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9" r:id="rId4"/>
    <p:sldId id="260" r:id="rId5"/>
    <p:sldId id="261" r:id="rId6"/>
    <p:sldId id="281" r:id="rId7"/>
    <p:sldId id="267" r:id="rId8"/>
    <p:sldId id="280" r:id="rId9"/>
    <p:sldId id="282" r:id="rId10"/>
    <p:sldId id="263" r:id="rId11"/>
    <p:sldId id="266" r:id="rId12"/>
    <p:sldId id="264" r:id="rId13"/>
    <p:sldId id="265" r:id="rId14"/>
    <p:sldId id="268" r:id="rId15"/>
    <p:sldId id="269" r:id="rId16"/>
    <p:sldId id="272" r:id="rId17"/>
    <p:sldId id="271" r:id="rId18"/>
    <p:sldId id="270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4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tinez Ramirez, JULIO CESAR (uic26460)" initials="MRJC(" lastIdx="1" clrIdx="0">
    <p:extLst>
      <p:ext uri="{19B8F6BF-5375-455C-9EA6-DF929625EA0E}">
        <p15:presenceInfo xmlns:p15="http://schemas.microsoft.com/office/powerpoint/2012/main" userId="S::uic26460@contiwan.com::8e046ef9-b9d5-433d-a605-df81bba0831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6457" autoAdjust="0"/>
  </p:normalViewPr>
  <p:slideViewPr>
    <p:cSldViewPr snapToGrid="0">
      <p:cViewPr>
        <p:scale>
          <a:sx n="75" d="100"/>
          <a:sy n="75" d="100"/>
        </p:scale>
        <p:origin x="811" y="-3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0563D5-C4CB-4B55-8034-10BC305BF366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E893CD-DF8E-471B-AB49-852E00186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101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Los arboles son estructuras que no son lineales.</a:t>
            </a:r>
          </a:p>
          <a:p>
            <a:r>
              <a:rPr lang="es-MX" dirty="0"/>
              <a:t>Que quiere decir?</a:t>
            </a:r>
          </a:p>
          <a:p>
            <a:r>
              <a:rPr lang="es-MX" dirty="0"/>
              <a:t>Las estructuras lineales son en cuales los nodos apuntan a otros nodos y nada mas…. Por ejemplo una cadena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893CD-DF8E-471B-AB49-852E001861F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4060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Trabajar con la raíz</a:t>
            </a:r>
          </a:p>
          <a:p>
            <a:r>
              <a:rPr lang="es-MX" dirty="0"/>
              <a:t>Segundo paso, una vez que hemos procesado o imprimido la raíz,</a:t>
            </a:r>
          </a:p>
          <a:p>
            <a:endParaRPr lang="es-MX" dirty="0"/>
          </a:p>
          <a:p>
            <a:r>
              <a:rPr lang="es-MX" dirty="0"/>
              <a:t>Recorremos el subárbol izquierdo</a:t>
            </a:r>
          </a:p>
          <a:p>
            <a:endParaRPr lang="es-MX" dirty="0"/>
          </a:p>
          <a:p>
            <a:r>
              <a:rPr lang="es-MX" dirty="0"/>
              <a:t>Recorremos el subárbol derecho</a:t>
            </a:r>
          </a:p>
          <a:p>
            <a:endParaRPr lang="es-MX" dirty="0"/>
          </a:p>
          <a:p>
            <a:r>
              <a:rPr lang="es-MX" dirty="0"/>
              <a:t>Repetir hasta terminar de recorrer el </a:t>
            </a:r>
            <a:r>
              <a:rPr lang="es-MX" dirty="0" err="1"/>
              <a:t>arbol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893CD-DF8E-471B-AB49-852E001861F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0222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Imagínese que podemos describir el siguiente árbol como una abstracción de una </a:t>
            </a:r>
            <a:r>
              <a:rPr lang="es-MX" dirty="0" err="1"/>
              <a:t>ciclovia</a:t>
            </a:r>
            <a:r>
              <a:rPr lang="es-MX" dirty="0"/>
              <a:t> en el cual cada </a:t>
            </a:r>
            <a:r>
              <a:rPr lang="es-MX" dirty="0" err="1"/>
              <a:t>uniónentre</a:t>
            </a:r>
            <a:r>
              <a:rPr lang="es-MX" dirty="0"/>
              <a:t> nodos representa una pista y cada nodo una bifurcación o una toma de agua, puede ser cualquier cosa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893CD-DF8E-471B-AB49-852E001861F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6363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893CD-DF8E-471B-AB49-852E001861F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1732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893CD-DF8E-471B-AB49-852E001861F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68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Los arboles empiezan con la definición del tipo de dato, que en este caso es un numero, pero en realidad puede ser cualquier tipo de dato</a:t>
            </a:r>
          </a:p>
          <a:p>
            <a:endParaRPr lang="es-MX" dirty="0"/>
          </a:p>
          <a:p>
            <a:r>
              <a:rPr lang="es-MX" dirty="0"/>
              <a:t>Se usan para representar los datos de una forma mas ordenada, por ejemplo:</a:t>
            </a:r>
          </a:p>
          <a:p>
            <a:r>
              <a:rPr lang="es-MX" dirty="0"/>
              <a:t>Organizar una </a:t>
            </a:r>
            <a:r>
              <a:rPr lang="es-MX" dirty="0" err="1"/>
              <a:t>bsa</a:t>
            </a:r>
            <a:r>
              <a:rPr lang="es-MX" dirty="0"/>
              <a:t> de datos,</a:t>
            </a:r>
          </a:p>
          <a:p>
            <a:r>
              <a:rPr lang="es-MX" dirty="0"/>
              <a:t>Organizar un archivo </a:t>
            </a:r>
            <a:r>
              <a:rPr lang="es-MX" dirty="0" err="1"/>
              <a:t>php</a:t>
            </a:r>
            <a:r>
              <a:rPr lang="es-MX" dirty="0"/>
              <a:t> o</a:t>
            </a:r>
          </a:p>
          <a:p>
            <a:r>
              <a:rPr lang="es-MX" dirty="0"/>
              <a:t>El sistema de archivos de una computadora</a:t>
            </a:r>
          </a:p>
          <a:p>
            <a:endParaRPr lang="es-MX" dirty="0"/>
          </a:p>
          <a:p>
            <a:r>
              <a:rPr lang="es-MX" dirty="0"/>
              <a:t>Puede ser cualquier cosa……… en este caso números</a:t>
            </a:r>
          </a:p>
          <a:p>
            <a:endParaRPr lang="es-MX" dirty="0"/>
          </a:p>
          <a:p>
            <a:r>
              <a:rPr lang="es-MX" dirty="0"/>
              <a:t>Vamos a embutir en una estructura llamada nodo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893CD-DF8E-471B-AB49-852E001861F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4646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Por que es importante la representación de grafos como arboles?</a:t>
            </a:r>
          </a:p>
          <a:p>
            <a:endParaRPr lang="es-MX" dirty="0"/>
          </a:p>
          <a:p>
            <a:r>
              <a:rPr lang="es-MX" dirty="0"/>
              <a:t>Imagínese que me invitan a la universidad o voy por primera vez</a:t>
            </a:r>
          </a:p>
          <a:p>
            <a:r>
              <a:rPr lang="es-MX" dirty="0"/>
              <a:t>Y se me indica que tengo que visitar las instalaciones, entrar por el acceso 1 y llegar al área de bachillerato: primero y tercer grado y también a el área de ingenierías a la facultad de </a:t>
            </a:r>
            <a:r>
              <a:rPr lang="es-MX" dirty="0" err="1"/>
              <a:t>Electronica</a:t>
            </a:r>
            <a:r>
              <a:rPr lang="es-MX" dirty="0"/>
              <a:t> y Computación</a:t>
            </a:r>
          </a:p>
          <a:p>
            <a:endParaRPr lang="es-MX" dirty="0"/>
          </a:p>
          <a:p>
            <a:r>
              <a:rPr lang="es-MX" dirty="0"/>
              <a:t>Podríamos representar la jerarquía del los edificios que debo visitar con una estructura de árbol?</a:t>
            </a:r>
          </a:p>
          <a:p>
            <a:endParaRPr lang="es-MX" dirty="0"/>
          </a:p>
          <a:p>
            <a:r>
              <a:rPr lang="es-MX" dirty="0"/>
              <a:t>Por que es importante </a:t>
            </a:r>
            <a:r>
              <a:rPr lang="es-MX" dirty="0" err="1"/>
              <a:t>cococer</a:t>
            </a:r>
            <a:r>
              <a:rPr lang="es-MX" dirty="0"/>
              <a:t> los algoritmos de recorrido o definir un plan de recorrido ?</a:t>
            </a:r>
          </a:p>
          <a:p>
            <a:endParaRPr lang="es-MX" dirty="0"/>
          </a:p>
          <a:p>
            <a:r>
              <a:rPr lang="es-MX" dirty="0" err="1"/>
              <a:t>Imaginense</a:t>
            </a:r>
            <a:r>
              <a:rPr lang="es-MX" dirty="0"/>
              <a:t> </a:t>
            </a:r>
            <a:r>
              <a:rPr lang="es-MX" dirty="0" err="1"/>
              <a:t>queentro</a:t>
            </a:r>
            <a:r>
              <a:rPr lang="es-MX" dirty="0"/>
              <a:t> de largo y no se si el punto al que llegue es primer o tercer grado o incluso peor aun, no sabre si estoy en ingeniería o en bachillerato, como podría volver a salir de la universidad?</a:t>
            </a:r>
          </a:p>
          <a:p>
            <a:endParaRPr lang="es-MX" dirty="0"/>
          </a:p>
          <a:p>
            <a:r>
              <a:rPr lang="es-MX" dirty="0"/>
              <a:t>La siguiente diapositiva le parece una forma correcta de abstraer la información de los lugares visitados?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893CD-DF8E-471B-AB49-852E001861F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8681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Les parece una correcta aproximación de la jerarquía de las tareas que se me piden hacer?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893CD-DF8E-471B-AB49-852E001861F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7179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Es los siguientes </a:t>
            </a:r>
            <a:r>
              <a:rPr lang="es-MX" dirty="0" err="1"/>
              <a:t>slides</a:t>
            </a:r>
            <a:r>
              <a:rPr lang="es-MX" dirty="0"/>
              <a:t> nos enfocaremos a mostrar a usted, espectador las diferentes formas o algoritmos para recorrer un árbol binario</a:t>
            </a:r>
          </a:p>
          <a:p>
            <a:endParaRPr lang="es-MX" dirty="0"/>
          </a:p>
          <a:p>
            <a:r>
              <a:rPr lang="es-MX" dirty="0"/>
              <a:t>Palabras clave: árbol, binario, </a:t>
            </a:r>
            <a:r>
              <a:rPr lang="es-MX" dirty="0" err="1"/>
              <a:t>perorden</a:t>
            </a:r>
            <a:r>
              <a:rPr lang="es-MX" dirty="0"/>
              <a:t>, central </a:t>
            </a:r>
            <a:r>
              <a:rPr lang="es-MX" dirty="0" err="1"/>
              <a:t>order</a:t>
            </a:r>
            <a:r>
              <a:rPr lang="es-MX" dirty="0"/>
              <a:t> </a:t>
            </a:r>
            <a:r>
              <a:rPr lang="es-MX" dirty="0" err="1"/>
              <a:t>or</a:t>
            </a:r>
            <a:r>
              <a:rPr lang="es-MX" dirty="0"/>
              <a:t> </a:t>
            </a:r>
            <a:r>
              <a:rPr lang="es-MX" dirty="0" err="1"/>
              <a:t>inorder</a:t>
            </a:r>
            <a:r>
              <a:rPr lang="es-MX" dirty="0"/>
              <a:t> y </a:t>
            </a:r>
            <a:r>
              <a:rPr lang="es-MX" dirty="0" err="1"/>
              <a:t>postorden</a:t>
            </a:r>
            <a:endParaRPr lang="es-MX" dirty="0"/>
          </a:p>
          <a:p>
            <a:endParaRPr lang="es-MX" dirty="0"/>
          </a:p>
          <a:p>
            <a:r>
              <a:rPr lang="es-MX" dirty="0"/>
              <a:t>Las tareas comunes a realizar con un árbol consiste </a:t>
            </a:r>
            <a:r>
              <a:rPr lang="es-MX" dirty="0" err="1"/>
              <a:t>enejecutar</a:t>
            </a:r>
            <a:r>
              <a:rPr lang="es-MX" dirty="0"/>
              <a:t> una determinada operación con cada uno de los elementos de un árbol, por ejemplo leer o añadir algún elemento</a:t>
            </a:r>
          </a:p>
          <a:p>
            <a:endParaRPr lang="es-MX" dirty="0"/>
          </a:p>
          <a:p>
            <a:r>
              <a:rPr lang="es-MX" dirty="0"/>
              <a:t>Sin embargo este conjunto de tareas consideran un parámetro adicional, el cual responde a la pregunta: donde? En particular se refiere ala visita de los nodos del árbol, usualmente conocido como recorrido del árbol.</a:t>
            </a:r>
          </a:p>
          <a:p>
            <a:endParaRPr lang="es-MX" dirty="0"/>
          </a:p>
          <a:p>
            <a:r>
              <a:rPr lang="es-MX" dirty="0"/>
              <a:t>Hay dos formas de recorrer un árbol: e recorrido de amplitud o horizontal</a:t>
            </a:r>
          </a:p>
          <a:p>
            <a:r>
              <a:rPr lang="es-MX" dirty="0"/>
              <a:t>Y el recorrido en profundidad o vertical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893CD-DF8E-471B-AB49-852E001861F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5647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893CD-DF8E-471B-AB49-852E001861F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8512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Es </a:t>
            </a:r>
            <a:r>
              <a:rPr lang="es-MX" dirty="0" err="1"/>
              <a:t>aque</a:t>
            </a:r>
            <a:r>
              <a:rPr lang="es-MX" dirty="0"/>
              <a:t> recorrido que recorre el árbol por niveles superiores a los inferiores, es el ejemplo seria: 12, 8, 17, 5, 9, 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893CD-DF8E-471B-AB49-852E001861F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5072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Recorre el árbol por subárboles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893CD-DF8E-471B-AB49-852E001861F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751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893CD-DF8E-471B-AB49-852E001861F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971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6FBD9-8ACB-4A6F-A97B-791135345E30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4C99-CF72-4F49-A36A-3145C91A6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902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6FBD9-8ACB-4A6F-A97B-791135345E30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4C99-CF72-4F49-A36A-3145C91A6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691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6FBD9-8ACB-4A6F-A97B-791135345E30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4C99-CF72-4F49-A36A-3145C91A6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454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6FBD9-8ACB-4A6F-A97B-791135345E30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4C99-CF72-4F49-A36A-3145C91A6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836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6FBD9-8ACB-4A6F-A97B-791135345E30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4C99-CF72-4F49-A36A-3145C91A6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734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6FBD9-8ACB-4A6F-A97B-791135345E30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4C99-CF72-4F49-A36A-3145C91A6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025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6FBD9-8ACB-4A6F-A97B-791135345E30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4C99-CF72-4F49-A36A-3145C91A6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094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6FBD9-8ACB-4A6F-A97B-791135345E30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4C99-CF72-4F49-A36A-3145C91A6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122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6FBD9-8ACB-4A6F-A97B-791135345E30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4C99-CF72-4F49-A36A-3145C91A6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30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6FBD9-8ACB-4A6F-A97B-791135345E30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4C99-CF72-4F49-A36A-3145C91A6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217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6FBD9-8ACB-4A6F-A97B-791135345E30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4C99-CF72-4F49-A36A-3145C91A6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139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6FBD9-8ACB-4A6F-A97B-791135345E30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84C99-CF72-4F49-A36A-3145C91A6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496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microsoft.com/office/2007/relationships/hdphoto" Target="../media/hdphoto3.wdp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res.cloudinary.com/practicaldev/image/fetch/s--AO0dFdQ5--/c_imagga_scale,f_auto,fl_progressive,h_900,q_auto,w_1600/https:/thepracticaldev.s3.amazonaws.com/i/srnvrd7vfeeq5qpxnabq.png"/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stelsSmooth/>
                    </a14:imgEffect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/>
          <p:cNvSpPr/>
          <p:nvPr/>
        </p:nvSpPr>
        <p:spPr>
          <a:xfrm>
            <a:off x="0" y="2490651"/>
            <a:ext cx="12192000" cy="1698171"/>
          </a:xfrm>
          <a:prstGeom prst="rect">
            <a:avLst/>
          </a:prstGeom>
          <a:solidFill>
            <a:srgbClr val="A5A5A5">
              <a:alpha val="47059"/>
            </a:srgb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1440" y="1141911"/>
            <a:ext cx="10505243" cy="2387600"/>
          </a:xfrm>
        </p:spPr>
        <p:txBody>
          <a:bodyPr/>
          <a:lstStyle/>
          <a:p>
            <a:r>
              <a:rPr lang="es-MX" b="1" dirty="0">
                <a:solidFill>
                  <a:schemeClr val="bg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Arboles</a:t>
            </a:r>
            <a:r>
              <a:rPr lang="en-US" b="1" dirty="0">
                <a:solidFill>
                  <a:schemeClr val="bg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 </a:t>
            </a:r>
            <a:r>
              <a:rPr lang="es-MX" b="1" dirty="0">
                <a:solidFill>
                  <a:schemeClr val="bg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binarios</a:t>
            </a:r>
            <a:r>
              <a:rPr lang="en-US" b="1" dirty="0">
                <a:solidFill>
                  <a:schemeClr val="bg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- </a:t>
            </a:r>
            <a:r>
              <a:rPr lang="es-MX" b="1" dirty="0">
                <a:solidFill>
                  <a:schemeClr val="bg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Recorrido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b="1" dirty="0">
                <a:solidFill>
                  <a:schemeClr val="bg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Estructura</a:t>
            </a:r>
            <a:r>
              <a:rPr lang="en-US" b="1" dirty="0">
                <a:solidFill>
                  <a:schemeClr val="bg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de </a:t>
            </a:r>
            <a:r>
              <a:rPr lang="es-MX" b="1" dirty="0">
                <a:solidFill>
                  <a:schemeClr val="bg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datos</a:t>
            </a:r>
          </a:p>
        </p:txBody>
      </p:sp>
      <p:pic>
        <p:nvPicPr>
          <p:cNvPr id="6" name="Picture 2" descr="INTRANET">
            <a:extLst>
              <a:ext uri="{FF2B5EF4-FFF2-40B4-BE49-F238E27FC236}">
                <a16:creationId xmlns:a16="http://schemas.microsoft.com/office/drawing/2014/main" id="{5889E786-382F-4716-9309-08D6FDF9D1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backgroundMark x1="21040" y1="15200" x2="28713" y2="52000"/>
                        <a14:backgroundMark x1="28713" y1="52000" x2="24752" y2="92000"/>
                        <a14:backgroundMark x1="24752" y1="92000" x2="10396" y2="93600"/>
                        <a14:backgroundMark x1="10396" y1="93600" x2="248" y2="752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6843" y="2744423"/>
            <a:ext cx="3848100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C0CB5A7-FA49-46DE-A6C3-C593D9264557}"/>
              </a:ext>
            </a:extLst>
          </p:cNvPr>
          <p:cNvSpPr txBox="1"/>
          <p:nvPr/>
        </p:nvSpPr>
        <p:spPr>
          <a:xfrm>
            <a:off x="10450305" y="6488668"/>
            <a:ext cx="1741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chemeClr val="bg1">
                    <a:lumMod val="95000"/>
                  </a:schemeClr>
                </a:solidFill>
              </a:rPr>
              <a:t>Julio Martinez R.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1239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8301" y="1208504"/>
            <a:ext cx="10515600" cy="1325563"/>
          </a:xfrm>
        </p:spPr>
        <p:txBody>
          <a:bodyPr/>
          <a:lstStyle/>
          <a:p>
            <a:r>
              <a:rPr lang="es-MX" dirty="0">
                <a:solidFill>
                  <a:schemeClr val="bg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Algoritmos de recorrido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3112887"/>
            <a:ext cx="10515600" cy="4351338"/>
          </a:xfrm>
        </p:spPr>
        <p:txBody>
          <a:bodyPr/>
          <a:lstStyle/>
          <a:p>
            <a:r>
              <a:rPr lang="es-MX" dirty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Dos formas de recorrer un árbol:</a:t>
            </a:r>
          </a:p>
          <a:p>
            <a:pPr lvl="1"/>
            <a:r>
              <a:rPr lang="es-MX" dirty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Amplitud </a:t>
            </a:r>
          </a:p>
          <a:p>
            <a:pPr lvl="1"/>
            <a:r>
              <a:rPr lang="es-MX" dirty="0" err="1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Profuncidad</a:t>
            </a:r>
            <a:endParaRPr lang="es-MX" dirty="0">
              <a:solidFill>
                <a:schemeClr val="lt1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0820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s-MX" dirty="0">
                <a:solidFill>
                  <a:schemeClr val="bg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Recorrido en amplitud</a:t>
            </a:r>
          </a:p>
        </p:txBody>
      </p:sp>
    </p:spTree>
    <p:extLst>
      <p:ext uri="{BB962C8B-B14F-4D97-AF65-F5344CB8AC3E}">
        <p14:creationId xmlns:p14="http://schemas.microsoft.com/office/powerpoint/2010/main" val="2121015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solidFill>
                  <a:schemeClr val="bg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Recorrido en amplitud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Recorre el árbol por niveles.</a:t>
            </a:r>
          </a:p>
          <a:p>
            <a:r>
              <a:rPr lang="es-MX" dirty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Algoritmo: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MX" dirty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Identifica el nivel 1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MX" dirty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Inicia por el nodo raíz o nivel 1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MX" dirty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Continua horizontalmente por los nodos disponibles en siguiente nivel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MX" dirty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Repite el punto 2</a:t>
            </a:r>
          </a:p>
        </p:txBody>
      </p:sp>
    </p:spTree>
    <p:extLst>
      <p:ext uri="{BB962C8B-B14F-4D97-AF65-F5344CB8AC3E}">
        <p14:creationId xmlns:p14="http://schemas.microsoft.com/office/powerpoint/2010/main" val="76601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solidFill>
                  <a:schemeClr val="bg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Recorrido en amplitud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AD696F6-47CB-46AF-9DBA-39015DE8DC14}"/>
              </a:ext>
            </a:extLst>
          </p:cNvPr>
          <p:cNvGrpSpPr/>
          <p:nvPr/>
        </p:nvGrpSpPr>
        <p:grpSpPr>
          <a:xfrm>
            <a:off x="4277921" y="1690688"/>
            <a:ext cx="1320929" cy="1127465"/>
            <a:chOff x="4277921" y="1690688"/>
            <a:chExt cx="1320929" cy="112746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D81DE8A-A98E-4190-9557-5755E9380CBD}"/>
                </a:ext>
              </a:extLst>
            </p:cNvPr>
            <p:cNvSpPr txBox="1"/>
            <p:nvPr/>
          </p:nvSpPr>
          <p:spPr>
            <a:xfrm>
              <a:off x="4517618" y="1877120"/>
              <a:ext cx="10812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4000" dirty="0">
                  <a:solidFill>
                    <a:schemeClr val="bg1">
                      <a:lumMod val="95000"/>
                    </a:schemeClr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12</a:t>
              </a:r>
              <a:endParaRPr lang="en-US" sz="300" dirty="0">
                <a:solidFill>
                  <a:schemeClr val="bg1">
                    <a:lumMod val="9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4A5814CB-F97D-4FC4-8500-6C4A2FB4438E}"/>
                </a:ext>
              </a:extLst>
            </p:cNvPr>
            <p:cNvSpPr/>
            <p:nvPr/>
          </p:nvSpPr>
          <p:spPr>
            <a:xfrm>
              <a:off x="4277921" y="1690688"/>
              <a:ext cx="1143376" cy="1127465"/>
            </a:xfrm>
            <a:prstGeom prst="roundRect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 sz="300"/>
            </a:p>
          </p:txBody>
        </p: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1BD7F6C-EAB1-4156-BD8F-09B12E45DEF8}"/>
              </a:ext>
            </a:extLst>
          </p:cNvPr>
          <p:cNvCxnSpPr/>
          <p:nvPr/>
        </p:nvCxnSpPr>
        <p:spPr>
          <a:xfrm flipH="1">
            <a:off x="3619483" y="2770933"/>
            <a:ext cx="649913" cy="435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E77C958-0082-4B5A-A148-D278C7FC382D}"/>
              </a:ext>
            </a:extLst>
          </p:cNvPr>
          <p:cNvCxnSpPr>
            <a:cxnSpLocks/>
          </p:cNvCxnSpPr>
          <p:nvPr/>
        </p:nvCxnSpPr>
        <p:spPr>
          <a:xfrm>
            <a:off x="5435151" y="2770933"/>
            <a:ext cx="457735" cy="466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453F461-9FC4-481E-B09D-C100EA3E04CE}"/>
              </a:ext>
            </a:extLst>
          </p:cNvPr>
          <p:cNvGrpSpPr/>
          <p:nvPr/>
        </p:nvGrpSpPr>
        <p:grpSpPr>
          <a:xfrm>
            <a:off x="2950868" y="3237514"/>
            <a:ext cx="1409706" cy="1127465"/>
            <a:chOff x="2950868" y="3237514"/>
            <a:chExt cx="1409706" cy="112746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23F2352-894C-4BBD-BADE-ED39419F1C5C}"/>
                </a:ext>
              </a:extLst>
            </p:cNvPr>
            <p:cNvSpPr txBox="1"/>
            <p:nvPr/>
          </p:nvSpPr>
          <p:spPr>
            <a:xfrm>
              <a:off x="3279342" y="3447303"/>
              <a:ext cx="10812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4000" dirty="0">
                  <a:solidFill>
                    <a:schemeClr val="bg1">
                      <a:lumMod val="95000"/>
                    </a:schemeClr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8</a:t>
              </a:r>
              <a:endParaRPr lang="en-US" sz="300" dirty="0">
                <a:solidFill>
                  <a:schemeClr val="bg1">
                    <a:lumMod val="9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B07E274D-E4C6-4CA4-AA2A-B75BB2F5F790}"/>
                </a:ext>
              </a:extLst>
            </p:cNvPr>
            <p:cNvSpPr/>
            <p:nvPr/>
          </p:nvSpPr>
          <p:spPr>
            <a:xfrm>
              <a:off x="2950868" y="3237514"/>
              <a:ext cx="1143376" cy="1127465"/>
            </a:xfrm>
            <a:prstGeom prst="roundRect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 sz="30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B58197C-056D-480C-B25A-E146C277C805}"/>
              </a:ext>
            </a:extLst>
          </p:cNvPr>
          <p:cNvGrpSpPr/>
          <p:nvPr/>
        </p:nvGrpSpPr>
        <p:grpSpPr>
          <a:xfrm>
            <a:off x="5534648" y="3268586"/>
            <a:ext cx="1320929" cy="1127465"/>
            <a:chOff x="5534648" y="3268586"/>
            <a:chExt cx="1320929" cy="112746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4A3FD1A-061C-4423-B31A-B2482604A745}"/>
                </a:ext>
              </a:extLst>
            </p:cNvPr>
            <p:cNvSpPr txBox="1"/>
            <p:nvPr/>
          </p:nvSpPr>
          <p:spPr>
            <a:xfrm>
              <a:off x="5774345" y="3455018"/>
              <a:ext cx="10812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4000" dirty="0">
                  <a:solidFill>
                    <a:schemeClr val="bg1">
                      <a:lumMod val="95000"/>
                    </a:schemeClr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17</a:t>
              </a:r>
              <a:endParaRPr lang="en-US" sz="300" dirty="0">
                <a:solidFill>
                  <a:schemeClr val="bg1">
                    <a:lumMod val="9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E3D6D0B0-3185-425D-A33F-EFDD85DDA65D}"/>
                </a:ext>
              </a:extLst>
            </p:cNvPr>
            <p:cNvSpPr/>
            <p:nvPr/>
          </p:nvSpPr>
          <p:spPr>
            <a:xfrm>
              <a:off x="5534648" y="3268586"/>
              <a:ext cx="1143376" cy="1127465"/>
            </a:xfrm>
            <a:prstGeom prst="roundRect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 sz="300"/>
            </a:p>
          </p:txBody>
        </p: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769D18E-BBBB-476D-9659-B11F45104531}"/>
              </a:ext>
            </a:extLst>
          </p:cNvPr>
          <p:cNvCxnSpPr/>
          <p:nvPr/>
        </p:nvCxnSpPr>
        <p:spPr>
          <a:xfrm flipH="1">
            <a:off x="2331663" y="4349336"/>
            <a:ext cx="649913" cy="435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82C4C9D-7F33-403A-83CC-C9A0C2D1DDC4}"/>
              </a:ext>
            </a:extLst>
          </p:cNvPr>
          <p:cNvCxnSpPr>
            <a:cxnSpLocks/>
          </p:cNvCxnSpPr>
          <p:nvPr/>
        </p:nvCxnSpPr>
        <p:spPr>
          <a:xfrm>
            <a:off x="4000859" y="4364978"/>
            <a:ext cx="457735" cy="466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9D08D23-3998-45C6-AF09-1E0C17EED141}"/>
              </a:ext>
            </a:extLst>
          </p:cNvPr>
          <p:cNvGrpSpPr/>
          <p:nvPr/>
        </p:nvGrpSpPr>
        <p:grpSpPr>
          <a:xfrm>
            <a:off x="1663048" y="4815917"/>
            <a:ext cx="1447254" cy="1127465"/>
            <a:chOff x="1663048" y="4815917"/>
            <a:chExt cx="1447254" cy="1127465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02C3649-4F62-45C5-BBE2-F4D309597A48}"/>
                </a:ext>
              </a:extLst>
            </p:cNvPr>
            <p:cNvSpPr txBox="1"/>
            <p:nvPr/>
          </p:nvSpPr>
          <p:spPr>
            <a:xfrm>
              <a:off x="2029070" y="5025706"/>
              <a:ext cx="10812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4000" dirty="0">
                  <a:solidFill>
                    <a:schemeClr val="bg1">
                      <a:lumMod val="95000"/>
                    </a:schemeClr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5</a:t>
              </a:r>
              <a:endParaRPr lang="en-US" sz="300" dirty="0">
                <a:solidFill>
                  <a:schemeClr val="bg1">
                    <a:lumMod val="9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D32F965F-1E90-486A-B50B-50F48666DAF7}"/>
                </a:ext>
              </a:extLst>
            </p:cNvPr>
            <p:cNvSpPr/>
            <p:nvPr/>
          </p:nvSpPr>
          <p:spPr>
            <a:xfrm>
              <a:off x="1663048" y="4815917"/>
              <a:ext cx="1143376" cy="1127465"/>
            </a:xfrm>
            <a:prstGeom prst="roundRect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 sz="30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D6298F0-35AC-449D-A878-AD395FBA2E59}"/>
              </a:ext>
            </a:extLst>
          </p:cNvPr>
          <p:cNvGrpSpPr/>
          <p:nvPr/>
        </p:nvGrpSpPr>
        <p:grpSpPr>
          <a:xfrm>
            <a:off x="4100356" y="4862631"/>
            <a:ext cx="1426528" cy="1127465"/>
            <a:chOff x="4100356" y="4862631"/>
            <a:chExt cx="1426528" cy="112746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6363351-BC99-4E11-B9FA-A1846209162B}"/>
                </a:ext>
              </a:extLst>
            </p:cNvPr>
            <p:cNvSpPr txBox="1"/>
            <p:nvPr/>
          </p:nvSpPr>
          <p:spPr>
            <a:xfrm>
              <a:off x="4445652" y="5049063"/>
              <a:ext cx="10812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4000" dirty="0">
                  <a:solidFill>
                    <a:schemeClr val="bg1">
                      <a:lumMod val="95000"/>
                    </a:schemeClr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9</a:t>
              </a:r>
              <a:endParaRPr lang="en-US" sz="300" dirty="0">
                <a:solidFill>
                  <a:schemeClr val="bg1">
                    <a:lumMod val="9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9FA4ABEA-AB92-47C4-BA55-1281EC84867D}"/>
                </a:ext>
              </a:extLst>
            </p:cNvPr>
            <p:cNvSpPr/>
            <p:nvPr/>
          </p:nvSpPr>
          <p:spPr>
            <a:xfrm>
              <a:off x="4100356" y="4862631"/>
              <a:ext cx="1143376" cy="1127465"/>
            </a:xfrm>
            <a:prstGeom prst="roundRect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 sz="300"/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585E392-DB8A-45AB-B2D1-43A8DFF19802}"/>
              </a:ext>
            </a:extLst>
          </p:cNvPr>
          <p:cNvCxnSpPr>
            <a:cxnSpLocks/>
          </p:cNvCxnSpPr>
          <p:nvPr/>
        </p:nvCxnSpPr>
        <p:spPr>
          <a:xfrm>
            <a:off x="6615746" y="4364978"/>
            <a:ext cx="457735" cy="466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43976D1-CE31-43ED-9533-137A011B53CE}"/>
              </a:ext>
            </a:extLst>
          </p:cNvPr>
          <p:cNvGrpSpPr/>
          <p:nvPr/>
        </p:nvGrpSpPr>
        <p:grpSpPr>
          <a:xfrm>
            <a:off x="6715243" y="4862631"/>
            <a:ext cx="1320929" cy="1127465"/>
            <a:chOff x="6715243" y="4862631"/>
            <a:chExt cx="1320929" cy="112746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6B0B652-11C1-4721-AF13-51AB6318C3AE}"/>
                </a:ext>
              </a:extLst>
            </p:cNvPr>
            <p:cNvSpPr txBox="1"/>
            <p:nvPr/>
          </p:nvSpPr>
          <p:spPr>
            <a:xfrm>
              <a:off x="6954940" y="5049063"/>
              <a:ext cx="10812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4000" dirty="0">
                  <a:solidFill>
                    <a:schemeClr val="bg1">
                      <a:lumMod val="95000"/>
                    </a:schemeClr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15</a:t>
              </a:r>
              <a:endParaRPr lang="en-US" sz="300" dirty="0">
                <a:solidFill>
                  <a:schemeClr val="bg1">
                    <a:lumMod val="9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1641FB6C-D36C-4578-988C-6BA5F3B92953}"/>
                </a:ext>
              </a:extLst>
            </p:cNvPr>
            <p:cNvSpPr/>
            <p:nvPr/>
          </p:nvSpPr>
          <p:spPr>
            <a:xfrm>
              <a:off x="6715243" y="4862631"/>
              <a:ext cx="1143376" cy="1127465"/>
            </a:xfrm>
            <a:prstGeom prst="roundRect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 sz="300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EE52C1F-2D40-483B-BD07-49F5C47276B2}"/>
              </a:ext>
            </a:extLst>
          </p:cNvPr>
          <p:cNvCxnSpPr/>
          <p:nvPr/>
        </p:nvCxnSpPr>
        <p:spPr>
          <a:xfrm>
            <a:off x="1026827" y="2254420"/>
            <a:ext cx="7918882" cy="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CD64976-68D9-4109-BCD5-EF7FA49EF868}"/>
              </a:ext>
            </a:extLst>
          </p:cNvPr>
          <p:cNvCxnSpPr/>
          <p:nvPr/>
        </p:nvCxnSpPr>
        <p:spPr>
          <a:xfrm>
            <a:off x="1026827" y="5426363"/>
            <a:ext cx="7918882" cy="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A61CC95-BFF2-4BBB-8DB5-27EF70CF3C6A}"/>
              </a:ext>
            </a:extLst>
          </p:cNvPr>
          <p:cNvCxnSpPr/>
          <p:nvPr/>
        </p:nvCxnSpPr>
        <p:spPr>
          <a:xfrm>
            <a:off x="1026827" y="3801246"/>
            <a:ext cx="7918882" cy="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D574153-980D-4E60-8378-BF2B0236FACB}"/>
              </a:ext>
            </a:extLst>
          </p:cNvPr>
          <p:cNvSpPr txBox="1"/>
          <p:nvPr/>
        </p:nvSpPr>
        <p:spPr>
          <a:xfrm>
            <a:off x="1019916" y="18520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0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0C0EC80-40B1-4E16-B78C-2F9D4C7228EA}"/>
              </a:ext>
            </a:extLst>
          </p:cNvPr>
          <p:cNvSpPr txBox="1"/>
          <p:nvPr/>
        </p:nvSpPr>
        <p:spPr>
          <a:xfrm>
            <a:off x="1019916" y="3353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E744485-8AB8-422D-A999-BCED90F4B872}"/>
              </a:ext>
            </a:extLst>
          </p:cNvPr>
          <p:cNvSpPr txBox="1"/>
          <p:nvPr/>
        </p:nvSpPr>
        <p:spPr>
          <a:xfrm>
            <a:off x="1019916" y="49529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526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3.7037E-6 L 0.52617 -0.20532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302" y="-10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3.33333E-6 L 0.63138 -0.29792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563" y="-14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3.7037E-6 L 0.42318 -0.16436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159" y="-8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7.40741E-7 L 0.73555 -0.25278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771" y="-126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7037E-6 L 0.53646 -0.12083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823" y="-60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3.7037E-6 L 0.3263 0.02431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315" y="12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s-MX" dirty="0">
                <a:solidFill>
                  <a:schemeClr val="bg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Recorrido en profundidad</a:t>
            </a:r>
          </a:p>
        </p:txBody>
      </p:sp>
    </p:spTree>
    <p:extLst>
      <p:ext uri="{BB962C8B-B14F-4D97-AF65-F5344CB8AC3E}">
        <p14:creationId xmlns:p14="http://schemas.microsoft.com/office/powerpoint/2010/main" val="3808306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solidFill>
                  <a:schemeClr val="bg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Recorrido en profundidad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Recorre el árbol por </a:t>
            </a:r>
            <a:r>
              <a:rPr lang="es-MX" dirty="0" err="1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subarboles</a:t>
            </a:r>
            <a:r>
              <a:rPr lang="es-MX" dirty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.</a:t>
            </a:r>
          </a:p>
          <a:p>
            <a:r>
              <a:rPr lang="es-MX" dirty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Hay tres formas de recorrer por profundidad:</a:t>
            </a:r>
          </a:p>
          <a:p>
            <a:pPr lvl="1"/>
            <a:r>
              <a:rPr lang="es-MX" dirty="0" err="1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Preorden</a:t>
            </a:r>
            <a:endParaRPr lang="es-MX" dirty="0">
              <a:solidFill>
                <a:schemeClr val="lt1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lvl="1"/>
            <a:r>
              <a:rPr lang="es-MX" dirty="0" err="1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Oden</a:t>
            </a:r>
            <a:r>
              <a:rPr lang="es-MX" dirty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central o </a:t>
            </a:r>
            <a:r>
              <a:rPr lang="es-MX" dirty="0" err="1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inorden</a:t>
            </a:r>
            <a:endParaRPr lang="es-MX" dirty="0">
              <a:solidFill>
                <a:schemeClr val="lt1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lvl="1"/>
            <a:r>
              <a:rPr lang="es-MX" dirty="0" err="1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Postorden</a:t>
            </a:r>
            <a:endParaRPr lang="es-MX" dirty="0">
              <a:solidFill>
                <a:schemeClr val="lt1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s-MX" dirty="0">
              <a:solidFill>
                <a:schemeClr val="lt1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es-MX" dirty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Cada uno de los algoritmos tiene una secuencia para analizar el </a:t>
            </a:r>
            <a:r>
              <a:rPr lang="es-MX" dirty="0" err="1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arbol</a:t>
            </a:r>
            <a:endParaRPr lang="es-MX" dirty="0">
              <a:solidFill>
                <a:schemeClr val="lt1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435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s-MX" dirty="0">
                <a:solidFill>
                  <a:schemeClr val="bg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Recorrido en profundidad: </a:t>
            </a:r>
            <a:r>
              <a:rPr lang="es-MX" dirty="0" err="1">
                <a:solidFill>
                  <a:schemeClr val="bg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Preorden</a:t>
            </a:r>
            <a:endParaRPr lang="es-MX" dirty="0">
              <a:solidFill>
                <a:schemeClr val="bg1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31531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solidFill>
                  <a:schemeClr val="bg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Recorrido en profundidad: </a:t>
            </a:r>
            <a:r>
              <a:rPr lang="es-MX" dirty="0" err="1">
                <a:solidFill>
                  <a:schemeClr val="bg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Preorden</a:t>
            </a:r>
            <a:endParaRPr lang="es-MX" dirty="0">
              <a:solidFill>
                <a:schemeClr val="bg1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Algoritmo: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MX" dirty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Se procesa la raíz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MX" dirty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Recorre el </a:t>
            </a:r>
            <a:r>
              <a:rPr lang="es-MX" dirty="0" err="1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subarbol</a:t>
            </a:r>
            <a:r>
              <a:rPr lang="es-MX" dirty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izquierdo en </a:t>
            </a:r>
            <a:r>
              <a:rPr lang="es-MX" dirty="0" err="1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preorden</a:t>
            </a:r>
            <a:endParaRPr lang="es-MX" dirty="0">
              <a:solidFill>
                <a:schemeClr val="lt1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s-MX" dirty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Recorre el subárbol derecho en </a:t>
            </a:r>
            <a:r>
              <a:rPr lang="es-MX" dirty="0" err="1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preorden</a:t>
            </a:r>
            <a:endParaRPr lang="es-MX" dirty="0">
              <a:solidFill>
                <a:schemeClr val="lt1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2285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6E05278-5705-49BC-B037-CC54BCCDAC7F}"/>
              </a:ext>
            </a:extLst>
          </p:cNvPr>
          <p:cNvSpPr txBox="1"/>
          <p:nvPr/>
        </p:nvSpPr>
        <p:spPr>
          <a:xfrm>
            <a:off x="6271708" y="230213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A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0F17C90-70CD-44CB-97B7-3C56C941BE02}"/>
              </a:ext>
            </a:extLst>
          </p:cNvPr>
          <p:cNvGrpSpPr/>
          <p:nvPr/>
        </p:nvGrpSpPr>
        <p:grpSpPr>
          <a:xfrm>
            <a:off x="5575177" y="736846"/>
            <a:ext cx="520823" cy="532661"/>
            <a:chOff x="5575177" y="736846"/>
            <a:chExt cx="520823" cy="532661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4373164C-401D-4395-BEA0-4A7628A98C0E}"/>
                </a:ext>
              </a:extLst>
            </p:cNvPr>
            <p:cNvSpPr/>
            <p:nvPr/>
          </p:nvSpPr>
          <p:spPr>
            <a:xfrm>
              <a:off x="5575177" y="736846"/>
              <a:ext cx="520823" cy="532661"/>
            </a:xfrm>
            <a:prstGeom prst="round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393DEF5-ADEA-4524-BB9F-C7AB3A2E79AF}"/>
                </a:ext>
              </a:extLst>
            </p:cNvPr>
            <p:cNvSpPr txBox="1"/>
            <p:nvPr/>
          </p:nvSpPr>
          <p:spPr>
            <a:xfrm>
              <a:off x="5676730" y="818510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>
                  <a:solidFill>
                    <a:schemeClr val="bg1">
                      <a:lumMod val="95000"/>
                    </a:schemeClr>
                  </a:solidFill>
                </a:rPr>
                <a:t>A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5DDF55D-3662-4C21-B57A-B5759B4D63EB}"/>
              </a:ext>
            </a:extLst>
          </p:cNvPr>
          <p:cNvGrpSpPr/>
          <p:nvPr/>
        </p:nvGrpSpPr>
        <p:grpSpPr>
          <a:xfrm>
            <a:off x="4198198" y="1769475"/>
            <a:ext cx="520823" cy="532661"/>
            <a:chOff x="5575177" y="736846"/>
            <a:chExt cx="520823" cy="532661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DB374E3-0082-4061-94BD-062F00D0B307}"/>
                </a:ext>
              </a:extLst>
            </p:cNvPr>
            <p:cNvSpPr/>
            <p:nvPr/>
          </p:nvSpPr>
          <p:spPr>
            <a:xfrm>
              <a:off x="5575177" y="736846"/>
              <a:ext cx="520823" cy="532661"/>
            </a:xfrm>
            <a:prstGeom prst="round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0998931-66E7-4344-9C36-49CB6D81C47C}"/>
                </a:ext>
              </a:extLst>
            </p:cNvPr>
            <p:cNvSpPr txBox="1"/>
            <p:nvPr/>
          </p:nvSpPr>
          <p:spPr>
            <a:xfrm>
              <a:off x="5676730" y="818510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>
                  <a:solidFill>
                    <a:schemeClr val="bg1">
                      <a:lumMod val="95000"/>
                    </a:schemeClr>
                  </a:solidFill>
                </a:rPr>
                <a:t>B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D9D409B-563A-4166-828B-2F5D3F08C54A}"/>
              </a:ext>
            </a:extLst>
          </p:cNvPr>
          <p:cNvGrpSpPr/>
          <p:nvPr/>
        </p:nvGrpSpPr>
        <p:grpSpPr>
          <a:xfrm>
            <a:off x="7092005" y="1769475"/>
            <a:ext cx="520823" cy="532661"/>
            <a:chOff x="5575177" y="736846"/>
            <a:chExt cx="520823" cy="532661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B3E78BE0-B0B0-4A88-8865-261CD85978DF}"/>
                </a:ext>
              </a:extLst>
            </p:cNvPr>
            <p:cNvSpPr/>
            <p:nvPr/>
          </p:nvSpPr>
          <p:spPr>
            <a:xfrm>
              <a:off x="5575177" y="736846"/>
              <a:ext cx="520823" cy="532661"/>
            </a:xfrm>
            <a:prstGeom prst="round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D6363F4-2041-4D61-9611-ECE96378E12A}"/>
                </a:ext>
              </a:extLst>
            </p:cNvPr>
            <p:cNvSpPr txBox="1"/>
            <p:nvPr/>
          </p:nvSpPr>
          <p:spPr>
            <a:xfrm>
              <a:off x="5676730" y="818510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>
                  <a:solidFill>
                    <a:schemeClr val="bg1">
                      <a:lumMod val="95000"/>
                    </a:schemeClr>
                  </a:solidFill>
                </a:rPr>
                <a:t>C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49D114A-F5D9-4692-B4C5-FFC54CF93FA6}"/>
              </a:ext>
            </a:extLst>
          </p:cNvPr>
          <p:cNvGrpSpPr/>
          <p:nvPr/>
        </p:nvGrpSpPr>
        <p:grpSpPr>
          <a:xfrm>
            <a:off x="3186979" y="3162669"/>
            <a:ext cx="520823" cy="532661"/>
            <a:chOff x="5575177" y="736846"/>
            <a:chExt cx="520823" cy="532661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33C63177-4921-4545-A720-562DD33E1770}"/>
                </a:ext>
              </a:extLst>
            </p:cNvPr>
            <p:cNvSpPr/>
            <p:nvPr/>
          </p:nvSpPr>
          <p:spPr>
            <a:xfrm>
              <a:off x="5575177" y="736846"/>
              <a:ext cx="520823" cy="532661"/>
            </a:xfrm>
            <a:prstGeom prst="round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17BCCFB-D9C9-437E-BFE0-60EF38823815}"/>
                </a:ext>
              </a:extLst>
            </p:cNvPr>
            <p:cNvSpPr txBox="1"/>
            <p:nvPr/>
          </p:nvSpPr>
          <p:spPr>
            <a:xfrm>
              <a:off x="5676730" y="818510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>
                  <a:solidFill>
                    <a:schemeClr val="bg1">
                      <a:lumMod val="95000"/>
                    </a:schemeClr>
                  </a:solidFill>
                </a:rPr>
                <a:t>D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2996CDD-156F-4A67-AF95-92CD8E34F9F7}"/>
              </a:ext>
            </a:extLst>
          </p:cNvPr>
          <p:cNvGrpSpPr/>
          <p:nvPr/>
        </p:nvGrpSpPr>
        <p:grpSpPr>
          <a:xfrm>
            <a:off x="5054354" y="3162669"/>
            <a:ext cx="520823" cy="532661"/>
            <a:chOff x="5575177" y="736846"/>
            <a:chExt cx="520823" cy="532661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BA1C1870-B4FB-42E7-B731-78E2269B5123}"/>
                </a:ext>
              </a:extLst>
            </p:cNvPr>
            <p:cNvSpPr/>
            <p:nvPr/>
          </p:nvSpPr>
          <p:spPr>
            <a:xfrm>
              <a:off x="5575177" y="736846"/>
              <a:ext cx="520823" cy="532661"/>
            </a:xfrm>
            <a:prstGeom prst="round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087399B-0B29-4A4A-8897-3E15EAD0E9F0}"/>
                </a:ext>
              </a:extLst>
            </p:cNvPr>
            <p:cNvSpPr txBox="1"/>
            <p:nvPr/>
          </p:nvSpPr>
          <p:spPr>
            <a:xfrm>
              <a:off x="5676730" y="818510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>
                  <a:solidFill>
                    <a:schemeClr val="bg1">
                      <a:lumMod val="95000"/>
                    </a:schemeClr>
                  </a:solidFill>
                </a:rPr>
                <a:t>E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3084C91-DF96-4E44-9555-51EC8ADD413A}"/>
              </a:ext>
            </a:extLst>
          </p:cNvPr>
          <p:cNvGrpSpPr/>
          <p:nvPr/>
        </p:nvGrpSpPr>
        <p:grpSpPr>
          <a:xfrm>
            <a:off x="2494034" y="4614951"/>
            <a:ext cx="520823" cy="532661"/>
            <a:chOff x="5575177" y="736846"/>
            <a:chExt cx="520823" cy="532661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676DF3C0-FF33-4CBC-BCF3-3D04CCAA025B}"/>
                </a:ext>
              </a:extLst>
            </p:cNvPr>
            <p:cNvSpPr/>
            <p:nvPr/>
          </p:nvSpPr>
          <p:spPr>
            <a:xfrm>
              <a:off x="5575177" y="736846"/>
              <a:ext cx="520823" cy="532661"/>
            </a:xfrm>
            <a:prstGeom prst="round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6CA8D9B-E872-4CAB-8D52-470F26D52493}"/>
                </a:ext>
              </a:extLst>
            </p:cNvPr>
            <p:cNvSpPr txBox="1"/>
            <p:nvPr/>
          </p:nvSpPr>
          <p:spPr>
            <a:xfrm>
              <a:off x="5676730" y="818510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>
                  <a:solidFill>
                    <a:schemeClr val="bg1">
                      <a:lumMod val="95000"/>
                    </a:schemeClr>
                  </a:solidFill>
                </a:rPr>
                <a:t>F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F640893-4515-4778-B19E-0F0EC1F28D05}"/>
              </a:ext>
            </a:extLst>
          </p:cNvPr>
          <p:cNvGrpSpPr/>
          <p:nvPr/>
        </p:nvGrpSpPr>
        <p:grpSpPr>
          <a:xfrm>
            <a:off x="5835588" y="4744043"/>
            <a:ext cx="520823" cy="532661"/>
            <a:chOff x="5575177" y="736846"/>
            <a:chExt cx="520823" cy="532661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70E51FEC-EBC4-44A7-B880-6112030A4493}"/>
                </a:ext>
              </a:extLst>
            </p:cNvPr>
            <p:cNvSpPr/>
            <p:nvPr/>
          </p:nvSpPr>
          <p:spPr>
            <a:xfrm>
              <a:off x="5575177" y="736846"/>
              <a:ext cx="520823" cy="532661"/>
            </a:xfrm>
            <a:prstGeom prst="round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794612E-E5A6-49FA-A137-77CAF1777ED0}"/>
                </a:ext>
              </a:extLst>
            </p:cNvPr>
            <p:cNvSpPr txBox="1"/>
            <p:nvPr/>
          </p:nvSpPr>
          <p:spPr>
            <a:xfrm>
              <a:off x="5676730" y="818510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>
                  <a:solidFill>
                    <a:schemeClr val="bg1">
                      <a:lumMod val="95000"/>
                    </a:schemeClr>
                  </a:solidFill>
                </a:rPr>
                <a:t>G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A12CA49-9827-492D-8883-56F8FF616C52}"/>
              </a:ext>
            </a:extLst>
          </p:cNvPr>
          <p:cNvGrpSpPr/>
          <p:nvPr/>
        </p:nvGrpSpPr>
        <p:grpSpPr>
          <a:xfrm>
            <a:off x="6400906" y="3162668"/>
            <a:ext cx="520823" cy="532661"/>
            <a:chOff x="5575177" y="736846"/>
            <a:chExt cx="520823" cy="532661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9945E027-C376-4B8A-8EEE-1916FAD4CD5A}"/>
                </a:ext>
              </a:extLst>
            </p:cNvPr>
            <p:cNvSpPr/>
            <p:nvPr/>
          </p:nvSpPr>
          <p:spPr>
            <a:xfrm>
              <a:off x="5575177" y="736846"/>
              <a:ext cx="520823" cy="532661"/>
            </a:xfrm>
            <a:prstGeom prst="round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650E41A-7DFE-44E9-B8CF-A96FC89A8438}"/>
                </a:ext>
              </a:extLst>
            </p:cNvPr>
            <p:cNvSpPr txBox="1"/>
            <p:nvPr/>
          </p:nvSpPr>
          <p:spPr>
            <a:xfrm>
              <a:off x="5676730" y="818510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>
                  <a:solidFill>
                    <a:schemeClr val="bg1">
                      <a:lumMod val="95000"/>
                    </a:schemeClr>
                  </a:solidFill>
                </a:rPr>
                <a:t>H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B275928-9381-4BE4-9C1E-CF30F43B56A1}"/>
              </a:ext>
            </a:extLst>
          </p:cNvPr>
          <p:cNvGrpSpPr/>
          <p:nvPr/>
        </p:nvGrpSpPr>
        <p:grpSpPr>
          <a:xfrm>
            <a:off x="8223788" y="3244333"/>
            <a:ext cx="520823" cy="532661"/>
            <a:chOff x="5575177" y="736846"/>
            <a:chExt cx="520823" cy="532661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2B58B786-BF2A-49FE-A7A7-5F70495B3CB2}"/>
                </a:ext>
              </a:extLst>
            </p:cNvPr>
            <p:cNvSpPr/>
            <p:nvPr/>
          </p:nvSpPr>
          <p:spPr>
            <a:xfrm>
              <a:off x="5575177" y="736846"/>
              <a:ext cx="520823" cy="532661"/>
            </a:xfrm>
            <a:prstGeom prst="round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8D28FE6-70F9-4598-945F-89B4F01DEA64}"/>
                </a:ext>
              </a:extLst>
            </p:cNvPr>
            <p:cNvSpPr txBox="1"/>
            <p:nvPr/>
          </p:nvSpPr>
          <p:spPr>
            <a:xfrm>
              <a:off x="5676730" y="818510"/>
              <a:ext cx="2423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>
                  <a:solidFill>
                    <a:schemeClr val="bg1">
                      <a:lumMod val="95000"/>
                    </a:schemeClr>
                  </a:solidFill>
                </a:rPr>
                <a:t>I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93DC0A5-CC7C-4386-9C63-F683FD23063F}"/>
              </a:ext>
            </a:extLst>
          </p:cNvPr>
          <p:cNvGrpSpPr/>
          <p:nvPr/>
        </p:nvGrpSpPr>
        <p:grpSpPr>
          <a:xfrm>
            <a:off x="7352416" y="4799616"/>
            <a:ext cx="520823" cy="532661"/>
            <a:chOff x="5575177" y="736846"/>
            <a:chExt cx="520823" cy="532661"/>
          </a:xfrm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B7EA8206-DAC2-4105-AC6C-0964290081D8}"/>
                </a:ext>
              </a:extLst>
            </p:cNvPr>
            <p:cNvSpPr/>
            <p:nvPr/>
          </p:nvSpPr>
          <p:spPr>
            <a:xfrm>
              <a:off x="5575177" y="736846"/>
              <a:ext cx="520823" cy="532661"/>
            </a:xfrm>
            <a:prstGeom prst="round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81F9493-F978-4536-ADF3-C8BE0AA516F6}"/>
                </a:ext>
              </a:extLst>
            </p:cNvPr>
            <p:cNvSpPr txBox="1"/>
            <p:nvPr/>
          </p:nvSpPr>
          <p:spPr>
            <a:xfrm>
              <a:off x="5676730" y="818510"/>
              <a:ext cx="258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>
                  <a:solidFill>
                    <a:schemeClr val="bg1">
                      <a:lumMod val="95000"/>
                    </a:schemeClr>
                  </a:solidFill>
                </a:rPr>
                <a:t>J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BD25EDA-2AA1-4AAC-B56A-B8BECCFA4EA4}"/>
              </a:ext>
            </a:extLst>
          </p:cNvPr>
          <p:cNvGrpSpPr/>
          <p:nvPr/>
        </p:nvGrpSpPr>
        <p:grpSpPr>
          <a:xfrm>
            <a:off x="9177143" y="4721623"/>
            <a:ext cx="520823" cy="532661"/>
            <a:chOff x="5575177" y="736846"/>
            <a:chExt cx="520823" cy="532661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A40990AA-2BA3-4CBA-9E22-B0C6C5E97B8B}"/>
                </a:ext>
              </a:extLst>
            </p:cNvPr>
            <p:cNvSpPr/>
            <p:nvPr/>
          </p:nvSpPr>
          <p:spPr>
            <a:xfrm>
              <a:off x="5575177" y="736846"/>
              <a:ext cx="520823" cy="532661"/>
            </a:xfrm>
            <a:prstGeom prst="round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5C361B8-20E3-4E6E-BD41-85B1DCC46CAD}"/>
                </a:ext>
              </a:extLst>
            </p:cNvPr>
            <p:cNvSpPr txBox="1"/>
            <p:nvPr/>
          </p:nvSpPr>
          <p:spPr>
            <a:xfrm>
              <a:off x="5676730" y="818510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>
                  <a:solidFill>
                    <a:schemeClr val="bg1">
                      <a:lumMod val="95000"/>
                    </a:schemeClr>
                  </a:solidFill>
                </a:rPr>
                <a:t>K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8F8F3BB-08E3-4F5A-888C-8DAD29E268DF}"/>
              </a:ext>
            </a:extLst>
          </p:cNvPr>
          <p:cNvCxnSpPr/>
          <p:nvPr/>
        </p:nvCxnSpPr>
        <p:spPr>
          <a:xfrm flipV="1">
            <a:off x="4617467" y="1269507"/>
            <a:ext cx="957710" cy="4999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11D3BAD-D4ED-4ECC-9B4C-20954C8B3AE9}"/>
              </a:ext>
            </a:extLst>
          </p:cNvPr>
          <p:cNvCxnSpPr/>
          <p:nvPr/>
        </p:nvCxnSpPr>
        <p:spPr>
          <a:xfrm>
            <a:off x="6095999" y="1269507"/>
            <a:ext cx="996006" cy="4999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79D5A43-634E-46C7-89A4-CD9A402C37B9}"/>
              </a:ext>
            </a:extLst>
          </p:cNvPr>
          <p:cNvCxnSpPr/>
          <p:nvPr/>
        </p:nvCxnSpPr>
        <p:spPr>
          <a:xfrm flipV="1">
            <a:off x="3707802" y="2302136"/>
            <a:ext cx="490396" cy="8605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2A04D39-03F7-479F-955C-8836F462CE6D}"/>
              </a:ext>
            </a:extLst>
          </p:cNvPr>
          <p:cNvCxnSpPr/>
          <p:nvPr/>
        </p:nvCxnSpPr>
        <p:spPr>
          <a:xfrm flipH="1" flipV="1">
            <a:off x="4719021" y="2302136"/>
            <a:ext cx="335333" cy="8605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6FA43C8-1C8C-440C-968C-3584D43C367D}"/>
              </a:ext>
            </a:extLst>
          </p:cNvPr>
          <p:cNvCxnSpPr/>
          <p:nvPr/>
        </p:nvCxnSpPr>
        <p:spPr>
          <a:xfrm flipV="1">
            <a:off x="2913303" y="3695329"/>
            <a:ext cx="375229" cy="9196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BDD700E-F2E6-4B92-B597-85CE4405AC63}"/>
              </a:ext>
            </a:extLst>
          </p:cNvPr>
          <p:cNvCxnSpPr>
            <a:endCxn id="19" idx="2"/>
          </p:cNvCxnSpPr>
          <p:nvPr/>
        </p:nvCxnSpPr>
        <p:spPr>
          <a:xfrm flipH="1" flipV="1">
            <a:off x="5314766" y="3695330"/>
            <a:ext cx="520822" cy="1048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501DC4E-5A4F-4BB4-8C19-2453CD049345}"/>
              </a:ext>
            </a:extLst>
          </p:cNvPr>
          <p:cNvCxnSpPr>
            <a:stCxn id="28" idx="0"/>
          </p:cNvCxnSpPr>
          <p:nvPr/>
        </p:nvCxnSpPr>
        <p:spPr>
          <a:xfrm flipV="1">
            <a:off x="6661318" y="2302136"/>
            <a:ext cx="430687" cy="8605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9EADA1B-BF04-452B-AF7D-60F21B003F79}"/>
              </a:ext>
            </a:extLst>
          </p:cNvPr>
          <p:cNvCxnSpPr>
            <a:stCxn id="31" idx="0"/>
          </p:cNvCxnSpPr>
          <p:nvPr/>
        </p:nvCxnSpPr>
        <p:spPr>
          <a:xfrm flipH="1" flipV="1">
            <a:off x="7612827" y="2302136"/>
            <a:ext cx="871373" cy="9421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CE579ED-C6B0-460A-B357-A487D9273F96}"/>
              </a:ext>
            </a:extLst>
          </p:cNvPr>
          <p:cNvCxnSpPr>
            <a:stCxn id="34" idx="0"/>
          </p:cNvCxnSpPr>
          <p:nvPr/>
        </p:nvCxnSpPr>
        <p:spPr>
          <a:xfrm flipV="1">
            <a:off x="7612828" y="3776994"/>
            <a:ext cx="610960" cy="10226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9BC6944-7638-46B9-8AEB-766BC74BC3CB}"/>
              </a:ext>
            </a:extLst>
          </p:cNvPr>
          <p:cNvCxnSpPr>
            <a:stCxn id="37" idx="0"/>
          </p:cNvCxnSpPr>
          <p:nvPr/>
        </p:nvCxnSpPr>
        <p:spPr>
          <a:xfrm flipH="1" flipV="1">
            <a:off x="8744611" y="3776994"/>
            <a:ext cx="692944" cy="9446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D43368F6-0E37-4437-AAE2-5919A33789CA}"/>
              </a:ext>
            </a:extLst>
          </p:cNvPr>
          <p:cNvSpPr/>
          <p:nvPr/>
        </p:nvSpPr>
        <p:spPr>
          <a:xfrm>
            <a:off x="2216075" y="903642"/>
            <a:ext cx="6810615" cy="4701092"/>
          </a:xfrm>
          <a:custGeom>
            <a:avLst/>
            <a:gdLst>
              <a:gd name="connsiteX0" fmla="*/ 3141233 w 6810615"/>
              <a:gd name="connsiteY0" fmla="*/ 0 h 4701092"/>
              <a:gd name="connsiteX1" fmla="*/ 2495774 w 6810615"/>
              <a:gd name="connsiteY1" fmla="*/ 268942 h 4701092"/>
              <a:gd name="connsiteX2" fmla="*/ 2463501 w 6810615"/>
              <a:gd name="connsiteY2" fmla="*/ 279699 h 4701092"/>
              <a:gd name="connsiteX3" fmla="*/ 2431229 w 6810615"/>
              <a:gd name="connsiteY3" fmla="*/ 301214 h 4701092"/>
              <a:gd name="connsiteX4" fmla="*/ 2388198 w 6810615"/>
              <a:gd name="connsiteY4" fmla="*/ 322730 h 4701092"/>
              <a:gd name="connsiteX5" fmla="*/ 2312894 w 6810615"/>
              <a:gd name="connsiteY5" fmla="*/ 365760 h 4701092"/>
              <a:gd name="connsiteX6" fmla="*/ 2226833 w 6810615"/>
              <a:gd name="connsiteY6" fmla="*/ 430306 h 4701092"/>
              <a:gd name="connsiteX7" fmla="*/ 2194560 w 6810615"/>
              <a:gd name="connsiteY7" fmla="*/ 451822 h 4701092"/>
              <a:gd name="connsiteX8" fmla="*/ 2162287 w 6810615"/>
              <a:gd name="connsiteY8" fmla="*/ 484094 h 4701092"/>
              <a:gd name="connsiteX9" fmla="*/ 2097741 w 6810615"/>
              <a:gd name="connsiteY9" fmla="*/ 527125 h 4701092"/>
              <a:gd name="connsiteX10" fmla="*/ 2065469 w 6810615"/>
              <a:gd name="connsiteY10" fmla="*/ 548640 h 4701092"/>
              <a:gd name="connsiteX11" fmla="*/ 2043953 w 6810615"/>
              <a:gd name="connsiteY11" fmla="*/ 570156 h 4701092"/>
              <a:gd name="connsiteX12" fmla="*/ 1979407 w 6810615"/>
              <a:gd name="connsiteY12" fmla="*/ 613186 h 4701092"/>
              <a:gd name="connsiteX13" fmla="*/ 1957892 w 6810615"/>
              <a:gd name="connsiteY13" fmla="*/ 634702 h 4701092"/>
              <a:gd name="connsiteX14" fmla="*/ 1861073 w 6810615"/>
              <a:gd name="connsiteY14" fmla="*/ 699247 h 4701092"/>
              <a:gd name="connsiteX15" fmla="*/ 1828800 w 6810615"/>
              <a:gd name="connsiteY15" fmla="*/ 720763 h 4701092"/>
              <a:gd name="connsiteX16" fmla="*/ 1796527 w 6810615"/>
              <a:gd name="connsiteY16" fmla="*/ 742278 h 4701092"/>
              <a:gd name="connsiteX17" fmla="*/ 1742739 w 6810615"/>
              <a:gd name="connsiteY17" fmla="*/ 806824 h 4701092"/>
              <a:gd name="connsiteX18" fmla="*/ 1721224 w 6810615"/>
              <a:gd name="connsiteY18" fmla="*/ 839097 h 4701092"/>
              <a:gd name="connsiteX19" fmla="*/ 1688951 w 6810615"/>
              <a:gd name="connsiteY19" fmla="*/ 871370 h 4701092"/>
              <a:gd name="connsiteX20" fmla="*/ 1645920 w 6810615"/>
              <a:gd name="connsiteY20" fmla="*/ 935916 h 4701092"/>
              <a:gd name="connsiteX21" fmla="*/ 1602890 w 6810615"/>
              <a:gd name="connsiteY21" fmla="*/ 1000462 h 4701092"/>
              <a:gd name="connsiteX22" fmla="*/ 1581374 w 6810615"/>
              <a:gd name="connsiteY22" fmla="*/ 1032734 h 4701092"/>
              <a:gd name="connsiteX23" fmla="*/ 1549101 w 6810615"/>
              <a:gd name="connsiteY23" fmla="*/ 1097280 h 4701092"/>
              <a:gd name="connsiteX24" fmla="*/ 1538344 w 6810615"/>
              <a:gd name="connsiteY24" fmla="*/ 1129553 h 4701092"/>
              <a:gd name="connsiteX25" fmla="*/ 1516829 w 6810615"/>
              <a:gd name="connsiteY25" fmla="*/ 1151069 h 4701092"/>
              <a:gd name="connsiteX26" fmla="*/ 1495313 w 6810615"/>
              <a:gd name="connsiteY26" fmla="*/ 1194099 h 4701092"/>
              <a:gd name="connsiteX27" fmla="*/ 1463040 w 6810615"/>
              <a:gd name="connsiteY27" fmla="*/ 1226372 h 4701092"/>
              <a:gd name="connsiteX28" fmla="*/ 1420010 w 6810615"/>
              <a:gd name="connsiteY28" fmla="*/ 1290918 h 4701092"/>
              <a:gd name="connsiteX29" fmla="*/ 1398494 w 6810615"/>
              <a:gd name="connsiteY29" fmla="*/ 1323191 h 4701092"/>
              <a:gd name="connsiteX30" fmla="*/ 1366221 w 6810615"/>
              <a:gd name="connsiteY30" fmla="*/ 1387737 h 4701092"/>
              <a:gd name="connsiteX31" fmla="*/ 1344706 w 6810615"/>
              <a:gd name="connsiteY31" fmla="*/ 1430767 h 4701092"/>
              <a:gd name="connsiteX32" fmla="*/ 1323191 w 6810615"/>
              <a:gd name="connsiteY32" fmla="*/ 1452283 h 4701092"/>
              <a:gd name="connsiteX33" fmla="*/ 1301676 w 6810615"/>
              <a:gd name="connsiteY33" fmla="*/ 1484556 h 4701092"/>
              <a:gd name="connsiteX34" fmla="*/ 1258645 w 6810615"/>
              <a:gd name="connsiteY34" fmla="*/ 1538344 h 4701092"/>
              <a:gd name="connsiteX35" fmla="*/ 1247887 w 6810615"/>
              <a:gd name="connsiteY35" fmla="*/ 1570617 h 4701092"/>
              <a:gd name="connsiteX36" fmla="*/ 1226372 w 6810615"/>
              <a:gd name="connsiteY36" fmla="*/ 1602890 h 4701092"/>
              <a:gd name="connsiteX37" fmla="*/ 1215614 w 6810615"/>
              <a:gd name="connsiteY37" fmla="*/ 1635163 h 4701092"/>
              <a:gd name="connsiteX38" fmla="*/ 1194099 w 6810615"/>
              <a:gd name="connsiteY38" fmla="*/ 1667436 h 4701092"/>
              <a:gd name="connsiteX39" fmla="*/ 1172584 w 6810615"/>
              <a:gd name="connsiteY39" fmla="*/ 1710466 h 4701092"/>
              <a:gd name="connsiteX40" fmla="*/ 1151069 w 6810615"/>
              <a:gd name="connsiteY40" fmla="*/ 1742739 h 4701092"/>
              <a:gd name="connsiteX41" fmla="*/ 1129553 w 6810615"/>
              <a:gd name="connsiteY41" fmla="*/ 1807285 h 4701092"/>
              <a:gd name="connsiteX42" fmla="*/ 1043492 w 6810615"/>
              <a:gd name="connsiteY42" fmla="*/ 1936377 h 4701092"/>
              <a:gd name="connsiteX43" fmla="*/ 1021977 w 6810615"/>
              <a:gd name="connsiteY43" fmla="*/ 1968650 h 4701092"/>
              <a:gd name="connsiteX44" fmla="*/ 978946 w 6810615"/>
              <a:gd name="connsiteY44" fmla="*/ 2043953 h 4701092"/>
              <a:gd name="connsiteX45" fmla="*/ 925158 w 6810615"/>
              <a:gd name="connsiteY45" fmla="*/ 2140772 h 4701092"/>
              <a:gd name="connsiteX46" fmla="*/ 882127 w 6810615"/>
              <a:gd name="connsiteY46" fmla="*/ 2205318 h 4701092"/>
              <a:gd name="connsiteX47" fmla="*/ 860612 w 6810615"/>
              <a:gd name="connsiteY47" fmla="*/ 2237591 h 4701092"/>
              <a:gd name="connsiteX48" fmla="*/ 828339 w 6810615"/>
              <a:gd name="connsiteY48" fmla="*/ 2280622 h 4701092"/>
              <a:gd name="connsiteX49" fmla="*/ 774551 w 6810615"/>
              <a:gd name="connsiteY49" fmla="*/ 2377440 h 4701092"/>
              <a:gd name="connsiteX50" fmla="*/ 753036 w 6810615"/>
              <a:gd name="connsiteY50" fmla="*/ 2409713 h 4701092"/>
              <a:gd name="connsiteX51" fmla="*/ 731520 w 6810615"/>
              <a:gd name="connsiteY51" fmla="*/ 2441986 h 4701092"/>
              <a:gd name="connsiteX52" fmla="*/ 720763 w 6810615"/>
              <a:gd name="connsiteY52" fmla="*/ 2474259 h 4701092"/>
              <a:gd name="connsiteX53" fmla="*/ 699247 w 6810615"/>
              <a:gd name="connsiteY53" fmla="*/ 2495774 h 4701092"/>
              <a:gd name="connsiteX54" fmla="*/ 688490 w 6810615"/>
              <a:gd name="connsiteY54" fmla="*/ 2538805 h 4701092"/>
              <a:gd name="connsiteX55" fmla="*/ 666974 w 6810615"/>
              <a:gd name="connsiteY55" fmla="*/ 2571078 h 4701092"/>
              <a:gd name="connsiteX56" fmla="*/ 634701 w 6810615"/>
              <a:gd name="connsiteY56" fmla="*/ 2667897 h 4701092"/>
              <a:gd name="connsiteX57" fmla="*/ 613186 w 6810615"/>
              <a:gd name="connsiteY57" fmla="*/ 2700170 h 4701092"/>
              <a:gd name="connsiteX58" fmla="*/ 591671 w 6810615"/>
              <a:gd name="connsiteY58" fmla="*/ 2743200 h 4701092"/>
              <a:gd name="connsiteX59" fmla="*/ 559398 w 6810615"/>
              <a:gd name="connsiteY59" fmla="*/ 2796989 h 4701092"/>
              <a:gd name="connsiteX60" fmla="*/ 516367 w 6810615"/>
              <a:gd name="connsiteY60" fmla="*/ 2861534 h 4701092"/>
              <a:gd name="connsiteX61" fmla="*/ 451821 w 6810615"/>
              <a:gd name="connsiteY61" fmla="*/ 3001384 h 4701092"/>
              <a:gd name="connsiteX62" fmla="*/ 430306 w 6810615"/>
              <a:gd name="connsiteY62" fmla="*/ 3076687 h 4701092"/>
              <a:gd name="connsiteX63" fmla="*/ 408791 w 6810615"/>
              <a:gd name="connsiteY63" fmla="*/ 3108960 h 4701092"/>
              <a:gd name="connsiteX64" fmla="*/ 376518 w 6810615"/>
              <a:gd name="connsiteY64" fmla="*/ 3162749 h 4701092"/>
              <a:gd name="connsiteX65" fmla="*/ 355003 w 6810615"/>
              <a:gd name="connsiteY65" fmla="*/ 3248810 h 4701092"/>
              <a:gd name="connsiteX66" fmla="*/ 344245 w 6810615"/>
              <a:gd name="connsiteY66" fmla="*/ 3291840 h 4701092"/>
              <a:gd name="connsiteX67" fmla="*/ 322730 w 6810615"/>
              <a:gd name="connsiteY67" fmla="*/ 3345629 h 4701092"/>
              <a:gd name="connsiteX68" fmla="*/ 301214 w 6810615"/>
              <a:gd name="connsiteY68" fmla="*/ 3410174 h 4701092"/>
              <a:gd name="connsiteX69" fmla="*/ 279699 w 6810615"/>
              <a:gd name="connsiteY69" fmla="*/ 3442447 h 4701092"/>
              <a:gd name="connsiteX70" fmla="*/ 268941 w 6810615"/>
              <a:gd name="connsiteY70" fmla="*/ 3474720 h 4701092"/>
              <a:gd name="connsiteX71" fmla="*/ 247426 w 6810615"/>
              <a:gd name="connsiteY71" fmla="*/ 3560782 h 4701092"/>
              <a:gd name="connsiteX72" fmla="*/ 225911 w 6810615"/>
              <a:gd name="connsiteY72" fmla="*/ 3625327 h 4701092"/>
              <a:gd name="connsiteX73" fmla="*/ 215153 w 6810615"/>
              <a:gd name="connsiteY73" fmla="*/ 3657600 h 4701092"/>
              <a:gd name="connsiteX74" fmla="*/ 193638 w 6810615"/>
              <a:gd name="connsiteY74" fmla="*/ 3689873 h 4701092"/>
              <a:gd name="connsiteX75" fmla="*/ 172123 w 6810615"/>
              <a:gd name="connsiteY75" fmla="*/ 3765177 h 4701092"/>
              <a:gd name="connsiteX76" fmla="*/ 150607 w 6810615"/>
              <a:gd name="connsiteY76" fmla="*/ 3829723 h 4701092"/>
              <a:gd name="connsiteX77" fmla="*/ 129092 w 6810615"/>
              <a:gd name="connsiteY77" fmla="*/ 3894269 h 4701092"/>
              <a:gd name="connsiteX78" fmla="*/ 107577 w 6810615"/>
              <a:gd name="connsiteY78" fmla="*/ 3926542 h 4701092"/>
              <a:gd name="connsiteX79" fmla="*/ 86061 w 6810615"/>
              <a:gd name="connsiteY79" fmla="*/ 3948057 h 4701092"/>
              <a:gd name="connsiteX80" fmla="*/ 43031 w 6810615"/>
              <a:gd name="connsiteY80" fmla="*/ 4012603 h 4701092"/>
              <a:gd name="connsiteX81" fmla="*/ 21516 w 6810615"/>
              <a:gd name="connsiteY81" fmla="*/ 4044876 h 4701092"/>
              <a:gd name="connsiteX82" fmla="*/ 0 w 6810615"/>
              <a:gd name="connsiteY82" fmla="*/ 4109422 h 4701092"/>
              <a:gd name="connsiteX83" fmla="*/ 10758 w 6810615"/>
              <a:gd name="connsiteY83" fmla="*/ 4184725 h 4701092"/>
              <a:gd name="connsiteX84" fmla="*/ 43031 w 6810615"/>
              <a:gd name="connsiteY84" fmla="*/ 4216998 h 4701092"/>
              <a:gd name="connsiteX85" fmla="*/ 75304 w 6810615"/>
              <a:gd name="connsiteY85" fmla="*/ 4238513 h 4701092"/>
              <a:gd name="connsiteX86" fmla="*/ 129092 w 6810615"/>
              <a:gd name="connsiteY86" fmla="*/ 4281544 h 4701092"/>
              <a:gd name="connsiteX87" fmla="*/ 172123 w 6810615"/>
              <a:gd name="connsiteY87" fmla="*/ 4335332 h 4701092"/>
              <a:gd name="connsiteX88" fmla="*/ 204396 w 6810615"/>
              <a:gd name="connsiteY88" fmla="*/ 4356847 h 4701092"/>
              <a:gd name="connsiteX89" fmla="*/ 258184 w 6810615"/>
              <a:gd name="connsiteY89" fmla="*/ 4410636 h 4701092"/>
              <a:gd name="connsiteX90" fmla="*/ 301214 w 6810615"/>
              <a:gd name="connsiteY90" fmla="*/ 4432151 h 4701092"/>
              <a:gd name="connsiteX91" fmla="*/ 355003 w 6810615"/>
              <a:gd name="connsiteY91" fmla="*/ 4475182 h 4701092"/>
              <a:gd name="connsiteX92" fmla="*/ 419549 w 6810615"/>
              <a:gd name="connsiteY92" fmla="*/ 4496697 h 4701092"/>
              <a:gd name="connsiteX93" fmla="*/ 494852 w 6810615"/>
              <a:gd name="connsiteY93" fmla="*/ 4518212 h 4701092"/>
              <a:gd name="connsiteX94" fmla="*/ 527125 w 6810615"/>
              <a:gd name="connsiteY94" fmla="*/ 4528970 h 4701092"/>
              <a:gd name="connsiteX95" fmla="*/ 774551 w 6810615"/>
              <a:gd name="connsiteY95" fmla="*/ 4507454 h 4701092"/>
              <a:gd name="connsiteX96" fmla="*/ 839097 w 6810615"/>
              <a:gd name="connsiteY96" fmla="*/ 4485939 h 4701092"/>
              <a:gd name="connsiteX97" fmla="*/ 935916 w 6810615"/>
              <a:gd name="connsiteY97" fmla="*/ 4453666 h 4701092"/>
              <a:gd name="connsiteX98" fmla="*/ 968189 w 6810615"/>
              <a:gd name="connsiteY98" fmla="*/ 4442909 h 4701092"/>
              <a:gd name="connsiteX99" fmla="*/ 1054250 w 6810615"/>
              <a:gd name="connsiteY99" fmla="*/ 4367605 h 4701092"/>
              <a:gd name="connsiteX100" fmla="*/ 1065007 w 6810615"/>
              <a:gd name="connsiteY100" fmla="*/ 4335332 h 4701092"/>
              <a:gd name="connsiteX101" fmla="*/ 1129553 w 6810615"/>
              <a:gd name="connsiteY101" fmla="*/ 4249271 h 4701092"/>
              <a:gd name="connsiteX102" fmla="*/ 1151069 w 6810615"/>
              <a:gd name="connsiteY102" fmla="*/ 4184725 h 4701092"/>
              <a:gd name="connsiteX103" fmla="*/ 1161826 w 6810615"/>
              <a:gd name="connsiteY103" fmla="*/ 4152452 h 4701092"/>
              <a:gd name="connsiteX104" fmla="*/ 1194099 w 6810615"/>
              <a:gd name="connsiteY104" fmla="*/ 4087906 h 4701092"/>
              <a:gd name="connsiteX105" fmla="*/ 1226372 w 6810615"/>
              <a:gd name="connsiteY105" fmla="*/ 3980330 h 4701092"/>
              <a:gd name="connsiteX106" fmla="*/ 1247887 w 6810615"/>
              <a:gd name="connsiteY106" fmla="*/ 3958814 h 4701092"/>
              <a:gd name="connsiteX107" fmla="*/ 1258645 w 6810615"/>
              <a:gd name="connsiteY107" fmla="*/ 3926542 h 4701092"/>
              <a:gd name="connsiteX108" fmla="*/ 1280160 w 6810615"/>
              <a:gd name="connsiteY108" fmla="*/ 3905026 h 4701092"/>
              <a:gd name="connsiteX109" fmla="*/ 1290918 w 6810615"/>
              <a:gd name="connsiteY109" fmla="*/ 3851238 h 4701092"/>
              <a:gd name="connsiteX110" fmla="*/ 1323191 w 6810615"/>
              <a:gd name="connsiteY110" fmla="*/ 3754419 h 4701092"/>
              <a:gd name="connsiteX111" fmla="*/ 1333949 w 6810615"/>
              <a:gd name="connsiteY111" fmla="*/ 3722146 h 4701092"/>
              <a:gd name="connsiteX112" fmla="*/ 1355464 w 6810615"/>
              <a:gd name="connsiteY112" fmla="*/ 3689873 h 4701092"/>
              <a:gd name="connsiteX113" fmla="*/ 1376979 w 6810615"/>
              <a:gd name="connsiteY113" fmla="*/ 3614570 h 4701092"/>
              <a:gd name="connsiteX114" fmla="*/ 1387737 w 6810615"/>
              <a:gd name="connsiteY114" fmla="*/ 3582297 h 4701092"/>
              <a:gd name="connsiteX115" fmla="*/ 1398494 w 6810615"/>
              <a:gd name="connsiteY115" fmla="*/ 3539266 h 4701092"/>
              <a:gd name="connsiteX116" fmla="*/ 1420010 w 6810615"/>
              <a:gd name="connsiteY116" fmla="*/ 3474720 h 4701092"/>
              <a:gd name="connsiteX117" fmla="*/ 1441525 w 6810615"/>
              <a:gd name="connsiteY117" fmla="*/ 3388659 h 4701092"/>
              <a:gd name="connsiteX118" fmla="*/ 1463040 w 6810615"/>
              <a:gd name="connsiteY118" fmla="*/ 3313356 h 4701092"/>
              <a:gd name="connsiteX119" fmla="*/ 1484556 w 6810615"/>
              <a:gd name="connsiteY119" fmla="*/ 3281083 h 4701092"/>
              <a:gd name="connsiteX120" fmla="*/ 1495313 w 6810615"/>
              <a:gd name="connsiteY120" fmla="*/ 3248810 h 4701092"/>
              <a:gd name="connsiteX121" fmla="*/ 1516829 w 6810615"/>
              <a:gd name="connsiteY121" fmla="*/ 3227294 h 4701092"/>
              <a:gd name="connsiteX122" fmla="*/ 1538344 w 6810615"/>
              <a:gd name="connsiteY122" fmla="*/ 3162749 h 4701092"/>
              <a:gd name="connsiteX123" fmla="*/ 1549101 w 6810615"/>
              <a:gd name="connsiteY123" fmla="*/ 3130476 h 4701092"/>
              <a:gd name="connsiteX124" fmla="*/ 1559859 w 6810615"/>
              <a:gd name="connsiteY124" fmla="*/ 3098203 h 4701092"/>
              <a:gd name="connsiteX125" fmla="*/ 1570617 w 6810615"/>
              <a:gd name="connsiteY125" fmla="*/ 3055172 h 4701092"/>
              <a:gd name="connsiteX126" fmla="*/ 1581374 w 6810615"/>
              <a:gd name="connsiteY126" fmla="*/ 3022899 h 4701092"/>
              <a:gd name="connsiteX127" fmla="*/ 1592132 w 6810615"/>
              <a:gd name="connsiteY127" fmla="*/ 2969111 h 4701092"/>
              <a:gd name="connsiteX128" fmla="*/ 1613647 w 6810615"/>
              <a:gd name="connsiteY128" fmla="*/ 2904565 h 4701092"/>
              <a:gd name="connsiteX129" fmla="*/ 1624405 w 6810615"/>
              <a:gd name="connsiteY129" fmla="*/ 2872292 h 4701092"/>
              <a:gd name="connsiteX130" fmla="*/ 1645920 w 6810615"/>
              <a:gd name="connsiteY130" fmla="*/ 2775473 h 4701092"/>
              <a:gd name="connsiteX131" fmla="*/ 1688951 w 6810615"/>
              <a:gd name="connsiteY131" fmla="*/ 2710927 h 4701092"/>
              <a:gd name="connsiteX132" fmla="*/ 1710466 w 6810615"/>
              <a:gd name="connsiteY132" fmla="*/ 2635624 h 4701092"/>
              <a:gd name="connsiteX133" fmla="*/ 1731981 w 6810615"/>
              <a:gd name="connsiteY133" fmla="*/ 2571078 h 4701092"/>
              <a:gd name="connsiteX134" fmla="*/ 1753497 w 6810615"/>
              <a:gd name="connsiteY134" fmla="*/ 2538805 h 4701092"/>
              <a:gd name="connsiteX135" fmla="*/ 1785770 w 6810615"/>
              <a:gd name="connsiteY135" fmla="*/ 2474259 h 4701092"/>
              <a:gd name="connsiteX136" fmla="*/ 1807285 w 6810615"/>
              <a:gd name="connsiteY136" fmla="*/ 2409713 h 4701092"/>
              <a:gd name="connsiteX137" fmla="*/ 1818043 w 6810615"/>
              <a:gd name="connsiteY137" fmla="*/ 2377440 h 4701092"/>
              <a:gd name="connsiteX138" fmla="*/ 1828800 w 6810615"/>
              <a:gd name="connsiteY138" fmla="*/ 2345167 h 4701092"/>
              <a:gd name="connsiteX139" fmla="*/ 1850316 w 6810615"/>
              <a:gd name="connsiteY139" fmla="*/ 2312894 h 4701092"/>
              <a:gd name="connsiteX140" fmla="*/ 1871831 w 6810615"/>
              <a:gd name="connsiteY140" fmla="*/ 2248349 h 4701092"/>
              <a:gd name="connsiteX141" fmla="*/ 1893346 w 6810615"/>
              <a:gd name="connsiteY141" fmla="*/ 2216076 h 4701092"/>
              <a:gd name="connsiteX142" fmla="*/ 1904104 w 6810615"/>
              <a:gd name="connsiteY142" fmla="*/ 2183803 h 4701092"/>
              <a:gd name="connsiteX143" fmla="*/ 1947134 w 6810615"/>
              <a:gd name="connsiteY143" fmla="*/ 2076226 h 4701092"/>
              <a:gd name="connsiteX144" fmla="*/ 1957892 w 6810615"/>
              <a:gd name="connsiteY144" fmla="*/ 2043953 h 4701092"/>
              <a:gd name="connsiteX145" fmla="*/ 1979407 w 6810615"/>
              <a:gd name="connsiteY145" fmla="*/ 1957892 h 4701092"/>
              <a:gd name="connsiteX146" fmla="*/ 2000923 w 6810615"/>
              <a:gd name="connsiteY146" fmla="*/ 1936377 h 4701092"/>
              <a:gd name="connsiteX147" fmla="*/ 2011680 w 6810615"/>
              <a:gd name="connsiteY147" fmla="*/ 1904104 h 4701092"/>
              <a:gd name="connsiteX148" fmla="*/ 2108499 w 6810615"/>
              <a:gd name="connsiteY148" fmla="*/ 1947134 h 4701092"/>
              <a:gd name="connsiteX149" fmla="*/ 2173045 w 6810615"/>
              <a:gd name="connsiteY149" fmla="*/ 1990165 h 4701092"/>
              <a:gd name="connsiteX150" fmla="*/ 2237591 w 6810615"/>
              <a:gd name="connsiteY150" fmla="*/ 2065469 h 4701092"/>
              <a:gd name="connsiteX151" fmla="*/ 2269864 w 6810615"/>
              <a:gd name="connsiteY151" fmla="*/ 2097742 h 4701092"/>
              <a:gd name="connsiteX152" fmla="*/ 2312894 w 6810615"/>
              <a:gd name="connsiteY152" fmla="*/ 2151530 h 4701092"/>
              <a:gd name="connsiteX153" fmla="*/ 2334410 w 6810615"/>
              <a:gd name="connsiteY153" fmla="*/ 2216076 h 4701092"/>
              <a:gd name="connsiteX154" fmla="*/ 2388198 w 6810615"/>
              <a:gd name="connsiteY154" fmla="*/ 2312894 h 4701092"/>
              <a:gd name="connsiteX155" fmla="*/ 2398956 w 6810615"/>
              <a:gd name="connsiteY155" fmla="*/ 2366683 h 4701092"/>
              <a:gd name="connsiteX156" fmla="*/ 2420471 w 6810615"/>
              <a:gd name="connsiteY156" fmla="*/ 2431229 h 4701092"/>
              <a:gd name="connsiteX157" fmla="*/ 2431229 w 6810615"/>
              <a:gd name="connsiteY157" fmla="*/ 2474259 h 4701092"/>
              <a:gd name="connsiteX158" fmla="*/ 2452744 w 6810615"/>
              <a:gd name="connsiteY158" fmla="*/ 2517290 h 4701092"/>
              <a:gd name="connsiteX159" fmla="*/ 2474259 w 6810615"/>
              <a:gd name="connsiteY159" fmla="*/ 2581836 h 4701092"/>
              <a:gd name="connsiteX160" fmla="*/ 2528047 w 6810615"/>
              <a:gd name="connsiteY160" fmla="*/ 2646382 h 4701092"/>
              <a:gd name="connsiteX161" fmla="*/ 2538805 w 6810615"/>
              <a:gd name="connsiteY161" fmla="*/ 2678654 h 4701092"/>
              <a:gd name="connsiteX162" fmla="*/ 2603351 w 6810615"/>
              <a:gd name="connsiteY162" fmla="*/ 2764716 h 4701092"/>
              <a:gd name="connsiteX163" fmla="*/ 2635624 w 6810615"/>
              <a:gd name="connsiteY163" fmla="*/ 2786231 h 4701092"/>
              <a:gd name="connsiteX164" fmla="*/ 2657139 w 6810615"/>
              <a:gd name="connsiteY164" fmla="*/ 2818504 h 4701092"/>
              <a:gd name="connsiteX165" fmla="*/ 2689412 w 6810615"/>
              <a:gd name="connsiteY165" fmla="*/ 2850777 h 4701092"/>
              <a:gd name="connsiteX166" fmla="*/ 2732443 w 6810615"/>
              <a:gd name="connsiteY166" fmla="*/ 2936838 h 4701092"/>
              <a:gd name="connsiteX167" fmla="*/ 2764716 w 6810615"/>
              <a:gd name="connsiteY167" fmla="*/ 3012142 h 4701092"/>
              <a:gd name="connsiteX168" fmla="*/ 2775473 w 6810615"/>
              <a:gd name="connsiteY168" fmla="*/ 3044414 h 4701092"/>
              <a:gd name="connsiteX169" fmla="*/ 2818504 w 6810615"/>
              <a:gd name="connsiteY169" fmla="*/ 3130476 h 4701092"/>
              <a:gd name="connsiteX170" fmla="*/ 2840019 w 6810615"/>
              <a:gd name="connsiteY170" fmla="*/ 3216537 h 4701092"/>
              <a:gd name="connsiteX171" fmla="*/ 2861534 w 6810615"/>
              <a:gd name="connsiteY171" fmla="*/ 3291840 h 4701092"/>
              <a:gd name="connsiteX172" fmla="*/ 2883050 w 6810615"/>
              <a:gd name="connsiteY172" fmla="*/ 3324113 h 4701092"/>
              <a:gd name="connsiteX173" fmla="*/ 2926080 w 6810615"/>
              <a:gd name="connsiteY173" fmla="*/ 3399417 h 4701092"/>
              <a:gd name="connsiteX174" fmla="*/ 2979869 w 6810615"/>
              <a:gd name="connsiteY174" fmla="*/ 3506993 h 4701092"/>
              <a:gd name="connsiteX175" fmla="*/ 3022899 w 6810615"/>
              <a:gd name="connsiteY175" fmla="*/ 3593054 h 4701092"/>
              <a:gd name="connsiteX176" fmla="*/ 3044414 w 6810615"/>
              <a:gd name="connsiteY176" fmla="*/ 3625327 h 4701092"/>
              <a:gd name="connsiteX177" fmla="*/ 3055172 w 6810615"/>
              <a:gd name="connsiteY177" fmla="*/ 3657600 h 4701092"/>
              <a:gd name="connsiteX178" fmla="*/ 3098203 w 6810615"/>
              <a:gd name="connsiteY178" fmla="*/ 3722146 h 4701092"/>
              <a:gd name="connsiteX179" fmla="*/ 3130476 w 6810615"/>
              <a:gd name="connsiteY179" fmla="*/ 3829723 h 4701092"/>
              <a:gd name="connsiteX180" fmla="*/ 3141233 w 6810615"/>
              <a:gd name="connsiteY180" fmla="*/ 3861996 h 4701092"/>
              <a:gd name="connsiteX181" fmla="*/ 3173506 w 6810615"/>
              <a:gd name="connsiteY181" fmla="*/ 4001845 h 4701092"/>
              <a:gd name="connsiteX182" fmla="*/ 3184264 w 6810615"/>
              <a:gd name="connsiteY182" fmla="*/ 4034118 h 4701092"/>
              <a:gd name="connsiteX183" fmla="*/ 3205779 w 6810615"/>
              <a:gd name="connsiteY183" fmla="*/ 4109422 h 4701092"/>
              <a:gd name="connsiteX184" fmla="*/ 3248810 w 6810615"/>
              <a:gd name="connsiteY184" fmla="*/ 4163210 h 4701092"/>
              <a:gd name="connsiteX185" fmla="*/ 3291840 w 6810615"/>
              <a:gd name="connsiteY185" fmla="*/ 4227756 h 4701092"/>
              <a:gd name="connsiteX186" fmla="*/ 3313356 w 6810615"/>
              <a:gd name="connsiteY186" fmla="*/ 4260029 h 4701092"/>
              <a:gd name="connsiteX187" fmla="*/ 3334871 w 6810615"/>
              <a:gd name="connsiteY187" fmla="*/ 4292302 h 4701092"/>
              <a:gd name="connsiteX188" fmla="*/ 3367144 w 6810615"/>
              <a:gd name="connsiteY188" fmla="*/ 4367605 h 4701092"/>
              <a:gd name="connsiteX189" fmla="*/ 3377901 w 6810615"/>
              <a:gd name="connsiteY189" fmla="*/ 4399878 h 4701092"/>
              <a:gd name="connsiteX190" fmla="*/ 3420932 w 6810615"/>
              <a:gd name="connsiteY190" fmla="*/ 4464424 h 4701092"/>
              <a:gd name="connsiteX191" fmla="*/ 3442447 w 6810615"/>
              <a:gd name="connsiteY191" fmla="*/ 4496697 h 4701092"/>
              <a:gd name="connsiteX192" fmla="*/ 3463963 w 6810615"/>
              <a:gd name="connsiteY192" fmla="*/ 4518212 h 4701092"/>
              <a:gd name="connsiteX193" fmla="*/ 3550024 w 6810615"/>
              <a:gd name="connsiteY193" fmla="*/ 4625789 h 4701092"/>
              <a:gd name="connsiteX194" fmla="*/ 3614570 w 6810615"/>
              <a:gd name="connsiteY194" fmla="*/ 4668819 h 4701092"/>
              <a:gd name="connsiteX195" fmla="*/ 3657600 w 6810615"/>
              <a:gd name="connsiteY195" fmla="*/ 4679577 h 4701092"/>
              <a:gd name="connsiteX196" fmla="*/ 3775934 w 6810615"/>
              <a:gd name="connsiteY196" fmla="*/ 4701092 h 4701092"/>
              <a:gd name="connsiteX197" fmla="*/ 4001845 w 6810615"/>
              <a:gd name="connsiteY197" fmla="*/ 4690334 h 4701092"/>
              <a:gd name="connsiteX198" fmla="*/ 4066391 w 6810615"/>
              <a:gd name="connsiteY198" fmla="*/ 4668819 h 4701092"/>
              <a:gd name="connsiteX199" fmla="*/ 4098664 w 6810615"/>
              <a:gd name="connsiteY199" fmla="*/ 4658062 h 4701092"/>
              <a:gd name="connsiteX200" fmla="*/ 4130937 w 6810615"/>
              <a:gd name="connsiteY200" fmla="*/ 4647304 h 4701092"/>
              <a:gd name="connsiteX201" fmla="*/ 4163210 w 6810615"/>
              <a:gd name="connsiteY201" fmla="*/ 4625789 h 4701092"/>
              <a:gd name="connsiteX202" fmla="*/ 4260029 w 6810615"/>
              <a:gd name="connsiteY202" fmla="*/ 4582758 h 4701092"/>
              <a:gd name="connsiteX203" fmla="*/ 4303059 w 6810615"/>
              <a:gd name="connsiteY203" fmla="*/ 4518212 h 4701092"/>
              <a:gd name="connsiteX204" fmla="*/ 4324574 w 6810615"/>
              <a:gd name="connsiteY204" fmla="*/ 4485939 h 4701092"/>
              <a:gd name="connsiteX205" fmla="*/ 4346090 w 6810615"/>
              <a:gd name="connsiteY205" fmla="*/ 4421393 h 4701092"/>
              <a:gd name="connsiteX206" fmla="*/ 4356847 w 6810615"/>
              <a:gd name="connsiteY206" fmla="*/ 4389120 h 4701092"/>
              <a:gd name="connsiteX207" fmla="*/ 4367605 w 6810615"/>
              <a:gd name="connsiteY207" fmla="*/ 4356847 h 4701092"/>
              <a:gd name="connsiteX208" fmla="*/ 4356847 w 6810615"/>
              <a:gd name="connsiteY208" fmla="*/ 4023360 h 4701092"/>
              <a:gd name="connsiteX209" fmla="*/ 4346090 w 6810615"/>
              <a:gd name="connsiteY209" fmla="*/ 3991087 h 4701092"/>
              <a:gd name="connsiteX210" fmla="*/ 4313817 w 6810615"/>
              <a:gd name="connsiteY210" fmla="*/ 3872753 h 4701092"/>
              <a:gd name="connsiteX211" fmla="*/ 4292301 w 6810615"/>
              <a:gd name="connsiteY211" fmla="*/ 3840480 h 4701092"/>
              <a:gd name="connsiteX212" fmla="*/ 4260029 w 6810615"/>
              <a:gd name="connsiteY212" fmla="*/ 3732904 h 4701092"/>
              <a:gd name="connsiteX213" fmla="*/ 4249271 w 6810615"/>
              <a:gd name="connsiteY213" fmla="*/ 3700631 h 4701092"/>
              <a:gd name="connsiteX214" fmla="*/ 4206240 w 6810615"/>
              <a:gd name="connsiteY214" fmla="*/ 3636085 h 4701092"/>
              <a:gd name="connsiteX215" fmla="*/ 4184725 w 6810615"/>
              <a:gd name="connsiteY215" fmla="*/ 3603812 h 4701092"/>
              <a:gd name="connsiteX216" fmla="*/ 4120179 w 6810615"/>
              <a:gd name="connsiteY216" fmla="*/ 3550024 h 4701092"/>
              <a:gd name="connsiteX217" fmla="*/ 4087906 w 6810615"/>
              <a:gd name="connsiteY217" fmla="*/ 3528509 h 4701092"/>
              <a:gd name="connsiteX218" fmla="*/ 4066391 w 6810615"/>
              <a:gd name="connsiteY218" fmla="*/ 3506993 h 4701092"/>
              <a:gd name="connsiteX219" fmla="*/ 4001845 w 6810615"/>
              <a:gd name="connsiteY219" fmla="*/ 3463963 h 4701092"/>
              <a:gd name="connsiteX220" fmla="*/ 3958814 w 6810615"/>
              <a:gd name="connsiteY220" fmla="*/ 3420932 h 4701092"/>
              <a:gd name="connsiteX221" fmla="*/ 3926541 w 6810615"/>
              <a:gd name="connsiteY221" fmla="*/ 3367144 h 4701092"/>
              <a:gd name="connsiteX222" fmla="*/ 3851238 w 6810615"/>
              <a:gd name="connsiteY222" fmla="*/ 3281083 h 4701092"/>
              <a:gd name="connsiteX223" fmla="*/ 3829723 w 6810615"/>
              <a:gd name="connsiteY223" fmla="*/ 3248810 h 4701092"/>
              <a:gd name="connsiteX224" fmla="*/ 3775934 w 6810615"/>
              <a:gd name="connsiteY224" fmla="*/ 3195022 h 4701092"/>
              <a:gd name="connsiteX225" fmla="*/ 3754419 w 6810615"/>
              <a:gd name="connsiteY225" fmla="*/ 3173506 h 4701092"/>
              <a:gd name="connsiteX226" fmla="*/ 3689873 w 6810615"/>
              <a:gd name="connsiteY226" fmla="*/ 3087445 h 4701092"/>
              <a:gd name="connsiteX227" fmla="*/ 3679116 w 6810615"/>
              <a:gd name="connsiteY227" fmla="*/ 3055172 h 4701092"/>
              <a:gd name="connsiteX228" fmla="*/ 3657600 w 6810615"/>
              <a:gd name="connsiteY228" fmla="*/ 3033657 h 4701092"/>
              <a:gd name="connsiteX229" fmla="*/ 3636085 w 6810615"/>
              <a:gd name="connsiteY229" fmla="*/ 3001384 h 4701092"/>
              <a:gd name="connsiteX230" fmla="*/ 3625327 w 6810615"/>
              <a:gd name="connsiteY230" fmla="*/ 2969111 h 4701092"/>
              <a:gd name="connsiteX231" fmla="*/ 3582297 w 6810615"/>
              <a:gd name="connsiteY231" fmla="*/ 2904565 h 4701092"/>
              <a:gd name="connsiteX232" fmla="*/ 3560781 w 6810615"/>
              <a:gd name="connsiteY232" fmla="*/ 2840019 h 4701092"/>
              <a:gd name="connsiteX233" fmla="*/ 3550024 w 6810615"/>
              <a:gd name="connsiteY233" fmla="*/ 2764716 h 4701092"/>
              <a:gd name="connsiteX234" fmla="*/ 3528509 w 6810615"/>
              <a:gd name="connsiteY234" fmla="*/ 2689412 h 4701092"/>
              <a:gd name="connsiteX235" fmla="*/ 3506993 w 6810615"/>
              <a:gd name="connsiteY235" fmla="*/ 2495774 h 4701092"/>
              <a:gd name="connsiteX236" fmla="*/ 3496236 w 6810615"/>
              <a:gd name="connsiteY236" fmla="*/ 2216076 h 4701092"/>
              <a:gd name="connsiteX237" fmla="*/ 3506993 w 6810615"/>
              <a:gd name="connsiteY237" fmla="*/ 1731982 h 4701092"/>
              <a:gd name="connsiteX238" fmla="*/ 3517751 w 6810615"/>
              <a:gd name="connsiteY238" fmla="*/ 1624405 h 4701092"/>
              <a:gd name="connsiteX239" fmla="*/ 3539266 w 6810615"/>
              <a:gd name="connsiteY239" fmla="*/ 1538344 h 4701092"/>
              <a:gd name="connsiteX240" fmla="*/ 3560781 w 6810615"/>
              <a:gd name="connsiteY240" fmla="*/ 1495313 h 4701092"/>
              <a:gd name="connsiteX241" fmla="*/ 3582297 w 6810615"/>
              <a:gd name="connsiteY241" fmla="*/ 1430767 h 4701092"/>
              <a:gd name="connsiteX242" fmla="*/ 3593054 w 6810615"/>
              <a:gd name="connsiteY242" fmla="*/ 1398494 h 4701092"/>
              <a:gd name="connsiteX243" fmla="*/ 3614570 w 6810615"/>
              <a:gd name="connsiteY243" fmla="*/ 1376979 h 4701092"/>
              <a:gd name="connsiteX244" fmla="*/ 3668358 w 6810615"/>
              <a:gd name="connsiteY244" fmla="*/ 1312433 h 4701092"/>
              <a:gd name="connsiteX245" fmla="*/ 3700631 w 6810615"/>
              <a:gd name="connsiteY245" fmla="*/ 1301676 h 4701092"/>
              <a:gd name="connsiteX246" fmla="*/ 3765177 w 6810615"/>
              <a:gd name="connsiteY246" fmla="*/ 1247887 h 4701092"/>
              <a:gd name="connsiteX247" fmla="*/ 3797450 w 6810615"/>
              <a:gd name="connsiteY247" fmla="*/ 1226372 h 4701092"/>
              <a:gd name="connsiteX248" fmla="*/ 3829723 w 6810615"/>
              <a:gd name="connsiteY248" fmla="*/ 1215614 h 4701092"/>
              <a:gd name="connsiteX249" fmla="*/ 3894269 w 6810615"/>
              <a:gd name="connsiteY249" fmla="*/ 1172584 h 4701092"/>
              <a:gd name="connsiteX250" fmla="*/ 3926541 w 6810615"/>
              <a:gd name="connsiteY250" fmla="*/ 1161826 h 4701092"/>
              <a:gd name="connsiteX251" fmla="*/ 3958814 w 6810615"/>
              <a:gd name="connsiteY251" fmla="*/ 1140311 h 4701092"/>
              <a:gd name="connsiteX252" fmla="*/ 4023360 w 6810615"/>
              <a:gd name="connsiteY252" fmla="*/ 1118796 h 4701092"/>
              <a:gd name="connsiteX253" fmla="*/ 4055633 w 6810615"/>
              <a:gd name="connsiteY253" fmla="*/ 1108038 h 4701092"/>
              <a:gd name="connsiteX254" fmla="*/ 4087906 w 6810615"/>
              <a:gd name="connsiteY254" fmla="*/ 1097280 h 4701092"/>
              <a:gd name="connsiteX255" fmla="*/ 4260029 w 6810615"/>
              <a:gd name="connsiteY255" fmla="*/ 1108038 h 4701092"/>
              <a:gd name="connsiteX256" fmla="*/ 4292301 w 6810615"/>
              <a:gd name="connsiteY256" fmla="*/ 1118796 h 4701092"/>
              <a:gd name="connsiteX257" fmla="*/ 4313817 w 6810615"/>
              <a:gd name="connsiteY257" fmla="*/ 1140311 h 4701092"/>
              <a:gd name="connsiteX258" fmla="*/ 4346090 w 6810615"/>
              <a:gd name="connsiteY258" fmla="*/ 1247887 h 4701092"/>
              <a:gd name="connsiteX259" fmla="*/ 4324574 w 6810615"/>
              <a:gd name="connsiteY259" fmla="*/ 1484556 h 4701092"/>
              <a:gd name="connsiteX260" fmla="*/ 4303059 w 6810615"/>
              <a:gd name="connsiteY260" fmla="*/ 1570617 h 4701092"/>
              <a:gd name="connsiteX261" fmla="*/ 4292301 w 6810615"/>
              <a:gd name="connsiteY261" fmla="*/ 1613647 h 4701092"/>
              <a:gd name="connsiteX262" fmla="*/ 4281544 w 6810615"/>
              <a:gd name="connsiteY262" fmla="*/ 1667436 h 4701092"/>
              <a:gd name="connsiteX263" fmla="*/ 4260029 w 6810615"/>
              <a:gd name="connsiteY263" fmla="*/ 1731982 h 4701092"/>
              <a:gd name="connsiteX264" fmla="*/ 4249271 w 6810615"/>
              <a:gd name="connsiteY264" fmla="*/ 1775012 h 4701092"/>
              <a:gd name="connsiteX265" fmla="*/ 4216998 w 6810615"/>
              <a:gd name="connsiteY265" fmla="*/ 1871831 h 4701092"/>
              <a:gd name="connsiteX266" fmla="*/ 4206240 w 6810615"/>
              <a:gd name="connsiteY266" fmla="*/ 1904104 h 4701092"/>
              <a:gd name="connsiteX267" fmla="*/ 4184725 w 6810615"/>
              <a:gd name="connsiteY267" fmla="*/ 1990165 h 4701092"/>
              <a:gd name="connsiteX268" fmla="*/ 4173967 w 6810615"/>
              <a:gd name="connsiteY268" fmla="*/ 2076226 h 4701092"/>
              <a:gd name="connsiteX269" fmla="*/ 4130937 w 6810615"/>
              <a:gd name="connsiteY269" fmla="*/ 2173045 h 4701092"/>
              <a:gd name="connsiteX270" fmla="*/ 4109421 w 6810615"/>
              <a:gd name="connsiteY270" fmla="*/ 2237591 h 4701092"/>
              <a:gd name="connsiteX271" fmla="*/ 4066391 w 6810615"/>
              <a:gd name="connsiteY271" fmla="*/ 2302137 h 4701092"/>
              <a:gd name="connsiteX272" fmla="*/ 4055633 w 6810615"/>
              <a:gd name="connsiteY272" fmla="*/ 2334410 h 4701092"/>
              <a:gd name="connsiteX273" fmla="*/ 4034118 w 6810615"/>
              <a:gd name="connsiteY273" fmla="*/ 2420471 h 4701092"/>
              <a:gd name="connsiteX274" fmla="*/ 4055633 w 6810615"/>
              <a:gd name="connsiteY274" fmla="*/ 2721685 h 4701092"/>
              <a:gd name="connsiteX275" fmla="*/ 4077149 w 6810615"/>
              <a:gd name="connsiteY275" fmla="*/ 2786231 h 4701092"/>
              <a:gd name="connsiteX276" fmla="*/ 4098664 w 6810615"/>
              <a:gd name="connsiteY276" fmla="*/ 2850777 h 4701092"/>
              <a:gd name="connsiteX277" fmla="*/ 4130937 w 6810615"/>
              <a:gd name="connsiteY277" fmla="*/ 2872292 h 4701092"/>
              <a:gd name="connsiteX278" fmla="*/ 4206240 w 6810615"/>
              <a:gd name="connsiteY278" fmla="*/ 2958353 h 4701092"/>
              <a:gd name="connsiteX279" fmla="*/ 4238513 w 6810615"/>
              <a:gd name="connsiteY279" fmla="*/ 2969111 h 4701092"/>
              <a:gd name="connsiteX280" fmla="*/ 4324574 w 6810615"/>
              <a:gd name="connsiteY280" fmla="*/ 2990626 h 4701092"/>
              <a:gd name="connsiteX281" fmla="*/ 4475181 w 6810615"/>
              <a:gd name="connsiteY281" fmla="*/ 2969111 h 4701092"/>
              <a:gd name="connsiteX282" fmla="*/ 4507454 w 6810615"/>
              <a:gd name="connsiteY282" fmla="*/ 2947596 h 4701092"/>
              <a:gd name="connsiteX283" fmla="*/ 4539727 w 6810615"/>
              <a:gd name="connsiteY283" fmla="*/ 2936838 h 4701092"/>
              <a:gd name="connsiteX284" fmla="*/ 4561243 w 6810615"/>
              <a:gd name="connsiteY284" fmla="*/ 2915323 h 4701092"/>
              <a:gd name="connsiteX285" fmla="*/ 4625789 w 6810615"/>
              <a:gd name="connsiteY285" fmla="*/ 2872292 h 4701092"/>
              <a:gd name="connsiteX286" fmla="*/ 4647304 w 6810615"/>
              <a:gd name="connsiteY286" fmla="*/ 2807746 h 4701092"/>
              <a:gd name="connsiteX287" fmla="*/ 4690334 w 6810615"/>
              <a:gd name="connsiteY287" fmla="*/ 2743200 h 4701092"/>
              <a:gd name="connsiteX288" fmla="*/ 4722607 w 6810615"/>
              <a:gd name="connsiteY288" fmla="*/ 2667897 h 4701092"/>
              <a:gd name="connsiteX289" fmla="*/ 4744123 w 6810615"/>
              <a:gd name="connsiteY289" fmla="*/ 2646382 h 4701092"/>
              <a:gd name="connsiteX290" fmla="*/ 4765638 w 6810615"/>
              <a:gd name="connsiteY290" fmla="*/ 2614109 h 4701092"/>
              <a:gd name="connsiteX291" fmla="*/ 4776396 w 6810615"/>
              <a:gd name="connsiteY291" fmla="*/ 2571078 h 4701092"/>
              <a:gd name="connsiteX292" fmla="*/ 4797911 w 6810615"/>
              <a:gd name="connsiteY292" fmla="*/ 2538805 h 4701092"/>
              <a:gd name="connsiteX293" fmla="*/ 4808669 w 6810615"/>
              <a:gd name="connsiteY293" fmla="*/ 2485017 h 4701092"/>
              <a:gd name="connsiteX294" fmla="*/ 4840941 w 6810615"/>
              <a:gd name="connsiteY294" fmla="*/ 2388198 h 4701092"/>
              <a:gd name="connsiteX295" fmla="*/ 4851699 w 6810615"/>
              <a:gd name="connsiteY295" fmla="*/ 2291379 h 4701092"/>
              <a:gd name="connsiteX296" fmla="*/ 4873214 w 6810615"/>
              <a:gd name="connsiteY296" fmla="*/ 2205318 h 4701092"/>
              <a:gd name="connsiteX297" fmla="*/ 4883972 w 6810615"/>
              <a:gd name="connsiteY297" fmla="*/ 2162287 h 4701092"/>
              <a:gd name="connsiteX298" fmla="*/ 4894730 w 6810615"/>
              <a:gd name="connsiteY298" fmla="*/ 2086984 h 4701092"/>
              <a:gd name="connsiteX299" fmla="*/ 4948518 w 6810615"/>
              <a:gd name="connsiteY299" fmla="*/ 2000923 h 4701092"/>
              <a:gd name="connsiteX300" fmla="*/ 4959276 w 6810615"/>
              <a:gd name="connsiteY300" fmla="*/ 1968650 h 4701092"/>
              <a:gd name="connsiteX301" fmla="*/ 4980791 w 6810615"/>
              <a:gd name="connsiteY301" fmla="*/ 1947134 h 4701092"/>
              <a:gd name="connsiteX302" fmla="*/ 5077610 w 6810615"/>
              <a:gd name="connsiteY302" fmla="*/ 1904104 h 4701092"/>
              <a:gd name="connsiteX303" fmla="*/ 5109883 w 6810615"/>
              <a:gd name="connsiteY303" fmla="*/ 1893346 h 4701092"/>
              <a:gd name="connsiteX304" fmla="*/ 5185186 w 6810615"/>
              <a:gd name="connsiteY304" fmla="*/ 1904104 h 4701092"/>
              <a:gd name="connsiteX305" fmla="*/ 5249732 w 6810615"/>
              <a:gd name="connsiteY305" fmla="*/ 1925619 h 4701092"/>
              <a:gd name="connsiteX306" fmla="*/ 5292763 w 6810615"/>
              <a:gd name="connsiteY306" fmla="*/ 1957892 h 4701092"/>
              <a:gd name="connsiteX307" fmla="*/ 5368066 w 6810615"/>
              <a:gd name="connsiteY307" fmla="*/ 2011680 h 4701092"/>
              <a:gd name="connsiteX308" fmla="*/ 5443370 w 6810615"/>
              <a:gd name="connsiteY308" fmla="*/ 2086984 h 4701092"/>
              <a:gd name="connsiteX309" fmla="*/ 5475643 w 6810615"/>
              <a:gd name="connsiteY309" fmla="*/ 2119257 h 4701092"/>
              <a:gd name="connsiteX310" fmla="*/ 5507916 w 6810615"/>
              <a:gd name="connsiteY310" fmla="*/ 2151530 h 4701092"/>
              <a:gd name="connsiteX311" fmla="*/ 5550946 w 6810615"/>
              <a:gd name="connsiteY311" fmla="*/ 2216076 h 4701092"/>
              <a:gd name="connsiteX312" fmla="*/ 5583219 w 6810615"/>
              <a:gd name="connsiteY312" fmla="*/ 2248349 h 4701092"/>
              <a:gd name="connsiteX313" fmla="*/ 5626250 w 6810615"/>
              <a:gd name="connsiteY313" fmla="*/ 2334410 h 4701092"/>
              <a:gd name="connsiteX314" fmla="*/ 5637007 w 6810615"/>
              <a:gd name="connsiteY314" fmla="*/ 2388198 h 4701092"/>
              <a:gd name="connsiteX315" fmla="*/ 5647765 w 6810615"/>
              <a:gd name="connsiteY315" fmla="*/ 2420471 h 4701092"/>
              <a:gd name="connsiteX316" fmla="*/ 5637007 w 6810615"/>
              <a:gd name="connsiteY316" fmla="*/ 2603351 h 4701092"/>
              <a:gd name="connsiteX317" fmla="*/ 5604734 w 6810615"/>
              <a:gd name="connsiteY317" fmla="*/ 2678654 h 4701092"/>
              <a:gd name="connsiteX318" fmla="*/ 5561704 w 6810615"/>
              <a:gd name="connsiteY318" fmla="*/ 2786231 h 4701092"/>
              <a:gd name="connsiteX319" fmla="*/ 5529431 w 6810615"/>
              <a:gd name="connsiteY319" fmla="*/ 2829262 h 4701092"/>
              <a:gd name="connsiteX320" fmla="*/ 5507916 w 6810615"/>
              <a:gd name="connsiteY320" fmla="*/ 2883050 h 4701092"/>
              <a:gd name="connsiteX321" fmla="*/ 5475643 w 6810615"/>
              <a:gd name="connsiteY321" fmla="*/ 2979869 h 4701092"/>
              <a:gd name="connsiteX322" fmla="*/ 5421854 w 6810615"/>
              <a:gd name="connsiteY322" fmla="*/ 3076687 h 4701092"/>
              <a:gd name="connsiteX323" fmla="*/ 5357309 w 6810615"/>
              <a:gd name="connsiteY323" fmla="*/ 3173506 h 4701092"/>
              <a:gd name="connsiteX324" fmla="*/ 5335793 w 6810615"/>
              <a:gd name="connsiteY324" fmla="*/ 3216537 h 4701092"/>
              <a:gd name="connsiteX325" fmla="*/ 5303520 w 6810615"/>
              <a:gd name="connsiteY325" fmla="*/ 3248810 h 4701092"/>
              <a:gd name="connsiteX326" fmla="*/ 5282005 w 6810615"/>
              <a:gd name="connsiteY326" fmla="*/ 3281083 h 4701092"/>
              <a:gd name="connsiteX327" fmla="*/ 5228217 w 6810615"/>
              <a:gd name="connsiteY327" fmla="*/ 3367144 h 4701092"/>
              <a:gd name="connsiteX328" fmla="*/ 5206701 w 6810615"/>
              <a:gd name="connsiteY328" fmla="*/ 3399417 h 4701092"/>
              <a:gd name="connsiteX329" fmla="*/ 5142156 w 6810615"/>
              <a:gd name="connsiteY329" fmla="*/ 3528509 h 4701092"/>
              <a:gd name="connsiteX330" fmla="*/ 5142156 w 6810615"/>
              <a:gd name="connsiteY330" fmla="*/ 3528509 h 4701092"/>
              <a:gd name="connsiteX331" fmla="*/ 5120640 w 6810615"/>
              <a:gd name="connsiteY331" fmla="*/ 3603812 h 4701092"/>
              <a:gd name="connsiteX332" fmla="*/ 5099125 w 6810615"/>
              <a:gd name="connsiteY332" fmla="*/ 3668358 h 4701092"/>
              <a:gd name="connsiteX333" fmla="*/ 5077610 w 6810615"/>
              <a:gd name="connsiteY333" fmla="*/ 3700631 h 4701092"/>
              <a:gd name="connsiteX334" fmla="*/ 5045337 w 6810615"/>
              <a:gd name="connsiteY334" fmla="*/ 3808207 h 4701092"/>
              <a:gd name="connsiteX335" fmla="*/ 5023821 w 6810615"/>
              <a:gd name="connsiteY335" fmla="*/ 3894269 h 4701092"/>
              <a:gd name="connsiteX336" fmla="*/ 5013064 w 6810615"/>
              <a:gd name="connsiteY336" fmla="*/ 4001845 h 4701092"/>
              <a:gd name="connsiteX337" fmla="*/ 5023821 w 6810615"/>
              <a:gd name="connsiteY337" fmla="*/ 4356847 h 4701092"/>
              <a:gd name="connsiteX338" fmla="*/ 5066852 w 6810615"/>
              <a:gd name="connsiteY338" fmla="*/ 4421393 h 4701092"/>
              <a:gd name="connsiteX339" fmla="*/ 5142156 w 6810615"/>
              <a:gd name="connsiteY339" fmla="*/ 4507454 h 4701092"/>
              <a:gd name="connsiteX340" fmla="*/ 5238974 w 6810615"/>
              <a:gd name="connsiteY340" fmla="*/ 4528970 h 4701092"/>
              <a:gd name="connsiteX341" fmla="*/ 5271247 w 6810615"/>
              <a:gd name="connsiteY341" fmla="*/ 4539727 h 4701092"/>
              <a:gd name="connsiteX342" fmla="*/ 5368066 w 6810615"/>
              <a:gd name="connsiteY342" fmla="*/ 4561243 h 4701092"/>
              <a:gd name="connsiteX343" fmla="*/ 5464885 w 6810615"/>
              <a:gd name="connsiteY343" fmla="*/ 4550485 h 4701092"/>
              <a:gd name="connsiteX344" fmla="*/ 5529431 w 6810615"/>
              <a:gd name="connsiteY344" fmla="*/ 4528970 h 4701092"/>
              <a:gd name="connsiteX345" fmla="*/ 5572461 w 6810615"/>
              <a:gd name="connsiteY345" fmla="*/ 4518212 h 4701092"/>
              <a:gd name="connsiteX346" fmla="*/ 5680038 w 6810615"/>
              <a:gd name="connsiteY346" fmla="*/ 4453666 h 4701092"/>
              <a:gd name="connsiteX347" fmla="*/ 5766099 w 6810615"/>
              <a:gd name="connsiteY347" fmla="*/ 4346090 h 4701092"/>
              <a:gd name="connsiteX348" fmla="*/ 5798372 w 6810615"/>
              <a:gd name="connsiteY348" fmla="*/ 4324574 h 4701092"/>
              <a:gd name="connsiteX349" fmla="*/ 5809130 w 6810615"/>
              <a:gd name="connsiteY349" fmla="*/ 4292302 h 4701092"/>
              <a:gd name="connsiteX350" fmla="*/ 5852160 w 6810615"/>
              <a:gd name="connsiteY350" fmla="*/ 4206240 h 4701092"/>
              <a:gd name="connsiteX351" fmla="*/ 5862918 w 6810615"/>
              <a:gd name="connsiteY351" fmla="*/ 4163210 h 4701092"/>
              <a:gd name="connsiteX352" fmla="*/ 5895191 w 6810615"/>
              <a:gd name="connsiteY352" fmla="*/ 4066391 h 4701092"/>
              <a:gd name="connsiteX353" fmla="*/ 5916706 w 6810615"/>
              <a:gd name="connsiteY353" fmla="*/ 3969572 h 4701092"/>
              <a:gd name="connsiteX354" fmla="*/ 5927464 w 6810615"/>
              <a:gd name="connsiteY354" fmla="*/ 3937299 h 4701092"/>
              <a:gd name="connsiteX355" fmla="*/ 5948979 w 6810615"/>
              <a:gd name="connsiteY355" fmla="*/ 3851238 h 4701092"/>
              <a:gd name="connsiteX356" fmla="*/ 5970494 w 6810615"/>
              <a:gd name="connsiteY356" fmla="*/ 3808207 h 4701092"/>
              <a:gd name="connsiteX357" fmla="*/ 5981252 w 6810615"/>
              <a:gd name="connsiteY357" fmla="*/ 3775934 h 4701092"/>
              <a:gd name="connsiteX358" fmla="*/ 6002767 w 6810615"/>
              <a:gd name="connsiteY358" fmla="*/ 3689873 h 4701092"/>
              <a:gd name="connsiteX359" fmla="*/ 6024283 w 6810615"/>
              <a:gd name="connsiteY359" fmla="*/ 3657600 h 4701092"/>
              <a:gd name="connsiteX360" fmla="*/ 6056556 w 6810615"/>
              <a:gd name="connsiteY360" fmla="*/ 3593054 h 4701092"/>
              <a:gd name="connsiteX361" fmla="*/ 6067313 w 6810615"/>
              <a:gd name="connsiteY361" fmla="*/ 3560782 h 4701092"/>
              <a:gd name="connsiteX362" fmla="*/ 6153374 w 6810615"/>
              <a:gd name="connsiteY362" fmla="*/ 3496236 h 4701092"/>
              <a:gd name="connsiteX363" fmla="*/ 6185647 w 6810615"/>
              <a:gd name="connsiteY363" fmla="*/ 3474720 h 4701092"/>
              <a:gd name="connsiteX364" fmla="*/ 6336254 w 6810615"/>
              <a:gd name="connsiteY364" fmla="*/ 3485478 h 4701092"/>
              <a:gd name="connsiteX365" fmla="*/ 6379285 w 6810615"/>
              <a:gd name="connsiteY365" fmla="*/ 3506993 h 4701092"/>
              <a:gd name="connsiteX366" fmla="*/ 6422316 w 6810615"/>
              <a:gd name="connsiteY366" fmla="*/ 3517751 h 4701092"/>
              <a:gd name="connsiteX367" fmla="*/ 6454589 w 6810615"/>
              <a:gd name="connsiteY367" fmla="*/ 3560782 h 4701092"/>
              <a:gd name="connsiteX368" fmla="*/ 6486861 w 6810615"/>
              <a:gd name="connsiteY368" fmla="*/ 3582297 h 4701092"/>
              <a:gd name="connsiteX369" fmla="*/ 6540650 w 6810615"/>
              <a:gd name="connsiteY369" fmla="*/ 3636085 h 4701092"/>
              <a:gd name="connsiteX370" fmla="*/ 6572923 w 6810615"/>
              <a:gd name="connsiteY370" fmla="*/ 3668358 h 4701092"/>
              <a:gd name="connsiteX371" fmla="*/ 6594438 w 6810615"/>
              <a:gd name="connsiteY371" fmla="*/ 3700631 h 4701092"/>
              <a:gd name="connsiteX372" fmla="*/ 6648226 w 6810615"/>
              <a:gd name="connsiteY372" fmla="*/ 3743662 h 4701092"/>
              <a:gd name="connsiteX373" fmla="*/ 6669741 w 6810615"/>
              <a:gd name="connsiteY373" fmla="*/ 3775934 h 4701092"/>
              <a:gd name="connsiteX374" fmla="*/ 6734287 w 6810615"/>
              <a:gd name="connsiteY374" fmla="*/ 3829723 h 4701092"/>
              <a:gd name="connsiteX375" fmla="*/ 6755803 w 6810615"/>
              <a:gd name="connsiteY375" fmla="*/ 3872753 h 4701092"/>
              <a:gd name="connsiteX376" fmla="*/ 6788076 w 6810615"/>
              <a:gd name="connsiteY376" fmla="*/ 3948057 h 4701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</a:cxnLst>
            <a:rect l="l" t="t" r="r" b="b"/>
            <a:pathLst>
              <a:path w="6810615" h="4701092">
                <a:moveTo>
                  <a:pt x="3141233" y="0"/>
                </a:moveTo>
                <a:lnTo>
                  <a:pt x="2495774" y="268942"/>
                </a:lnTo>
                <a:cubicBezTo>
                  <a:pt x="2485292" y="273268"/>
                  <a:pt x="2473643" y="274628"/>
                  <a:pt x="2463501" y="279699"/>
                </a:cubicBezTo>
                <a:cubicBezTo>
                  <a:pt x="2451937" y="285481"/>
                  <a:pt x="2442454" y="294799"/>
                  <a:pt x="2431229" y="301214"/>
                </a:cubicBezTo>
                <a:cubicBezTo>
                  <a:pt x="2417305" y="309171"/>
                  <a:pt x="2402122" y="314774"/>
                  <a:pt x="2388198" y="322730"/>
                </a:cubicBezTo>
                <a:cubicBezTo>
                  <a:pt x="2281779" y="383541"/>
                  <a:pt x="2442906" y="300756"/>
                  <a:pt x="2312894" y="365760"/>
                </a:cubicBezTo>
                <a:cubicBezTo>
                  <a:pt x="2273094" y="405562"/>
                  <a:pt x="2299820" y="381648"/>
                  <a:pt x="2226833" y="430306"/>
                </a:cubicBezTo>
                <a:cubicBezTo>
                  <a:pt x="2216075" y="437478"/>
                  <a:pt x="2203702" y="442680"/>
                  <a:pt x="2194560" y="451822"/>
                </a:cubicBezTo>
                <a:cubicBezTo>
                  <a:pt x="2183802" y="462579"/>
                  <a:pt x="2174296" y="474754"/>
                  <a:pt x="2162287" y="484094"/>
                </a:cubicBezTo>
                <a:cubicBezTo>
                  <a:pt x="2141876" y="499969"/>
                  <a:pt x="2119256" y="512781"/>
                  <a:pt x="2097741" y="527125"/>
                </a:cubicBezTo>
                <a:cubicBezTo>
                  <a:pt x="2086984" y="534297"/>
                  <a:pt x="2074611" y="539498"/>
                  <a:pt x="2065469" y="548640"/>
                </a:cubicBezTo>
                <a:cubicBezTo>
                  <a:pt x="2058297" y="555812"/>
                  <a:pt x="2052067" y="564070"/>
                  <a:pt x="2043953" y="570156"/>
                </a:cubicBezTo>
                <a:cubicBezTo>
                  <a:pt x="2023266" y="585671"/>
                  <a:pt x="1997691" y="594901"/>
                  <a:pt x="1979407" y="613186"/>
                </a:cubicBezTo>
                <a:cubicBezTo>
                  <a:pt x="1972235" y="620358"/>
                  <a:pt x="1966006" y="628616"/>
                  <a:pt x="1957892" y="634702"/>
                </a:cubicBezTo>
                <a:cubicBezTo>
                  <a:pt x="1957886" y="634707"/>
                  <a:pt x="1877213" y="688487"/>
                  <a:pt x="1861073" y="699247"/>
                </a:cubicBezTo>
                <a:lnTo>
                  <a:pt x="1828800" y="720763"/>
                </a:lnTo>
                <a:lnTo>
                  <a:pt x="1796527" y="742278"/>
                </a:lnTo>
                <a:cubicBezTo>
                  <a:pt x="1743109" y="822406"/>
                  <a:pt x="1811764" y="723994"/>
                  <a:pt x="1742739" y="806824"/>
                </a:cubicBezTo>
                <a:cubicBezTo>
                  <a:pt x="1734462" y="816756"/>
                  <a:pt x="1729501" y="829165"/>
                  <a:pt x="1721224" y="839097"/>
                </a:cubicBezTo>
                <a:cubicBezTo>
                  <a:pt x="1711485" y="850784"/>
                  <a:pt x="1698291" y="859361"/>
                  <a:pt x="1688951" y="871370"/>
                </a:cubicBezTo>
                <a:cubicBezTo>
                  <a:pt x="1673076" y="891781"/>
                  <a:pt x="1660264" y="914401"/>
                  <a:pt x="1645920" y="935916"/>
                </a:cubicBezTo>
                <a:lnTo>
                  <a:pt x="1602890" y="1000462"/>
                </a:lnTo>
                <a:lnTo>
                  <a:pt x="1581374" y="1032734"/>
                </a:lnTo>
                <a:cubicBezTo>
                  <a:pt x="1554336" y="1113853"/>
                  <a:pt x="1590809" y="1013864"/>
                  <a:pt x="1549101" y="1097280"/>
                </a:cubicBezTo>
                <a:cubicBezTo>
                  <a:pt x="1544030" y="1107422"/>
                  <a:pt x="1544178" y="1119829"/>
                  <a:pt x="1538344" y="1129553"/>
                </a:cubicBezTo>
                <a:cubicBezTo>
                  <a:pt x="1533126" y="1138250"/>
                  <a:pt x="1522455" y="1142630"/>
                  <a:pt x="1516829" y="1151069"/>
                </a:cubicBezTo>
                <a:cubicBezTo>
                  <a:pt x="1507934" y="1164412"/>
                  <a:pt x="1504634" y="1181050"/>
                  <a:pt x="1495313" y="1194099"/>
                </a:cubicBezTo>
                <a:cubicBezTo>
                  <a:pt x="1486470" y="1206479"/>
                  <a:pt x="1472380" y="1214363"/>
                  <a:pt x="1463040" y="1226372"/>
                </a:cubicBezTo>
                <a:cubicBezTo>
                  <a:pt x="1447165" y="1246783"/>
                  <a:pt x="1434353" y="1269403"/>
                  <a:pt x="1420010" y="1290918"/>
                </a:cubicBezTo>
                <a:lnTo>
                  <a:pt x="1398494" y="1323191"/>
                </a:lnTo>
                <a:cubicBezTo>
                  <a:pt x="1378772" y="1382362"/>
                  <a:pt x="1399588" y="1329346"/>
                  <a:pt x="1366221" y="1387737"/>
                </a:cubicBezTo>
                <a:cubicBezTo>
                  <a:pt x="1358265" y="1401660"/>
                  <a:pt x="1353601" y="1417424"/>
                  <a:pt x="1344706" y="1430767"/>
                </a:cubicBezTo>
                <a:cubicBezTo>
                  <a:pt x="1339080" y="1439206"/>
                  <a:pt x="1329527" y="1444363"/>
                  <a:pt x="1323191" y="1452283"/>
                </a:cubicBezTo>
                <a:cubicBezTo>
                  <a:pt x="1315114" y="1462379"/>
                  <a:pt x="1309753" y="1474460"/>
                  <a:pt x="1301676" y="1484556"/>
                </a:cubicBezTo>
                <a:cubicBezTo>
                  <a:pt x="1274990" y="1517912"/>
                  <a:pt x="1280722" y="1494191"/>
                  <a:pt x="1258645" y="1538344"/>
                </a:cubicBezTo>
                <a:cubicBezTo>
                  <a:pt x="1253574" y="1548486"/>
                  <a:pt x="1252958" y="1560475"/>
                  <a:pt x="1247887" y="1570617"/>
                </a:cubicBezTo>
                <a:cubicBezTo>
                  <a:pt x="1242105" y="1582181"/>
                  <a:pt x="1232154" y="1591326"/>
                  <a:pt x="1226372" y="1602890"/>
                </a:cubicBezTo>
                <a:cubicBezTo>
                  <a:pt x="1221301" y="1613032"/>
                  <a:pt x="1220685" y="1625021"/>
                  <a:pt x="1215614" y="1635163"/>
                </a:cubicBezTo>
                <a:cubicBezTo>
                  <a:pt x="1209832" y="1646727"/>
                  <a:pt x="1200514" y="1656210"/>
                  <a:pt x="1194099" y="1667436"/>
                </a:cubicBezTo>
                <a:cubicBezTo>
                  <a:pt x="1186143" y="1681359"/>
                  <a:pt x="1180540" y="1696543"/>
                  <a:pt x="1172584" y="1710466"/>
                </a:cubicBezTo>
                <a:cubicBezTo>
                  <a:pt x="1166169" y="1721692"/>
                  <a:pt x="1156320" y="1730924"/>
                  <a:pt x="1151069" y="1742739"/>
                </a:cubicBezTo>
                <a:cubicBezTo>
                  <a:pt x="1141858" y="1763464"/>
                  <a:pt x="1142133" y="1788415"/>
                  <a:pt x="1129553" y="1807285"/>
                </a:cubicBezTo>
                <a:lnTo>
                  <a:pt x="1043492" y="1936377"/>
                </a:lnTo>
                <a:cubicBezTo>
                  <a:pt x="1036320" y="1947135"/>
                  <a:pt x="1026066" y="1956384"/>
                  <a:pt x="1021977" y="1968650"/>
                </a:cubicBezTo>
                <a:cubicBezTo>
                  <a:pt x="1005549" y="2017932"/>
                  <a:pt x="1018023" y="1991851"/>
                  <a:pt x="978946" y="2043953"/>
                </a:cubicBezTo>
                <a:cubicBezTo>
                  <a:pt x="960012" y="2100758"/>
                  <a:pt x="974479" y="2066790"/>
                  <a:pt x="925158" y="2140772"/>
                </a:cubicBezTo>
                <a:lnTo>
                  <a:pt x="882127" y="2205318"/>
                </a:lnTo>
                <a:cubicBezTo>
                  <a:pt x="874955" y="2216076"/>
                  <a:pt x="868369" y="2227248"/>
                  <a:pt x="860612" y="2237591"/>
                </a:cubicBezTo>
                <a:lnTo>
                  <a:pt x="828339" y="2280622"/>
                </a:lnTo>
                <a:cubicBezTo>
                  <a:pt x="809403" y="2337425"/>
                  <a:pt x="823871" y="2303459"/>
                  <a:pt x="774551" y="2377440"/>
                </a:cubicBezTo>
                <a:lnTo>
                  <a:pt x="753036" y="2409713"/>
                </a:lnTo>
                <a:lnTo>
                  <a:pt x="731520" y="2441986"/>
                </a:lnTo>
                <a:cubicBezTo>
                  <a:pt x="727934" y="2452744"/>
                  <a:pt x="726597" y="2464535"/>
                  <a:pt x="720763" y="2474259"/>
                </a:cubicBezTo>
                <a:cubicBezTo>
                  <a:pt x="715545" y="2482956"/>
                  <a:pt x="703783" y="2486702"/>
                  <a:pt x="699247" y="2495774"/>
                </a:cubicBezTo>
                <a:cubicBezTo>
                  <a:pt x="692635" y="2508998"/>
                  <a:pt x="694314" y="2525215"/>
                  <a:pt x="688490" y="2538805"/>
                </a:cubicBezTo>
                <a:cubicBezTo>
                  <a:pt x="683397" y="2550689"/>
                  <a:pt x="674146" y="2560320"/>
                  <a:pt x="666974" y="2571078"/>
                </a:cubicBezTo>
                <a:cubicBezTo>
                  <a:pt x="656702" y="2612170"/>
                  <a:pt x="654958" y="2627383"/>
                  <a:pt x="634701" y="2667897"/>
                </a:cubicBezTo>
                <a:cubicBezTo>
                  <a:pt x="628919" y="2679461"/>
                  <a:pt x="619601" y="2688944"/>
                  <a:pt x="613186" y="2700170"/>
                </a:cubicBezTo>
                <a:cubicBezTo>
                  <a:pt x="605230" y="2714093"/>
                  <a:pt x="599459" y="2729182"/>
                  <a:pt x="591671" y="2743200"/>
                </a:cubicBezTo>
                <a:cubicBezTo>
                  <a:pt x="581517" y="2761478"/>
                  <a:pt x="569552" y="2778711"/>
                  <a:pt x="559398" y="2796989"/>
                </a:cubicBezTo>
                <a:cubicBezTo>
                  <a:pt x="526835" y="2855602"/>
                  <a:pt x="553341" y="2824561"/>
                  <a:pt x="516367" y="2861534"/>
                </a:cubicBezTo>
                <a:cubicBezTo>
                  <a:pt x="492467" y="2909334"/>
                  <a:pt x="468532" y="2951252"/>
                  <a:pt x="451821" y="3001384"/>
                </a:cubicBezTo>
                <a:cubicBezTo>
                  <a:pt x="444924" y="3022073"/>
                  <a:pt x="440669" y="3055961"/>
                  <a:pt x="430306" y="3076687"/>
                </a:cubicBezTo>
                <a:cubicBezTo>
                  <a:pt x="424524" y="3088251"/>
                  <a:pt x="414573" y="3097396"/>
                  <a:pt x="408791" y="3108960"/>
                </a:cubicBezTo>
                <a:cubicBezTo>
                  <a:pt x="380861" y="3164820"/>
                  <a:pt x="418542" y="3120723"/>
                  <a:pt x="376518" y="3162749"/>
                </a:cubicBezTo>
                <a:cubicBezTo>
                  <a:pt x="354648" y="3272093"/>
                  <a:pt x="377054" y="3171632"/>
                  <a:pt x="355003" y="3248810"/>
                </a:cubicBezTo>
                <a:cubicBezTo>
                  <a:pt x="350941" y="3263026"/>
                  <a:pt x="348920" y="3277814"/>
                  <a:pt x="344245" y="3291840"/>
                </a:cubicBezTo>
                <a:cubicBezTo>
                  <a:pt x="338138" y="3310160"/>
                  <a:pt x="329329" y="3327481"/>
                  <a:pt x="322730" y="3345629"/>
                </a:cubicBezTo>
                <a:cubicBezTo>
                  <a:pt x="314980" y="3366942"/>
                  <a:pt x="313794" y="3391304"/>
                  <a:pt x="301214" y="3410174"/>
                </a:cubicBezTo>
                <a:cubicBezTo>
                  <a:pt x="294042" y="3420932"/>
                  <a:pt x="285481" y="3430883"/>
                  <a:pt x="279699" y="3442447"/>
                </a:cubicBezTo>
                <a:cubicBezTo>
                  <a:pt x="274628" y="3452589"/>
                  <a:pt x="271925" y="3463780"/>
                  <a:pt x="268941" y="3474720"/>
                </a:cubicBezTo>
                <a:cubicBezTo>
                  <a:pt x="261161" y="3503248"/>
                  <a:pt x="256777" y="3532729"/>
                  <a:pt x="247426" y="3560782"/>
                </a:cubicBezTo>
                <a:lnTo>
                  <a:pt x="225911" y="3625327"/>
                </a:lnTo>
                <a:cubicBezTo>
                  <a:pt x="222325" y="3636085"/>
                  <a:pt x="221443" y="3648165"/>
                  <a:pt x="215153" y="3657600"/>
                </a:cubicBezTo>
                <a:cubicBezTo>
                  <a:pt x="207981" y="3668358"/>
                  <a:pt x="199420" y="3678309"/>
                  <a:pt x="193638" y="3689873"/>
                </a:cubicBezTo>
                <a:cubicBezTo>
                  <a:pt x="184597" y="3707956"/>
                  <a:pt x="177296" y="3747935"/>
                  <a:pt x="172123" y="3765177"/>
                </a:cubicBezTo>
                <a:cubicBezTo>
                  <a:pt x="165606" y="3786900"/>
                  <a:pt x="157779" y="3808208"/>
                  <a:pt x="150607" y="3829723"/>
                </a:cubicBezTo>
                <a:cubicBezTo>
                  <a:pt x="150605" y="3829728"/>
                  <a:pt x="129095" y="3894265"/>
                  <a:pt x="129092" y="3894269"/>
                </a:cubicBezTo>
                <a:cubicBezTo>
                  <a:pt x="121920" y="3905027"/>
                  <a:pt x="115654" y="3916446"/>
                  <a:pt x="107577" y="3926542"/>
                </a:cubicBezTo>
                <a:cubicBezTo>
                  <a:pt x="101241" y="3934462"/>
                  <a:pt x="92147" y="3939943"/>
                  <a:pt x="86061" y="3948057"/>
                </a:cubicBezTo>
                <a:cubicBezTo>
                  <a:pt x="70546" y="3968743"/>
                  <a:pt x="57374" y="3991088"/>
                  <a:pt x="43031" y="4012603"/>
                </a:cubicBezTo>
                <a:cubicBezTo>
                  <a:pt x="35859" y="4023361"/>
                  <a:pt x="25605" y="4032610"/>
                  <a:pt x="21516" y="4044876"/>
                </a:cubicBezTo>
                <a:lnTo>
                  <a:pt x="0" y="4109422"/>
                </a:lnTo>
                <a:cubicBezTo>
                  <a:pt x="3586" y="4134523"/>
                  <a:pt x="1341" y="4161183"/>
                  <a:pt x="10758" y="4184725"/>
                </a:cubicBezTo>
                <a:cubicBezTo>
                  <a:pt x="16408" y="4198850"/>
                  <a:pt x="31344" y="4207259"/>
                  <a:pt x="43031" y="4216998"/>
                </a:cubicBezTo>
                <a:cubicBezTo>
                  <a:pt x="52963" y="4225275"/>
                  <a:pt x="65208" y="4230436"/>
                  <a:pt x="75304" y="4238513"/>
                </a:cubicBezTo>
                <a:cubicBezTo>
                  <a:pt x="151947" y="4299828"/>
                  <a:pt x="29759" y="4215323"/>
                  <a:pt x="129092" y="4281544"/>
                </a:cubicBezTo>
                <a:cubicBezTo>
                  <a:pt x="145069" y="4305510"/>
                  <a:pt x="150222" y="4317812"/>
                  <a:pt x="172123" y="4335332"/>
                </a:cubicBezTo>
                <a:cubicBezTo>
                  <a:pt x="182219" y="4343409"/>
                  <a:pt x="194666" y="4348333"/>
                  <a:pt x="204396" y="4356847"/>
                </a:cubicBezTo>
                <a:cubicBezTo>
                  <a:pt x="223478" y="4373544"/>
                  <a:pt x="235505" y="4399296"/>
                  <a:pt x="258184" y="4410636"/>
                </a:cubicBezTo>
                <a:cubicBezTo>
                  <a:pt x="272527" y="4417808"/>
                  <a:pt x="287871" y="4423256"/>
                  <a:pt x="301214" y="4432151"/>
                </a:cubicBezTo>
                <a:cubicBezTo>
                  <a:pt x="345917" y="4461952"/>
                  <a:pt x="296388" y="4449131"/>
                  <a:pt x="355003" y="4475182"/>
                </a:cubicBezTo>
                <a:cubicBezTo>
                  <a:pt x="375727" y="4484393"/>
                  <a:pt x="398034" y="4489525"/>
                  <a:pt x="419549" y="4496697"/>
                </a:cubicBezTo>
                <a:cubicBezTo>
                  <a:pt x="496934" y="4522491"/>
                  <a:pt x="400287" y="4491193"/>
                  <a:pt x="494852" y="4518212"/>
                </a:cubicBezTo>
                <a:cubicBezTo>
                  <a:pt x="505755" y="4521327"/>
                  <a:pt x="516367" y="4525384"/>
                  <a:pt x="527125" y="4528970"/>
                </a:cubicBezTo>
                <a:cubicBezTo>
                  <a:pt x="600293" y="4524905"/>
                  <a:pt x="696611" y="4528711"/>
                  <a:pt x="774551" y="4507454"/>
                </a:cubicBezTo>
                <a:cubicBezTo>
                  <a:pt x="796431" y="4501487"/>
                  <a:pt x="817582" y="4493111"/>
                  <a:pt x="839097" y="4485939"/>
                </a:cubicBezTo>
                <a:lnTo>
                  <a:pt x="935916" y="4453666"/>
                </a:lnTo>
                <a:lnTo>
                  <a:pt x="968189" y="4442909"/>
                </a:lnTo>
                <a:cubicBezTo>
                  <a:pt x="1031119" y="4379978"/>
                  <a:pt x="1000879" y="4403185"/>
                  <a:pt x="1054250" y="4367605"/>
                </a:cubicBezTo>
                <a:cubicBezTo>
                  <a:pt x="1057836" y="4356847"/>
                  <a:pt x="1059173" y="4345056"/>
                  <a:pt x="1065007" y="4335332"/>
                </a:cubicBezTo>
                <a:cubicBezTo>
                  <a:pt x="1103241" y="4271610"/>
                  <a:pt x="1084893" y="4383248"/>
                  <a:pt x="1129553" y="4249271"/>
                </a:cubicBezTo>
                <a:lnTo>
                  <a:pt x="1151069" y="4184725"/>
                </a:lnTo>
                <a:cubicBezTo>
                  <a:pt x="1154655" y="4173967"/>
                  <a:pt x="1155536" y="4161887"/>
                  <a:pt x="1161826" y="4152452"/>
                </a:cubicBezTo>
                <a:cubicBezTo>
                  <a:pt x="1185399" y="4117092"/>
                  <a:pt x="1182964" y="4126877"/>
                  <a:pt x="1194099" y="4087906"/>
                </a:cubicBezTo>
                <a:cubicBezTo>
                  <a:pt x="1199949" y="4067431"/>
                  <a:pt x="1216148" y="3990555"/>
                  <a:pt x="1226372" y="3980330"/>
                </a:cubicBezTo>
                <a:lnTo>
                  <a:pt x="1247887" y="3958814"/>
                </a:lnTo>
                <a:cubicBezTo>
                  <a:pt x="1251473" y="3948057"/>
                  <a:pt x="1252811" y="3936265"/>
                  <a:pt x="1258645" y="3926542"/>
                </a:cubicBezTo>
                <a:cubicBezTo>
                  <a:pt x="1263863" y="3917845"/>
                  <a:pt x="1276165" y="3914348"/>
                  <a:pt x="1280160" y="3905026"/>
                </a:cubicBezTo>
                <a:cubicBezTo>
                  <a:pt x="1287363" y="3888220"/>
                  <a:pt x="1286107" y="3868878"/>
                  <a:pt x="1290918" y="3851238"/>
                </a:cubicBezTo>
                <a:cubicBezTo>
                  <a:pt x="1290923" y="3851219"/>
                  <a:pt x="1317809" y="3770565"/>
                  <a:pt x="1323191" y="3754419"/>
                </a:cubicBezTo>
                <a:cubicBezTo>
                  <a:pt x="1326777" y="3743661"/>
                  <a:pt x="1327659" y="3731581"/>
                  <a:pt x="1333949" y="3722146"/>
                </a:cubicBezTo>
                <a:lnTo>
                  <a:pt x="1355464" y="3689873"/>
                </a:lnTo>
                <a:cubicBezTo>
                  <a:pt x="1381262" y="3612473"/>
                  <a:pt x="1349955" y="3709151"/>
                  <a:pt x="1376979" y="3614570"/>
                </a:cubicBezTo>
                <a:cubicBezTo>
                  <a:pt x="1380094" y="3603667"/>
                  <a:pt x="1384622" y="3593200"/>
                  <a:pt x="1387737" y="3582297"/>
                </a:cubicBezTo>
                <a:cubicBezTo>
                  <a:pt x="1391799" y="3568081"/>
                  <a:pt x="1394246" y="3553428"/>
                  <a:pt x="1398494" y="3539266"/>
                </a:cubicBezTo>
                <a:cubicBezTo>
                  <a:pt x="1405011" y="3517543"/>
                  <a:pt x="1414510" y="3496722"/>
                  <a:pt x="1420010" y="3474720"/>
                </a:cubicBezTo>
                <a:lnTo>
                  <a:pt x="1441525" y="3388659"/>
                </a:lnTo>
                <a:cubicBezTo>
                  <a:pt x="1444970" y="3374880"/>
                  <a:pt x="1455326" y="3328783"/>
                  <a:pt x="1463040" y="3313356"/>
                </a:cubicBezTo>
                <a:cubicBezTo>
                  <a:pt x="1468822" y="3301792"/>
                  <a:pt x="1477384" y="3291841"/>
                  <a:pt x="1484556" y="3281083"/>
                </a:cubicBezTo>
                <a:cubicBezTo>
                  <a:pt x="1488142" y="3270325"/>
                  <a:pt x="1489479" y="3258534"/>
                  <a:pt x="1495313" y="3248810"/>
                </a:cubicBezTo>
                <a:cubicBezTo>
                  <a:pt x="1500531" y="3240113"/>
                  <a:pt x="1512293" y="3236366"/>
                  <a:pt x="1516829" y="3227294"/>
                </a:cubicBezTo>
                <a:cubicBezTo>
                  <a:pt x="1526971" y="3207010"/>
                  <a:pt x="1531172" y="3184264"/>
                  <a:pt x="1538344" y="3162749"/>
                </a:cubicBezTo>
                <a:lnTo>
                  <a:pt x="1549101" y="3130476"/>
                </a:lnTo>
                <a:cubicBezTo>
                  <a:pt x="1552687" y="3119718"/>
                  <a:pt x="1557109" y="3109204"/>
                  <a:pt x="1559859" y="3098203"/>
                </a:cubicBezTo>
                <a:cubicBezTo>
                  <a:pt x="1563445" y="3083859"/>
                  <a:pt x="1566555" y="3069388"/>
                  <a:pt x="1570617" y="3055172"/>
                </a:cubicBezTo>
                <a:cubicBezTo>
                  <a:pt x="1573732" y="3044269"/>
                  <a:pt x="1578624" y="3033900"/>
                  <a:pt x="1581374" y="3022899"/>
                </a:cubicBezTo>
                <a:cubicBezTo>
                  <a:pt x="1585809" y="3005160"/>
                  <a:pt x="1587321" y="2986751"/>
                  <a:pt x="1592132" y="2969111"/>
                </a:cubicBezTo>
                <a:cubicBezTo>
                  <a:pt x="1598099" y="2947231"/>
                  <a:pt x="1606475" y="2926080"/>
                  <a:pt x="1613647" y="2904565"/>
                </a:cubicBezTo>
                <a:cubicBezTo>
                  <a:pt x="1617233" y="2893807"/>
                  <a:pt x="1622541" y="2883477"/>
                  <a:pt x="1624405" y="2872292"/>
                </a:cubicBezTo>
                <a:cubicBezTo>
                  <a:pt x="1627323" y="2854785"/>
                  <a:pt x="1633311" y="2798170"/>
                  <a:pt x="1645920" y="2775473"/>
                </a:cubicBezTo>
                <a:cubicBezTo>
                  <a:pt x="1658478" y="2752869"/>
                  <a:pt x="1680774" y="2735458"/>
                  <a:pt x="1688951" y="2710927"/>
                </a:cubicBezTo>
                <a:cubicBezTo>
                  <a:pt x="1725096" y="2602495"/>
                  <a:pt x="1669955" y="2770665"/>
                  <a:pt x="1710466" y="2635624"/>
                </a:cubicBezTo>
                <a:cubicBezTo>
                  <a:pt x="1716983" y="2613901"/>
                  <a:pt x="1719401" y="2589948"/>
                  <a:pt x="1731981" y="2571078"/>
                </a:cubicBezTo>
                <a:lnTo>
                  <a:pt x="1753497" y="2538805"/>
                </a:lnTo>
                <a:cubicBezTo>
                  <a:pt x="1792724" y="2421117"/>
                  <a:pt x="1730164" y="2599371"/>
                  <a:pt x="1785770" y="2474259"/>
                </a:cubicBezTo>
                <a:cubicBezTo>
                  <a:pt x="1794981" y="2453535"/>
                  <a:pt x="1800113" y="2431228"/>
                  <a:pt x="1807285" y="2409713"/>
                </a:cubicBezTo>
                <a:lnTo>
                  <a:pt x="1818043" y="2377440"/>
                </a:lnTo>
                <a:cubicBezTo>
                  <a:pt x="1821629" y="2366682"/>
                  <a:pt x="1822510" y="2354602"/>
                  <a:pt x="1828800" y="2345167"/>
                </a:cubicBezTo>
                <a:lnTo>
                  <a:pt x="1850316" y="2312894"/>
                </a:lnTo>
                <a:cubicBezTo>
                  <a:pt x="1857488" y="2291379"/>
                  <a:pt x="1859251" y="2267219"/>
                  <a:pt x="1871831" y="2248349"/>
                </a:cubicBezTo>
                <a:cubicBezTo>
                  <a:pt x="1879003" y="2237591"/>
                  <a:pt x="1887564" y="2227640"/>
                  <a:pt x="1893346" y="2216076"/>
                </a:cubicBezTo>
                <a:cubicBezTo>
                  <a:pt x="1898417" y="2205934"/>
                  <a:pt x="1899637" y="2194226"/>
                  <a:pt x="1904104" y="2183803"/>
                </a:cubicBezTo>
                <a:cubicBezTo>
                  <a:pt x="1951590" y="2073003"/>
                  <a:pt x="1898163" y="2223139"/>
                  <a:pt x="1947134" y="2076226"/>
                </a:cubicBezTo>
                <a:cubicBezTo>
                  <a:pt x="1950720" y="2065468"/>
                  <a:pt x="1955668" y="2055072"/>
                  <a:pt x="1957892" y="2043953"/>
                </a:cubicBezTo>
                <a:cubicBezTo>
                  <a:pt x="1960205" y="2032390"/>
                  <a:pt x="1969485" y="1974428"/>
                  <a:pt x="1979407" y="1957892"/>
                </a:cubicBezTo>
                <a:cubicBezTo>
                  <a:pt x="1984625" y="1949195"/>
                  <a:pt x="1993751" y="1943549"/>
                  <a:pt x="2000923" y="1936377"/>
                </a:cubicBezTo>
                <a:cubicBezTo>
                  <a:pt x="2004509" y="1925619"/>
                  <a:pt x="2000777" y="1907219"/>
                  <a:pt x="2011680" y="1904104"/>
                </a:cubicBezTo>
                <a:cubicBezTo>
                  <a:pt x="2071680" y="1886961"/>
                  <a:pt x="2074439" y="1920643"/>
                  <a:pt x="2108499" y="1947134"/>
                </a:cubicBezTo>
                <a:cubicBezTo>
                  <a:pt x="2128910" y="1963009"/>
                  <a:pt x="2173045" y="1990165"/>
                  <a:pt x="2173045" y="1990165"/>
                </a:cubicBezTo>
                <a:cubicBezTo>
                  <a:pt x="2205812" y="2039316"/>
                  <a:pt x="2185418" y="2013296"/>
                  <a:pt x="2237591" y="2065469"/>
                </a:cubicBezTo>
                <a:cubicBezTo>
                  <a:pt x="2248349" y="2076227"/>
                  <a:pt x="2261425" y="2085084"/>
                  <a:pt x="2269864" y="2097742"/>
                </a:cubicBezTo>
                <a:cubicBezTo>
                  <a:pt x="2297005" y="2138453"/>
                  <a:pt x="2282237" y="2120872"/>
                  <a:pt x="2312894" y="2151530"/>
                </a:cubicBezTo>
                <a:cubicBezTo>
                  <a:pt x="2320066" y="2173045"/>
                  <a:pt x="2321830" y="2197206"/>
                  <a:pt x="2334410" y="2216076"/>
                </a:cubicBezTo>
                <a:cubicBezTo>
                  <a:pt x="2366456" y="2264145"/>
                  <a:pt x="2376838" y="2267454"/>
                  <a:pt x="2388198" y="2312894"/>
                </a:cubicBezTo>
                <a:cubicBezTo>
                  <a:pt x="2392633" y="2330633"/>
                  <a:pt x="2394145" y="2349043"/>
                  <a:pt x="2398956" y="2366683"/>
                </a:cubicBezTo>
                <a:cubicBezTo>
                  <a:pt x="2404923" y="2388563"/>
                  <a:pt x="2414970" y="2409227"/>
                  <a:pt x="2420471" y="2431229"/>
                </a:cubicBezTo>
                <a:cubicBezTo>
                  <a:pt x="2424057" y="2445572"/>
                  <a:pt x="2426038" y="2460416"/>
                  <a:pt x="2431229" y="2474259"/>
                </a:cubicBezTo>
                <a:cubicBezTo>
                  <a:pt x="2436860" y="2489275"/>
                  <a:pt x="2446788" y="2502400"/>
                  <a:pt x="2452744" y="2517290"/>
                </a:cubicBezTo>
                <a:cubicBezTo>
                  <a:pt x="2461167" y="2538347"/>
                  <a:pt x="2458222" y="2565799"/>
                  <a:pt x="2474259" y="2581836"/>
                </a:cubicBezTo>
                <a:cubicBezTo>
                  <a:pt x="2498052" y="2605629"/>
                  <a:pt x="2513069" y="2616426"/>
                  <a:pt x="2528047" y="2646382"/>
                </a:cubicBezTo>
                <a:cubicBezTo>
                  <a:pt x="2533118" y="2656524"/>
                  <a:pt x="2533298" y="2668742"/>
                  <a:pt x="2538805" y="2678654"/>
                </a:cubicBezTo>
                <a:cubicBezTo>
                  <a:pt x="2552567" y="2703426"/>
                  <a:pt x="2577239" y="2743826"/>
                  <a:pt x="2603351" y="2764716"/>
                </a:cubicBezTo>
                <a:cubicBezTo>
                  <a:pt x="2613447" y="2772793"/>
                  <a:pt x="2624866" y="2779059"/>
                  <a:pt x="2635624" y="2786231"/>
                </a:cubicBezTo>
                <a:cubicBezTo>
                  <a:pt x="2642796" y="2796989"/>
                  <a:pt x="2648862" y="2808572"/>
                  <a:pt x="2657139" y="2818504"/>
                </a:cubicBezTo>
                <a:cubicBezTo>
                  <a:pt x="2666878" y="2830191"/>
                  <a:pt x="2682024" y="2837478"/>
                  <a:pt x="2689412" y="2850777"/>
                </a:cubicBezTo>
                <a:cubicBezTo>
                  <a:pt x="2751216" y="2962025"/>
                  <a:pt x="2678306" y="2882704"/>
                  <a:pt x="2732443" y="2936838"/>
                </a:cubicBezTo>
                <a:cubicBezTo>
                  <a:pt x="2757669" y="3012520"/>
                  <a:pt x="2724838" y="2919095"/>
                  <a:pt x="2764716" y="3012142"/>
                </a:cubicBezTo>
                <a:cubicBezTo>
                  <a:pt x="2769183" y="3022564"/>
                  <a:pt x="2770781" y="3034091"/>
                  <a:pt x="2775473" y="3044414"/>
                </a:cubicBezTo>
                <a:cubicBezTo>
                  <a:pt x="2788745" y="3073613"/>
                  <a:pt x="2818504" y="3130476"/>
                  <a:pt x="2818504" y="3130476"/>
                </a:cubicBezTo>
                <a:lnTo>
                  <a:pt x="2840019" y="3216537"/>
                </a:lnTo>
                <a:cubicBezTo>
                  <a:pt x="2843464" y="3230316"/>
                  <a:pt x="2853820" y="3276413"/>
                  <a:pt x="2861534" y="3291840"/>
                </a:cubicBezTo>
                <a:cubicBezTo>
                  <a:pt x="2867316" y="3303404"/>
                  <a:pt x="2876635" y="3312887"/>
                  <a:pt x="2883050" y="3324113"/>
                </a:cubicBezTo>
                <a:cubicBezTo>
                  <a:pt x="2937653" y="3419668"/>
                  <a:pt x="2873655" y="3320778"/>
                  <a:pt x="2926080" y="3399417"/>
                </a:cubicBezTo>
                <a:cubicBezTo>
                  <a:pt x="2950434" y="3496830"/>
                  <a:pt x="2915827" y="3378907"/>
                  <a:pt x="2979869" y="3506993"/>
                </a:cubicBezTo>
                <a:cubicBezTo>
                  <a:pt x="2994212" y="3535680"/>
                  <a:pt x="3005108" y="3566368"/>
                  <a:pt x="3022899" y="3593054"/>
                </a:cubicBezTo>
                <a:cubicBezTo>
                  <a:pt x="3030071" y="3603812"/>
                  <a:pt x="3038632" y="3613763"/>
                  <a:pt x="3044414" y="3625327"/>
                </a:cubicBezTo>
                <a:cubicBezTo>
                  <a:pt x="3049485" y="3635469"/>
                  <a:pt x="3049665" y="3647687"/>
                  <a:pt x="3055172" y="3657600"/>
                </a:cubicBezTo>
                <a:cubicBezTo>
                  <a:pt x="3067730" y="3680204"/>
                  <a:pt x="3098203" y="3722146"/>
                  <a:pt x="3098203" y="3722146"/>
                </a:cubicBezTo>
                <a:cubicBezTo>
                  <a:pt x="3114462" y="3787186"/>
                  <a:pt x="3104282" y="3751141"/>
                  <a:pt x="3130476" y="3829723"/>
                </a:cubicBezTo>
                <a:cubicBezTo>
                  <a:pt x="3134062" y="3840481"/>
                  <a:pt x="3139009" y="3850877"/>
                  <a:pt x="3141233" y="3861996"/>
                </a:cubicBezTo>
                <a:cubicBezTo>
                  <a:pt x="3149766" y="3904659"/>
                  <a:pt x="3160534" y="3962929"/>
                  <a:pt x="3173506" y="4001845"/>
                </a:cubicBezTo>
                <a:cubicBezTo>
                  <a:pt x="3177092" y="4012603"/>
                  <a:pt x="3181149" y="4023215"/>
                  <a:pt x="3184264" y="4034118"/>
                </a:cubicBezTo>
                <a:cubicBezTo>
                  <a:pt x="3188861" y="4050209"/>
                  <a:pt x="3197179" y="4092222"/>
                  <a:pt x="3205779" y="4109422"/>
                </a:cubicBezTo>
                <a:cubicBezTo>
                  <a:pt x="3232105" y="4162073"/>
                  <a:pt x="3218792" y="4123185"/>
                  <a:pt x="3248810" y="4163210"/>
                </a:cubicBezTo>
                <a:cubicBezTo>
                  <a:pt x="3264325" y="4183897"/>
                  <a:pt x="3277497" y="4206241"/>
                  <a:pt x="3291840" y="4227756"/>
                </a:cubicBezTo>
                <a:lnTo>
                  <a:pt x="3313356" y="4260029"/>
                </a:lnTo>
                <a:cubicBezTo>
                  <a:pt x="3320528" y="4270787"/>
                  <a:pt x="3330782" y="4280037"/>
                  <a:pt x="3334871" y="4292302"/>
                </a:cubicBezTo>
                <a:cubicBezTo>
                  <a:pt x="3360105" y="4367998"/>
                  <a:pt x="3327258" y="4274535"/>
                  <a:pt x="3367144" y="4367605"/>
                </a:cubicBezTo>
                <a:cubicBezTo>
                  <a:pt x="3371611" y="4378028"/>
                  <a:pt x="3372394" y="4389965"/>
                  <a:pt x="3377901" y="4399878"/>
                </a:cubicBezTo>
                <a:cubicBezTo>
                  <a:pt x="3390459" y="4422482"/>
                  <a:pt x="3406588" y="4442909"/>
                  <a:pt x="3420932" y="4464424"/>
                </a:cubicBezTo>
                <a:cubicBezTo>
                  <a:pt x="3428104" y="4475182"/>
                  <a:pt x="3433305" y="4487555"/>
                  <a:pt x="3442447" y="4496697"/>
                </a:cubicBezTo>
                <a:cubicBezTo>
                  <a:pt x="3449619" y="4503869"/>
                  <a:pt x="3457877" y="4510098"/>
                  <a:pt x="3463963" y="4518212"/>
                </a:cubicBezTo>
                <a:cubicBezTo>
                  <a:pt x="3492736" y="4556576"/>
                  <a:pt x="3508720" y="4598253"/>
                  <a:pt x="3550024" y="4625789"/>
                </a:cubicBezTo>
                <a:cubicBezTo>
                  <a:pt x="3571539" y="4640132"/>
                  <a:pt x="3589484" y="4662547"/>
                  <a:pt x="3614570" y="4668819"/>
                </a:cubicBezTo>
                <a:cubicBezTo>
                  <a:pt x="3628913" y="4672405"/>
                  <a:pt x="3643167" y="4676370"/>
                  <a:pt x="3657600" y="4679577"/>
                </a:cubicBezTo>
                <a:cubicBezTo>
                  <a:pt x="3702685" y="4689596"/>
                  <a:pt x="3729250" y="4693311"/>
                  <a:pt x="3775934" y="4701092"/>
                </a:cubicBezTo>
                <a:cubicBezTo>
                  <a:pt x="3851238" y="4697506"/>
                  <a:pt x="3926917" y="4698659"/>
                  <a:pt x="4001845" y="4690334"/>
                </a:cubicBezTo>
                <a:cubicBezTo>
                  <a:pt x="4024385" y="4687830"/>
                  <a:pt x="4044876" y="4675991"/>
                  <a:pt x="4066391" y="4668819"/>
                </a:cubicBezTo>
                <a:lnTo>
                  <a:pt x="4098664" y="4658062"/>
                </a:lnTo>
                <a:cubicBezTo>
                  <a:pt x="4109422" y="4654476"/>
                  <a:pt x="4121502" y="4653594"/>
                  <a:pt x="4130937" y="4647304"/>
                </a:cubicBezTo>
                <a:cubicBezTo>
                  <a:pt x="4141695" y="4640132"/>
                  <a:pt x="4151395" y="4631040"/>
                  <a:pt x="4163210" y="4625789"/>
                </a:cubicBezTo>
                <a:cubicBezTo>
                  <a:pt x="4278427" y="4574581"/>
                  <a:pt x="4186991" y="4631449"/>
                  <a:pt x="4260029" y="4582758"/>
                </a:cubicBezTo>
                <a:lnTo>
                  <a:pt x="4303059" y="4518212"/>
                </a:lnTo>
                <a:cubicBezTo>
                  <a:pt x="4310231" y="4507454"/>
                  <a:pt x="4320485" y="4498205"/>
                  <a:pt x="4324574" y="4485939"/>
                </a:cubicBezTo>
                <a:lnTo>
                  <a:pt x="4346090" y="4421393"/>
                </a:lnTo>
                <a:lnTo>
                  <a:pt x="4356847" y="4389120"/>
                </a:lnTo>
                <a:lnTo>
                  <a:pt x="4367605" y="4356847"/>
                </a:lnTo>
                <a:cubicBezTo>
                  <a:pt x="4364019" y="4245685"/>
                  <a:pt x="4363378" y="4134388"/>
                  <a:pt x="4356847" y="4023360"/>
                </a:cubicBezTo>
                <a:cubicBezTo>
                  <a:pt x="4356181" y="4012040"/>
                  <a:pt x="4348840" y="4002088"/>
                  <a:pt x="4346090" y="3991087"/>
                </a:cubicBezTo>
                <a:cubicBezTo>
                  <a:pt x="4338008" y="3958759"/>
                  <a:pt x="4332278" y="3900443"/>
                  <a:pt x="4313817" y="3872753"/>
                </a:cubicBezTo>
                <a:lnTo>
                  <a:pt x="4292301" y="3840480"/>
                </a:lnTo>
                <a:cubicBezTo>
                  <a:pt x="4276045" y="3775451"/>
                  <a:pt x="4286218" y="3811471"/>
                  <a:pt x="4260029" y="3732904"/>
                </a:cubicBezTo>
                <a:cubicBezTo>
                  <a:pt x="4256443" y="3722146"/>
                  <a:pt x="4255561" y="3710066"/>
                  <a:pt x="4249271" y="3700631"/>
                </a:cubicBezTo>
                <a:lnTo>
                  <a:pt x="4206240" y="3636085"/>
                </a:lnTo>
                <a:cubicBezTo>
                  <a:pt x="4199068" y="3625327"/>
                  <a:pt x="4195483" y="3610984"/>
                  <a:pt x="4184725" y="3603812"/>
                </a:cubicBezTo>
                <a:cubicBezTo>
                  <a:pt x="4104597" y="3550394"/>
                  <a:pt x="4203009" y="3619049"/>
                  <a:pt x="4120179" y="3550024"/>
                </a:cubicBezTo>
                <a:cubicBezTo>
                  <a:pt x="4110247" y="3541747"/>
                  <a:pt x="4098002" y="3536586"/>
                  <a:pt x="4087906" y="3528509"/>
                </a:cubicBezTo>
                <a:cubicBezTo>
                  <a:pt x="4079986" y="3522173"/>
                  <a:pt x="4074505" y="3513079"/>
                  <a:pt x="4066391" y="3506993"/>
                </a:cubicBezTo>
                <a:cubicBezTo>
                  <a:pt x="4045705" y="3491478"/>
                  <a:pt x="4020129" y="3482247"/>
                  <a:pt x="4001845" y="3463963"/>
                </a:cubicBezTo>
                <a:lnTo>
                  <a:pt x="3958814" y="3420932"/>
                </a:lnTo>
                <a:cubicBezTo>
                  <a:pt x="3938246" y="3359223"/>
                  <a:pt x="3961982" y="3414399"/>
                  <a:pt x="3926541" y="3367144"/>
                </a:cubicBezTo>
                <a:cubicBezTo>
                  <a:pt x="3863787" y="3283472"/>
                  <a:pt x="3911303" y="3321125"/>
                  <a:pt x="3851238" y="3281083"/>
                </a:cubicBezTo>
                <a:cubicBezTo>
                  <a:pt x="3844066" y="3270325"/>
                  <a:pt x="3838237" y="3258540"/>
                  <a:pt x="3829723" y="3248810"/>
                </a:cubicBezTo>
                <a:cubicBezTo>
                  <a:pt x="3813026" y="3229728"/>
                  <a:pt x="3793864" y="3212952"/>
                  <a:pt x="3775934" y="3195022"/>
                </a:cubicBezTo>
                <a:cubicBezTo>
                  <a:pt x="3768762" y="3187850"/>
                  <a:pt x="3760045" y="3181945"/>
                  <a:pt x="3754419" y="3173506"/>
                </a:cubicBezTo>
                <a:cubicBezTo>
                  <a:pt x="3705763" y="3100521"/>
                  <a:pt x="3729674" y="3127244"/>
                  <a:pt x="3689873" y="3087445"/>
                </a:cubicBezTo>
                <a:cubicBezTo>
                  <a:pt x="3686287" y="3076687"/>
                  <a:pt x="3684950" y="3064896"/>
                  <a:pt x="3679116" y="3055172"/>
                </a:cubicBezTo>
                <a:cubicBezTo>
                  <a:pt x="3673898" y="3046475"/>
                  <a:pt x="3663936" y="3041577"/>
                  <a:pt x="3657600" y="3033657"/>
                </a:cubicBezTo>
                <a:cubicBezTo>
                  <a:pt x="3649523" y="3023561"/>
                  <a:pt x="3641867" y="3012948"/>
                  <a:pt x="3636085" y="3001384"/>
                </a:cubicBezTo>
                <a:cubicBezTo>
                  <a:pt x="3631014" y="2991242"/>
                  <a:pt x="3630834" y="2979024"/>
                  <a:pt x="3625327" y="2969111"/>
                </a:cubicBezTo>
                <a:cubicBezTo>
                  <a:pt x="3612769" y="2946507"/>
                  <a:pt x="3590474" y="2929096"/>
                  <a:pt x="3582297" y="2904565"/>
                </a:cubicBezTo>
                <a:lnTo>
                  <a:pt x="3560781" y="2840019"/>
                </a:lnTo>
                <a:cubicBezTo>
                  <a:pt x="3557195" y="2814918"/>
                  <a:pt x="3554560" y="2789663"/>
                  <a:pt x="3550024" y="2764716"/>
                </a:cubicBezTo>
                <a:cubicBezTo>
                  <a:pt x="3544622" y="2735004"/>
                  <a:pt x="3537724" y="2717059"/>
                  <a:pt x="3528509" y="2689412"/>
                </a:cubicBezTo>
                <a:cubicBezTo>
                  <a:pt x="3517600" y="2613049"/>
                  <a:pt x="3511533" y="2579769"/>
                  <a:pt x="3506993" y="2495774"/>
                </a:cubicBezTo>
                <a:cubicBezTo>
                  <a:pt x="3501957" y="2402608"/>
                  <a:pt x="3499822" y="2309309"/>
                  <a:pt x="3496236" y="2216076"/>
                </a:cubicBezTo>
                <a:cubicBezTo>
                  <a:pt x="3499822" y="2054711"/>
                  <a:pt x="3501128" y="1893280"/>
                  <a:pt x="3506993" y="1731982"/>
                </a:cubicBezTo>
                <a:cubicBezTo>
                  <a:pt x="3508303" y="1695968"/>
                  <a:pt x="3512988" y="1660127"/>
                  <a:pt x="3517751" y="1624405"/>
                </a:cubicBezTo>
                <a:cubicBezTo>
                  <a:pt x="3521009" y="1599968"/>
                  <a:pt x="3528758" y="1562864"/>
                  <a:pt x="3539266" y="1538344"/>
                </a:cubicBezTo>
                <a:cubicBezTo>
                  <a:pt x="3545583" y="1523604"/>
                  <a:pt x="3554825" y="1510203"/>
                  <a:pt x="3560781" y="1495313"/>
                </a:cubicBezTo>
                <a:cubicBezTo>
                  <a:pt x="3569204" y="1474256"/>
                  <a:pt x="3575125" y="1452282"/>
                  <a:pt x="3582297" y="1430767"/>
                </a:cubicBezTo>
                <a:cubicBezTo>
                  <a:pt x="3585883" y="1420009"/>
                  <a:pt x="3585036" y="1406512"/>
                  <a:pt x="3593054" y="1398494"/>
                </a:cubicBezTo>
                <a:cubicBezTo>
                  <a:pt x="3600226" y="1391322"/>
                  <a:pt x="3608234" y="1384899"/>
                  <a:pt x="3614570" y="1376979"/>
                </a:cubicBezTo>
                <a:cubicBezTo>
                  <a:pt x="3637251" y="1348629"/>
                  <a:pt x="3635501" y="1334337"/>
                  <a:pt x="3668358" y="1312433"/>
                </a:cubicBezTo>
                <a:cubicBezTo>
                  <a:pt x="3677793" y="1306143"/>
                  <a:pt x="3689873" y="1305262"/>
                  <a:pt x="3700631" y="1301676"/>
                </a:cubicBezTo>
                <a:cubicBezTo>
                  <a:pt x="3731208" y="1271098"/>
                  <a:pt x="3720424" y="1279853"/>
                  <a:pt x="3765177" y="1247887"/>
                </a:cubicBezTo>
                <a:cubicBezTo>
                  <a:pt x="3775698" y="1240372"/>
                  <a:pt x="3785886" y="1232154"/>
                  <a:pt x="3797450" y="1226372"/>
                </a:cubicBezTo>
                <a:cubicBezTo>
                  <a:pt x="3807592" y="1221301"/>
                  <a:pt x="3819810" y="1221121"/>
                  <a:pt x="3829723" y="1215614"/>
                </a:cubicBezTo>
                <a:cubicBezTo>
                  <a:pt x="3852327" y="1203056"/>
                  <a:pt x="3869738" y="1180762"/>
                  <a:pt x="3894269" y="1172584"/>
                </a:cubicBezTo>
                <a:cubicBezTo>
                  <a:pt x="3905026" y="1168998"/>
                  <a:pt x="3916399" y="1166897"/>
                  <a:pt x="3926541" y="1161826"/>
                </a:cubicBezTo>
                <a:cubicBezTo>
                  <a:pt x="3938105" y="1156044"/>
                  <a:pt x="3946999" y="1145562"/>
                  <a:pt x="3958814" y="1140311"/>
                </a:cubicBezTo>
                <a:cubicBezTo>
                  <a:pt x="3979538" y="1131100"/>
                  <a:pt x="4001845" y="1125968"/>
                  <a:pt x="4023360" y="1118796"/>
                </a:cubicBezTo>
                <a:lnTo>
                  <a:pt x="4055633" y="1108038"/>
                </a:lnTo>
                <a:lnTo>
                  <a:pt x="4087906" y="1097280"/>
                </a:lnTo>
                <a:cubicBezTo>
                  <a:pt x="4145280" y="1100866"/>
                  <a:pt x="4202859" y="1102020"/>
                  <a:pt x="4260029" y="1108038"/>
                </a:cubicBezTo>
                <a:cubicBezTo>
                  <a:pt x="4271306" y="1109225"/>
                  <a:pt x="4282578" y="1112962"/>
                  <a:pt x="4292301" y="1118796"/>
                </a:cubicBezTo>
                <a:cubicBezTo>
                  <a:pt x="4300998" y="1124014"/>
                  <a:pt x="4306645" y="1133139"/>
                  <a:pt x="4313817" y="1140311"/>
                </a:cubicBezTo>
                <a:cubicBezTo>
                  <a:pt x="4340007" y="1218883"/>
                  <a:pt x="4329831" y="1182855"/>
                  <a:pt x="4346090" y="1247887"/>
                </a:cubicBezTo>
                <a:cubicBezTo>
                  <a:pt x="4336506" y="1401220"/>
                  <a:pt x="4343821" y="1378696"/>
                  <a:pt x="4324574" y="1484556"/>
                </a:cubicBezTo>
                <a:cubicBezTo>
                  <a:pt x="4308171" y="1574776"/>
                  <a:pt x="4321722" y="1505300"/>
                  <a:pt x="4303059" y="1570617"/>
                </a:cubicBezTo>
                <a:cubicBezTo>
                  <a:pt x="4298997" y="1584833"/>
                  <a:pt x="4295508" y="1599214"/>
                  <a:pt x="4292301" y="1613647"/>
                </a:cubicBezTo>
                <a:cubicBezTo>
                  <a:pt x="4288335" y="1631496"/>
                  <a:pt x="4286355" y="1649796"/>
                  <a:pt x="4281544" y="1667436"/>
                </a:cubicBezTo>
                <a:cubicBezTo>
                  <a:pt x="4275577" y="1689316"/>
                  <a:pt x="4265530" y="1709980"/>
                  <a:pt x="4260029" y="1731982"/>
                </a:cubicBezTo>
                <a:cubicBezTo>
                  <a:pt x="4256443" y="1746325"/>
                  <a:pt x="4253519" y="1760851"/>
                  <a:pt x="4249271" y="1775012"/>
                </a:cubicBezTo>
                <a:cubicBezTo>
                  <a:pt x="4249261" y="1775047"/>
                  <a:pt x="4222383" y="1855677"/>
                  <a:pt x="4216998" y="1871831"/>
                </a:cubicBezTo>
                <a:cubicBezTo>
                  <a:pt x="4213412" y="1882589"/>
                  <a:pt x="4208990" y="1893103"/>
                  <a:pt x="4206240" y="1904104"/>
                </a:cubicBezTo>
                <a:cubicBezTo>
                  <a:pt x="4199068" y="1932791"/>
                  <a:pt x="4188393" y="1960823"/>
                  <a:pt x="4184725" y="1990165"/>
                </a:cubicBezTo>
                <a:cubicBezTo>
                  <a:pt x="4181139" y="2018852"/>
                  <a:pt x="4180025" y="2047957"/>
                  <a:pt x="4173967" y="2076226"/>
                </a:cubicBezTo>
                <a:cubicBezTo>
                  <a:pt x="4147461" y="2199921"/>
                  <a:pt x="4165547" y="2095174"/>
                  <a:pt x="4130937" y="2173045"/>
                </a:cubicBezTo>
                <a:cubicBezTo>
                  <a:pt x="4121726" y="2193770"/>
                  <a:pt x="4122001" y="2218721"/>
                  <a:pt x="4109421" y="2237591"/>
                </a:cubicBezTo>
                <a:cubicBezTo>
                  <a:pt x="4095078" y="2259106"/>
                  <a:pt x="4074568" y="2277606"/>
                  <a:pt x="4066391" y="2302137"/>
                </a:cubicBezTo>
                <a:cubicBezTo>
                  <a:pt x="4062805" y="2312895"/>
                  <a:pt x="4058617" y="2323470"/>
                  <a:pt x="4055633" y="2334410"/>
                </a:cubicBezTo>
                <a:cubicBezTo>
                  <a:pt x="4047853" y="2362938"/>
                  <a:pt x="4034118" y="2420471"/>
                  <a:pt x="4034118" y="2420471"/>
                </a:cubicBezTo>
                <a:cubicBezTo>
                  <a:pt x="4037278" y="2493142"/>
                  <a:pt x="4030546" y="2629698"/>
                  <a:pt x="4055633" y="2721685"/>
                </a:cubicBezTo>
                <a:cubicBezTo>
                  <a:pt x="4061600" y="2743565"/>
                  <a:pt x="4069977" y="2764716"/>
                  <a:pt x="4077149" y="2786231"/>
                </a:cubicBezTo>
                <a:cubicBezTo>
                  <a:pt x="4077150" y="2786233"/>
                  <a:pt x="4098662" y="2850776"/>
                  <a:pt x="4098664" y="2850777"/>
                </a:cubicBezTo>
                <a:lnTo>
                  <a:pt x="4130937" y="2872292"/>
                </a:lnTo>
                <a:cubicBezTo>
                  <a:pt x="4163211" y="2920703"/>
                  <a:pt x="4161416" y="2935941"/>
                  <a:pt x="4206240" y="2958353"/>
                </a:cubicBezTo>
                <a:cubicBezTo>
                  <a:pt x="4216382" y="2963424"/>
                  <a:pt x="4227573" y="2966127"/>
                  <a:pt x="4238513" y="2969111"/>
                </a:cubicBezTo>
                <a:cubicBezTo>
                  <a:pt x="4267041" y="2976891"/>
                  <a:pt x="4324574" y="2990626"/>
                  <a:pt x="4324574" y="2990626"/>
                </a:cubicBezTo>
                <a:cubicBezTo>
                  <a:pt x="4338726" y="2989054"/>
                  <a:pt x="4446334" y="2979929"/>
                  <a:pt x="4475181" y="2969111"/>
                </a:cubicBezTo>
                <a:cubicBezTo>
                  <a:pt x="4487287" y="2964571"/>
                  <a:pt x="4495890" y="2953378"/>
                  <a:pt x="4507454" y="2947596"/>
                </a:cubicBezTo>
                <a:cubicBezTo>
                  <a:pt x="4517596" y="2942525"/>
                  <a:pt x="4528969" y="2940424"/>
                  <a:pt x="4539727" y="2936838"/>
                </a:cubicBezTo>
                <a:cubicBezTo>
                  <a:pt x="4546899" y="2929666"/>
                  <a:pt x="4553129" y="2921408"/>
                  <a:pt x="4561243" y="2915323"/>
                </a:cubicBezTo>
                <a:cubicBezTo>
                  <a:pt x="4581930" y="2899808"/>
                  <a:pt x="4625789" y="2872292"/>
                  <a:pt x="4625789" y="2872292"/>
                </a:cubicBezTo>
                <a:cubicBezTo>
                  <a:pt x="4632961" y="2850777"/>
                  <a:pt x="4634724" y="2826616"/>
                  <a:pt x="4647304" y="2807746"/>
                </a:cubicBezTo>
                <a:cubicBezTo>
                  <a:pt x="4661647" y="2786231"/>
                  <a:pt x="4682157" y="2767731"/>
                  <a:pt x="4690334" y="2743200"/>
                </a:cubicBezTo>
                <a:cubicBezTo>
                  <a:pt x="4699896" y="2714515"/>
                  <a:pt x="4704884" y="2694481"/>
                  <a:pt x="4722607" y="2667897"/>
                </a:cubicBezTo>
                <a:cubicBezTo>
                  <a:pt x="4728233" y="2659458"/>
                  <a:pt x="4737787" y="2654302"/>
                  <a:pt x="4744123" y="2646382"/>
                </a:cubicBezTo>
                <a:cubicBezTo>
                  <a:pt x="4752200" y="2636286"/>
                  <a:pt x="4758466" y="2624867"/>
                  <a:pt x="4765638" y="2614109"/>
                </a:cubicBezTo>
                <a:cubicBezTo>
                  <a:pt x="4769224" y="2599765"/>
                  <a:pt x="4770572" y="2584668"/>
                  <a:pt x="4776396" y="2571078"/>
                </a:cubicBezTo>
                <a:cubicBezTo>
                  <a:pt x="4781489" y="2559194"/>
                  <a:pt x="4793371" y="2550911"/>
                  <a:pt x="4797911" y="2538805"/>
                </a:cubicBezTo>
                <a:cubicBezTo>
                  <a:pt x="4804331" y="2521685"/>
                  <a:pt x="4804703" y="2502866"/>
                  <a:pt x="4808669" y="2485017"/>
                </a:cubicBezTo>
                <a:cubicBezTo>
                  <a:pt x="4820251" y="2432898"/>
                  <a:pt x="4818974" y="2443115"/>
                  <a:pt x="4840941" y="2388198"/>
                </a:cubicBezTo>
                <a:cubicBezTo>
                  <a:pt x="4844527" y="2355925"/>
                  <a:pt x="4846056" y="2323357"/>
                  <a:pt x="4851699" y="2291379"/>
                </a:cubicBezTo>
                <a:cubicBezTo>
                  <a:pt x="4856838" y="2262259"/>
                  <a:pt x="4866042" y="2234005"/>
                  <a:pt x="4873214" y="2205318"/>
                </a:cubicBezTo>
                <a:cubicBezTo>
                  <a:pt x="4876800" y="2190974"/>
                  <a:pt x="4881881" y="2176924"/>
                  <a:pt x="4883972" y="2162287"/>
                </a:cubicBezTo>
                <a:cubicBezTo>
                  <a:pt x="4887558" y="2137186"/>
                  <a:pt x="4885313" y="2110526"/>
                  <a:pt x="4894730" y="2086984"/>
                </a:cubicBezTo>
                <a:cubicBezTo>
                  <a:pt x="4907294" y="2055575"/>
                  <a:pt x="4937820" y="2033016"/>
                  <a:pt x="4948518" y="2000923"/>
                </a:cubicBezTo>
                <a:cubicBezTo>
                  <a:pt x="4952104" y="1990165"/>
                  <a:pt x="4953442" y="1978374"/>
                  <a:pt x="4959276" y="1968650"/>
                </a:cubicBezTo>
                <a:cubicBezTo>
                  <a:pt x="4964494" y="1959953"/>
                  <a:pt x="4972871" y="1953470"/>
                  <a:pt x="4980791" y="1947134"/>
                </a:cubicBezTo>
                <a:cubicBezTo>
                  <a:pt x="5017320" y="1917910"/>
                  <a:pt x="5026433" y="1921163"/>
                  <a:pt x="5077610" y="1904104"/>
                </a:cubicBezTo>
                <a:lnTo>
                  <a:pt x="5109883" y="1893346"/>
                </a:lnTo>
                <a:cubicBezTo>
                  <a:pt x="5134984" y="1896932"/>
                  <a:pt x="5160479" y="1898402"/>
                  <a:pt x="5185186" y="1904104"/>
                </a:cubicBezTo>
                <a:cubicBezTo>
                  <a:pt x="5207284" y="1909204"/>
                  <a:pt x="5249732" y="1925619"/>
                  <a:pt x="5249732" y="1925619"/>
                </a:cubicBezTo>
                <a:cubicBezTo>
                  <a:pt x="5264076" y="1936377"/>
                  <a:pt x="5278173" y="1947471"/>
                  <a:pt x="5292763" y="1957892"/>
                </a:cubicBezTo>
                <a:cubicBezTo>
                  <a:pt x="5324005" y="1980207"/>
                  <a:pt x="5336810" y="1984331"/>
                  <a:pt x="5368066" y="2011680"/>
                </a:cubicBezTo>
                <a:lnTo>
                  <a:pt x="5443370" y="2086984"/>
                </a:lnTo>
                <a:lnTo>
                  <a:pt x="5475643" y="2119257"/>
                </a:lnTo>
                <a:cubicBezTo>
                  <a:pt x="5486401" y="2130015"/>
                  <a:pt x="5499477" y="2138871"/>
                  <a:pt x="5507916" y="2151530"/>
                </a:cubicBezTo>
                <a:cubicBezTo>
                  <a:pt x="5522259" y="2173045"/>
                  <a:pt x="5535071" y="2195665"/>
                  <a:pt x="5550946" y="2216076"/>
                </a:cubicBezTo>
                <a:cubicBezTo>
                  <a:pt x="5560286" y="2228085"/>
                  <a:pt x="5575051" y="2235514"/>
                  <a:pt x="5583219" y="2248349"/>
                </a:cubicBezTo>
                <a:cubicBezTo>
                  <a:pt x="5600438" y="2275408"/>
                  <a:pt x="5626250" y="2334410"/>
                  <a:pt x="5626250" y="2334410"/>
                </a:cubicBezTo>
                <a:cubicBezTo>
                  <a:pt x="5629836" y="2352339"/>
                  <a:pt x="5632572" y="2370460"/>
                  <a:pt x="5637007" y="2388198"/>
                </a:cubicBezTo>
                <a:cubicBezTo>
                  <a:pt x="5639757" y="2399199"/>
                  <a:pt x="5647765" y="2409131"/>
                  <a:pt x="5647765" y="2420471"/>
                </a:cubicBezTo>
                <a:cubicBezTo>
                  <a:pt x="5647765" y="2481536"/>
                  <a:pt x="5643083" y="2542589"/>
                  <a:pt x="5637007" y="2603351"/>
                </a:cubicBezTo>
                <a:cubicBezTo>
                  <a:pt x="5634698" y="2626442"/>
                  <a:pt x="5612203" y="2659982"/>
                  <a:pt x="5604734" y="2678654"/>
                </a:cubicBezTo>
                <a:cubicBezTo>
                  <a:pt x="5583275" y="2732302"/>
                  <a:pt x="5589736" y="2741379"/>
                  <a:pt x="5561704" y="2786231"/>
                </a:cubicBezTo>
                <a:cubicBezTo>
                  <a:pt x="5552201" y="2801435"/>
                  <a:pt x="5538138" y="2813589"/>
                  <a:pt x="5529431" y="2829262"/>
                </a:cubicBezTo>
                <a:cubicBezTo>
                  <a:pt x="5520053" y="2846142"/>
                  <a:pt x="5514411" y="2864865"/>
                  <a:pt x="5507916" y="2883050"/>
                </a:cubicBezTo>
                <a:cubicBezTo>
                  <a:pt x="5496474" y="2915087"/>
                  <a:pt x="5493146" y="2950698"/>
                  <a:pt x="5475643" y="2979869"/>
                </a:cubicBezTo>
                <a:cubicBezTo>
                  <a:pt x="5374766" y="3147996"/>
                  <a:pt x="5499010" y="2937808"/>
                  <a:pt x="5421854" y="3076687"/>
                </a:cubicBezTo>
                <a:cubicBezTo>
                  <a:pt x="5338322" y="3227043"/>
                  <a:pt x="5438170" y="3044128"/>
                  <a:pt x="5357309" y="3173506"/>
                </a:cubicBezTo>
                <a:cubicBezTo>
                  <a:pt x="5348810" y="3187105"/>
                  <a:pt x="5345114" y="3203487"/>
                  <a:pt x="5335793" y="3216537"/>
                </a:cubicBezTo>
                <a:cubicBezTo>
                  <a:pt x="5326950" y="3228917"/>
                  <a:pt x="5313259" y="3237123"/>
                  <a:pt x="5303520" y="3248810"/>
                </a:cubicBezTo>
                <a:cubicBezTo>
                  <a:pt x="5295243" y="3258742"/>
                  <a:pt x="5288946" y="3270175"/>
                  <a:pt x="5282005" y="3281083"/>
                </a:cubicBezTo>
                <a:cubicBezTo>
                  <a:pt x="5263843" y="3309623"/>
                  <a:pt x="5246379" y="3338604"/>
                  <a:pt x="5228217" y="3367144"/>
                </a:cubicBezTo>
                <a:cubicBezTo>
                  <a:pt x="5221276" y="3378052"/>
                  <a:pt x="5206701" y="3399417"/>
                  <a:pt x="5206701" y="3399417"/>
                </a:cubicBezTo>
                <a:cubicBezTo>
                  <a:pt x="5187740" y="3475266"/>
                  <a:pt x="5203780" y="3429910"/>
                  <a:pt x="5142156" y="3528509"/>
                </a:cubicBezTo>
                <a:lnTo>
                  <a:pt x="5142156" y="3528509"/>
                </a:lnTo>
                <a:cubicBezTo>
                  <a:pt x="5106011" y="3636941"/>
                  <a:pt x="5161153" y="3468771"/>
                  <a:pt x="5120640" y="3603812"/>
                </a:cubicBezTo>
                <a:cubicBezTo>
                  <a:pt x="5114123" y="3625535"/>
                  <a:pt x="5111705" y="3649488"/>
                  <a:pt x="5099125" y="3668358"/>
                </a:cubicBezTo>
                <a:lnTo>
                  <a:pt x="5077610" y="3700631"/>
                </a:lnTo>
                <a:cubicBezTo>
                  <a:pt x="5050038" y="3866059"/>
                  <a:pt x="5087030" y="3683128"/>
                  <a:pt x="5045337" y="3808207"/>
                </a:cubicBezTo>
                <a:cubicBezTo>
                  <a:pt x="5035986" y="3836260"/>
                  <a:pt x="5023821" y="3894269"/>
                  <a:pt x="5023821" y="3894269"/>
                </a:cubicBezTo>
                <a:cubicBezTo>
                  <a:pt x="5020235" y="3930128"/>
                  <a:pt x="5013064" y="3965808"/>
                  <a:pt x="5013064" y="4001845"/>
                </a:cubicBezTo>
                <a:cubicBezTo>
                  <a:pt x="5013064" y="4120233"/>
                  <a:pt x="5017254" y="4238641"/>
                  <a:pt x="5023821" y="4356847"/>
                </a:cubicBezTo>
                <a:cubicBezTo>
                  <a:pt x="5025847" y="4393307"/>
                  <a:pt x="5044731" y="4394848"/>
                  <a:pt x="5066852" y="4421393"/>
                </a:cubicBezTo>
                <a:cubicBezTo>
                  <a:pt x="5090066" y="4449250"/>
                  <a:pt x="5103476" y="4494560"/>
                  <a:pt x="5142156" y="4507454"/>
                </a:cubicBezTo>
                <a:cubicBezTo>
                  <a:pt x="5214802" y="4531670"/>
                  <a:pt x="5125389" y="4503729"/>
                  <a:pt x="5238974" y="4528970"/>
                </a:cubicBezTo>
                <a:cubicBezTo>
                  <a:pt x="5250043" y="4531430"/>
                  <a:pt x="5260178" y="4537267"/>
                  <a:pt x="5271247" y="4539727"/>
                </a:cubicBezTo>
                <a:cubicBezTo>
                  <a:pt x="5384833" y="4564968"/>
                  <a:pt x="5295420" y="4537027"/>
                  <a:pt x="5368066" y="4561243"/>
                </a:cubicBezTo>
                <a:cubicBezTo>
                  <a:pt x="5400339" y="4557657"/>
                  <a:pt x="5433044" y="4556853"/>
                  <a:pt x="5464885" y="4550485"/>
                </a:cubicBezTo>
                <a:cubicBezTo>
                  <a:pt x="5487124" y="4546037"/>
                  <a:pt x="5507708" y="4535487"/>
                  <a:pt x="5529431" y="4528970"/>
                </a:cubicBezTo>
                <a:cubicBezTo>
                  <a:pt x="5543592" y="4524722"/>
                  <a:pt x="5558118" y="4521798"/>
                  <a:pt x="5572461" y="4518212"/>
                </a:cubicBezTo>
                <a:cubicBezTo>
                  <a:pt x="5650350" y="4466286"/>
                  <a:pt x="5613879" y="4486746"/>
                  <a:pt x="5680038" y="4453666"/>
                </a:cubicBezTo>
                <a:cubicBezTo>
                  <a:pt x="5705527" y="4415432"/>
                  <a:pt x="5730352" y="4375879"/>
                  <a:pt x="5766099" y="4346090"/>
                </a:cubicBezTo>
                <a:cubicBezTo>
                  <a:pt x="5776031" y="4337813"/>
                  <a:pt x="5787614" y="4331746"/>
                  <a:pt x="5798372" y="4324574"/>
                </a:cubicBezTo>
                <a:cubicBezTo>
                  <a:pt x="5801958" y="4313817"/>
                  <a:pt x="5804438" y="4302625"/>
                  <a:pt x="5809130" y="4292302"/>
                </a:cubicBezTo>
                <a:cubicBezTo>
                  <a:pt x="5822402" y="4263104"/>
                  <a:pt x="5844381" y="4237356"/>
                  <a:pt x="5852160" y="4206240"/>
                </a:cubicBezTo>
                <a:cubicBezTo>
                  <a:pt x="5855746" y="4191897"/>
                  <a:pt x="5858570" y="4177341"/>
                  <a:pt x="5862918" y="4163210"/>
                </a:cubicBezTo>
                <a:cubicBezTo>
                  <a:pt x="5872923" y="4130696"/>
                  <a:pt x="5888519" y="4099749"/>
                  <a:pt x="5895191" y="4066391"/>
                </a:cubicBezTo>
                <a:cubicBezTo>
                  <a:pt x="5902583" y="4029434"/>
                  <a:pt x="5906581" y="4005009"/>
                  <a:pt x="5916706" y="3969572"/>
                </a:cubicBezTo>
                <a:cubicBezTo>
                  <a:pt x="5919821" y="3958669"/>
                  <a:pt x="5924480" y="3948239"/>
                  <a:pt x="5927464" y="3937299"/>
                </a:cubicBezTo>
                <a:cubicBezTo>
                  <a:pt x="5935244" y="3908771"/>
                  <a:pt x="5935755" y="3877686"/>
                  <a:pt x="5948979" y="3851238"/>
                </a:cubicBezTo>
                <a:cubicBezTo>
                  <a:pt x="5956151" y="3836894"/>
                  <a:pt x="5964177" y="3822947"/>
                  <a:pt x="5970494" y="3808207"/>
                </a:cubicBezTo>
                <a:cubicBezTo>
                  <a:pt x="5974961" y="3797784"/>
                  <a:pt x="5978268" y="3786874"/>
                  <a:pt x="5981252" y="3775934"/>
                </a:cubicBezTo>
                <a:cubicBezTo>
                  <a:pt x="5989032" y="3747406"/>
                  <a:pt x="5986364" y="3714476"/>
                  <a:pt x="6002767" y="3689873"/>
                </a:cubicBezTo>
                <a:lnTo>
                  <a:pt x="6024283" y="3657600"/>
                </a:lnTo>
                <a:cubicBezTo>
                  <a:pt x="6050813" y="3551473"/>
                  <a:pt x="6015452" y="3661560"/>
                  <a:pt x="6056556" y="3593054"/>
                </a:cubicBezTo>
                <a:cubicBezTo>
                  <a:pt x="6062390" y="3583331"/>
                  <a:pt x="6060510" y="3569853"/>
                  <a:pt x="6067313" y="3560782"/>
                </a:cubicBezTo>
                <a:cubicBezTo>
                  <a:pt x="6108518" y="3505841"/>
                  <a:pt x="6106259" y="3511940"/>
                  <a:pt x="6153374" y="3496236"/>
                </a:cubicBezTo>
                <a:cubicBezTo>
                  <a:pt x="6164132" y="3489064"/>
                  <a:pt x="6172740" y="3475479"/>
                  <a:pt x="6185647" y="3474720"/>
                </a:cubicBezTo>
                <a:cubicBezTo>
                  <a:pt x="6235890" y="3471764"/>
                  <a:pt x="6286609" y="3477204"/>
                  <a:pt x="6336254" y="3485478"/>
                </a:cubicBezTo>
                <a:cubicBezTo>
                  <a:pt x="6352072" y="3488114"/>
                  <a:pt x="6364269" y="3501362"/>
                  <a:pt x="6379285" y="3506993"/>
                </a:cubicBezTo>
                <a:cubicBezTo>
                  <a:pt x="6393129" y="3512184"/>
                  <a:pt x="6407972" y="3514165"/>
                  <a:pt x="6422316" y="3517751"/>
                </a:cubicBezTo>
                <a:cubicBezTo>
                  <a:pt x="6433074" y="3532095"/>
                  <a:pt x="6441911" y="3548104"/>
                  <a:pt x="6454589" y="3560782"/>
                </a:cubicBezTo>
                <a:cubicBezTo>
                  <a:pt x="6463731" y="3569924"/>
                  <a:pt x="6477131" y="3573783"/>
                  <a:pt x="6486861" y="3582297"/>
                </a:cubicBezTo>
                <a:cubicBezTo>
                  <a:pt x="6505943" y="3598994"/>
                  <a:pt x="6522720" y="3618156"/>
                  <a:pt x="6540650" y="3636085"/>
                </a:cubicBezTo>
                <a:cubicBezTo>
                  <a:pt x="6551408" y="3646843"/>
                  <a:pt x="6564484" y="3655699"/>
                  <a:pt x="6572923" y="3668358"/>
                </a:cubicBezTo>
                <a:cubicBezTo>
                  <a:pt x="6580095" y="3679116"/>
                  <a:pt x="6585296" y="3691489"/>
                  <a:pt x="6594438" y="3700631"/>
                </a:cubicBezTo>
                <a:cubicBezTo>
                  <a:pt x="6650360" y="3756553"/>
                  <a:pt x="6605637" y="3690426"/>
                  <a:pt x="6648226" y="3743662"/>
                </a:cubicBezTo>
                <a:cubicBezTo>
                  <a:pt x="6656302" y="3753758"/>
                  <a:pt x="6660599" y="3766792"/>
                  <a:pt x="6669741" y="3775934"/>
                </a:cubicBezTo>
                <a:cubicBezTo>
                  <a:pt x="6686020" y="3792213"/>
                  <a:pt x="6719817" y="3808019"/>
                  <a:pt x="6734287" y="3829723"/>
                </a:cubicBezTo>
                <a:cubicBezTo>
                  <a:pt x="6743182" y="3843066"/>
                  <a:pt x="6745958" y="3860095"/>
                  <a:pt x="6755803" y="3872753"/>
                </a:cubicBezTo>
                <a:cubicBezTo>
                  <a:pt x="6809143" y="3941333"/>
                  <a:pt x="6830568" y="3905565"/>
                  <a:pt x="6788076" y="3948057"/>
                </a:cubicBezTo>
              </a:path>
            </a:pathLst>
          </a:custGeom>
          <a:ln w="12700"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07C69EB-6716-42D8-973F-F6DF58BAB927}"/>
              </a:ext>
            </a:extLst>
          </p:cNvPr>
          <p:cNvGrpSpPr/>
          <p:nvPr/>
        </p:nvGrpSpPr>
        <p:grpSpPr>
          <a:xfrm>
            <a:off x="267810" y="6118194"/>
            <a:ext cx="520823" cy="532661"/>
            <a:chOff x="5575177" y="736846"/>
            <a:chExt cx="520823" cy="532661"/>
          </a:xfrm>
        </p:grpSpPr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7D3FA399-017F-4FF5-A3A5-5AB58DFCD127}"/>
                </a:ext>
              </a:extLst>
            </p:cNvPr>
            <p:cNvSpPr/>
            <p:nvPr/>
          </p:nvSpPr>
          <p:spPr>
            <a:xfrm>
              <a:off x="5575177" y="736846"/>
              <a:ext cx="520823" cy="532661"/>
            </a:xfrm>
            <a:prstGeom prst="round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A0E25A94-4D89-4FA6-B00A-1D86F20C3E08}"/>
                </a:ext>
              </a:extLst>
            </p:cNvPr>
            <p:cNvSpPr txBox="1"/>
            <p:nvPr/>
          </p:nvSpPr>
          <p:spPr>
            <a:xfrm>
              <a:off x="5676730" y="818510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>
                  <a:solidFill>
                    <a:schemeClr val="bg1">
                      <a:lumMod val="95000"/>
                    </a:schemeClr>
                  </a:solidFill>
                </a:rPr>
                <a:t>A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55C380DE-566B-4606-B16E-25B954664B1F}"/>
              </a:ext>
            </a:extLst>
          </p:cNvPr>
          <p:cNvGrpSpPr/>
          <p:nvPr/>
        </p:nvGrpSpPr>
        <p:grpSpPr>
          <a:xfrm>
            <a:off x="890186" y="6118194"/>
            <a:ext cx="520823" cy="532661"/>
            <a:chOff x="5575177" y="736846"/>
            <a:chExt cx="520823" cy="532661"/>
          </a:xfrm>
        </p:grpSpPr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8EEF301F-355A-4AE5-9E6C-F66B80EC57C4}"/>
                </a:ext>
              </a:extLst>
            </p:cNvPr>
            <p:cNvSpPr/>
            <p:nvPr/>
          </p:nvSpPr>
          <p:spPr>
            <a:xfrm>
              <a:off x="5575177" y="736846"/>
              <a:ext cx="520823" cy="532661"/>
            </a:xfrm>
            <a:prstGeom prst="round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78DB8160-848C-4474-830A-296146931146}"/>
                </a:ext>
              </a:extLst>
            </p:cNvPr>
            <p:cNvSpPr txBox="1"/>
            <p:nvPr/>
          </p:nvSpPr>
          <p:spPr>
            <a:xfrm>
              <a:off x="5676730" y="818510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>
                  <a:solidFill>
                    <a:schemeClr val="bg1">
                      <a:lumMod val="95000"/>
                    </a:schemeClr>
                  </a:solidFill>
                </a:rPr>
                <a:t>B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F83B707-0B7D-4329-9145-104C61E77B01}"/>
              </a:ext>
            </a:extLst>
          </p:cNvPr>
          <p:cNvGrpSpPr/>
          <p:nvPr/>
        </p:nvGrpSpPr>
        <p:grpSpPr>
          <a:xfrm>
            <a:off x="1511501" y="6127462"/>
            <a:ext cx="520823" cy="532661"/>
            <a:chOff x="5575177" y="736846"/>
            <a:chExt cx="520823" cy="532661"/>
          </a:xfrm>
        </p:grpSpPr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FD0AAA65-DE37-4137-97F0-94014C630351}"/>
                </a:ext>
              </a:extLst>
            </p:cNvPr>
            <p:cNvSpPr/>
            <p:nvPr/>
          </p:nvSpPr>
          <p:spPr>
            <a:xfrm>
              <a:off x="5575177" y="736846"/>
              <a:ext cx="520823" cy="532661"/>
            </a:xfrm>
            <a:prstGeom prst="round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72C8D90-409E-45A6-855F-3AD7A9152211}"/>
                </a:ext>
              </a:extLst>
            </p:cNvPr>
            <p:cNvSpPr txBox="1"/>
            <p:nvPr/>
          </p:nvSpPr>
          <p:spPr>
            <a:xfrm>
              <a:off x="5676730" y="818510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>
                  <a:solidFill>
                    <a:schemeClr val="bg1">
                      <a:lumMod val="95000"/>
                    </a:schemeClr>
                  </a:solidFill>
                </a:rPr>
                <a:t>D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1972FBB3-4FE4-407C-97FF-9316B3AD1D36}"/>
              </a:ext>
            </a:extLst>
          </p:cNvPr>
          <p:cNvGrpSpPr/>
          <p:nvPr/>
        </p:nvGrpSpPr>
        <p:grpSpPr>
          <a:xfrm>
            <a:off x="2137139" y="6118193"/>
            <a:ext cx="520823" cy="532661"/>
            <a:chOff x="5575177" y="736846"/>
            <a:chExt cx="520823" cy="532661"/>
          </a:xfrm>
        </p:grpSpPr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4BBE3DC3-C4B0-40FA-819E-AD35F96D94DB}"/>
                </a:ext>
              </a:extLst>
            </p:cNvPr>
            <p:cNvSpPr/>
            <p:nvPr/>
          </p:nvSpPr>
          <p:spPr>
            <a:xfrm>
              <a:off x="5575177" y="736846"/>
              <a:ext cx="520823" cy="532661"/>
            </a:xfrm>
            <a:prstGeom prst="round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A2ED36E3-331E-40B8-8DE6-8195F3CB902A}"/>
                </a:ext>
              </a:extLst>
            </p:cNvPr>
            <p:cNvSpPr txBox="1"/>
            <p:nvPr/>
          </p:nvSpPr>
          <p:spPr>
            <a:xfrm>
              <a:off x="5676730" y="818510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>
                  <a:solidFill>
                    <a:schemeClr val="bg1">
                      <a:lumMod val="95000"/>
                    </a:schemeClr>
                  </a:solidFill>
                </a:rPr>
                <a:t>F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3F91912E-19E7-412F-A733-5C7C11707CB0}"/>
              </a:ext>
            </a:extLst>
          </p:cNvPr>
          <p:cNvGrpSpPr/>
          <p:nvPr/>
        </p:nvGrpSpPr>
        <p:grpSpPr>
          <a:xfrm>
            <a:off x="2767709" y="6118192"/>
            <a:ext cx="520823" cy="532661"/>
            <a:chOff x="5575177" y="736846"/>
            <a:chExt cx="520823" cy="532661"/>
          </a:xfrm>
        </p:grpSpPr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3A7875F4-7C48-4604-87EA-981E4C4023DD}"/>
                </a:ext>
              </a:extLst>
            </p:cNvPr>
            <p:cNvSpPr/>
            <p:nvPr/>
          </p:nvSpPr>
          <p:spPr>
            <a:xfrm>
              <a:off x="5575177" y="736846"/>
              <a:ext cx="520823" cy="532661"/>
            </a:xfrm>
            <a:prstGeom prst="round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97C60EC-9526-4C19-80A4-5C900C8C0602}"/>
                </a:ext>
              </a:extLst>
            </p:cNvPr>
            <p:cNvSpPr txBox="1"/>
            <p:nvPr/>
          </p:nvSpPr>
          <p:spPr>
            <a:xfrm>
              <a:off x="5676730" y="818510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>
                  <a:solidFill>
                    <a:schemeClr val="bg1">
                      <a:lumMod val="95000"/>
                    </a:schemeClr>
                  </a:solidFill>
                </a:rPr>
                <a:t>E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2373FAB-E4BC-4A13-934C-12A2F114AF84}"/>
              </a:ext>
            </a:extLst>
          </p:cNvPr>
          <p:cNvGrpSpPr/>
          <p:nvPr/>
        </p:nvGrpSpPr>
        <p:grpSpPr>
          <a:xfrm>
            <a:off x="3398641" y="6120073"/>
            <a:ext cx="520823" cy="532661"/>
            <a:chOff x="5575177" y="736846"/>
            <a:chExt cx="520823" cy="532661"/>
          </a:xfrm>
        </p:grpSpPr>
        <p:sp>
          <p:nvSpPr>
            <p:cNvPr id="76" name="Rectangle: Rounded Corners 75">
              <a:extLst>
                <a:ext uri="{FF2B5EF4-FFF2-40B4-BE49-F238E27FC236}">
                  <a16:creationId xmlns:a16="http://schemas.microsoft.com/office/drawing/2014/main" id="{E91774EC-7F33-4533-B7B2-A01B0C820796}"/>
                </a:ext>
              </a:extLst>
            </p:cNvPr>
            <p:cNvSpPr/>
            <p:nvPr/>
          </p:nvSpPr>
          <p:spPr>
            <a:xfrm>
              <a:off x="5575177" y="736846"/>
              <a:ext cx="520823" cy="532661"/>
            </a:xfrm>
            <a:prstGeom prst="round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EF7A5A2-B954-48AF-B2B6-F13C097BF03A}"/>
                </a:ext>
              </a:extLst>
            </p:cNvPr>
            <p:cNvSpPr txBox="1"/>
            <p:nvPr/>
          </p:nvSpPr>
          <p:spPr>
            <a:xfrm>
              <a:off x="5676730" y="818510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>
                  <a:solidFill>
                    <a:schemeClr val="bg1">
                      <a:lumMod val="95000"/>
                    </a:schemeClr>
                  </a:solidFill>
                </a:rPr>
                <a:t>G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EF4BDE2C-9EED-4FDB-94C3-C4BC78C8288B}"/>
              </a:ext>
            </a:extLst>
          </p:cNvPr>
          <p:cNvGrpSpPr/>
          <p:nvPr/>
        </p:nvGrpSpPr>
        <p:grpSpPr>
          <a:xfrm>
            <a:off x="4021017" y="6115589"/>
            <a:ext cx="520823" cy="532661"/>
            <a:chOff x="5575177" y="736846"/>
            <a:chExt cx="520823" cy="532661"/>
          </a:xfrm>
        </p:grpSpPr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428DC7AE-59F0-41AC-A77C-1B900A04471D}"/>
                </a:ext>
              </a:extLst>
            </p:cNvPr>
            <p:cNvSpPr/>
            <p:nvPr/>
          </p:nvSpPr>
          <p:spPr>
            <a:xfrm>
              <a:off x="5575177" y="736846"/>
              <a:ext cx="520823" cy="532661"/>
            </a:xfrm>
            <a:prstGeom prst="round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12ACF5B8-FA38-4CD0-BC5C-13FA0F112C5C}"/>
                </a:ext>
              </a:extLst>
            </p:cNvPr>
            <p:cNvSpPr txBox="1"/>
            <p:nvPr/>
          </p:nvSpPr>
          <p:spPr>
            <a:xfrm>
              <a:off x="5676730" y="818510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>
                  <a:solidFill>
                    <a:schemeClr val="bg1">
                      <a:lumMod val="95000"/>
                    </a:schemeClr>
                  </a:solidFill>
                </a:rPr>
                <a:t>C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C240C4B6-850C-42AF-ACEF-C4FAC2D2B601}"/>
              </a:ext>
            </a:extLst>
          </p:cNvPr>
          <p:cNvGrpSpPr/>
          <p:nvPr/>
        </p:nvGrpSpPr>
        <p:grpSpPr>
          <a:xfrm>
            <a:off x="4643393" y="6115589"/>
            <a:ext cx="520823" cy="532661"/>
            <a:chOff x="5575177" y="736846"/>
            <a:chExt cx="520823" cy="532661"/>
          </a:xfrm>
        </p:grpSpPr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EC288778-3D6C-4C0E-B602-07100E6F74F7}"/>
                </a:ext>
              </a:extLst>
            </p:cNvPr>
            <p:cNvSpPr/>
            <p:nvPr/>
          </p:nvSpPr>
          <p:spPr>
            <a:xfrm>
              <a:off x="5575177" y="736846"/>
              <a:ext cx="520823" cy="532661"/>
            </a:xfrm>
            <a:prstGeom prst="round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A36271E0-D955-4117-BB87-86A6893F7D80}"/>
                </a:ext>
              </a:extLst>
            </p:cNvPr>
            <p:cNvSpPr txBox="1"/>
            <p:nvPr/>
          </p:nvSpPr>
          <p:spPr>
            <a:xfrm>
              <a:off x="5676730" y="818510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>
                  <a:solidFill>
                    <a:schemeClr val="bg1">
                      <a:lumMod val="95000"/>
                    </a:schemeClr>
                  </a:solidFill>
                </a:rPr>
                <a:t>H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233939DB-FEEF-4C9C-A1C6-86CCADA9B6CF}"/>
              </a:ext>
            </a:extLst>
          </p:cNvPr>
          <p:cNvGrpSpPr/>
          <p:nvPr/>
        </p:nvGrpSpPr>
        <p:grpSpPr>
          <a:xfrm>
            <a:off x="5274325" y="6118474"/>
            <a:ext cx="520823" cy="532661"/>
            <a:chOff x="5575177" y="736846"/>
            <a:chExt cx="520823" cy="532661"/>
          </a:xfrm>
        </p:grpSpPr>
        <p:sp>
          <p:nvSpPr>
            <p:cNvPr id="85" name="Rectangle: Rounded Corners 84">
              <a:extLst>
                <a:ext uri="{FF2B5EF4-FFF2-40B4-BE49-F238E27FC236}">
                  <a16:creationId xmlns:a16="http://schemas.microsoft.com/office/drawing/2014/main" id="{B8159761-5F42-4B2C-91E9-A9C8236024AF}"/>
                </a:ext>
              </a:extLst>
            </p:cNvPr>
            <p:cNvSpPr/>
            <p:nvPr/>
          </p:nvSpPr>
          <p:spPr>
            <a:xfrm>
              <a:off x="5575177" y="736846"/>
              <a:ext cx="520823" cy="532661"/>
            </a:xfrm>
            <a:prstGeom prst="round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AA350B1F-8A23-49BD-B981-4A9334D916BB}"/>
                </a:ext>
              </a:extLst>
            </p:cNvPr>
            <p:cNvSpPr txBox="1"/>
            <p:nvPr/>
          </p:nvSpPr>
          <p:spPr>
            <a:xfrm>
              <a:off x="5735208" y="808476"/>
              <a:ext cx="2423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>
                  <a:solidFill>
                    <a:schemeClr val="bg1">
                      <a:lumMod val="95000"/>
                    </a:schemeClr>
                  </a:solidFill>
                </a:rPr>
                <a:t>I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6254E991-F230-44DE-8BA6-0D54F73D7F0D}"/>
              </a:ext>
            </a:extLst>
          </p:cNvPr>
          <p:cNvGrpSpPr/>
          <p:nvPr/>
        </p:nvGrpSpPr>
        <p:grpSpPr>
          <a:xfrm>
            <a:off x="5908928" y="6127461"/>
            <a:ext cx="520823" cy="532661"/>
            <a:chOff x="5575177" y="736846"/>
            <a:chExt cx="520823" cy="532661"/>
          </a:xfrm>
        </p:grpSpPr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16D75CD1-93BD-43E0-A9ED-BE749155ECC1}"/>
                </a:ext>
              </a:extLst>
            </p:cNvPr>
            <p:cNvSpPr/>
            <p:nvPr/>
          </p:nvSpPr>
          <p:spPr>
            <a:xfrm>
              <a:off x="5575177" y="736846"/>
              <a:ext cx="520823" cy="532661"/>
            </a:xfrm>
            <a:prstGeom prst="round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3C58D878-093F-43D5-B6C3-E01F5CE8910D}"/>
                </a:ext>
              </a:extLst>
            </p:cNvPr>
            <p:cNvSpPr txBox="1"/>
            <p:nvPr/>
          </p:nvSpPr>
          <p:spPr>
            <a:xfrm>
              <a:off x="5704550" y="799489"/>
              <a:ext cx="258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>
                  <a:solidFill>
                    <a:schemeClr val="bg1">
                      <a:lumMod val="95000"/>
                    </a:schemeClr>
                  </a:solidFill>
                </a:rPr>
                <a:t>J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809A6AA0-8439-482A-A860-B3314862962D}"/>
              </a:ext>
            </a:extLst>
          </p:cNvPr>
          <p:cNvGrpSpPr/>
          <p:nvPr/>
        </p:nvGrpSpPr>
        <p:grpSpPr>
          <a:xfrm>
            <a:off x="6539859" y="6115589"/>
            <a:ext cx="520823" cy="532661"/>
            <a:chOff x="5575177" y="736846"/>
            <a:chExt cx="520823" cy="532661"/>
          </a:xfrm>
        </p:grpSpPr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FFFE7020-1B07-4E0F-93A9-DFC833AE25DB}"/>
                </a:ext>
              </a:extLst>
            </p:cNvPr>
            <p:cNvSpPr/>
            <p:nvPr/>
          </p:nvSpPr>
          <p:spPr>
            <a:xfrm>
              <a:off x="5575177" y="736846"/>
              <a:ext cx="520823" cy="532661"/>
            </a:xfrm>
            <a:prstGeom prst="round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D354969C-FDB6-44CE-A253-C66507D6CD78}"/>
                </a:ext>
              </a:extLst>
            </p:cNvPr>
            <p:cNvSpPr txBox="1"/>
            <p:nvPr/>
          </p:nvSpPr>
          <p:spPr>
            <a:xfrm>
              <a:off x="5676730" y="818510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>
                  <a:solidFill>
                    <a:schemeClr val="bg1">
                      <a:lumMod val="95000"/>
                    </a:schemeClr>
                  </a:solidFill>
                </a:rPr>
                <a:t>K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pic>
        <p:nvPicPr>
          <p:cNvPr id="2050" name="Picture 2" descr="Bike Top View Vector Images (over 370)">
            <a:extLst>
              <a:ext uri="{FF2B5EF4-FFF2-40B4-BE49-F238E27FC236}">
                <a16:creationId xmlns:a16="http://schemas.microsoft.com/office/drawing/2014/main" id="{85404A68-C1E0-4066-9820-55062DB4DE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backgroundMark x1="42017" y1="40000" x2="43277" y2="41600"/>
                        <a14:backgroundMark x1="52521" y1="33600" x2="53782" y2="32800"/>
                        <a14:backgroundMark x1="52101" y1="68400" x2="52101" y2="68400"/>
                        <a14:backgroundMark x1="47479" y1="68000" x2="47479" y2="68000"/>
                        <a14:backgroundMark x1="61345" y1="25600" x2="61345" y2="25600"/>
                        <a14:backgroundMark x1="38235" y1="26400" x2="38235" y2="26400"/>
                        <a14:backgroundMark x1="51681" y1="78000" x2="51681" y2="78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4906302" y="400637"/>
            <a:ext cx="816925" cy="858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Guía de Estudio de Señales de Tránsito de DMV | 2021 | PuedoManejar.com">
            <a:extLst>
              <a:ext uri="{FF2B5EF4-FFF2-40B4-BE49-F238E27FC236}">
                <a16:creationId xmlns:a16="http://schemas.microsoft.com/office/drawing/2014/main" id="{E521B665-8ECB-4548-9E75-CAB5F4A85B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550" y="5400658"/>
            <a:ext cx="520823" cy="520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4" descr="Guía de Estudio de Señales de Tránsito de DMV | 2021 | PuedoManejar.com">
            <a:extLst>
              <a:ext uri="{FF2B5EF4-FFF2-40B4-BE49-F238E27FC236}">
                <a16:creationId xmlns:a16="http://schemas.microsoft.com/office/drawing/2014/main" id="{23B929DF-CEB9-4B00-8A06-D9CFBCCCBA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786" y="3894728"/>
            <a:ext cx="520823" cy="520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4" descr="Guía de Estudio de Señales de Tránsito de DMV | 2021 | PuedoManejar.com">
            <a:extLst>
              <a:ext uri="{FF2B5EF4-FFF2-40B4-BE49-F238E27FC236}">
                <a16:creationId xmlns:a16="http://schemas.microsoft.com/office/drawing/2014/main" id="{F246F905-C78E-449F-B81B-291924E622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326" y="3904595"/>
            <a:ext cx="520823" cy="520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4" descr="Guía de Estudio de Señales de Tránsito de DMV | 2021 | PuedoManejar.com">
            <a:extLst>
              <a:ext uri="{FF2B5EF4-FFF2-40B4-BE49-F238E27FC236}">
                <a16:creationId xmlns:a16="http://schemas.microsoft.com/office/drawing/2014/main" id="{625048C9-2FB1-4889-B171-AABF26289D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1999" y="5377548"/>
            <a:ext cx="520823" cy="520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4" descr="Guía de Estudio de Señales de Tránsito de DMV | 2021 | PuedoManejar.com">
            <a:extLst>
              <a:ext uri="{FF2B5EF4-FFF2-40B4-BE49-F238E27FC236}">
                <a16:creationId xmlns:a16="http://schemas.microsoft.com/office/drawing/2014/main" id="{E513CBF9-F9FB-4AC1-A4F7-4DA13FA4A1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2822" y="3922516"/>
            <a:ext cx="520823" cy="520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" name="Picture 4" descr="Guía de Estudio de Señales de Tránsito de DMV | 2021 | PuedoManejar.com">
            <a:extLst>
              <a:ext uri="{FF2B5EF4-FFF2-40B4-BE49-F238E27FC236}">
                <a16:creationId xmlns:a16="http://schemas.microsoft.com/office/drawing/2014/main" id="{AE67E6F2-B909-4740-B2E8-A9957BFA2D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1697" y="5413941"/>
            <a:ext cx="520823" cy="520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4" descr="Guía de Estudio de Señales de Tránsito de DMV | 2021 | PuedoManejar.com">
            <a:extLst>
              <a:ext uri="{FF2B5EF4-FFF2-40B4-BE49-F238E27FC236}">
                <a16:creationId xmlns:a16="http://schemas.microsoft.com/office/drawing/2014/main" id="{C0FB9DDD-72BF-466C-A00F-8430AB530F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1484" y="5332277"/>
            <a:ext cx="520823" cy="520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9620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3.33333E-6 L -0.11446 0.14908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29" y="74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445 0.14908 L -0.19584 0.36412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41" y="10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9583 0.36412 L -0.26068 0.60394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51" y="11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6068 0.60394 L -0.10612 0.37917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96" y="-112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612 0.37917 L -0.07201 0.23912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6" y="-7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201 0.23912 L -0.0362 0.39028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4" y="75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62 0.39028 L 0.01953 0.62107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86" y="115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992 0.6213 L 0.01992 0.6213 C 0.02174 0.6257 0.02396 0.62986 0.02565 0.63449 C 0.02617 0.63588 0.02604 0.63773 0.02656 0.63912 C 0.02799 0.64352 0.03151 0.65232 0.03151 0.65232 C 0.0332 0.6625 0.03359 0.66621 0.03567 0.67454 C 0.0362 0.67662 0.03633 0.6794 0.03737 0.68056 C 0.03958 0.68311 0.04245 0.68334 0.04479 0.68496 C 0.04844 0.6875 0.05195 0.69051 0.05573 0.69236 C 0.06289 0.69607 0.05963 0.69398 0.06562 0.69838 C 0.0737 0.69723 0.08177 0.69699 0.08984 0.69537 C 0.09127 0.69491 0.09258 0.69352 0.09401 0.69236 C 0.09987 0.68773 0.09492 0.69121 0.10065 0.68496 C 0.10169 0.6838 0.10286 0.68287 0.10403 0.68195 C 0.10482 0.67801 0.10638 0.67431 0.10651 0.67014 C 0.1069 0.65973 0.10612 0.64931 0.1056 0.63912 C 0.1056 0.63704 0.10521 0.63496 0.10482 0.63311 C 0.10442 0.63148 0.10364 0.6301 0.10312 0.62871 C 0.10286 0.62523 0.10273 0.62176 0.10234 0.61829 C 0.10169 0.61343 0.09922 0.60301 0.09817 0.59908 C 0.09765 0.59746 0.09687 0.59607 0.09648 0.59468 C 0.09609 0.59306 0.09596 0.59167 0.0957 0.59005 C 0.09518 0.5882 0.09453 0.58611 0.09401 0.58426 C 0.09284 0.5794 0.0931 0.57801 0.09232 0.57246 C 0.09179 0.56875 0.09127 0.56551 0.09062 0.56204 C 0.09036 0.55417 0.09023 0.54607 0.08984 0.5382 C 0.08971 0.53565 0.08945 0.53334 0.08893 0.53079 C 0.08528 0.50903 0.08711 0.51459 0.0832 0.50417 C 0.08177 0.49445 0.0832 0.50186 0.0806 0.49375 C 0.08008 0.4919 0.07982 0.48959 0.07903 0.48797 C 0.07838 0.48658 0.07734 0.48588 0.07643 0.48496 C 0.07357 0.47709 0.07265 0.4757 0.0707 0.46713 C 0.06979 0.4632 0.06914 0.45903 0.06823 0.45533 C 0.06771 0.45371 0.06692 0.45232 0.06653 0.45093 C 0.06562 0.44792 0.06484 0.44491 0.06406 0.4419 C 0.06354 0.44051 0.06289 0.43889 0.06237 0.4375 C 0.06067 0.43357 0.05898 0.42963 0.05729 0.4257 C 0.0556 0.42153 0.05482 0.41829 0.05312 0.41389 C 0.0526 0.41227 0.05208 0.41088 0.05156 0.40949 C 0.05143 0.4088 0.05013 0.39445 0.04987 0.39306 C 0.04896 0.38936 0.04765 0.38611 0.04648 0.38264 C 0.04622 0.37778 0.04609 0.37292 0.0457 0.36783 C 0.04557 0.36598 0.04505 0.36389 0.04479 0.36204 C 0.04349 0.34885 0.04531 0.3551 0.04232 0.34723 C 0.04258 0.3132 0.04271 0.27894 0.04323 0.24491 C 0.04323 0.24329 0.04388 0.2419 0.04401 0.24051 C 0.0444 0.2375 0.04427 0.23449 0.04479 0.23172 C 0.0457 0.22709 0.047 0.22269 0.04817 0.21829 C 0.0487 0.21389 0.04883 0.21042 0.04987 0.20648 C 0.05039 0.2044 0.05104 0.20255 0.05156 0.20047 C 0.05182 0.19908 0.05208 0.19746 0.05234 0.19607 C 0.0526 0.19398 0.0526 0.1919 0.05312 0.19005 C 0.05377 0.1882 0.05482 0.18727 0.05573 0.18565 C 0.05846 0.17315 0.05573 0.18264 0.05989 0.17385 C 0.06159 0.17014 0.06536 0.1588 0.06901 0.15602 C 0.07109 0.1544 0.07357 0.15463 0.07565 0.15301 C 0.07708 0.15209 0.07851 0.15139 0.07982 0.15023 C 0.08073 0.14931 0.08138 0.14792 0.08229 0.14723 C 0.08307 0.14653 0.08398 0.14607 0.08476 0.14561 C 0.0888 0.14375 0.08932 0.14398 0.09401 0.14283 C 0.09896 0.14375 0.10403 0.14422 0.10898 0.14561 C 0.11211 0.14653 0.11458 0.14908 0.11732 0.15162 C 0.11888 0.15996 0.11679 0.15301 0.12226 0.15903 C 0.1233 0.16019 0.12396 0.16204 0.12487 0.16343 C 0.12539 0.16598 0.12604 0.16829 0.12643 0.17084 C 0.12812 0.18079 0.12591 0.1757 0.12903 0.18125 L 0.12812 0.17523 L 0.12812 0.17523 " pathEditMode="relative" ptsTypes="AAAAAAAAAAAAAAAAAAAAAAAAAAAAAAAAAAAAAAAAAAAAAAAAAAAAAAAAAAAAAAAAAAAA">
                                      <p:cBhvr>
                                        <p:cTn id="98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812 0.17547 L 0.06797 0.37917 " pathEditMode="relative" rAng="0" ptsTypes="AA">
                                      <p:cBhvr>
                                        <p:cTn id="106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08" y="10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823 0.37963 L 0.06823 0.37963 C 0.06875 0.38866 0.06875 0.39769 0.06979 0.40648 C 0.07018 0.40903 0.07383 0.41736 0.07487 0.41968 C 0.07513 0.4213 0.07526 0.42269 0.07565 0.42408 C 0.08125 0.44144 0.075 0.41736 0.08073 0.4375 C 0.08112 0.43889 0.08112 0.44051 0.08151 0.4419 C 0.08242 0.44514 0.08476 0.44954 0.08567 0.45232 C 0.09049 0.46598 0.08294 0.44885 0.09062 0.46713 C 0.09153 0.46898 0.09219 0.4713 0.09323 0.47315 C 0.09466 0.47547 0.09648 0.47709 0.09817 0.47894 C 0.09896 0.47986 0.09987 0.48079 0.10065 0.48195 C 0.10182 0.48334 0.10273 0.48542 0.10403 0.48635 C 0.10534 0.4875 0.10677 0.48727 0.1082 0.48797 C 0.11732 0.48681 0.12656 0.48635 0.13567 0.48496 C 0.13659 0.48473 0.1375 0.48449 0.13815 0.48334 C 0.1388 0.48241 0.13867 0.48033 0.13906 0.47894 C 0.13971 0.47639 0.14075 0.47408 0.14153 0.47153 C 0.14492 0.45926 0.13919 0.47547 0.14401 0.46273 C 0.14427 0.45926 0.14466 0.45579 0.14479 0.45232 C 0.14518 0.44699 0.14518 0.44144 0.1457 0.43611 C 0.14609 0.43195 0.14687 0.42824 0.14739 0.42408 C 0.14765 0.42084 0.14791 0.41065 0.14896 0.40648 C 0.1539 0.38635 0.14713 0.42061 0.15234 0.39607 C 0.15273 0.39422 0.15273 0.3919 0.15312 0.39005 C 0.15351 0.38843 0.15442 0.38727 0.15482 0.38565 C 0.15521 0.38426 0.15534 0.38264 0.15573 0.38125 C 0.15625 0.37871 0.15677 0.37616 0.15729 0.37385 C 0.15768 0.34167 0.15742 0.30949 0.1582 0.27755 C 0.1582 0.27477 0.15898 0.27246 0.15989 0.27014 C 0.16041 0.26829 0.16159 0.26736 0.16237 0.26574 C 0.16302 0.26436 0.16328 0.26227 0.16406 0.26111 C 0.16549 0.25903 0.16966 0.25556 0.17148 0.25394 C 0.17461 0.25486 0.17773 0.25533 0.18073 0.25672 C 0.18307 0.25811 0.18372 0.26181 0.18567 0.26412 C 0.18646 0.26505 0.18737 0.26528 0.18815 0.26574 C 0.19531 0.27824 0.18567 0.26088 0.19323 0.27593 C 0.19883 0.2875 0.19466 0.27686 0.19817 0.28635 C 0.19987 0.29885 0.19778 0.28658 0.20065 0.29676 C 0.20104 0.29815 0.20117 0.29977 0.20156 0.30116 C 0.20195 0.30278 0.20273 0.30417 0.20312 0.30556 C 0.2039 0.30811 0.20416 0.31065 0.20482 0.31297 C 0.20742 0.3213 0.20807 0.32176 0.21146 0.32778 C 0.21185 0.32986 0.21211 0.33172 0.21237 0.3338 C 0.21263 0.33635 0.2125 0.33912 0.21315 0.34121 C 0.21367 0.34283 0.21484 0.34329 0.21562 0.34422 C 0.21601 0.3507 0.21562 0.35718 0.21653 0.36343 C 0.21679 0.36551 0.21875 0.36598 0.21901 0.36783 C 0.22005 0.37408 0.21979 0.38588 0.21979 0.39306 L 0.21979 0.39306 " pathEditMode="relative" ptsTypes="AAAAAAAAAAAAAAAAAAAAAAAAAAAAAAAAAAAAAAAAAAAAAAAAAA">
                                      <p:cBhvr>
                                        <p:cTn id="122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979 0.39329 L 0.147 0.62986 " pathEditMode="relative" rAng="0" ptsTypes="AA">
                                      <p:cBhvr>
                                        <p:cTn id="130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46" y="118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817 0.6301 L 0.14817 0.6301 C 0.14844 0.63611 0.1483 0.64213 0.14896 0.64792 C 0.14922 0.65 0.14974 0.65232 0.15065 0.65371 C 0.15338 0.65857 0.15586 0.65949 0.15898 0.66273 C 0.16341 0.66736 0.15937 0.66436 0.16393 0.66713 C 0.16484 0.66852 0.16536 0.67061 0.1664 0.67153 C 0.16745 0.67269 0.16862 0.67246 0.16979 0.67315 C 0.17604 0.67616 0.16758 0.67361 0.17982 0.67616 C 0.1901 0.67547 0.20039 0.67547 0.21067 0.67454 C 0.21497 0.67408 0.2138 0.67199 0.21732 0.66713 C 0.21888 0.66482 0.22083 0.66366 0.22226 0.66111 C 0.22396 0.65834 0.22604 0.65579 0.22734 0.65232 C 0.2289 0.64792 0.22903 0.64699 0.23151 0.64352 C 0.23229 0.64236 0.23307 0.64144 0.23398 0.64051 C 0.2358 0.63565 0.23554 0.63704 0.23646 0.63148 C 0.23685 0.62963 0.23672 0.62732 0.23724 0.6257 C 0.23789 0.62385 0.23906 0.62292 0.23984 0.6213 C 0.24101 0.61829 0.24205 0.61528 0.2431 0.61227 L 0.24479 0.60787 L 0.24648 0.60348 C 0.24674 0.60139 0.247 0.59954 0.24726 0.59746 C 0.24791 0.59306 0.24791 0.58843 0.24896 0.58426 C 0.24935 0.58264 0.25065 0.58218 0.25143 0.58125 C 0.25208 0.57824 0.25299 0.57547 0.25312 0.57223 C 0.25403 0.55903 0.25377 0.52986 0.25651 0.51297 C 0.25677 0.51135 0.25768 0.51019 0.2582 0.50857 C 0.25859 0.50718 0.25859 0.50556 0.25898 0.50417 C 0.25937 0.50255 0.26015 0.50139 0.26067 0.49977 C 0.26172 0.49584 0.26107 0.49375 0.26315 0.49074 C 0.26406 0.48936 0.26536 0.48889 0.26653 0.48797 C 0.27122 0.48889 0.27604 0.48866 0.2806 0.49074 C 0.28177 0.49121 0.28229 0.49398 0.2832 0.49537 C 0.28424 0.49676 0.28541 0.49815 0.28646 0.49977 C 0.28906 0.50371 0.28932 0.5044 0.29062 0.51019 C 0.29101 0.51158 0.29101 0.5132 0.29153 0.51459 C 0.29219 0.51621 0.29336 0.51736 0.29401 0.51898 C 0.29466 0.52084 0.29505 0.52292 0.2957 0.525 C 0.29817 0.53287 0.29661 0.5257 0.29817 0.5338 C 0.2987 0.54121 0.29948 0.54861 0.29987 0.55602 C 0.30169 0.59352 0.30143 0.59005 0.30143 0.61829 L 0.30065 0.62408 " pathEditMode="relative" ptsTypes="AAAAAAAAAAAAAAAAAAAAAAAAAAAAAAAAAAAAAAAAAA">
                                      <p:cBhvr>
                                        <p:cTn id="146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s-MX" dirty="0">
                <a:solidFill>
                  <a:schemeClr val="bg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Recorrido en profundidad: </a:t>
            </a:r>
            <a:r>
              <a:rPr lang="es-MX" dirty="0" err="1">
                <a:solidFill>
                  <a:schemeClr val="bg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Inorden</a:t>
            </a:r>
            <a:endParaRPr lang="es-MX" dirty="0">
              <a:solidFill>
                <a:schemeClr val="bg1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448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solidFill>
                  <a:schemeClr val="bg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Resumen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Los arboles son estructuras no lineales</a:t>
            </a:r>
          </a:p>
          <a:p>
            <a:r>
              <a:rPr lang="es-MX" dirty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Una estructura de datos lineal se basa en un nodo apuntando a otro nodo</a:t>
            </a:r>
          </a:p>
          <a:p>
            <a:r>
              <a:rPr lang="es-MX" dirty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En un árbol los nodos pueden apuntar a un numero </a:t>
            </a:r>
            <a:r>
              <a:rPr lang="es-MX" i="1" dirty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indefinido</a:t>
            </a:r>
            <a:r>
              <a:rPr lang="es-MX" dirty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de nodos</a:t>
            </a:r>
          </a:p>
        </p:txBody>
      </p:sp>
    </p:spTree>
    <p:extLst>
      <p:ext uri="{BB962C8B-B14F-4D97-AF65-F5344CB8AC3E}">
        <p14:creationId xmlns:p14="http://schemas.microsoft.com/office/powerpoint/2010/main" val="3489158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solidFill>
                  <a:schemeClr val="bg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Recorrido en profundidad: </a:t>
            </a:r>
            <a:r>
              <a:rPr lang="es-MX" dirty="0" err="1">
                <a:solidFill>
                  <a:schemeClr val="bg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Inroden</a:t>
            </a:r>
            <a:endParaRPr lang="es-MX" dirty="0">
              <a:solidFill>
                <a:schemeClr val="bg1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Algoritmo: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MX" dirty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Recorre el subárbol izquierdo en </a:t>
            </a:r>
            <a:r>
              <a:rPr lang="es-MX" dirty="0" err="1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inorden</a:t>
            </a:r>
            <a:endParaRPr lang="es-MX" dirty="0">
              <a:solidFill>
                <a:schemeClr val="lt1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s-MX" dirty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Se procesa la raíz 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MX" dirty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Recorre el subárbol derecho en </a:t>
            </a:r>
            <a:r>
              <a:rPr lang="es-MX" dirty="0" err="1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inorden</a:t>
            </a:r>
            <a:endParaRPr lang="es-MX" dirty="0">
              <a:solidFill>
                <a:schemeClr val="lt1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0918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6E05278-5705-49BC-B037-CC54BCCDAC7F}"/>
              </a:ext>
            </a:extLst>
          </p:cNvPr>
          <p:cNvSpPr txBox="1"/>
          <p:nvPr/>
        </p:nvSpPr>
        <p:spPr>
          <a:xfrm>
            <a:off x="6271708" y="230213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A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0F17C90-70CD-44CB-97B7-3C56C941BE02}"/>
              </a:ext>
            </a:extLst>
          </p:cNvPr>
          <p:cNvGrpSpPr/>
          <p:nvPr/>
        </p:nvGrpSpPr>
        <p:grpSpPr>
          <a:xfrm>
            <a:off x="5575177" y="736846"/>
            <a:ext cx="520823" cy="532661"/>
            <a:chOff x="5575177" y="736846"/>
            <a:chExt cx="520823" cy="532661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4373164C-401D-4395-BEA0-4A7628A98C0E}"/>
                </a:ext>
              </a:extLst>
            </p:cNvPr>
            <p:cNvSpPr/>
            <p:nvPr/>
          </p:nvSpPr>
          <p:spPr>
            <a:xfrm>
              <a:off x="5575177" y="736846"/>
              <a:ext cx="520823" cy="532661"/>
            </a:xfrm>
            <a:prstGeom prst="round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393DEF5-ADEA-4524-BB9F-C7AB3A2E79AF}"/>
                </a:ext>
              </a:extLst>
            </p:cNvPr>
            <p:cNvSpPr txBox="1"/>
            <p:nvPr/>
          </p:nvSpPr>
          <p:spPr>
            <a:xfrm>
              <a:off x="5676730" y="818510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>
                  <a:solidFill>
                    <a:schemeClr val="bg1">
                      <a:lumMod val="95000"/>
                    </a:schemeClr>
                  </a:solidFill>
                </a:rPr>
                <a:t>A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5DDF55D-3662-4C21-B57A-B5759B4D63EB}"/>
              </a:ext>
            </a:extLst>
          </p:cNvPr>
          <p:cNvGrpSpPr/>
          <p:nvPr/>
        </p:nvGrpSpPr>
        <p:grpSpPr>
          <a:xfrm>
            <a:off x="4198198" y="1769475"/>
            <a:ext cx="520823" cy="532661"/>
            <a:chOff x="5575177" y="736846"/>
            <a:chExt cx="520823" cy="532661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DB374E3-0082-4061-94BD-062F00D0B307}"/>
                </a:ext>
              </a:extLst>
            </p:cNvPr>
            <p:cNvSpPr/>
            <p:nvPr/>
          </p:nvSpPr>
          <p:spPr>
            <a:xfrm>
              <a:off x="5575177" y="736846"/>
              <a:ext cx="520823" cy="532661"/>
            </a:xfrm>
            <a:prstGeom prst="round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0998931-66E7-4344-9C36-49CB6D81C47C}"/>
                </a:ext>
              </a:extLst>
            </p:cNvPr>
            <p:cNvSpPr txBox="1"/>
            <p:nvPr/>
          </p:nvSpPr>
          <p:spPr>
            <a:xfrm>
              <a:off x="5676730" y="818510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>
                  <a:solidFill>
                    <a:schemeClr val="bg1">
                      <a:lumMod val="95000"/>
                    </a:schemeClr>
                  </a:solidFill>
                </a:rPr>
                <a:t>B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D9D409B-563A-4166-828B-2F5D3F08C54A}"/>
              </a:ext>
            </a:extLst>
          </p:cNvPr>
          <p:cNvGrpSpPr/>
          <p:nvPr/>
        </p:nvGrpSpPr>
        <p:grpSpPr>
          <a:xfrm>
            <a:off x="7092005" y="1769475"/>
            <a:ext cx="520823" cy="532661"/>
            <a:chOff x="5575177" y="736846"/>
            <a:chExt cx="520823" cy="532661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B3E78BE0-B0B0-4A88-8865-261CD85978DF}"/>
                </a:ext>
              </a:extLst>
            </p:cNvPr>
            <p:cNvSpPr/>
            <p:nvPr/>
          </p:nvSpPr>
          <p:spPr>
            <a:xfrm>
              <a:off x="5575177" y="736846"/>
              <a:ext cx="520823" cy="532661"/>
            </a:xfrm>
            <a:prstGeom prst="round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D6363F4-2041-4D61-9611-ECE96378E12A}"/>
                </a:ext>
              </a:extLst>
            </p:cNvPr>
            <p:cNvSpPr txBox="1"/>
            <p:nvPr/>
          </p:nvSpPr>
          <p:spPr>
            <a:xfrm>
              <a:off x="5676730" y="818510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>
                  <a:solidFill>
                    <a:schemeClr val="bg1">
                      <a:lumMod val="95000"/>
                    </a:schemeClr>
                  </a:solidFill>
                </a:rPr>
                <a:t>C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49D114A-F5D9-4692-B4C5-FFC54CF93FA6}"/>
              </a:ext>
            </a:extLst>
          </p:cNvPr>
          <p:cNvGrpSpPr/>
          <p:nvPr/>
        </p:nvGrpSpPr>
        <p:grpSpPr>
          <a:xfrm>
            <a:off x="3186979" y="3162669"/>
            <a:ext cx="520823" cy="532661"/>
            <a:chOff x="5575177" y="736846"/>
            <a:chExt cx="520823" cy="532661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33C63177-4921-4545-A720-562DD33E1770}"/>
                </a:ext>
              </a:extLst>
            </p:cNvPr>
            <p:cNvSpPr/>
            <p:nvPr/>
          </p:nvSpPr>
          <p:spPr>
            <a:xfrm>
              <a:off x="5575177" y="736846"/>
              <a:ext cx="520823" cy="532661"/>
            </a:xfrm>
            <a:prstGeom prst="round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17BCCFB-D9C9-437E-BFE0-60EF38823815}"/>
                </a:ext>
              </a:extLst>
            </p:cNvPr>
            <p:cNvSpPr txBox="1"/>
            <p:nvPr/>
          </p:nvSpPr>
          <p:spPr>
            <a:xfrm>
              <a:off x="5676730" y="818510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>
                  <a:solidFill>
                    <a:schemeClr val="bg1">
                      <a:lumMod val="95000"/>
                    </a:schemeClr>
                  </a:solidFill>
                </a:rPr>
                <a:t>D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2996CDD-156F-4A67-AF95-92CD8E34F9F7}"/>
              </a:ext>
            </a:extLst>
          </p:cNvPr>
          <p:cNvGrpSpPr/>
          <p:nvPr/>
        </p:nvGrpSpPr>
        <p:grpSpPr>
          <a:xfrm>
            <a:off x="5054354" y="3162669"/>
            <a:ext cx="520823" cy="532661"/>
            <a:chOff x="5575177" y="736846"/>
            <a:chExt cx="520823" cy="532661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BA1C1870-B4FB-42E7-B731-78E2269B5123}"/>
                </a:ext>
              </a:extLst>
            </p:cNvPr>
            <p:cNvSpPr/>
            <p:nvPr/>
          </p:nvSpPr>
          <p:spPr>
            <a:xfrm>
              <a:off x="5575177" y="736846"/>
              <a:ext cx="520823" cy="532661"/>
            </a:xfrm>
            <a:prstGeom prst="round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087399B-0B29-4A4A-8897-3E15EAD0E9F0}"/>
                </a:ext>
              </a:extLst>
            </p:cNvPr>
            <p:cNvSpPr txBox="1"/>
            <p:nvPr/>
          </p:nvSpPr>
          <p:spPr>
            <a:xfrm>
              <a:off x="5676730" y="818510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>
                  <a:solidFill>
                    <a:schemeClr val="bg1">
                      <a:lumMod val="95000"/>
                    </a:schemeClr>
                  </a:solidFill>
                </a:rPr>
                <a:t>E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3084C91-DF96-4E44-9555-51EC8ADD413A}"/>
              </a:ext>
            </a:extLst>
          </p:cNvPr>
          <p:cNvGrpSpPr/>
          <p:nvPr/>
        </p:nvGrpSpPr>
        <p:grpSpPr>
          <a:xfrm>
            <a:off x="2494034" y="4614951"/>
            <a:ext cx="520823" cy="532661"/>
            <a:chOff x="5575177" y="736846"/>
            <a:chExt cx="520823" cy="532661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676DF3C0-FF33-4CBC-BCF3-3D04CCAA025B}"/>
                </a:ext>
              </a:extLst>
            </p:cNvPr>
            <p:cNvSpPr/>
            <p:nvPr/>
          </p:nvSpPr>
          <p:spPr>
            <a:xfrm>
              <a:off x="5575177" y="736846"/>
              <a:ext cx="520823" cy="532661"/>
            </a:xfrm>
            <a:prstGeom prst="round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6CA8D9B-E872-4CAB-8D52-470F26D52493}"/>
                </a:ext>
              </a:extLst>
            </p:cNvPr>
            <p:cNvSpPr txBox="1"/>
            <p:nvPr/>
          </p:nvSpPr>
          <p:spPr>
            <a:xfrm>
              <a:off x="5676730" y="818510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>
                  <a:solidFill>
                    <a:schemeClr val="bg1">
                      <a:lumMod val="95000"/>
                    </a:schemeClr>
                  </a:solidFill>
                </a:rPr>
                <a:t>F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F640893-4515-4778-B19E-0F0EC1F28D05}"/>
              </a:ext>
            </a:extLst>
          </p:cNvPr>
          <p:cNvGrpSpPr/>
          <p:nvPr/>
        </p:nvGrpSpPr>
        <p:grpSpPr>
          <a:xfrm>
            <a:off x="5835588" y="4744043"/>
            <a:ext cx="520823" cy="532661"/>
            <a:chOff x="5575177" y="736846"/>
            <a:chExt cx="520823" cy="532661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70E51FEC-EBC4-44A7-B880-6112030A4493}"/>
                </a:ext>
              </a:extLst>
            </p:cNvPr>
            <p:cNvSpPr/>
            <p:nvPr/>
          </p:nvSpPr>
          <p:spPr>
            <a:xfrm>
              <a:off x="5575177" y="736846"/>
              <a:ext cx="520823" cy="532661"/>
            </a:xfrm>
            <a:prstGeom prst="round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794612E-E5A6-49FA-A137-77CAF1777ED0}"/>
                </a:ext>
              </a:extLst>
            </p:cNvPr>
            <p:cNvSpPr txBox="1"/>
            <p:nvPr/>
          </p:nvSpPr>
          <p:spPr>
            <a:xfrm>
              <a:off x="5676730" y="818510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>
                  <a:solidFill>
                    <a:schemeClr val="bg1">
                      <a:lumMod val="95000"/>
                    </a:schemeClr>
                  </a:solidFill>
                </a:rPr>
                <a:t>G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A12CA49-9827-492D-8883-56F8FF616C52}"/>
              </a:ext>
            </a:extLst>
          </p:cNvPr>
          <p:cNvGrpSpPr/>
          <p:nvPr/>
        </p:nvGrpSpPr>
        <p:grpSpPr>
          <a:xfrm>
            <a:off x="6400906" y="3162668"/>
            <a:ext cx="520823" cy="532661"/>
            <a:chOff x="5575177" y="736846"/>
            <a:chExt cx="520823" cy="532661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9945E027-C376-4B8A-8EEE-1916FAD4CD5A}"/>
                </a:ext>
              </a:extLst>
            </p:cNvPr>
            <p:cNvSpPr/>
            <p:nvPr/>
          </p:nvSpPr>
          <p:spPr>
            <a:xfrm>
              <a:off x="5575177" y="736846"/>
              <a:ext cx="520823" cy="532661"/>
            </a:xfrm>
            <a:prstGeom prst="round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650E41A-7DFE-44E9-B8CF-A96FC89A8438}"/>
                </a:ext>
              </a:extLst>
            </p:cNvPr>
            <p:cNvSpPr txBox="1"/>
            <p:nvPr/>
          </p:nvSpPr>
          <p:spPr>
            <a:xfrm>
              <a:off x="5676730" y="818510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>
                  <a:solidFill>
                    <a:schemeClr val="bg1">
                      <a:lumMod val="95000"/>
                    </a:schemeClr>
                  </a:solidFill>
                </a:rPr>
                <a:t>H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B275928-9381-4BE4-9C1E-CF30F43B56A1}"/>
              </a:ext>
            </a:extLst>
          </p:cNvPr>
          <p:cNvGrpSpPr/>
          <p:nvPr/>
        </p:nvGrpSpPr>
        <p:grpSpPr>
          <a:xfrm>
            <a:off x="8223788" y="3244333"/>
            <a:ext cx="520823" cy="532661"/>
            <a:chOff x="5575177" y="736846"/>
            <a:chExt cx="520823" cy="532661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2B58B786-BF2A-49FE-A7A7-5F70495B3CB2}"/>
                </a:ext>
              </a:extLst>
            </p:cNvPr>
            <p:cNvSpPr/>
            <p:nvPr/>
          </p:nvSpPr>
          <p:spPr>
            <a:xfrm>
              <a:off x="5575177" y="736846"/>
              <a:ext cx="520823" cy="532661"/>
            </a:xfrm>
            <a:prstGeom prst="round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8D28FE6-70F9-4598-945F-89B4F01DEA64}"/>
                </a:ext>
              </a:extLst>
            </p:cNvPr>
            <p:cNvSpPr txBox="1"/>
            <p:nvPr/>
          </p:nvSpPr>
          <p:spPr>
            <a:xfrm>
              <a:off x="5676730" y="818510"/>
              <a:ext cx="2423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>
                  <a:solidFill>
                    <a:schemeClr val="bg1">
                      <a:lumMod val="95000"/>
                    </a:schemeClr>
                  </a:solidFill>
                </a:rPr>
                <a:t>I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93DC0A5-CC7C-4386-9C63-F683FD23063F}"/>
              </a:ext>
            </a:extLst>
          </p:cNvPr>
          <p:cNvGrpSpPr/>
          <p:nvPr/>
        </p:nvGrpSpPr>
        <p:grpSpPr>
          <a:xfrm>
            <a:off x="7352416" y="4799616"/>
            <a:ext cx="520823" cy="532661"/>
            <a:chOff x="5575177" y="736846"/>
            <a:chExt cx="520823" cy="532661"/>
          </a:xfrm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B7EA8206-DAC2-4105-AC6C-0964290081D8}"/>
                </a:ext>
              </a:extLst>
            </p:cNvPr>
            <p:cNvSpPr/>
            <p:nvPr/>
          </p:nvSpPr>
          <p:spPr>
            <a:xfrm>
              <a:off x="5575177" y="736846"/>
              <a:ext cx="520823" cy="532661"/>
            </a:xfrm>
            <a:prstGeom prst="round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81F9493-F978-4536-ADF3-C8BE0AA516F6}"/>
                </a:ext>
              </a:extLst>
            </p:cNvPr>
            <p:cNvSpPr txBox="1"/>
            <p:nvPr/>
          </p:nvSpPr>
          <p:spPr>
            <a:xfrm>
              <a:off x="5676730" y="818510"/>
              <a:ext cx="258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>
                  <a:solidFill>
                    <a:schemeClr val="bg1">
                      <a:lumMod val="95000"/>
                    </a:schemeClr>
                  </a:solidFill>
                </a:rPr>
                <a:t>J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BD25EDA-2AA1-4AAC-B56A-B8BECCFA4EA4}"/>
              </a:ext>
            </a:extLst>
          </p:cNvPr>
          <p:cNvGrpSpPr/>
          <p:nvPr/>
        </p:nvGrpSpPr>
        <p:grpSpPr>
          <a:xfrm>
            <a:off x="9177143" y="4721623"/>
            <a:ext cx="520823" cy="532661"/>
            <a:chOff x="5575177" y="736846"/>
            <a:chExt cx="520823" cy="532661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A40990AA-2BA3-4CBA-9E22-B0C6C5E97B8B}"/>
                </a:ext>
              </a:extLst>
            </p:cNvPr>
            <p:cNvSpPr/>
            <p:nvPr/>
          </p:nvSpPr>
          <p:spPr>
            <a:xfrm>
              <a:off x="5575177" y="736846"/>
              <a:ext cx="520823" cy="532661"/>
            </a:xfrm>
            <a:prstGeom prst="round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5C361B8-20E3-4E6E-BD41-85B1DCC46CAD}"/>
                </a:ext>
              </a:extLst>
            </p:cNvPr>
            <p:cNvSpPr txBox="1"/>
            <p:nvPr/>
          </p:nvSpPr>
          <p:spPr>
            <a:xfrm>
              <a:off x="5676730" y="818510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>
                  <a:solidFill>
                    <a:schemeClr val="bg1">
                      <a:lumMod val="95000"/>
                    </a:schemeClr>
                  </a:solidFill>
                </a:rPr>
                <a:t>K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8F8F3BB-08E3-4F5A-888C-8DAD29E268DF}"/>
              </a:ext>
            </a:extLst>
          </p:cNvPr>
          <p:cNvCxnSpPr/>
          <p:nvPr/>
        </p:nvCxnSpPr>
        <p:spPr>
          <a:xfrm flipV="1">
            <a:off x="4617467" y="1269507"/>
            <a:ext cx="957710" cy="4999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11D3BAD-D4ED-4ECC-9B4C-20954C8B3AE9}"/>
              </a:ext>
            </a:extLst>
          </p:cNvPr>
          <p:cNvCxnSpPr/>
          <p:nvPr/>
        </p:nvCxnSpPr>
        <p:spPr>
          <a:xfrm>
            <a:off x="6095999" y="1269507"/>
            <a:ext cx="996006" cy="4999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79D5A43-634E-46C7-89A4-CD9A402C37B9}"/>
              </a:ext>
            </a:extLst>
          </p:cNvPr>
          <p:cNvCxnSpPr/>
          <p:nvPr/>
        </p:nvCxnSpPr>
        <p:spPr>
          <a:xfrm flipV="1">
            <a:off x="3707802" y="2302136"/>
            <a:ext cx="490396" cy="8605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2A04D39-03F7-479F-955C-8836F462CE6D}"/>
              </a:ext>
            </a:extLst>
          </p:cNvPr>
          <p:cNvCxnSpPr/>
          <p:nvPr/>
        </p:nvCxnSpPr>
        <p:spPr>
          <a:xfrm flipH="1" flipV="1">
            <a:off x="4719021" y="2302136"/>
            <a:ext cx="335333" cy="8605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6FA43C8-1C8C-440C-968C-3584D43C367D}"/>
              </a:ext>
            </a:extLst>
          </p:cNvPr>
          <p:cNvCxnSpPr/>
          <p:nvPr/>
        </p:nvCxnSpPr>
        <p:spPr>
          <a:xfrm flipV="1">
            <a:off x="2913303" y="3695329"/>
            <a:ext cx="375229" cy="9196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BDD700E-F2E6-4B92-B597-85CE4405AC63}"/>
              </a:ext>
            </a:extLst>
          </p:cNvPr>
          <p:cNvCxnSpPr>
            <a:endCxn id="19" idx="2"/>
          </p:cNvCxnSpPr>
          <p:nvPr/>
        </p:nvCxnSpPr>
        <p:spPr>
          <a:xfrm flipH="1" flipV="1">
            <a:off x="5314766" y="3695330"/>
            <a:ext cx="520822" cy="1048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501DC4E-5A4F-4BB4-8C19-2453CD049345}"/>
              </a:ext>
            </a:extLst>
          </p:cNvPr>
          <p:cNvCxnSpPr>
            <a:stCxn id="28" idx="0"/>
          </p:cNvCxnSpPr>
          <p:nvPr/>
        </p:nvCxnSpPr>
        <p:spPr>
          <a:xfrm flipV="1">
            <a:off x="6661318" y="2302136"/>
            <a:ext cx="430687" cy="8605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9EADA1B-BF04-452B-AF7D-60F21B003F79}"/>
              </a:ext>
            </a:extLst>
          </p:cNvPr>
          <p:cNvCxnSpPr>
            <a:stCxn id="31" idx="0"/>
          </p:cNvCxnSpPr>
          <p:nvPr/>
        </p:nvCxnSpPr>
        <p:spPr>
          <a:xfrm flipH="1" flipV="1">
            <a:off x="7612827" y="2302136"/>
            <a:ext cx="871373" cy="9421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CE579ED-C6B0-460A-B357-A487D9273F96}"/>
              </a:ext>
            </a:extLst>
          </p:cNvPr>
          <p:cNvCxnSpPr>
            <a:stCxn id="34" idx="0"/>
          </p:cNvCxnSpPr>
          <p:nvPr/>
        </p:nvCxnSpPr>
        <p:spPr>
          <a:xfrm flipV="1">
            <a:off x="7612828" y="3776994"/>
            <a:ext cx="610960" cy="10226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9BC6944-7638-46B9-8AEB-766BC74BC3CB}"/>
              </a:ext>
            </a:extLst>
          </p:cNvPr>
          <p:cNvCxnSpPr>
            <a:stCxn id="37" idx="0"/>
          </p:cNvCxnSpPr>
          <p:nvPr/>
        </p:nvCxnSpPr>
        <p:spPr>
          <a:xfrm flipH="1" flipV="1">
            <a:off x="8744611" y="3776994"/>
            <a:ext cx="692944" cy="9446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oup 92">
            <a:extLst>
              <a:ext uri="{FF2B5EF4-FFF2-40B4-BE49-F238E27FC236}">
                <a16:creationId xmlns:a16="http://schemas.microsoft.com/office/drawing/2014/main" id="{8F11D5D7-4EBF-4C2B-AD5E-B5D864E6BA0C}"/>
              </a:ext>
            </a:extLst>
          </p:cNvPr>
          <p:cNvGrpSpPr/>
          <p:nvPr/>
        </p:nvGrpSpPr>
        <p:grpSpPr>
          <a:xfrm>
            <a:off x="3401384" y="6114659"/>
            <a:ext cx="520823" cy="532661"/>
            <a:chOff x="5575177" y="736846"/>
            <a:chExt cx="520823" cy="532661"/>
          </a:xfrm>
        </p:grpSpPr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755B3A7D-5C90-4D28-BEB9-219657734C47}"/>
                </a:ext>
              </a:extLst>
            </p:cNvPr>
            <p:cNvSpPr/>
            <p:nvPr/>
          </p:nvSpPr>
          <p:spPr>
            <a:xfrm>
              <a:off x="5575177" y="736846"/>
              <a:ext cx="520823" cy="532661"/>
            </a:xfrm>
            <a:prstGeom prst="round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566A2C11-0EB7-4531-8F16-965C6EC52B29}"/>
                </a:ext>
              </a:extLst>
            </p:cNvPr>
            <p:cNvSpPr txBox="1"/>
            <p:nvPr/>
          </p:nvSpPr>
          <p:spPr>
            <a:xfrm>
              <a:off x="5676730" y="818510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>
                  <a:solidFill>
                    <a:schemeClr val="bg1">
                      <a:lumMod val="95000"/>
                    </a:schemeClr>
                  </a:solidFill>
                </a:rPr>
                <a:t>A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0160E0EA-9659-4F26-A262-5644A6931CF6}"/>
              </a:ext>
            </a:extLst>
          </p:cNvPr>
          <p:cNvGrpSpPr/>
          <p:nvPr/>
        </p:nvGrpSpPr>
        <p:grpSpPr>
          <a:xfrm>
            <a:off x="1447131" y="6114660"/>
            <a:ext cx="520823" cy="532661"/>
            <a:chOff x="5575177" y="736846"/>
            <a:chExt cx="520823" cy="532661"/>
          </a:xfrm>
        </p:grpSpPr>
        <p:sp>
          <p:nvSpPr>
            <p:cNvPr id="103" name="Rectangle: Rounded Corners 102">
              <a:extLst>
                <a:ext uri="{FF2B5EF4-FFF2-40B4-BE49-F238E27FC236}">
                  <a16:creationId xmlns:a16="http://schemas.microsoft.com/office/drawing/2014/main" id="{71B228F9-863E-4E7B-BA36-164300BAB94C}"/>
                </a:ext>
              </a:extLst>
            </p:cNvPr>
            <p:cNvSpPr/>
            <p:nvPr/>
          </p:nvSpPr>
          <p:spPr>
            <a:xfrm>
              <a:off x="5575177" y="736846"/>
              <a:ext cx="520823" cy="532661"/>
            </a:xfrm>
            <a:prstGeom prst="round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399C3F5F-38E5-4FCF-B2A4-F6AEC0973792}"/>
                </a:ext>
              </a:extLst>
            </p:cNvPr>
            <p:cNvSpPr txBox="1"/>
            <p:nvPr/>
          </p:nvSpPr>
          <p:spPr>
            <a:xfrm>
              <a:off x="5676730" y="818510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>
                  <a:solidFill>
                    <a:schemeClr val="bg1">
                      <a:lumMod val="95000"/>
                    </a:schemeClr>
                  </a:solidFill>
                </a:rPr>
                <a:t>B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478B5931-ABB8-467D-BDFD-7970EBF283E0}"/>
              </a:ext>
            </a:extLst>
          </p:cNvPr>
          <p:cNvGrpSpPr/>
          <p:nvPr/>
        </p:nvGrpSpPr>
        <p:grpSpPr>
          <a:xfrm>
            <a:off x="824755" y="6119512"/>
            <a:ext cx="520823" cy="532661"/>
            <a:chOff x="5575177" y="736846"/>
            <a:chExt cx="520823" cy="532661"/>
          </a:xfrm>
        </p:grpSpPr>
        <p:sp>
          <p:nvSpPr>
            <p:cNvPr id="106" name="Rectangle: Rounded Corners 105">
              <a:extLst>
                <a:ext uri="{FF2B5EF4-FFF2-40B4-BE49-F238E27FC236}">
                  <a16:creationId xmlns:a16="http://schemas.microsoft.com/office/drawing/2014/main" id="{D2AA45E6-2DE2-496E-9658-D37080BD13FD}"/>
                </a:ext>
              </a:extLst>
            </p:cNvPr>
            <p:cNvSpPr/>
            <p:nvPr/>
          </p:nvSpPr>
          <p:spPr>
            <a:xfrm>
              <a:off x="5575177" y="736846"/>
              <a:ext cx="520823" cy="532661"/>
            </a:xfrm>
            <a:prstGeom prst="round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1BBBC729-93CC-498B-94DB-AA36E2DFED29}"/>
                </a:ext>
              </a:extLst>
            </p:cNvPr>
            <p:cNvSpPr txBox="1"/>
            <p:nvPr/>
          </p:nvSpPr>
          <p:spPr>
            <a:xfrm>
              <a:off x="5676730" y="818510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>
                  <a:solidFill>
                    <a:schemeClr val="bg1">
                      <a:lumMod val="95000"/>
                    </a:schemeClr>
                  </a:solidFill>
                </a:rPr>
                <a:t>D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8272D42C-D4DF-4BBF-9536-ACB245D075E0}"/>
              </a:ext>
            </a:extLst>
          </p:cNvPr>
          <p:cNvGrpSpPr/>
          <p:nvPr/>
        </p:nvGrpSpPr>
        <p:grpSpPr>
          <a:xfrm>
            <a:off x="201707" y="6114661"/>
            <a:ext cx="520823" cy="532661"/>
            <a:chOff x="5575177" y="736846"/>
            <a:chExt cx="520823" cy="532661"/>
          </a:xfrm>
        </p:grpSpPr>
        <p:sp>
          <p:nvSpPr>
            <p:cNvPr id="109" name="Rectangle: Rounded Corners 108">
              <a:extLst>
                <a:ext uri="{FF2B5EF4-FFF2-40B4-BE49-F238E27FC236}">
                  <a16:creationId xmlns:a16="http://schemas.microsoft.com/office/drawing/2014/main" id="{4E961A9A-173B-4152-BDAC-1ACF9A97F912}"/>
                </a:ext>
              </a:extLst>
            </p:cNvPr>
            <p:cNvSpPr/>
            <p:nvPr/>
          </p:nvSpPr>
          <p:spPr>
            <a:xfrm>
              <a:off x="5575177" y="736846"/>
              <a:ext cx="520823" cy="532661"/>
            </a:xfrm>
            <a:prstGeom prst="round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12103791-38A7-4F33-92AD-882D3DE0B05D}"/>
                </a:ext>
              </a:extLst>
            </p:cNvPr>
            <p:cNvSpPr txBox="1"/>
            <p:nvPr/>
          </p:nvSpPr>
          <p:spPr>
            <a:xfrm>
              <a:off x="5676730" y="818510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>
                  <a:solidFill>
                    <a:schemeClr val="bg1">
                      <a:lumMod val="95000"/>
                    </a:schemeClr>
                  </a:solidFill>
                </a:rPr>
                <a:t>F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2B429135-886C-4E28-9FE1-D9DD0793AD52}"/>
              </a:ext>
            </a:extLst>
          </p:cNvPr>
          <p:cNvGrpSpPr/>
          <p:nvPr/>
        </p:nvGrpSpPr>
        <p:grpSpPr>
          <a:xfrm>
            <a:off x="2069507" y="6114659"/>
            <a:ext cx="520823" cy="532661"/>
            <a:chOff x="5575177" y="736846"/>
            <a:chExt cx="520823" cy="532661"/>
          </a:xfrm>
        </p:grpSpPr>
        <p:sp>
          <p:nvSpPr>
            <p:cNvPr id="112" name="Rectangle: Rounded Corners 111">
              <a:extLst>
                <a:ext uri="{FF2B5EF4-FFF2-40B4-BE49-F238E27FC236}">
                  <a16:creationId xmlns:a16="http://schemas.microsoft.com/office/drawing/2014/main" id="{F972C219-88CE-4A5A-A6C5-386703935939}"/>
                </a:ext>
              </a:extLst>
            </p:cNvPr>
            <p:cNvSpPr/>
            <p:nvPr/>
          </p:nvSpPr>
          <p:spPr>
            <a:xfrm>
              <a:off x="5575177" y="736846"/>
              <a:ext cx="520823" cy="532661"/>
            </a:xfrm>
            <a:prstGeom prst="round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60B4B74B-C6DB-43ED-B686-EB60676F9799}"/>
                </a:ext>
              </a:extLst>
            </p:cNvPr>
            <p:cNvSpPr txBox="1"/>
            <p:nvPr/>
          </p:nvSpPr>
          <p:spPr>
            <a:xfrm>
              <a:off x="5676730" y="818510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>
                  <a:solidFill>
                    <a:schemeClr val="bg1">
                      <a:lumMod val="95000"/>
                    </a:schemeClr>
                  </a:solidFill>
                </a:rPr>
                <a:t>E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2A9B1E80-6D83-4B8D-83B0-ABA7F4234D09}"/>
              </a:ext>
            </a:extLst>
          </p:cNvPr>
          <p:cNvGrpSpPr/>
          <p:nvPr/>
        </p:nvGrpSpPr>
        <p:grpSpPr>
          <a:xfrm>
            <a:off x="2731580" y="6114659"/>
            <a:ext cx="520823" cy="532661"/>
            <a:chOff x="5575177" y="736846"/>
            <a:chExt cx="520823" cy="532661"/>
          </a:xfrm>
        </p:grpSpPr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0134A5E2-F8AA-4DE5-93FD-23A024A5744E}"/>
                </a:ext>
              </a:extLst>
            </p:cNvPr>
            <p:cNvSpPr/>
            <p:nvPr/>
          </p:nvSpPr>
          <p:spPr>
            <a:xfrm>
              <a:off x="5575177" y="736846"/>
              <a:ext cx="520823" cy="532661"/>
            </a:xfrm>
            <a:prstGeom prst="round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2FF2F0A1-D105-476E-AE0F-B24AAC142137}"/>
                </a:ext>
              </a:extLst>
            </p:cNvPr>
            <p:cNvSpPr txBox="1"/>
            <p:nvPr/>
          </p:nvSpPr>
          <p:spPr>
            <a:xfrm>
              <a:off x="5676730" y="818510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>
                  <a:solidFill>
                    <a:schemeClr val="bg1">
                      <a:lumMod val="95000"/>
                    </a:schemeClr>
                  </a:solidFill>
                </a:rPr>
                <a:t>G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096E0CD6-1C4E-46BC-B8BA-A4862AE5F3A1}"/>
              </a:ext>
            </a:extLst>
          </p:cNvPr>
          <p:cNvGrpSpPr/>
          <p:nvPr/>
        </p:nvGrpSpPr>
        <p:grpSpPr>
          <a:xfrm>
            <a:off x="4698589" y="6106185"/>
            <a:ext cx="520823" cy="532661"/>
            <a:chOff x="5575177" y="736846"/>
            <a:chExt cx="520823" cy="532661"/>
          </a:xfrm>
        </p:grpSpPr>
        <p:sp>
          <p:nvSpPr>
            <p:cNvPr id="118" name="Rectangle: Rounded Corners 117">
              <a:extLst>
                <a:ext uri="{FF2B5EF4-FFF2-40B4-BE49-F238E27FC236}">
                  <a16:creationId xmlns:a16="http://schemas.microsoft.com/office/drawing/2014/main" id="{ED96B8BC-99CF-4B42-A383-11BF7F6E7674}"/>
                </a:ext>
              </a:extLst>
            </p:cNvPr>
            <p:cNvSpPr/>
            <p:nvPr/>
          </p:nvSpPr>
          <p:spPr>
            <a:xfrm>
              <a:off x="5575177" y="736846"/>
              <a:ext cx="520823" cy="532661"/>
            </a:xfrm>
            <a:prstGeom prst="round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F2B8D76C-CD8A-463E-8AEA-6ED91285A58B}"/>
                </a:ext>
              </a:extLst>
            </p:cNvPr>
            <p:cNvSpPr txBox="1"/>
            <p:nvPr/>
          </p:nvSpPr>
          <p:spPr>
            <a:xfrm>
              <a:off x="5676730" y="818510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>
                  <a:solidFill>
                    <a:schemeClr val="bg1">
                      <a:lumMod val="95000"/>
                    </a:schemeClr>
                  </a:solidFill>
                </a:rPr>
                <a:t>C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EC3235E8-F21B-42A2-886D-5C3C9761507E}"/>
              </a:ext>
            </a:extLst>
          </p:cNvPr>
          <p:cNvGrpSpPr/>
          <p:nvPr/>
        </p:nvGrpSpPr>
        <p:grpSpPr>
          <a:xfrm>
            <a:off x="4048589" y="6114658"/>
            <a:ext cx="520823" cy="532661"/>
            <a:chOff x="5575177" y="736846"/>
            <a:chExt cx="520823" cy="532661"/>
          </a:xfrm>
        </p:grpSpPr>
        <p:sp>
          <p:nvSpPr>
            <p:cNvPr id="121" name="Rectangle: Rounded Corners 120">
              <a:extLst>
                <a:ext uri="{FF2B5EF4-FFF2-40B4-BE49-F238E27FC236}">
                  <a16:creationId xmlns:a16="http://schemas.microsoft.com/office/drawing/2014/main" id="{33B6E809-82D1-4F21-8EBF-6D0E5D7B2D08}"/>
                </a:ext>
              </a:extLst>
            </p:cNvPr>
            <p:cNvSpPr/>
            <p:nvPr/>
          </p:nvSpPr>
          <p:spPr>
            <a:xfrm>
              <a:off x="5575177" y="736846"/>
              <a:ext cx="520823" cy="532661"/>
            </a:xfrm>
            <a:prstGeom prst="round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50C04B3F-53B2-4E30-98E4-4A091EE28BA9}"/>
                </a:ext>
              </a:extLst>
            </p:cNvPr>
            <p:cNvSpPr txBox="1"/>
            <p:nvPr/>
          </p:nvSpPr>
          <p:spPr>
            <a:xfrm>
              <a:off x="5676730" y="818510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>
                  <a:solidFill>
                    <a:schemeClr val="bg1">
                      <a:lumMod val="95000"/>
                    </a:schemeClr>
                  </a:solidFill>
                </a:rPr>
                <a:t>H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D786646D-DEFE-4EAE-B969-87A350243DE5}"/>
              </a:ext>
            </a:extLst>
          </p:cNvPr>
          <p:cNvGrpSpPr/>
          <p:nvPr/>
        </p:nvGrpSpPr>
        <p:grpSpPr>
          <a:xfrm>
            <a:off x="6034082" y="6114656"/>
            <a:ext cx="520823" cy="532661"/>
            <a:chOff x="5575177" y="736846"/>
            <a:chExt cx="520823" cy="532661"/>
          </a:xfrm>
        </p:grpSpPr>
        <p:sp>
          <p:nvSpPr>
            <p:cNvPr id="124" name="Rectangle: Rounded Corners 123">
              <a:extLst>
                <a:ext uri="{FF2B5EF4-FFF2-40B4-BE49-F238E27FC236}">
                  <a16:creationId xmlns:a16="http://schemas.microsoft.com/office/drawing/2014/main" id="{39EF1C16-6D22-489C-8507-AE530870E0D8}"/>
                </a:ext>
              </a:extLst>
            </p:cNvPr>
            <p:cNvSpPr/>
            <p:nvPr/>
          </p:nvSpPr>
          <p:spPr>
            <a:xfrm>
              <a:off x="5575177" y="736846"/>
              <a:ext cx="520823" cy="532661"/>
            </a:xfrm>
            <a:prstGeom prst="round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B372553F-BCC2-4DCE-9132-FC2711BDEEF9}"/>
                </a:ext>
              </a:extLst>
            </p:cNvPr>
            <p:cNvSpPr txBox="1"/>
            <p:nvPr/>
          </p:nvSpPr>
          <p:spPr>
            <a:xfrm>
              <a:off x="5735208" y="808476"/>
              <a:ext cx="2423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>
                  <a:solidFill>
                    <a:schemeClr val="bg1">
                      <a:lumMod val="95000"/>
                    </a:schemeClr>
                  </a:solidFill>
                </a:rPr>
                <a:t>I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7D72AC99-9AD3-405D-8BEF-CC8E9DAA8874}"/>
              </a:ext>
            </a:extLst>
          </p:cNvPr>
          <p:cNvGrpSpPr/>
          <p:nvPr/>
        </p:nvGrpSpPr>
        <p:grpSpPr>
          <a:xfrm>
            <a:off x="5360662" y="6114657"/>
            <a:ext cx="520823" cy="532661"/>
            <a:chOff x="5575177" y="736846"/>
            <a:chExt cx="520823" cy="532661"/>
          </a:xfrm>
        </p:grpSpPr>
        <p:sp>
          <p:nvSpPr>
            <p:cNvPr id="127" name="Rectangle: Rounded Corners 126">
              <a:extLst>
                <a:ext uri="{FF2B5EF4-FFF2-40B4-BE49-F238E27FC236}">
                  <a16:creationId xmlns:a16="http://schemas.microsoft.com/office/drawing/2014/main" id="{D8EFA9C6-D501-4BE7-97D3-9450E202CD8C}"/>
                </a:ext>
              </a:extLst>
            </p:cNvPr>
            <p:cNvSpPr/>
            <p:nvPr/>
          </p:nvSpPr>
          <p:spPr>
            <a:xfrm>
              <a:off x="5575177" y="736846"/>
              <a:ext cx="520823" cy="532661"/>
            </a:xfrm>
            <a:prstGeom prst="round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11CC7A6A-1E97-442F-936D-8D64E1AB55A6}"/>
                </a:ext>
              </a:extLst>
            </p:cNvPr>
            <p:cNvSpPr txBox="1"/>
            <p:nvPr/>
          </p:nvSpPr>
          <p:spPr>
            <a:xfrm>
              <a:off x="5704550" y="799489"/>
              <a:ext cx="258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>
                  <a:solidFill>
                    <a:schemeClr val="bg1">
                      <a:lumMod val="95000"/>
                    </a:schemeClr>
                  </a:solidFill>
                </a:rPr>
                <a:t>J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B64CDCFF-9555-4488-A21E-A4379509366E}"/>
              </a:ext>
            </a:extLst>
          </p:cNvPr>
          <p:cNvGrpSpPr/>
          <p:nvPr/>
        </p:nvGrpSpPr>
        <p:grpSpPr>
          <a:xfrm>
            <a:off x="6672735" y="6106185"/>
            <a:ext cx="520823" cy="532661"/>
            <a:chOff x="5575177" y="736846"/>
            <a:chExt cx="520823" cy="532661"/>
          </a:xfrm>
        </p:grpSpPr>
        <p:sp>
          <p:nvSpPr>
            <p:cNvPr id="130" name="Rectangle: Rounded Corners 129">
              <a:extLst>
                <a:ext uri="{FF2B5EF4-FFF2-40B4-BE49-F238E27FC236}">
                  <a16:creationId xmlns:a16="http://schemas.microsoft.com/office/drawing/2014/main" id="{B6E0D9B2-F606-4C22-B8A9-162103F4E4CB}"/>
                </a:ext>
              </a:extLst>
            </p:cNvPr>
            <p:cNvSpPr/>
            <p:nvPr/>
          </p:nvSpPr>
          <p:spPr>
            <a:xfrm>
              <a:off x="5575177" y="736846"/>
              <a:ext cx="520823" cy="532661"/>
            </a:xfrm>
            <a:prstGeom prst="round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1141FFB7-79A2-4D34-8A01-237964412D52}"/>
                </a:ext>
              </a:extLst>
            </p:cNvPr>
            <p:cNvSpPr txBox="1"/>
            <p:nvPr/>
          </p:nvSpPr>
          <p:spPr>
            <a:xfrm>
              <a:off x="5676730" y="818510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>
                  <a:solidFill>
                    <a:schemeClr val="bg1">
                      <a:lumMod val="95000"/>
                    </a:schemeClr>
                  </a:solidFill>
                </a:rPr>
                <a:t>K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0201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s-MX" dirty="0">
                <a:solidFill>
                  <a:schemeClr val="bg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Recorrido en profundidad: </a:t>
            </a:r>
            <a:r>
              <a:rPr lang="es-MX" dirty="0" err="1">
                <a:solidFill>
                  <a:schemeClr val="bg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Postorden</a:t>
            </a:r>
            <a:endParaRPr lang="es-MX" dirty="0">
              <a:solidFill>
                <a:schemeClr val="bg1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70207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solidFill>
                  <a:schemeClr val="bg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Recorrido en profundidad: </a:t>
            </a:r>
            <a:r>
              <a:rPr lang="es-MX" dirty="0" err="1">
                <a:solidFill>
                  <a:schemeClr val="bg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Postorden</a:t>
            </a:r>
            <a:endParaRPr lang="es-MX" dirty="0">
              <a:solidFill>
                <a:schemeClr val="bg1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Algoritmo: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MX" dirty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Recorre el subárbol izquierdo en </a:t>
            </a:r>
            <a:r>
              <a:rPr lang="es-MX" dirty="0" err="1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postorden</a:t>
            </a:r>
            <a:endParaRPr lang="es-MX" dirty="0">
              <a:solidFill>
                <a:schemeClr val="lt1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s-MX" dirty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Recorre el subárbol derecho en </a:t>
            </a:r>
            <a:r>
              <a:rPr lang="es-MX" dirty="0" err="1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postorden</a:t>
            </a:r>
            <a:endParaRPr lang="es-MX" dirty="0">
              <a:solidFill>
                <a:schemeClr val="lt1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s-MX" dirty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Se procesa la raíz </a:t>
            </a:r>
          </a:p>
        </p:txBody>
      </p:sp>
    </p:spTree>
    <p:extLst>
      <p:ext uri="{BB962C8B-B14F-4D97-AF65-F5344CB8AC3E}">
        <p14:creationId xmlns:p14="http://schemas.microsoft.com/office/powerpoint/2010/main" val="2028236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6E05278-5705-49BC-B037-CC54BCCDAC7F}"/>
              </a:ext>
            </a:extLst>
          </p:cNvPr>
          <p:cNvSpPr txBox="1"/>
          <p:nvPr/>
        </p:nvSpPr>
        <p:spPr>
          <a:xfrm>
            <a:off x="6271708" y="230213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A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0F17C90-70CD-44CB-97B7-3C56C941BE02}"/>
              </a:ext>
            </a:extLst>
          </p:cNvPr>
          <p:cNvGrpSpPr/>
          <p:nvPr/>
        </p:nvGrpSpPr>
        <p:grpSpPr>
          <a:xfrm>
            <a:off x="5575177" y="736846"/>
            <a:ext cx="520823" cy="532661"/>
            <a:chOff x="5575177" y="736846"/>
            <a:chExt cx="520823" cy="532661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4373164C-401D-4395-BEA0-4A7628A98C0E}"/>
                </a:ext>
              </a:extLst>
            </p:cNvPr>
            <p:cNvSpPr/>
            <p:nvPr/>
          </p:nvSpPr>
          <p:spPr>
            <a:xfrm>
              <a:off x="5575177" y="736846"/>
              <a:ext cx="520823" cy="532661"/>
            </a:xfrm>
            <a:prstGeom prst="round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393DEF5-ADEA-4524-BB9F-C7AB3A2E79AF}"/>
                </a:ext>
              </a:extLst>
            </p:cNvPr>
            <p:cNvSpPr txBox="1"/>
            <p:nvPr/>
          </p:nvSpPr>
          <p:spPr>
            <a:xfrm>
              <a:off x="5676730" y="818510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>
                  <a:solidFill>
                    <a:schemeClr val="bg1">
                      <a:lumMod val="95000"/>
                    </a:schemeClr>
                  </a:solidFill>
                </a:rPr>
                <a:t>A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5DDF55D-3662-4C21-B57A-B5759B4D63EB}"/>
              </a:ext>
            </a:extLst>
          </p:cNvPr>
          <p:cNvGrpSpPr/>
          <p:nvPr/>
        </p:nvGrpSpPr>
        <p:grpSpPr>
          <a:xfrm>
            <a:off x="4198198" y="1769475"/>
            <a:ext cx="520823" cy="532661"/>
            <a:chOff x="5575177" y="736846"/>
            <a:chExt cx="520823" cy="532661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DB374E3-0082-4061-94BD-062F00D0B307}"/>
                </a:ext>
              </a:extLst>
            </p:cNvPr>
            <p:cNvSpPr/>
            <p:nvPr/>
          </p:nvSpPr>
          <p:spPr>
            <a:xfrm>
              <a:off x="5575177" y="736846"/>
              <a:ext cx="520823" cy="532661"/>
            </a:xfrm>
            <a:prstGeom prst="round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0998931-66E7-4344-9C36-49CB6D81C47C}"/>
                </a:ext>
              </a:extLst>
            </p:cNvPr>
            <p:cNvSpPr txBox="1"/>
            <p:nvPr/>
          </p:nvSpPr>
          <p:spPr>
            <a:xfrm>
              <a:off x="5676730" y="818510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>
                  <a:solidFill>
                    <a:schemeClr val="bg1">
                      <a:lumMod val="95000"/>
                    </a:schemeClr>
                  </a:solidFill>
                </a:rPr>
                <a:t>B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D9D409B-563A-4166-828B-2F5D3F08C54A}"/>
              </a:ext>
            </a:extLst>
          </p:cNvPr>
          <p:cNvGrpSpPr/>
          <p:nvPr/>
        </p:nvGrpSpPr>
        <p:grpSpPr>
          <a:xfrm>
            <a:off x="7092005" y="1769475"/>
            <a:ext cx="520823" cy="532661"/>
            <a:chOff x="5575177" y="736846"/>
            <a:chExt cx="520823" cy="532661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B3E78BE0-B0B0-4A88-8865-261CD85978DF}"/>
                </a:ext>
              </a:extLst>
            </p:cNvPr>
            <p:cNvSpPr/>
            <p:nvPr/>
          </p:nvSpPr>
          <p:spPr>
            <a:xfrm>
              <a:off x="5575177" y="736846"/>
              <a:ext cx="520823" cy="532661"/>
            </a:xfrm>
            <a:prstGeom prst="round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D6363F4-2041-4D61-9611-ECE96378E12A}"/>
                </a:ext>
              </a:extLst>
            </p:cNvPr>
            <p:cNvSpPr txBox="1"/>
            <p:nvPr/>
          </p:nvSpPr>
          <p:spPr>
            <a:xfrm>
              <a:off x="5676730" y="818510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>
                  <a:solidFill>
                    <a:schemeClr val="bg1">
                      <a:lumMod val="95000"/>
                    </a:schemeClr>
                  </a:solidFill>
                </a:rPr>
                <a:t>C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49D114A-F5D9-4692-B4C5-FFC54CF93FA6}"/>
              </a:ext>
            </a:extLst>
          </p:cNvPr>
          <p:cNvGrpSpPr/>
          <p:nvPr/>
        </p:nvGrpSpPr>
        <p:grpSpPr>
          <a:xfrm>
            <a:off x="3186979" y="3162669"/>
            <a:ext cx="520823" cy="532661"/>
            <a:chOff x="5575177" y="736846"/>
            <a:chExt cx="520823" cy="532661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33C63177-4921-4545-A720-562DD33E1770}"/>
                </a:ext>
              </a:extLst>
            </p:cNvPr>
            <p:cNvSpPr/>
            <p:nvPr/>
          </p:nvSpPr>
          <p:spPr>
            <a:xfrm>
              <a:off x="5575177" y="736846"/>
              <a:ext cx="520823" cy="532661"/>
            </a:xfrm>
            <a:prstGeom prst="round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17BCCFB-D9C9-437E-BFE0-60EF38823815}"/>
                </a:ext>
              </a:extLst>
            </p:cNvPr>
            <p:cNvSpPr txBox="1"/>
            <p:nvPr/>
          </p:nvSpPr>
          <p:spPr>
            <a:xfrm>
              <a:off x="5676730" y="818510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>
                  <a:solidFill>
                    <a:schemeClr val="bg1">
                      <a:lumMod val="95000"/>
                    </a:schemeClr>
                  </a:solidFill>
                </a:rPr>
                <a:t>D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2996CDD-156F-4A67-AF95-92CD8E34F9F7}"/>
              </a:ext>
            </a:extLst>
          </p:cNvPr>
          <p:cNvGrpSpPr/>
          <p:nvPr/>
        </p:nvGrpSpPr>
        <p:grpSpPr>
          <a:xfrm>
            <a:off x="5054354" y="3162669"/>
            <a:ext cx="520823" cy="532661"/>
            <a:chOff x="5575177" y="736846"/>
            <a:chExt cx="520823" cy="532661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BA1C1870-B4FB-42E7-B731-78E2269B5123}"/>
                </a:ext>
              </a:extLst>
            </p:cNvPr>
            <p:cNvSpPr/>
            <p:nvPr/>
          </p:nvSpPr>
          <p:spPr>
            <a:xfrm>
              <a:off x="5575177" y="736846"/>
              <a:ext cx="520823" cy="532661"/>
            </a:xfrm>
            <a:prstGeom prst="round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087399B-0B29-4A4A-8897-3E15EAD0E9F0}"/>
                </a:ext>
              </a:extLst>
            </p:cNvPr>
            <p:cNvSpPr txBox="1"/>
            <p:nvPr/>
          </p:nvSpPr>
          <p:spPr>
            <a:xfrm>
              <a:off x="5676730" y="818510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>
                  <a:solidFill>
                    <a:schemeClr val="bg1">
                      <a:lumMod val="95000"/>
                    </a:schemeClr>
                  </a:solidFill>
                </a:rPr>
                <a:t>E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3084C91-DF96-4E44-9555-51EC8ADD413A}"/>
              </a:ext>
            </a:extLst>
          </p:cNvPr>
          <p:cNvGrpSpPr/>
          <p:nvPr/>
        </p:nvGrpSpPr>
        <p:grpSpPr>
          <a:xfrm>
            <a:off x="2494034" y="4614951"/>
            <a:ext cx="520823" cy="532661"/>
            <a:chOff x="5575177" y="736846"/>
            <a:chExt cx="520823" cy="532661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676DF3C0-FF33-4CBC-BCF3-3D04CCAA025B}"/>
                </a:ext>
              </a:extLst>
            </p:cNvPr>
            <p:cNvSpPr/>
            <p:nvPr/>
          </p:nvSpPr>
          <p:spPr>
            <a:xfrm>
              <a:off x="5575177" y="736846"/>
              <a:ext cx="520823" cy="532661"/>
            </a:xfrm>
            <a:prstGeom prst="round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6CA8D9B-E872-4CAB-8D52-470F26D52493}"/>
                </a:ext>
              </a:extLst>
            </p:cNvPr>
            <p:cNvSpPr txBox="1"/>
            <p:nvPr/>
          </p:nvSpPr>
          <p:spPr>
            <a:xfrm>
              <a:off x="5676730" y="818510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>
                  <a:solidFill>
                    <a:schemeClr val="bg1">
                      <a:lumMod val="95000"/>
                    </a:schemeClr>
                  </a:solidFill>
                </a:rPr>
                <a:t>F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F640893-4515-4778-B19E-0F0EC1F28D05}"/>
              </a:ext>
            </a:extLst>
          </p:cNvPr>
          <p:cNvGrpSpPr/>
          <p:nvPr/>
        </p:nvGrpSpPr>
        <p:grpSpPr>
          <a:xfrm>
            <a:off x="5835588" y="4744043"/>
            <a:ext cx="520823" cy="532661"/>
            <a:chOff x="5575177" y="736846"/>
            <a:chExt cx="520823" cy="532661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70E51FEC-EBC4-44A7-B880-6112030A4493}"/>
                </a:ext>
              </a:extLst>
            </p:cNvPr>
            <p:cNvSpPr/>
            <p:nvPr/>
          </p:nvSpPr>
          <p:spPr>
            <a:xfrm>
              <a:off x="5575177" y="736846"/>
              <a:ext cx="520823" cy="532661"/>
            </a:xfrm>
            <a:prstGeom prst="round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794612E-E5A6-49FA-A137-77CAF1777ED0}"/>
                </a:ext>
              </a:extLst>
            </p:cNvPr>
            <p:cNvSpPr txBox="1"/>
            <p:nvPr/>
          </p:nvSpPr>
          <p:spPr>
            <a:xfrm>
              <a:off x="5676730" y="818510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>
                  <a:solidFill>
                    <a:schemeClr val="bg1">
                      <a:lumMod val="95000"/>
                    </a:schemeClr>
                  </a:solidFill>
                </a:rPr>
                <a:t>G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A12CA49-9827-492D-8883-56F8FF616C52}"/>
              </a:ext>
            </a:extLst>
          </p:cNvPr>
          <p:cNvGrpSpPr/>
          <p:nvPr/>
        </p:nvGrpSpPr>
        <p:grpSpPr>
          <a:xfrm>
            <a:off x="6400906" y="3162668"/>
            <a:ext cx="520823" cy="532661"/>
            <a:chOff x="5575177" y="736846"/>
            <a:chExt cx="520823" cy="532661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9945E027-C376-4B8A-8EEE-1916FAD4CD5A}"/>
                </a:ext>
              </a:extLst>
            </p:cNvPr>
            <p:cNvSpPr/>
            <p:nvPr/>
          </p:nvSpPr>
          <p:spPr>
            <a:xfrm>
              <a:off x="5575177" y="736846"/>
              <a:ext cx="520823" cy="532661"/>
            </a:xfrm>
            <a:prstGeom prst="round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650E41A-7DFE-44E9-B8CF-A96FC89A8438}"/>
                </a:ext>
              </a:extLst>
            </p:cNvPr>
            <p:cNvSpPr txBox="1"/>
            <p:nvPr/>
          </p:nvSpPr>
          <p:spPr>
            <a:xfrm>
              <a:off x="5676730" y="818510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>
                  <a:solidFill>
                    <a:schemeClr val="bg1">
                      <a:lumMod val="95000"/>
                    </a:schemeClr>
                  </a:solidFill>
                </a:rPr>
                <a:t>H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B275928-9381-4BE4-9C1E-CF30F43B56A1}"/>
              </a:ext>
            </a:extLst>
          </p:cNvPr>
          <p:cNvGrpSpPr/>
          <p:nvPr/>
        </p:nvGrpSpPr>
        <p:grpSpPr>
          <a:xfrm>
            <a:off x="8223788" y="3244333"/>
            <a:ext cx="520823" cy="532661"/>
            <a:chOff x="5575177" y="736846"/>
            <a:chExt cx="520823" cy="532661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2B58B786-BF2A-49FE-A7A7-5F70495B3CB2}"/>
                </a:ext>
              </a:extLst>
            </p:cNvPr>
            <p:cNvSpPr/>
            <p:nvPr/>
          </p:nvSpPr>
          <p:spPr>
            <a:xfrm>
              <a:off x="5575177" y="736846"/>
              <a:ext cx="520823" cy="532661"/>
            </a:xfrm>
            <a:prstGeom prst="round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8D28FE6-70F9-4598-945F-89B4F01DEA64}"/>
                </a:ext>
              </a:extLst>
            </p:cNvPr>
            <p:cNvSpPr txBox="1"/>
            <p:nvPr/>
          </p:nvSpPr>
          <p:spPr>
            <a:xfrm>
              <a:off x="5676730" y="818510"/>
              <a:ext cx="2423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>
                  <a:solidFill>
                    <a:schemeClr val="bg1">
                      <a:lumMod val="95000"/>
                    </a:schemeClr>
                  </a:solidFill>
                </a:rPr>
                <a:t>I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93DC0A5-CC7C-4386-9C63-F683FD23063F}"/>
              </a:ext>
            </a:extLst>
          </p:cNvPr>
          <p:cNvGrpSpPr/>
          <p:nvPr/>
        </p:nvGrpSpPr>
        <p:grpSpPr>
          <a:xfrm>
            <a:off x="7352416" y="4799616"/>
            <a:ext cx="520823" cy="532661"/>
            <a:chOff x="5575177" y="736846"/>
            <a:chExt cx="520823" cy="532661"/>
          </a:xfrm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B7EA8206-DAC2-4105-AC6C-0964290081D8}"/>
                </a:ext>
              </a:extLst>
            </p:cNvPr>
            <p:cNvSpPr/>
            <p:nvPr/>
          </p:nvSpPr>
          <p:spPr>
            <a:xfrm>
              <a:off x="5575177" y="736846"/>
              <a:ext cx="520823" cy="532661"/>
            </a:xfrm>
            <a:prstGeom prst="round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81F9493-F978-4536-ADF3-C8BE0AA516F6}"/>
                </a:ext>
              </a:extLst>
            </p:cNvPr>
            <p:cNvSpPr txBox="1"/>
            <p:nvPr/>
          </p:nvSpPr>
          <p:spPr>
            <a:xfrm>
              <a:off x="5676730" y="818510"/>
              <a:ext cx="258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>
                  <a:solidFill>
                    <a:schemeClr val="bg1">
                      <a:lumMod val="95000"/>
                    </a:schemeClr>
                  </a:solidFill>
                </a:rPr>
                <a:t>J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BD25EDA-2AA1-4AAC-B56A-B8BECCFA4EA4}"/>
              </a:ext>
            </a:extLst>
          </p:cNvPr>
          <p:cNvGrpSpPr/>
          <p:nvPr/>
        </p:nvGrpSpPr>
        <p:grpSpPr>
          <a:xfrm>
            <a:off x="9177143" y="4721623"/>
            <a:ext cx="520823" cy="532661"/>
            <a:chOff x="5575177" y="736846"/>
            <a:chExt cx="520823" cy="532661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A40990AA-2BA3-4CBA-9E22-B0C6C5E97B8B}"/>
                </a:ext>
              </a:extLst>
            </p:cNvPr>
            <p:cNvSpPr/>
            <p:nvPr/>
          </p:nvSpPr>
          <p:spPr>
            <a:xfrm>
              <a:off x="5575177" y="736846"/>
              <a:ext cx="520823" cy="532661"/>
            </a:xfrm>
            <a:prstGeom prst="round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5C361B8-20E3-4E6E-BD41-85B1DCC46CAD}"/>
                </a:ext>
              </a:extLst>
            </p:cNvPr>
            <p:cNvSpPr txBox="1"/>
            <p:nvPr/>
          </p:nvSpPr>
          <p:spPr>
            <a:xfrm>
              <a:off x="5676730" y="818510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>
                  <a:solidFill>
                    <a:schemeClr val="bg1">
                      <a:lumMod val="95000"/>
                    </a:schemeClr>
                  </a:solidFill>
                </a:rPr>
                <a:t>K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8F8F3BB-08E3-4F5A-888C-8DAD29E268DF}"/>
              </a:ext>
            </a:extLst>
          </p:cNvPr>
          <p:cNvCxnSpPr/>
          <p:nvPr/>
        </p:nvCxnSpPr>
        <p:spPr>
          <a:xfrm flipV="1">
            <a:off x="4617467" y="1269507"/>
            <a:ext cx="957710" cy="4999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11D3BAD-D4ED-4ECC-9B4C-20954C8B3AE9}"/>
              </a:ext>
            </a:extLst>
          </p:cNvPr>
          <p:cNvCxnSpPr/>
          <p:nvPr/>
        </p:nvCxnSpPr>
        <p:spPr>
          <a:xfrm>
            <a:off x="6095999" y="1269507"/>
            <a:ext cx="996006" cy="4999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79D5A43-634E-46C7-89A4-CD9A402C37B9}"/>
              </a:ext>
            </a:extLst>
          </p:cNvPr>
          <p:cNvCxnSpPr/>
          <p:nvPr/>
        </p:nvCxnSpPr>
        <p:spPr>
          <a:xfrm flipV="1">
            <a:off x="3707802" y="2302136"/>
            <a:ext cx="490396" cy="8605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2A04D39-03F7-479F-955C-8836F462CE6D}"/>
              </a:ext>
            </a:extLst>
          </p:cNvPr>
          <p:cNvCxnSpPr/>
          <p:nvPr/>
        </p:nvCxnSpPr>
        <p:spPr>
          <a:xfrm flipH="1" flipV="1">
            <a:off x="4719021" y="2302136"/>
            <a:ext cx="335333" cy="8605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6FA43C8-1C8C-440C-968C-3584D43C367D}"/>
              </a:ext>
            </a:extLst>
          </p:cNvPr>
          <p:cNvCxnSpPr/>
          <p:nvPr/>
        </p:nvCxnSpPr>
        <p:spPr>
          <a:xfrm flipV="1">
            <a:off x="2913303" y="3695329"/>
            <a:ext cx="375229" cy="9196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BDD700E-F2E6-4B92-B597-85CE4405AC63}"/>
              </a:ext>
            </a:extLst>
          </p:cNvPr>
          <p:cNvCxnSpPr>
            <a:endCxn id="19" idx="2"/>
          </p:cNvCxnSpPr>
          <p:nvPr/>
        </p:nvCxnSpPr>
        <p:spPr>
          <a:xfrm flipH="1" flipV="1">
            <a:off x="5314766" y="3695330"/>
            <a:ext cx="520822" cy="1048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501DC4E-5A4F-4BB4-8C19-2453CD049345}"/>
              </a:ext>
            </a:extLst>
          </p:cNvPr>
          <p:cNvCxnSpPr>
            <a:stCxn id="28" idx="0"/>
          </p:cNvCxnSpPr>
          <p:nvPr/>
        </p:nvCxnSpPr>
        <p:spPr>
          <a:xfrm flipV="1">
            <a:off x="6661318" y="2302136"/>
            <a:ext cx="430687" cy="8605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9EADA1B-BF04-452B-AF7D-60F21B003F79}"/>
              </a:ext>
            </a:extLst>
          </p:cNvPr>
          <p:cNvCxnSpPr>
            <a:stCxn id="31" idx="0"/>
          </p:cNvCxnSpPr>
          <p:nvPr/>
        </p:nvCxnSpPr>
        <p:spPr>
          <a:xfrm flipH="1" flipV="1">
            <a:off x="7612827" y="2302136"/>
            <a:ext cx="871373" cy="9421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CE579ED-C6B0-460A-B357-A487D9273F96}"/>
              </a:ext>
            </a:extLst>
          </p:cNvPr>
          <p:cNvCxnSpPr>
            <a:stCxn id="34" idx="0"/>
          </p:cNvCxnSpPr>
          <p:nvPr/>
        </p:nvCxnSpPr>
        <p:spPr>
          <a:xfrm flipV="1">
            <a:off x="7612828" y="3776994"/>
            <a:ext cx="610960" cy="10226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9BC6944-7638-46B9-8AEB-766BC74BC3CB}"/>
              </a:ext>
            </a:extLst>
          </p:cNvPr>
          <p:cNvCxnSpPr>
            <a:stCxn id="37" idx="0"/>
          </p:cNvCxnSpPr>
          <p:nvPr/>
        </p:nvCxnSpPr>
        <p:spPr>
          <a:xfrm flipH="1" flipV="1">
            <a:off x="8744611" y="3776994"/>
            <a:ext cx="692944" cy="9446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oup 92">
            <a:extLst>
              <a:ext uri="{FF2B5EF4-FFF2-40B4-BE49-F238E27FC236}">
                <a16:creationId xmlns:a16="http://schemas.microsoft.com/office/drawing/2014/main" id="{3A8C5604-46FB-4790-A7FE-DEFB19C9A8FD}"/>
              </a:ext>
            </a:extLst>
          </p:cNvPr>
          <p:cNvGrpSpPr/>
          <p:nvPr/>
        </p:nvGrpSpPr>
        <p:grpSpPr>
          <a:xfrm>
            <a:off x="6876661" y="6170528"/>
            <a:ext cx="520823" cy="532661"/>
            <a:chOff x="5575177" y="736846"/>
            <a:chExt cx="520823" cy="532661"/>
          </a:xfrm>
        </p:grpSpPr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B14DECDB-F6AF-4BB3-BD0C-C8A6E10D51B7}"/>
                </a:ext>
              </a:extLst>
            </p:cNvPr>
            <p:cNvSpPr/>
            <p:nvPr/>
          </p:nvSpPr>
          <p:spPr>
            <a:xfrm>
              <a:off x="5575177" y="736846"/>
              <a:ext cx="520823" cy="532661"/>
            </a:xfrm>
            <a:prstGeom prst="round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AC3E7772-8B81-4EFA-912B-15E8B4CDBFC7}"/>
                </a:ext>
              </a:extLst>
            </p:cNvPr>
            <p:cNvSpPr txBox="1"/>
            <p:nvPr/>
          </p:nvSpPr>
          <p:spPr>
            <a:xfrm>
              <a:off x="5676730" y="818510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>
                  <a:solidFill>
                    <a:schemeClr val="bg1">
                      <a:lumMod val="95000"/>
                    </a:schemeClr>
                  </a:solidFill>
                </a:rPr>
                <a:t>A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A03495E3-4068-4BCF-8C11-1DA74A863483}"/>
              </a:ext>
            </a:extLst>
          </p:cNvPr>
          <p:cNvGrpSpPr/>
          <p:nvPr/>
        </p:nvGrpSpPr>
        <p:grpSpPr>
          <a:xfrm>
            <a:off x="2857460" y="6163068"/>
            <a:ext cx="520823" cy="532661"/>
            <a:chOff x="5575177" y="736846"/>
            <a:chExt cx="520823" cy="532661"/>
          </a:xfrm>
        </p:grpSpPr>
        <p:sp>
          <p:nvSpPr>
            <p:cNvPr id="97" name="Rectangle: Rounded Corners 96">
              <a:extLst>
                <a:ext uri="{FF2B5EF4-FFF2-40B4-BE49-F238E27FC236}">
                  <a16:creationId xmlns:a16="http://schemas.microsoft.com/office/drawing/2014/main" id="{53049E93-23D2-413B-B1E0-FFD4968C6343}"/>
                </a:ext>
              </a:extLst>
            </p:cNvPr>
            <p:cNvSpPr/>
            <p:nvPr/>
          </p:nvSpPr>
          <p:spPr>
            <a:xfrm>
              <a:off x="5575177" y="736846"/>
              <a:ext cx="520823" cy="532661"/>
            </a:xfrm>
            <a:prstGeom prst="round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64387162-27C0-4131-B8E9-86E7C19A60E8}"/>
                </a:ext>
              </a:extLst>
            </p:cNvPr>
            <p:cNvSpPr txBox="1"/>
            <p:nvPr/>
          </p:nvSpPr>
          <p:spPr>
            <a:xfrm>
              <a:off x="5676730" y="818510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>
                  <a:solidFill>
                    <a:schemeClr val="bg1">
                      <a:lumMod val="95000"/>
                    </a:schemeClr>
                  </a:solidFill>
                </a:rPr>
                <a:t>B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D8110D61-51AE-415B-9038-DD6ED8CE8DF7}"/>
              </a:ext>
            </a:extLst>
          </p:cNvPr>
          <p:cNvGrpSpPr/>
          <p:nvPr/>
        </p:nvGrpSpPr>
        <p:grpSpPr>
          <a:xfrm>
            <a:off x="909688" y="6167923"/>
            <a:ext cx="520823" cy="532661"/>
            <a:chOff x="5575177" y="736846"/>
            <a:chExt cx="520823" cy="532661"/>
          </a:xfrm>
        </p:grpSpPr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097D337C-74EC-4D2D-94AA-DB4130EDDEDD}"/>
                </a:ext>
              </a:extLst>
            </p:cNvPr>
            <p:cNvSpPr/>
            <p:nvPr/>
          </p:nvSpPr>
          <p:spPr>
            <a:xfrm>
              <a:off x="5575177" y="736846"/>
              <a:ext cx="520823" cy="532661"/>
            </a:xfrm>
            <a:prstGeom prst="round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8963730D-DE1A-476D-8205-AAB049C361A2}"/>
                </a:ext>
              </a:extLst>
            </p:cNvPr>
            <p:cNvSpPr txBox="1"/>
            <p:nvPr/>
          </p:nvSpPr>
          <p:spPr>
            <a:xfrm>
              <a:off x="5676730" y="818510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>
                  <a:solidFill>
                    <a:schemeClr val="bg1">
                      <a:lumMod val="95000"/>
                    </a:schemeClr>
                  </a:solidFill>
                </a:rPr>
                <a:t>D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D79FB0F5-FD25-4123-A80C-4E03C47B3088}"/>
              </a:ext>
            </a:extLst>
          </p:cNvPr>
          <p:cNvGrpSpPr/>
          <p:nvPr/>
        </p:nvGrpSpPr>
        <p:grpSpPr>
          <a:xfrm>
            <a:off x="286640" y="6163072"/>
            <a:ext cx="520823" cy="532661"/>
            <a:chOff x="5575177" y="736846"/>
            <a:chExt cx="520823" cy="532661"/>
          </a:xfrm>
        </p:grpSpPr>
        <p:sp>
          <p:nvSpPr>
            <p:cNvPr id="103" name="Rectangle: Rounded Corners 102">
              <a:extLst>
                <a:ext uri="{FF2B5EF4-FFF2-40B4-BE49-F238E27FC236}">
                  <a16:creationId xmlns:a16="http://schemas.microsoft.com/office/drawing/2014/main" id="{9062289F-D2B9-4BBC-95E5-02F61AF6A7D7}"/>
                </a:ext>
              </a:extLst>
            </p:cNvPr>
            <p:cNvSpPr/>
            <p:nvPr/>
          </p:nvSpPr>
          <p:spPr>
            <a:xfrm>
              <a:off x="5575177" y="736846"/>
              <a:ext cx="520823" cy="532661"/>
            </a:xfrm>
            <a:prstGeom prst="round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A8705B4A-900F-4C56-9326-D15151750A3E}"/>
                </a:ext>
              </a:extLst>
            </p:cNvPr>
            <p:cNvSpPr txBox="1"/>
            <p:nvPr/>
          </p:nvSpPr>
          <p:spPr>
            <a:xfrm>
              <a:off x="5676730" y="818510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>
                  <a:solidFill>
                    <a:schemeClr val="bg1">
                      <a:lumMod val="95000"/>
                    </a:schemeClr>
                  </a:solidFill>
                </a:rPr>
                <a:t>F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7935FD97-055E-42A9-96AF-84AA43D080B3}"/>
              </a:ext>
            </a:extLst>
          </p:cNvPr>
          <p:cNvGrpSpPr/>
          <p:nvPr/>
        </p:nvGrpSpPr>
        <p:grpSpPr>
          <a:xfrm>
            <a:off x="2218044" y="6163068"/>
            <a:ext cx="520823" cy="532661"/>
            <a:chOff x="5575177" y="736846"/>
            <a:chExt cx="520823" cy="532661"/>
          </a:xfrm>
        </p:grpSpPr>
        <p:sp>
          <p:nvSpPr>
            <p:cNvPr id="106" name="Rectangle: Rounded Corners 105">
              <a:extLst>
                <a:ext uri="{FF2B5EF4-FFF2-40B4-BE49-F238E27FC236}">
                  <a16:creationId xmlns:a16="http://schemas.microsoft.com/office/drawing/2014/main" id="{CAB8007C-4344-4151-ADB2-526F7D0FA728}"/>
                </a:ext>
              </a:extLst>
            </p:cNvPr>
            <p:cNvSpPr/>
            <p:nvPr/>
          </p:nvSpPr>
          <p:spPr>
            <a:xfrm>
              <a:off x="5575177" y="736846"/>
              <a:ext cx="520823" cy="532661"/>
            </a:xfrm>
            <a:prstGeom prst="round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BDF4A8D0-461B-4E00-BABF-830FF7DA1D91}"/>
                </a:ext>
              </a:extLst>
            </p:cNvPr>
            <p:cNvSpPr txBox="1"/>
            <p:nvPr/>
          </p:nvSpPr>
          <p:spPr>
            <a:xfrm>
              <a:off x="5676730" y="818510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>
                  <a:solidFill>
                    <a:schemeClr val="bg1">
                      <a:lumMod val="95000"/>
                    </a:schemeClr>
                  </a:solidFill>
                </a:rPr>
                <a:t>E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90B69640-6852-42F6-BD5E-36B3DFA00387}"/>
              </a:ext>
            </a:extLst>
          </p:cNvPr>
          <p:cNvGrpSpPr/>
          <p:nvPr/>
        </p:nvGrpSpPr>
        <p:grpSpPr>
          <a:xfrm>
            <a:off x="1567892" y="6163069"/>
            <a:ext cx="520823" cy="532661"/>
            <a:chOff x="5575177" y="736846"/>
            <a:chExt cx="520823" cy="532661"/>
          </a:xfrm>
        </p:grpSpPr>
        <p:sp>
          <p:nvSpPr>
            <p:cNvPr id="109" name="Rectangle: Rounded Corners 108">
              <a:extLst>
                <a:ext uri="{FF2B5EF4-FFF2-40B4-BE49-F238E27FC236}">
                  <a16:creationId xmlns:a16="http://schemas.microsoft.com/office/drawing/2014/main" id="{6A12CB38-FD4C-49E1-8252-15DFFB44D210}"/>
                </a:ext>
              </a:extLst>
            </p:cNvPr>
            <p:cNvSpPr/>
            <p:nvPr/>
          </p:nvSpPr>
          <p:spPr>
            <a:xfrm>
              <a:off x="5575177" y="736846"/>
              <a:ext cx="520823" cy="532661"/>
            </a:xfrm>
            <a:prstGeom prst="round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393D5D10-28FD-4784-BF72-6DED649A74F5}"/>
                </a:ext>
              </a:extLst>
            </p:cNvPr>
            <p:cNvSpPr txBox="1"/>
            <p:nvPr/>
          </p:nvSpPr>
          <p:spPr>
            <a:xfrm>
              <a:off x="5676730" y="818510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>
                  <a:solidFill>
                    <a:schemeClr val="bg1">
                      <a:lumMod val="95000"/>
                    </a:schemeClr>
                  </a:solidFill>
                </a:rPr>
                <a:t>G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B8FEE921-3F0E-4B18-A7B7-1F73A33348D2}"/>
              </a:ext>
            </a:extLst>
          </p:cNvPr>
          <p:cNvGrpSpPr/>
          <p:nvPr/>
        </p:nvGrpSpPr>
        <p:grpSpPr>
          <a:xfrm>
            <a:off x="6213961" y="6170528"/>
            <a:ext cx="520823" cy="532661"/>
            <a:chOff x="5575177" y="736846"/>
            <a:chExt cx="520823" cy="532661"/>
          </a:xfrm>
        </p:grpSpPr>
        <p:sp>
          <p:nvSpPr>
            <p:cNvPr id="112" name="Rectangle: Rounded Corners 111">
              <a:extLst>
                <a:ext uri="{FF2B5EF4-FFF2-40B4-BE49-F238E27FC236}">
                  <a16:creationId xmlns:a16="http://schemas.microsoft.com/office/drawing/2014/main" id="{C0970718-A495-422A-8AFB-3791B3CE26BE}"/>
                </a:ext>
              </a:extLst>
            </p:cNvPr>
            <p:cNvSpPr/>
            <p:nvPr/>
          </p:nvSpPr>
          <p:spPr>
            <a:xfrm>
              <a:off x="5575177" y="736846"/>
              <a:ext cx="520823" cy="532661"/>
            </a:xfrm>
            <a:prstGeom prst="round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3ED95ABE-BDB7-4754-8C0F-2A102D6575CB}"/>
                </a:ext>
              </a:extLst>
            </p:cNvPr>
            <p:cNvSpPr txBox="1"/>
            <p:nvPr/>
          </p:nvSpPr>
          <p:spPr>
            <a:xfrm>
              <a:off x="5676730" y="818510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>
                  <a:solidFill>
                    <a:schemeClr val="bg1">
                      <a:lumMod val="95000"/>
                    </a:schemeClr>
                  </a:solidFill>
                </a:rPr>
                <a:t>C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97CC12DE-E3F8-41FB-85A3-8F1CCCB9F8B0}"/>
              </a:ext>
            </a:extLst>
          </p:cNvPr>
          <p:cNvGrpSpPr/>
          <p:nvPr/>
        </p:nvGrpSpPr>
        <p:grpSpPr>
          <a:xfrm>
            <a:off x="3507612" y="6170528"/>
            <a:ext cx="520823" cy="532661"/>
            <a:chOff x="5575177" y="736846"/>
            <a:chExt cx="520823" cy="532661"/>
          </a:xfrm>
        </p:grpSpPr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114498CE-F878-4F4F-9020-E94B727A5DC6}"/>
                </a:ext>
              </a:extLst>
            </p:cNvPr>
            <p:cNvSpPr/>
            <p:nvPr/>
          </p:nvSpPr>
          <p:spPr>
            <a:xfrm>
              <a:off x="5575177" y="736846"/>
              <a:ext cx="520823" cy="532661"/>
            </a:xfrm>
            <a:prstGeom prst="round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941B8538-6940-4C90-ABB8-CE201EC69CB0}"/>
                </a:ext>
              </a:extLst>
            </p:cNvPr>
            <p:cNvSpPr txBox="1"/>
            <p:nvPr/>
          </p:nvSpPr>
          <p:spPr>
            <a:xfrm>
              <a:off x="5676730" y="818510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>
                  <a:solidFill>
                    <a:schemeClr val="bg1">
                      <a:lumMod val="95000"/>
                    </a:schemeClr>
                  </a:solidFill>
                </a:rPr>
                <a:t>H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2EC4DB8C-22AD-4ACA-BB1B-540BD8C76B8C}"/>
              </a:ext>
            </a:extLst>
          </p:cNvPr>
          <p:cNvGrpSpPr/>
          <p:nvPr/>
        </p:nvGrpSpPr>
        <p:grpSpPr>
          <a:xfrm>
            <a:off x="5548933" y="6163068"/>
            <a:ext cx="520823" cy="532661"/>
            <a:chOff x="5575177" y="736846"/>
            <a:chExt cx="520823" cy="532661"/>
          </a:xfrm>
        </p:grpSpPr>
        <p:sp>
          <p:nvSpPr>
            <p:cNvPr id="118" name="Rectangle: Rounded Corners 117">
              <a:extLst>
                <a:ext uri="{FF2B5EF4-FFF2-40B4-BE49-F238E27FC236}">
                  <a16:creationId xmlns:a16="http://schemas.microsoft.com/office/drawing/2014/main" id="{8812F39C-F77D-436C-86C4-EEA393A892AC}"/>
                </a:ext>
              </a:extLst>
            </p:cNvPr>
            <p:cNvSpPr/>
            <p:nvPr/>
          </p:nvSpPr>
          <p:spPr>
            <a:xfrm>
              <a:off x="5575177" y="736846"/>
              <a:ext cx="520823" cy="532661"/>
            </a:xfrm>
            <a:prstGeom prst="round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0AE8CE5C-538E-4844-B6F7-A70097ABB44D}"/>
                </a:ext>
              </a:extLst>
            </p:cNvPr>
            <p:cNvSpPr txBox="1"/>
            <p:nvPr/>
          </p:nvSpPr>
          <p:spPr>
            <a:xfrm>
              <a:off x="5735208" y="808476"/>
              <a:ext cx="2423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>
                  <a:solidFill>
                    <a:schemeClr val="bg1">
                      <a:lumMod val="95000"/>
                    </a:schemeClr>
                  </a:solidFill>
                </a:rPr>
                <a:t>I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2CDC9F30-3DB6-40CF-9C6C-E14288D35369}"/>
              </a:ext>
            </a:extLst>
          </p:cNvPr>
          <p:cNvGrpSpPr/>
          <p:nvPr/>
        </p:nvGrpSpPr>
        <p:grpSpPr>
          <a:xfrm>
            <a:off x="4196494" y="6153033"/>
            <a:ext cx="520823" cy="532661"/>
            <a:chOff x="5575177" y="736846"/>
            <a:chExt cx="520823" cy="532661"/>
          </a:xfrm>
        </p:grpSpPr>
        <p:sp>
          <p:nvSpPr>
            <p:cNvPr id="121" name="Rectangle: Rounded Corners 120">
              <a:extLst>
                <a:ext uri="{FF2B5EF4-FFF2-40B4-BE49-F238E27FC236}">
                  <a16:creationId xmlns:a16="http://schemas.microsoft.com/office/drawing/2014/main" id="{6E3D7585-F118-4265-8EA3-25DFF682973F}"/>
                </a:ext>
              </a:extLst>
            </p:cNvPr>
            <p:cNvSpPr/>
            <p:nvPr/>
          </p:nvSpPr>
          <p:spPr>
            <a:xfrm>
              <a:off x="5575177" y="736846"/>
              <a:ext cx="520823" cy="532661"/>
            </a:xfrm>
            <a:prstGeom prst="round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E67E2AFD-665D-474A-8EDE-5457F23AE9D5}"/>
                </a:ext>
              </a:extLst>
            </p:cNvPr>
            <p:cNvSpPr txBox="1"/>
            <p:nvPr/>
          </p:nvSpPr>
          <p:spPr>
            <a:xfrm>
              <a:off x="5704550" y="799489"/>
              <a:ext cx="258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>
                  <a:solidFill>
                    <a:schemeClr val="bg1">
                      <a:lumMod val="95000"/>
                    </a:schemeClr>
                  </a:solidFill>
                </a:rPr>
                <a:t>J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848AD654-F4FD-4523-A355-C8B0A58DF1C4}"/>
              </a:ext>
            </a:extLst>
          </p:cNvPr>
          <p:cNvGrpSpPr/>
          <p:nvPr/>
        </p:nvGrpSpPr>
        <p:grpSpPr>
          <a:xfrm>
            <a:off x="4883964" y="6153032"/>
            <a:ext cx="520823" cy="532661"/>
            <a:chOff x="5575177" y="736846"/>
            <a:chExt cx="520823" cy="532661"/>
          </a:xfrm>
        </p:grpSpPr>
        <p:sp>
          <p:nvSpPr>
            <p:cNvPr id="124" name="Rectangle: Rounded Corners 123">
              <a:extLst>
                <a:ext uri="{FF2B5EF4-FFF2-40B4-BE49-F238E27FC236}">
                  <a16:creationId xmlns:a16="http://schemas.microsoft.com/office/drawing/2014/main" id="{14C59742-8BD1-41B1-B061-C52439F9066B}"/>
                </a:ext>
              </a:extLst>
            </p:cNvPr>
            <p:cNvSpPr/>
            <p:nvPr/>
          </p:nvSpPr>
          <p:spPr>
            <a:xfrm>
              <a:off x="5575177" y="736846"/>
              <a:ext cx="520823" cy="532661"/>
            </a:xfrm>
            <a:prstGeom prst="round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5A6EB038-E6D6-4EF1-BD20-800B95483A83}"/>
                </a:ext>
              </a:extLst>
            </p:cNvPr>
            <p:cNvSpPr txBox="1"/>
            <p:nvPr/>
          </p:nvSpPr>
          <p:spPr>
            <a:xfrm>
              <a:off x="5676730" y="818510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>
                  <a:solidFill>
                    <a:schemeClr val="bg1">
                      <a:lumMod val="95000"/>
                    </a:schemeClr>
                  </a:solidFill>
                </a:rPr>
                <a:t>K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5869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s-MX" dirty="0">
                <a:solidFill>
                  <a:schemeClr val="bg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Actividad</a:t>
            </a:r>
          </a:p>
        </p:txBody>
      </p:sp>
    </p:spTree>
    <p:extLst>
      <p:ext uri="{BB962C8B-B14F-4D97-AF65-F5344CB8AC3E}">
        <p14:creationId xmlns:p14="http://schemas.microsoft.com/office/powerpoint/2010/main" val="14341466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De la estructura de arboles generada en la actividad introductoria, y los tipos de recorrido de arboles podría decir:</a:t>
            </a:r>
          </a:p>
          <a:p>
            <a:r>
              <a:rPr lang="es-MX" dirty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Cual es el mejor camino para llegar a la facultad de ingeniería en computación? </a:t>
            </a:r>
          </a:p>
          <a:p>
            <a:pPr marL="0" indent="0">
              <a:buNone/>
            </a:pPr>
            <a:r>
              <a:rPr lang="es-MX" dirty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Podría con alguno de los algoritmos de recorrido construir la estructura de la universidad? Con cual?</a:t>
            </a:r>
          </a:p>
          <a:p>
            <a:r>
              <a:rPr lang="es-MX" dirty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Podría decirme cual es el mejor camino para llegar a la zona de bachillerato? Y al de ingeniería?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9DD3BDD-35FC-4231-9F3F-94CD97657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894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43F8E2D-B396-4336-AE4E-0C78A348891B}"/>
              </a:ext>
            </a:extLst>
          </p:cNvPr>
          <p:cNvSpPr txBox="1"/>
          <p:nvPr/>
        </p:nvSpPr>
        <p:spPr>
          <a:xfrm>
            <a:off x="4438834" y="1553592"/>
            <a:ext cx="2874505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9900" dirty="0">
                <a:solidFill>
                  <a:schemeClr val="bg1">
                    <a:lumMod val="9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32</a:t>
            </a:r>
            <a:endParaRPr lang="en-US" dirty="0">
              <a:solidFill>
                <a:schemeClr val="bg1">
                  <a:lumMod val="95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1D1259F-29E9-461E-8CE1-1740039D217F}"/>
              </a:ext>
            </a:extLst>
          </p:cNvPr>
          <p:cNvSpPr/>
          <p:nvPr/>
        </p:nvSpPr>
        <p:spPr>
          <a:xfrm>
            <a:off x="4016214" y="1271075"/>
            <a:ext cx="3719744" cy="3719744"/>
          </a:xfrm>
          <a:prstGeom prst="round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42554-1794-4910-9541-C1F1013E70BB}"/>
              </a:ext>
            </a:extLst>
          </p:cNvPr>
          <p:cNvSpPr txBox="1"/>
          <p:nvPr/>
        </p:nvSpPr>
        <p:spPr>
          <a:xfrm>
            <a:off x="7735958" y="443883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chemeClr val="bg1">
                    <a:lumMod val="95000"/>
                  </a:schemeClr>
                </a:solidFill>
              </a:rPr>
              <a:t>nodo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394194C-610B-40A1-B8DC-08161EDDB758}"/>
              </a:ext>
            </a:extLst>
          </p:cNvPr>
          <p:cNvCxnSpPr/>
          <p:nvPr/>
        </p:nvCxnSpPr>
        <p:spPr>
          <a:xfrm flipH="1">
            <a:off x="6906827" y="715561"/>
            <a:ext cx="727969" cy="332004"/>
          </a:xfrm>
          <a:prstGeom prst="straightConnector1">
            <a:avLst/>
          </a:prstGeom>
          <a:ln w="1905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6029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43F8E2D-B396-4336-AE4E-0C78A348891B}"/>
              </a:ext>
            </a:extLst>
          </p:cNvPr>
          <p:cNvSpPr txBox="1"/>
          <p:nvPr/>
        </p:nvSpPr>
        <p:spPr>
          <a:xfrm>
            <a:off x="5619565" y="2672178"/>
            <a:ext cx="10812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dirty="0">
                <a:solidFill>
                  <a:schemeClr val="bg1">
                    <a:lumMod val="9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32</a:t>
            </a:r>
            <a:endParaRPr lang="en-US" sz="300" dirty="0">
              <a:solidFill>
                <a:schemeClr val="bg1">
                  <a:lumMod val="95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1D1259F-29E9-461E-8CE1-1740039D217F}"/>
              </a:ext>
            </a:extLst>
          </p:cNvPr>
          <p:cNvSpPr/>
          <p:nvPr/>
        </p:nvSpPr>
        <p:spPr>
          <a:xfrm>
            <a:off x="5379868" y="2485746"/>
            <a:ext cx="1143376" cy="1127465"/>
          </a:xfrm>
          <a:prstGeom prst="round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3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80A9D8-7A0C-42F8-B5C9-7B643FEB5AFB}"/>
              </a:ext>
            </a:extLst>
          </p:cNvPr>
          <p:cNvSpPr txBox="1"/>
          <p:nvPr/>
        </p:nvSpPr>
        <p:spPr>
          <a:xfrm>
            <a:off x="3657600" y="4314547"/>
            <a:ext cx="10812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dirty="0">
                <a:solidFill>
                  <a:schemeClr val="bg1">
                    <a:lumMod val="9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24</a:t>
            </a:r>
            <a:endParaRPr lang="en-US" sz="300" dirty="0">
              <a:solidFill>
                <a:schemeClr val="bg1">
                  <a:lumMod val="95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008FCBE-56F0-4B1B-A5C5-3DEE88BE1C30}"/>
              </a:ext>
            </a:extLst>
          </p:cNvPr>
          <p:cNvSpPr/>
          <p:nvPr/>
        </p:nvSpPr>
        <p:spPr>
          <a:xfrm>
            <a:off x="3417903" y="4128115"/>
            <a:ext cx="1143376" cy="1127465"/>
          </a:xfrm>
          <a:prstGeom prst="round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3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F2F949-22BE-4AAC-BEE0-58BC7272B40E}"/>
              </a:ext>
            </a:extLst>
          </p:cNvPr>
          <p:cNvSpPr txBox="1"/>
          <p:nvPr/>
        </p:nvSpPr>
        <p:spPr>
          <a:xfrm>
            <a:off x="7298732" y="4314547"/>
            <a:ext cx="10812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dirty="0">
                <a:solidFill>
                  <a:schemeClr val="bg1">
                    <a:lumMod val="9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36</a:t>
            </a:r>
            <a:endParaRPr lang="en-US" sz="300" dirty="0">
              <a:solidFill>
                <a:schemeClr val="bg1">
                  <a:lumMod val="95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6AB9182-CB57-463F-9A71-A5EC93984294}"/>
              </a:ext>
            </a:extLst>
          </p:cNvPr>
          <p:cNvSpPr/>
          <p:nvPr/>
        </p:nvSpPr>
        <p:spPr>
          <a:xfrm>
            <a:off x="7059035" y="4128115"/>
            <a:ext cx="1143376" cy="1127465"/>
          </a:xfrm>
          <a:prstGeom prst="round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3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DEB454-141A-4035-8B76-E6C885B05310}"/>
              </a:ext>
            </a:extLst>
          </p:cNvPr>
          <p:cNvSpPr txBox="1"/>
          <p:nvPr/>
        </p:nvSpPr>
        <p:spPr>
          <a:xfrm>
            <a:off x="7378631" y="967665"/>
            <a:ext cx="10812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dirty="0">
                <a:solidFill>
                  <a:schemeClr val="bg1">
                    <a:lumMod val="9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43</a:t>
            </a:r>
            <a:endParaRPr lang="en-US" sz="300" dirty="0">
              <a:solidFill>
                <a:schemeClr val="bg1">
                  <a:lumMod val="95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38DD274-81A7-433A-9A5F-3C9279D717FF}"/>
              </a:ext>
            </a:extLst>
          </p:cNvPr>
          <p:cNvSpPr/>
          <p:nvPr/>
        </p:nvSpPr>
        <p:spPr>
          <a:xfrm>
            <a:off x="7138934" y="781233"/>
            <a:ext cx="1143376" cy="1127465"/>
          </a:xfrm>
          <a:prstGeom prst="round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30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BAA6433-2305-4EC2-9301-D0BEAFC84BD6}"/>
              </a:ext>
            </a:extLst>
          </p:cNvPr>
          <p:cNvCxnSpPr/>
          <p:nvPr/>
        </p:nvCxnSpPr>
        <p:spPr>
          <a:xfrm flipH="1">
            <a:off x="4561279" y="3693111"/>
            <a:ext cx="649913" cy="435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DA57361-56E3-4940-A129-0D4E66AC0EDA}"/>
              </a:ext>
            </a:extLst>
          </p:cNvPr>
          <p:cNvCxnSpPr>
            <a:cxnSpLocks/>
          </p:cNvCxnSpPr>
          <p:nvPr/>
        </p:nvCxnSpPr>
        <p:spPr>
          <a:xfrm>
            <a:off x="6601300" y="3662039"/>
            <a:ext cx="457735" cy="466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BD18F27-0E08-424A-9798-CE86654EBBD5}"/>
              </a:ext>
            </a:extLst>
          </p:cNvPr>
          <p:cNvCxnSpPr/>
          <p:nvPr/>
        </p:nvCxnSpPr>
        <p:spPr>
          <a:xfrm flipH="1">
            <a:off x="6601300" y="1908698"/>
            <a:ext cx="537634" cy="479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1CD24B7-DC59-4EE4-90A0-F74D5CB44DAF}"/>
              </a:ext>
            </a:extLst>
          </p:cNvPr>
          <p:cNvSpPr txBox="1"/>
          <p:nvPr/>
        </p:nvSpPr>
        <p:spPr>
          <a:xfrm>
            <a:off x="5504156" y="1038688"/>
            <a:ext cx="723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chemeClr val="bg1">
                    <a:lumMod val="95000"/>
                  </a:schemeClr>
                </a:solidFill>
              </a:rPr>
              <a:t>Padre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00DEB7-FD5E-4404-9B6C-D2CF16EFFCEB}"/>
              </a:ext>
            </a:extLst>
          </p:cNvPr>
          <p:cNvSpPr txBox="1"/>
          <p:nvPr/>
        </p:nvSpPr>
        <p:spPr>
          <a:xfrm>
            <a:off x="5589886" y="5634646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chemeClr val="bg1">
                    <a:lumMod val="95000"/>
                  </a:schemeClr>
                </a:solidFill>
              </a:rPr>
              <a:t>Hijo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1061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11" grpId="0"/>
      <p:bldP spid="13" grpId="0" animBg="1"/>
      <p:bldP spid="14" grpId="0"/>
      <p:bldP spid="15" grpId="0" animBg="1"/>
      <p:bldP spid="19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Nodo padre: nodo que apunta a nuestro nodo</a:t>
            </a:r>
          </a:p>
          <a:p>
            <a:r>
              <a:rPr lang="es-MX" dirty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Nodo hijo: nodos a los que apunta nuestro nodo</a:t>
            </a:r>
          </a:p>
        </p:txBody>
      </p:sp>
    </p:spTree>
    <p:extLst>
      <p:ext uri="{BB962C8B-B14F-4D97-AF65-F5344CB8AC3E}">
        <p14:creationId xmlns:p14="http://schemas.microsoft.com/office/powerpoint/2010/main" val="2076045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Nodo padre: nodo que apunta a nuestro nodo</a:t>
            </a:r>
          </a:p>
          <a:p>
            <a:r>
              <a:rPr lang="es-MX" dirty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Nodo hijo: nodos a los que apunta nuestro nodo</a:t>
            </a:r>
          </a:p>
        </p:txBody>
      </p:sp>
    </p:spTree>
    <p:extLst>
      <p:ext uri="{BB962C8B-B14F-4D97-AF65-F5344CB8AC3E}">
        <p14:creationId xmlns:p14="http://schemas.microsoft.com/office/powerpoint/2010/main" val="3841371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s-MX" dirty="0">
                <a:solidFill>
                  <a:schemeClr val="bg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Algoritmos de recorrido</a:t>
            </a:r>
          </a:p>
        </p:txBody>
      </p:sp>
    </p:spTree>
    <p:extLst>
      <p:ext uri="{BB962C8B-B14F-4D97-AF65-F5344CB8AC3E}">
        <p14:creationId xmlns:p14="http://schemas.microsoft.com/office/powerpoint/2010/main" val="123105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3DF72-0D2D-4BEA-9396-491BF5980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137B1-B344-40E4-A72E-6AD7C9BFA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982DED2D-75BF-480B-81B8-6A3E639640A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696400-C67E-4673-A106-48FD714677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24369"/>
            <a:ext cx="10373360" cy="6609262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3E1B3EA2-3440-40AF-8D71-C707B62C6D75}"/>
              </a:ext>
            </a:extLst>
          </p:cNvPr>
          <p:cNvSpPr/>
          <p:nvPr/>
        </p:nvSpPr>
        <p:spPr>
          <a:xfrm>
            <a:off x="955040" y="4520134"/>
            <a:ext cx="990600" cy="782320"/>
          </a:xfrm>
          <a:prstGeom prst="ellipse">
            <a:avLst/>
          </a:prstGeom>
          <a:noFill/>
          <a:ln w="571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6CE7CF2-8273-4D8E-AEB4-E363FBF955AE}"/>
              </a:ext>
            </a:extLst>
          </p:cNvPr>
          <p:cNvSpPr/>
          <p:nvPr/>
        </p:nvSpPr>
        <p:spPr>
          <a:xfrm>
            <a:off x="2895600" y="3504134"/>
            <a:ext cx="990600" cy="782320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4EF23A8-0F3C-47CF-B10D-427E57D74E49}"/>
              </a:ext>
            </a:extLst>
          </p:cNvPr>
          <p:cNvSpPr/>
          <p:nvPr/>
        </p:nvSpPr>
        <p:spPr>
          <a:xfrm>
            <a:off x="10220960" y="1690688"/>
            <a:ext cx="990600" cy="782320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B00B38E-1CE5-4E56-9DA7-4CE98B779815}"/>
              </a:ext>
            </a:extLst>
          </p:cNvPr>
          <p:cNvSpPr/>
          <p:nvPr/>
        </p:nvSpPr>
        <p:spPr>
          <a:xfrm>
            <a:off x="9428480" y="1149124"/>
            <a:ext cx="792480" cy="782320"/>
          </a:xfrm>
          <a:prstGeom prst="ellipse">
            <a:avLst/>
          </a:prstGeom>
          <a:noFill/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DD33B6C-512C-4A6A-B981-80CC1126A0D2}"/>
              </a:ext>
            </a:extLst>
          </p:cNvPr>
          <p:cNvSpPr/>
          <p:nvPr/>
        </p:nvSpPr>
        <p:spPr>
          <a:xfrm>
            <a:off x="9682480" y="1462792"/>
            <a:ext cx="792480" cy="782320"/>
          </a:xfrm>
          <a:prstGeom prst="ellipse">
            <a:avLst/>
          </a:prstGeom>
          <a:noFill/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705AB93-37CE-4786-8BC5-12CB08723304}"/>
              </a:ext>
            </a:extLst>
          </p:cNvPr>
          <p:cNvSpPr/>
          <p:nvPr/>
        </p:nvSpPr>
        <p:spPr>
          <a:xfrm>
            <a:off x="4003040" y="4286454"/>
            <a:ext cx="792480" cy="782320"/>
          </a:xfrm>
          <a:prstGeom prst="ellipse">
            <a:avLst/>
          </a:prstGeom>
          <a:noFill/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25B7A82-C4D7-4B2F-824C-170BC318A02B}"/>
              </a:ext>
            </a:extLst>
          </p:cNvPr>
          <p:cNvSpPr/>
          <p:nvPr/>
        </p:nvSpPr>
        <p:spPr>
          <a:xfrm>
            <a:off x="5303520" y="3190240"/>
            <a:ext cx="792480" cy="782320"/>
          </a:xfrm>
          <a:prstGeom prst="ellipse">
            <a:avLst/>
          </a:prstGeom>
          <a:noFill/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F5528A-F85C-4CFE-9649-91B5D32FD346}"/>
              </a:ext>
            </a:extLst>
          </p:cNvPr>
          <p:cNvSpPr txBox="1"/>
          <p:nvPr/>
        </p:nvSpPr>
        <p:spPr>
          <a:xfrm>
            <a:off x="3695369" y="5047042"/>
            <a:ext cx="1407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Primer grado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E602DA3-46D6-40E1-8684-AF18F1F08603}"/>
              </a:ext>
            </a:extLst>
          </p:cNvPr>
          <p:cNvSpPr txBox="1"/>
          <p:nvPr/>
        </p:nvSpPr>
        <p:spPr>
          <a:xfrm>
            <a:off x="4995849" y="4001294"/>
            <a:ext cx="1353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Tercer grado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9ED1C7-11DC-44A0-9039-6F16A24F22C7}"/>
              </a:ext>
            </a:extLst>
          </p:cNvPr>
          <p:cNvSpPr txBox="1"/>
          <p:nvPr/>
        </p:nvSpPr>
        <p:spPr>
          <a:xfrm>
            <a:off x="8518901" y="877913"/>
            <a:ext cx="121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Electrónica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880601A-210B-4C2F-B289-AC5DA25D9E79}"/>
              </a:ext>
            </a:extLst>
          </p:cNvPr>
          <p:cNvSpPr txBox="1"/>
          <p:nvPr/>
        </p:nvSpPr>
        <p:spPr>
          <a:xfrm>
            <a:off x="10360487" y="1228397"/>
            <a:ext cx="1436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Computación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003C9EA-D1A6-46A1-9F3F-C5857282F938}"/>
              </a:ext>
            </a:extLst>
          </p:cNvPr>
          <p:cNvCxnSpPr>
            <a:stCxn id="7" idx="7"/>
          </p:cNvCxnSpPr>
          <p:nvPr/>
        </p:nvCxnSpPr>
        <p:spPr>
          <a:xfrm flipV="1">
            <a:off x="1800570" y="4084320"/>
            <a:ext cx="1095030" cy="550382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E27A466-30F5-4BB0-B845-540CBB3AF71F}"/>
              </a:ext>
            </a:extLst>
          </p:cNvPr>
          <p:cNvCxnSpPr>
            <a:stCxn id="7" idx="7"/>
            <a:endCxn id="10" idx="3"/>
          </p:cNvCxnSpPr>
          <p:nvPr/>
        </p:nvCxnSpPr>
        <p:spPr>
          <a:xfrm flipV="1">
            <a:off x="1800570" y="2358440"/>
            <a:ext cx="8565460" cy="2276262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E90AA37-03EE-4D48-85BE-6CA457DE51FE}"/>
              </a:ext>
            </a:extLst>
          </p:cNvPr>
          <p:cNvCxnSpPr>
            <a:stCxn id="9" idx="6"/>
            <a:endCxn id="18" idx="2"/>
          </p:cNvCxnSpPr>
          <p:nvPr/>
        </p:nvCxnSpPr>
        <p:spPr>
          <a:xfrm flipV="1">
            <a:off x="3886200" y="3581400"/>
            <a:ext cx="1417320" cy="31389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5072833-756F-4987-BB41-20EC2E14F0A2}"/>
              </a:ext>
            </a:extLst>
          </p:cNvPr>
          <p:cNvCxnSpPr>
            <a:stCxn id="9" idx="6"/>
            <a:endCxn id="17" idx="1"/>
          </p:cNvCxnSpPr>
          <p:nvPr/>
        </p:nvCxnSpPr>
        <p:spPr>
          <a:xfrm>
            <a:off x="3886200" y="3895294"/>
            <a:ext cx="232896" cy="50572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01D7E14-D4A4-49C5-89BE-EA706077D732}"/>
              </a:ext>
            </a:extLst>
          </p:cNvPr>
          <p:cNvCxnSpPr>
            <a:stCxn id="10" idx="0"/>
            <a:endCxn id="13" idx="7"/>
          </p:cNvCxnSpPr>
          <p:nvPr/>
        </p:nvCxnSpPr>
        <p:spPr>
          <a:xfrm flipH="1" flipV="1">
            <a:off x="10104904" y="1263692"/>
            <a:ext cx="611356" cy="42699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3" name="Straight Connector 3072">
            <a:extLst>
              <a:ext uri="{FF2B5EF4-FFF2-40B4-BE49-F238E27FC236}">
                <a16:creationId xmlns:a16="http://schemas.microsoft.com/office/drawing/2014/main" id="{334D7100-ABAC-4B0F-A803-03633E8F88A8}"/>
              </a:ext>
            </a:extLst>
          </p:cNvPr>
          <p:cNvCxnSpPr>
            <a:stCxn id="10" idx="0"/>
            <a:endCxn id="16" idx="7"/>
          </p:cNvCxnSpPr>
          <p:nvPr/>
        </p:nvCxnSpPr>
        <p:spPr>
          <a:xfrm flipH="1" flipV="1">
            <a:off x="10358904" y="1577360"/>
            <a:ext cx="357356" cy="11332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1382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3" grpId="0" animBg="1"/>
      <p:bldP spid="16" grpId="0" animBg="1"/>
      <p:bldP spid="17" grpId="0" animBg="1"/>
      <p:bldP spid="18" grpId="0" animBg="1"/>
      <p:bldP spid="8" grpId="0"/>
      <p:bldP spid="20" grpId="0"/>
      <p:bldP spid="21" grpId="0"/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6DC9AD6-15AA-41EB-8517-2D5F6F44CA89}"/>
              </a:ext>
            </a:extLst>
          </p:cNvPr>
          <p:cNvGrpSpPr/>
          <p:nvPr/>
        </p:nvGrpSpPr>
        <p:grpSpPr>
          <a:xfrm>
            <a:off x="4714802" y="847409"/>
            <a:ext cx="1879038" cy="595312"/>
            <a:chOff x="4277921" y="1690688"/>
            <a:chExt cx="1143376" cy="112746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982177A-4B5B-4CD3-BF39-9ADD4C7A3ABD}"/>
                </a:ext>
              </a:extLst>
            </p:cNvPr>
            <p:cNvSpPr txBox="1"/>
            <p:nvPr/>
          </p:nvSpPr>
          <p:spPr>
            <a:xfrm>
              <a:off x="4517618" y="1877120"/>
              <a:ext cx="773852" cy="757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000" dirty="0">
                  <a:solidFill>
                    <a:schemeClr val="bg1">
                      <a:lumMod val="95000"/>
                    </a:schemeClr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Acceso 1</a:t>
              </a:r>
              <a:endParaRPr lang="en-US" sz="100" dirty="0">
                <a:solidFill>
                  <a:schemeClr val="bg1">
                    <a:lumMod val="9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5A4ED0B-0805-4E50-8775-E7D68E26A578}"/>
                </a:ext>
              </a:extLst>
            </p:cNvPr>
            <p:cNvSpPr/>
            <p:nvPr/>
          </p:nvSpPr>
          <p:spPr>
            <a:xfrm>
              <a:off x="4277921" y="1690688"/>
              <a:ext cx="1143376" cy="1127465"/>
            </a:xfrm>
            <a:prstGeom prst="roundRect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 sz="30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1DAD561-8458-4225-826D-3AC03A4E83C2}"/>
              </a:ext>
            </a:extLst>
          </p:cNvPr>
          <p:cNvGrpSpPr/>
          <p:nvPr/>
        </p:nvGrpSpPr>
        <p:grpSpPr>
          <a:xfrm>
            <a:off x="2835202" y="2219009"/>
            <a:ext cx="1879038" cy="595312"/>
            <a:chOff x="4277921" y="1690688"/>
            <a:chExt cx="1143376" cy="112746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CC7CD46-E49A-4487-AF5A-B72D3C9CFEBC}"/>
                </a:ext>
              </a:extLst>
            </p:cNvPr>
            <p:cNvSpPr txBox="1"/>
            <p:nvPr/>
          </p:nvSpPr>
          <p:spPr>
            <a:xfrm>
              <a:off x="4517618" y="1877120"/>
              <a:ext cx="773852" cy="6411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600" dirty="0">
                  <a:solidFill>
                    <a:schemeClr val="bg1">
                      <a:lumMod val="95000"/>
                    </a:schemeClr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Bachillerato</a:t>
              </a:r>
              <a:endParaRPr lang="en-US" sz="100" dirty="0">
                <a:solidFill>
                  <a:schemeClr val="bg1">
                    <a:lumMod val="9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A0124786-6A4A-4056-9FCE-8311FAAC5EF8}"/>
                </a:ext>
              </a:extLst>
            </p:cNvPr>
            <p:cNvSpPr/>
            <p:nvPr/>
          </p:nvSpPr>
          <p:spPr>
            <a:xfrm>
              <a:off x="4277921" y="1690688"/>
              <a:ext cx="1143376" cy="1127465"/>
            </a:xfrm>
            <a:prstGeom prst="roundRect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 sz="30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C5D475C-13D8-4801-A85C-E48529317002}"/>
              </a:ext>
            </a:extLst>
          </p:cNvPr>
          <p:cNvGrpSpPr/>
          <p:nvPr/>
        </p:nvGrpSpPr>
        <p:grpSpPr>
          <a:xfrm>
            <a:off x="6767122" y="2188529"/>
            <a:ext cx="1879038" cy="595312"/>
            <a:chOff x="4277921" y="1690688"/>
            <a:chExt cx="1143376" cy="112746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324A025-AC12-43CF-8C33-101C67E5DA5C}"/>
                </a:ext>
              </a:extLst>
            </p:cNvPr>
            <p:cNvSpPr txBox="1"/>
            <p:nvPr/>
          </p:nvSpPr>
          <p:spPr>
            <a:xfrm>
              <a:off x="4517618" y="1877120"/>
              <a:ext cx="773852" cy="6411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600" dirty="0">
                  <a:solidFill>
                    <a:schemeClr val="bg1">
                      <a:lumMod val="95000"/>
                    </a:schemeClr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Ingenierías</a:t>
              </a:r>
              <a:endParaRPr lang="en-US" sz="100" dirty="0">
                <a:solidFill>
                  <a:schemeClr val="bg1">
                    <a:lumMod val="9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4A5DE034-3EC9-42E8-9333-D7C92CE25028}"/>
                </a:ext>
              </a:extLst>
            </p:cNvPr>
            <p:cNvSpPr/>
            <p:nvPr/>
          </p:nvSpPr>
          <p:spPr>
            <a:xfrm>
              <a:off x="4277921" y="1690688"/>
              <a:ext cx="1143376" cy="1127465"/>
            </a:xfrm>
            <a:prstGeom prst="roundRect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 sz="30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D876DB8-AEA0-4C83-BE54-21A40B8B86F0}"/>
              </a:ext>
            </a:extLst>
          </p:cNvPr>
          <p:cNvGrpSpPr/>
          <p:nvPr/>
        </p:nvGrpSpPr>
        <p:grpSpPr>
          <a:xfrm>
            <a:off x="1350085" y="4104641"/>
            <a:ext cx="1879038" cy="595312"/>
            <a:chOff x="4277921" y="1690688"/>
            <a:chExt cx="1143376" cy="112746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0A2F630-06C5-4BEB-A264-6B61A3B2BD4E}"/>
                </a:ext>
              </a:extLst>
            </p:cNvPr>
            <p:cNvSpPr txBox="1"/>
            <p:nvPr/>
          </p:nvSpPr>
          <p:spPr>
            <a:xfrm>
              <a:off x="4517618" y="1877120"/>
              <a:ext cx="773852" cy="6411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600" dirty="0">
                  <a:solidFill>
                    <a:schemeClr val="bg1">
                      <a:lumMod val="95000"/>
                    </a:schemeClr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Primero</a:t>
              </a:r>
              <a:endParaRPr lang="en-US" sz="100" dirty="0">
                <a:solidFill>
                  <a:schemeClr val="bg1">
                    <a:lumMod val="9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7CC1D443-F1B8-496A-9B65-E4F9957B4C96}"/>
                </a:ext>
              </a:extLst>
            </p:cNvPr>
            <p:cNvSpPr/>
            <p:nvPr/>
          </p:nvSpPr>
          <p:spPr>
            <a:xfrm>
              <a:off x="4277921" y="1690688"/>
              <a:ext cx="1143376" cy="1127465"/>
            </a:xfrm>
            <a:prstGeom prst="roundRect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 sz="30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949E10A-95DD-4FBE-953A-4658C49CCA15}"/>
              </a:ext>
            </a:extLst>
          </p:cNvPr>
          <p:cNvGrpSpPr/>
          <p:nvPr/>
        </p:nvGrpSpPr>
        <p:grpSpPr>
          <a:xfrm>
            <a:off x="4216962" y="4043680"/>
            <a:ext cx="1879038" cy="595312"/>
            <a:chOff x="4277921" y="1690688"/>
            <a:chExt cx="1143376" cy="112746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B4F55E5-C50E-4D68-A6EC-FBBB7FDC32BD}"/>
                </a:ext>
              </a:extLst>
            </p:cNvPr>
            <p:cNvSpPr txBox="1"/>
            <p:nvPr/>
          </p:nvSpPr>
          <p:spPr>
            <a:xfrm>
              <a:off x="4517618" y="1877120"/>
              <a:ext cx="773852" cy="6411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600" dirty="0">
                  <a:solidFill>
                    <a:schemeClr val="bg1">
                      <a:lumMod val="95000"/>
                    </a:schemeClr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Tercero</a:t>
              </a:r>
              <a:endParaRPr lang="en-US" sz="100" dirty="0">
                <a:solidFill>
                  <a:schemeClr val="bg1">
                    <a:lumMod val="9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83C8A8FC-5C83-4439-A40D-7913EC96CEAE}"/>
                </a:ext>
              </a:extLst>
            </p:cNvPr>
            <p:cNvSpPr/>
            <p:nvPr/>
          </p:nvSpPr>
          <p:spPr>
            <a:xfrm>
              <a:off x="4277921" y="1690688"/>
              <a:ext cx="1143376" cy="1127465"/>
            </a:xfrm>
            <a:prstGeom prst="roundRect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 sz="30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85CB25C-B57F-4923-94F5-702D17803827}"/>
              </a:ext>
            </a:extLst>
          </p:cNvPr>
          <p:cNvGrpSpPr/>
          <p:nvPr/>
        </p:nvGrpSpPr>
        <p:grpSpPr>
          <a:xfrm>
            <a:off x="6553763" y="4013739"/>
            <a:ext cx="1879038" cy="595312"/>
            <a:chOff x="4277921" y="1690688"/>
            <a:chExt cx="1143376" cy="1127465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58416B4-BAFE-4DE3-9C1E-5F8209699FF0}"/>
                </a:ext>
              </a:extLst>
            </p:cNvPr>
            <p:cNvSpPr txBox="1"/>
            <p:nvPr/>
          </p:nvSpPr>
          <p:spPr>
            <a:xfrm>
              <a:off x="4395018" y="1872825"/>
              <a:ext cx="945908" cy="6411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600" dirty="0">
                  <a:solidFill>
                    <a:schemeClr val="bg1">
                      <a:lumMod val="95000"/>
                    </a:schemeClr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Computación</a:t>
              </a:r>
              <a:endParaRPr lang="en-US" sz="100" dirty="0">
                <a:solidFill>
                  <a:schemeClr val="bg1">
                    <a:lumMod val="9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55F72642-EE92-4CA9-9559-333F507C7CAB}"/>
                </a:ext>
              </a:extLst>
            </p:cNvPr>
            <p:cNvSpPr/>
            <p:nvPr/>
          </p:nvSpPr>
          <p:spPr>
            <a:xfrm>
              <a:off x="4277921" y="1690688"/>
              <a:ext cx="1143376" cy="1127465"/>
            </a:xfrm>
            <a:prstGeom prst="roundRect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 sz="30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0375CD7-CD32-4DCC-B3D7-24DC05B01ED4}"/>
              </a:ext>
            </a:extLst>
          </p:cNvPr>
          <p:cNvGrpSpPr/>
          <p:nvPr/>
        </p:nvGrpSpPr>
        <p:grpSpPr>
          <a:xfrm>
            <a:off x="9073443" y="4043680"/>
            <a:ext cx="1879038" cy="595312"/>
            <a:chOff x="4277921" y="1690688"/>
            <a:chExt cx="1143376" cy="1127465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0ED45CD-3391-4FC6-AC90-2B19FE33D895}"/>
                </a:ext>
              </a:extLst>
            </p:cNvPr>
            <p:cNvSpPr txBox="1"/>
            <p:nvPr/>
          </p:nvSpPr>
          <p:spPr>
            <a:xfrm>
              <a:off x="4517618" y="1877120"/>
              <a:ext cx="773852" cy="6411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600" dirty="0">
                  <a:solidFill>
                    <a:schemeClr val="bg1">
                      <a:lumMod val="95000"/>
                    </a:schemeClr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Electrónica</a:t>
              </a:r>
              <a:endParaRPr lang="en-US" sz="100" dirty="0">
                <a:solidFill>
                  <a:schemeClr val="bg1">
                    <a:lumMod val="9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3BC8AF36-7FF8-4994-916B-AD3E8B74F155}"/>
                </a:ext>
              </a:extLst>
            </p:cNvPr>
            <p:cNvSpPr/>
            <p:nvPr/>
          </p:nvSpPr>
          <p:spPr>
            <a:xfrm>
              <a:off x="4277921" y="1690688"/>
              <a:ext cx="1143376" cy="1127465"/>
            </a:xfrm>
            <a:prstGeom prst="roundRect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 sz="300"/>
            </a:p>
          </p:txBody>
        </p:sp>
      </p:grp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583C5EA-BB8F-4FF7-8977-A1235D631D28}"/>
              </a:ext>
            </a:extLst>
          </p:cNvPr>
          <p:cNvCxnSpPr>
            <a:stCxn id="6" idx="2"/>
            <a:endCxn id="9" idx="0"/>
          </p:cNvCxnSpPr>
          <p:nvPr/>
        </p:nvCxnSpPr>
        <p:spPr>
          <a:xfrm flipH="1">
            <a:off x="3774721" y="1442721"/>
            <a:ext cx="1879600" cy="776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273B17A-A9C1-404C-9577-95638CC59F02}"/>
              </a:ext>
            </a:extLst>
          </p:cNvPr>
          <p:cNvCxnSpPr>
            <a:stCxn id="6" idx="2"/>
            <a:endCxn id="15" idx="0"/>
          </p:cNvCxnSpPr>
          <p:nvPr/>
        </p:nvCxnSpPr>
        <p:spPr>
          <a:xfrm>
            <a:off x="5654321" y="1442721"/>
            <a:ext cx="2052320" cy="7458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DD3E64F-F8AD-489F-BC79-E598D4B9788E}"/>
              </a:ext>
            </a:extLst>
          </p:cNvPr>
          <p:cNvCxnSpPr>
            <a:stCxn id="9" idx="2"/>
            <a:endCxn id="18" idx="0"/>
          </p:cNvCxnSpPr>
          <p:nvPr/>
        </p:nvCxnSpPr>
        <p:spPr>
          <a:xfrm flipH="1">
            <a:off x="2289604" y="2814321"/>
            <a:ext cx="1485117" cy="1290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32556BA-820F-4630-B253-5F4B47E9865F}"/>
              </a:ext>
            </a:extLst>
          </p:cNvPr>
          <p:cNvCxnSpPr>
            <a:stCxn id="9" idx="2"/>
            <a:endCxn id="21" idx="0"/>
          </p:cNvCxnSpPr>
          <p:nvPr/>
        </p:nvCxnSpPr>
        <p:spPr>
          <a:xfrm>
            <a:off x="3774721" y="2814321"/>
            <a:ext cx="1381760" cy="1229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6C1121B-6278-4C7E-8908-562B07FE1BF7}"/>
              </a:ext>
            </a:extLst>
          </p:cNvPr>
          <p:cNvCxnSpPr>
            <a:stCxn id="15" idx="2"/>
            <a:endCxn id="24" idx="0"/>
          </p:cNvCxnSpPr>
          <p:nvPr/>
        </p:nvCxnSpPr>
        <p:spPr>
          <a:xfrm flipH="1">
            <a:off x="7493282" y="2783841"/>
            <a:ext cx="213359" cy="12298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BE52977-88F6-4A25-8C30-0E8B340A13A9}"/>
              </a:ext>
            </a:extLst>
          </p:cNvPr>
          <p:cNvCxnSpPr>
            <a:stCxn id="15" idx="2"/>
            <a:endCxn id="27" idx="0"/>
          </p:cNvCxnSpPr>
          <p:nvPr/>
        </p:nvCxnSpPr>
        <p:spPr>
          <a:xfrm>
            <a:off x="7706641" y="2783841"/>
            <a:ext cx="2306321" cy="125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49206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964</Words>
  <Application>Microsoft Office PowerPoint</Application>
  <PresentationFormat>Widescreen</PresentationFormat>
  <Paragraphs>214</Paragraphs>
  <Slides>26</Slides>
  <Notes>13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DengXian</vt:lpstr>
      <vt:lpstr>Arial</vt:lpstr>
      <vt:lpstr>Calibri</vt:lpstr>
      <vt:lpstr>Calibri Light</vt:lpstr>
      <vt:lpstr>Tema de Office</vt:lpstr>
      <vt:lpstr>Arboles  binarios - Recorrido</vt:lpstr>
      <vt:lpstr>Resumen</vt:lpstr>
      <vt:lpstr>PowerPoint Presentation</vt:lpstr>
      <vt:lpstr>PowerPoint Presentation</vt:lpstr>
      <vt:lpstr>PowerPoint Presentation</vt:lpstr>
      <vt:lpstr>PowerPoint Presentation</vt:lpstr>
      <vt:lpstr>Algoritmos de recorrido</vt:lpstr>
      <vt:lpstr>PowerPoint Presentation</vt:lpstr>
      <vt:lpstr>PowerPoint Presentation</vt:lpstr>
      <vt:lpstr>Algoritmos de recorrido</vt:lpstr>
      <vt:lpstr>Recorrido en amplitud</vt:lpstr>
      <vt:lpstr>Recorrido en amplitud</vt:lpstr>
      <vt:lpstr>Recorrido en amplitud</vt:lpstr>
      <vt:lpstr>Recorrido en profundidad</vt:lpstr>
      <vt:lpstr>Recorrido en profundidad</vt:lpstr>
      <vt:lpstr>Recorrido en profundidad: Preorden</vt:lpstr>
      <vt:lpstr>Recorrido en profundidad: Preorden</vt:lpstr>
      <vt:lpstr>PowerPoint Presentation</vt:lpstr>
      <vt:lpstr>Recorrido en profundidad: Inorden</vt:lpstr>
      <vt:lpstr>Recorrido en profundidad: Inroden</vt:lpstr>
      <vt:lpstr>PowerPoint Presentation</vt:lpstr>
      <vt:lpstr>Recorrido en profundidad: Postorden</vt:lpstr>
      <vt:lpstr>Recorrido en profundidad: Postorden</vt:lpstr>
      <vt:lpstr>PowerPoint Presentation</vt:lpstr>
      <vt:lpstr>Actividad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Arboles  binaries - recorrido</dc:title>
  <dc:creator>Julio Martinez</dc:creator>
  <cp:lastModifiedBy>Martinez Ramirez, JULIO CESAR (uic26460)</cp:lastModifiedBy>
  <cp:revision>43</cp:revision>
  <dcterms:created xsi:type="dcterms:W3CDTF">2021-07-07T00:39:41Z</dcterms:created>
  <dcterms:modified xsi:type="dcterms:W3CDTF">2021-07-09T14:53:28Z</dcterms:modified>
</cp:coreProperties>
</file>