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FBD9-8ACB-4A6F-A97B-791135345E3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C99-CF72-4F49-A36A-3145C91A6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es.cloudinary.com/practicaldev/image/fetch/s--AO0dFdQ5--/c_imagga_scale,f_auto,fl_progressive,h_900,q_auto,w_1600/https:/thepracticaldev.s3.amazonaws.com/i/srnvrd7vfeeq5qpxnabq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2490651"/>
            <a:ext cx="12192000" cy="1698171"/>
          </a:xfrm>
          <a:prstGeom prst="rect">
            <a:avLst/>
          </a:prstGeom>
          <a:solidFill>
            <a:srgbClr val="A5A5A5">
              <a:alpha val="47059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40" y="1141911"/>
            <a:ext cx="10505243" cy="2387600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Arboles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binarios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-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Recorrido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Estructura</a:t>
            </a:r>
            <a:r>
              <a:rPr lang="en-US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</a:t>
            </a:r>
            <a:r>
              <a:rPr lang="es-MX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datos</a:t>
            </a:r>
          </a:p>
        </p:txBody>
      </p:sp>
      <p:pic>
        <p:nvPicPr>
          <p:cNvPr id="6" name="Picture 2" descr="INTRANET">
            <a:extLst>
              <a:ext uri="{FF2B5EF4-FFF2-40B4-BE49-F238E27FC236}">
                <a16:creationId xmlns:a16="http://schemas.microsoft.com/office/drawing/2014/main" id="{5889E786-382F-4716-9309-08D6FDF9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21040" y1="15200" x2="28713" y2="52000"/>
                        <a14:backgroundMark x1="28713" y1="52000" x2="24752" y2="92000"/>
                        <a14:backgroundMark x1="24752" y1="92000" x2="10396" y2="93600"/>
                        <a14:backgroundMark x1="10396" y1="93600" x2="248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43" y="2744423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3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Los arboles son estructuras no lineales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Una estructura de datos lineal se basa en un nodo apuntando a otro nodo</a:t>
            </a:r>
          </a:p>
          <a:p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En un árbol los nodos pueden apuntar a un numero </a:t>
            </a:r>
            <a:r>
              <a:rPr lang="es-MX" i="1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indefinido</a:t>
            </a:r>
            <a:r>
              <a:rPr lang="es-MX" dirty="0">
                <a:solidFill>
                  <a:schemeClr val="lt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de nodos</a:t>
            </a:r>
          </a:p>
        </p:txBody>
      </p:sp>
    </p:spTree>
    <p:extLst>
      <p:ext uri="{BB962C8B-B14F-4D97-AF65-F5344CB8AC3E}">
        <p14:creationId xmlns:p14="http://schemas.microsoft.com/office/powerpoint/2010/main" val="34891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4438834" y="1553592"/>
            <a:ext cx="287450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99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4016214" y="1271075"/>
            <a:ext cx="3719744" cy="3719744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42554-1794-4910-9541-C1F1013E70BB}"/>
              </a:ext>
            </a:extLst>
          </p:cNvPr>
          <p:cNvSpPr txBox="1"/>
          <p:nvPr/>
        </p:nvSpPr>
        <p:spPr>
          <a:xfrm>
            <a:off x="7735958" y="44388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nodo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94194C-610B-40A1-B8DC-08161EDDB758}"/>
              </a:ext>
            </a:extLst>
          </p:cNvPr>
          <p:cNvCxnSpPr/>
          <p:nvPr/>
        </p:nvCxnSpPr>
        <p:spPr>
          <a:xfrm flipH="1">
            <a:off x="6906827" y="715561"/>
            <a:ext cx="727969" cy="3320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02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F8E2D-B396-4336-AE4E-0C78A348891B}"/>
              </a:ext>
            </a:extLst>
          </p:cNvPr>
          <p:cNvSpPr txBox="1"/>
          <p:nvPr/>
        </p:nvSpPr>
        <p:spPr>
          <a:xfrm>
            <a:off x="5619565" y="2672178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32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D1259F-29E9-461E-8CE1-1740039D217F}"/>
              </a:ext>
            </a:extLst>
          </p:cNvPr>
          <p:cNvSpPr/>
          <p:nvPr/>
        </p:nvSpPr>
        <p:spPr>
          <a:xfrm>
            <a:off x="5379868" y="2485746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0A9D8-7A0C-42F8-B5C9-7B643FEB5AFB}"/>
              </a:ext>
            </a:extLst>
          </p:cNvPr>
          <p:cNvSpPr txBox="1"/>
          <p:nvPr/>
        </p:nvSpPr>
        <p:spPr>
          <a:xfrm>
            <a:off x="3657600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24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08FCBE-56F0-4B1B-A5C5-3DEE88BE1C30}"/>
              </a:ext>
            </a:extLst>
          </p:cNvPr>
          <p:cNvSpPr/>
          <p:nvPr/>
        </p:nvSpPr>
        <p:spPr>
          <a:xfrm>
            <a:off x="3417903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2F949-22BE-4AAC-BEE0-58BC7272B40E}"/>
              </a:ext>
            </a:extLst>
          </p:cNvPr>
          <p:cNvSpPr txBox="1"/>
          <p:nvPr/>
        </p:nvSpPr>
        <p:spPr>
          <a:xfrm>
            <a:off x="7298732" y="4314547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36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AB9182-CB57-463F-9A71-A5EC93984294}"/>
              </a:ext>
            </a:extLst>
          </p:cNvPr>
          <p:cNvSpPr/>
          <p:nvPr/>
        </p:nvSpPr>
        <p:spPr>
          <a:xfrm>
            <a:off x="7059035" y="4128115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EB454-141A-4035-8B76-E6C885B05310}"/>
              </a:ext>
            </a:extLst>
          </p:cNvPr>
          <p:cNvSpPr txBox="1"/>
          <p:nvPr/>
        </p:nvSpPr>
        <p:spPr>
          <a:xfrm>
            <a:off x="7378631" y="967665"/>
            <a:ext cx="108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43</a:t>
            </a:r>
            <a:endParaRPr lang="en-US" sz="3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8DD274-81A7-433A-9A5F-3C9279D717FF}"/>
              </a:ext>
            </a:extLst>
          </p:cNvPr>
          <p:cNvSpPr/>
          <p:nvPr/>
        </p:nvSpPr>
        <p:spPr>
          <a:xfrm>
            <a:off x="7138934" y="781233"/>
            <a:ext cx="1143376" cy="1127465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AA6433-2305-4EC2-9301-D0BEAFC84BD6}"/>
              </a:ext>
            </a:extLst>
          </p:cNvPr>
          <p:cNvCxnSpPr/>
          <p:nvPr/>
        </p:nvCxnSpPr>
        <p:spPr>
          <a:xfrm flipH="1">
            <a:off x="4561279" y="3693111"/>
            <a:ext cx="649913" cy="43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A57361-56E3-4940-A129-0D4E66AC0EDA}"/>
              </a:ext>
            </a:extLst>
          </p:cNvPr>
          <p:cNvCxnSpPr>
            <a:cxnSpLocks/>
          </p:cNvCxnSpPr>
          <p:nvPr/>
        </p:nvCxnSpPr>
        <p:spPr>
          <a:xfrm>
            <a:off x="6601300" y="3662039"/>
            <a:ext cx="457735" cy="46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8F27-0E08-424A-9798-CE86654EBBD5}"/>
              </a:ext>
            </a:extLst>
          </p:cNvPr>
          <p:cNvCxnSpPr/>
          <p:nvPr/>
        </p:nvCxnSpPr>
        <p:spPr>
          <a:xfrm flipH="1">
            <a:off x="6601300" y="1908698"/>
            <a:ext cx="53763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DengXian</vt:lpstr>
      <vt:lpstr>Arial</vt:lpstr>
      <vt:lpstr>Calibri</vt:lpstr>
      <vt:lpstr>Calibri Light</vt:lpstr>
      <vt:lpstr>Tema de Office</vt:lpstr>
      <vt:lpstr>Arboles  binarios - Recorrido</vt:lpstr>
      <vt:lpstr>Resumen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binaries - recorrido</dc:title>
  <dc:creator>Julio Martinez</dc:creator>
  <cp:lastModifiedBy>Martinez Ramirez, JULIO CESAR (uic26460)</cp:lastModifiedBy>
  <cp:revision>5</cp:revision>
  <dcterms:created xsi:type="dcterms:W3CDTF">2021-07-07T00:39:41Z</dcterms:created>
  <dcterms:modified xsi:type="dcterms:W3CDTF">2021-07-07T19:20:35Z</dcterms:modified>
</cp:coreProperties>
</file>