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Arboles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binarios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r>
              <a:rPr lang="en-US" b="1" dirty="0" err="1" smtClean="0">
                <a:solidFill>
                  <a:schemeClr val="bg1"/>
                </a:solidFill>
              </a:rPr>
              <a:t>ecorrido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Estructura</a:t>
            </a:r>
            <a:r>
              <a:rPr lang="en-US" b="1" dirty="0" smtClean="0">
                <a:solidFill>
                  <a:schemeClr val="bg1"/>
                </a:solidFill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</a:rPr>
              <a:t>datos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Resumen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Arboles  binarios - Recorrido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Martinez</cp:lastModifiedBy>
  <cp:revision>2</cp:revision>
  <dcterms:created xsi:type="dcterms:W3CDTF">2021-07-07T00:39:41Z</dcterms:created>
  <dcterms:modified xsi:type="dcterms:W3CDTF">2021-07-07T01:04:45Z</dcterms:modified>
</cp:coreProperties>
</file>