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6858000" cx="9144000"/>
  <p:notesSz cx="9601200" cy="7315200"/>
  <p:embeddedFontLst>
    <p:embeddedFont>
      <p:font typeface="Tahoma"/>
      <p:regular r:id="rId54"/>
      <p:bold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4A2B0B8-3801-44A0-AF76-32C2B7CDE4F5}">
  <a:tblStyle styleId="{34A2B0B8-3801-44A0-AF76-32C2B7CDE4F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Tahoma-bold.fntdata"/><Relationship Id="rId10" Type="http://schemas.openxmlformats.org/officeDocument/2006/relationships/slide" Target="slides/slide4.xml"/><Relationship Id="rId54" Type="http://schemas.openxmlformats.org/officeDocument/2006/relationships/font" Target="fonts/Tahoma-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160838" cy="365125"/>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4" name="Google Shape;4;n"/>
          <p:cNvSpPr txBox="1"/>
          <p:nvPr>
            <p:ph idx="10" type="dt"/>
          </p:nvPr>
        </p:nvSpPr>
        <p:spPr>
          <a:xfrm>
            <a:off x="5438775" y="0"/>
            <a:ext cx="4160838" cy="365125"/>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5" name="Google Shape;5;n"/>
          <p:cNvSpPr/>
          <p:nvPr>
            <p:ph idx="3" type="sldImg"/>
          </p:nvPr>
        </p:nvSpPr>
        <p:spPr>
          <a:xfrm>
            <a:off x="2971800" y="549275"/>
            <a:ext cx="36576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60438" y="3475038"/>
            <a:ext cx="7680325" cy="3290887"/>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948488"/>
            <a:ext cx="4160838" cy="365125"/>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8" name="Google Shape;8;n"/>
          <p:cNvSpPr txBox="1"/>
          <p:nvPr>
            <p:ph idx="12" type="sldNum"/>
          </p:nvPr>
        </p:nvSpPr>
        <p:spPr>
          <a:xfrm>
            <a:off x="5438775" y="6948488"/>
            <a:ext cx="4160838" cy="3651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960438" y="3475038"/>
            <a:ext cx="7680325" cy="32908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02" name="Google Shape;102;p1:notes"/>
          <p:cNvSpPr/>
          <p:nvPr>
            <p:ph idx="2" type="sldImg"/>
          </p:nvPr>
        </p:nvSpPr>
        <p:spPr>
          <a:xfrm>
            <a:off x="2971800" y="549275"/>
            <a:ext cx="36576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0:notes"/>
          <p:cNvSpPr txBox="1"/>
          <p:nvPr>
            <p:ph idx="12" type="sldNum"/>
          </p:nvPr>
        </p:nvSpPr>
        <p:spPr>
          <a:xfrm>
            <a:off x="5438775" y="6948488"/>
            <a:ext cx="4160838" cy="3651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221" name="Google Shape;221;p10:notes"/>
          <p:cNvSpPr/>
          <p:nvPr>
            <p:ph idx="2" type="sldImg"/>
          </p:nvPr>
        </p:nvSpPr>
        <p:spPr>
          <a:xfrm>
            <a:off x="2973388" y="549275"/>
            <a:ext cx="3657600" cy="2743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2" name="Google Shape;222;p10:notes"/>
          <p:cNvSpPr txBox="1"/>
          <p:nvPr>
            <p:ph idx="1" type="body"/>
          </p:nvPr>
        </p:nvSpPr>
        <p:spPr>
          <a:xfrm>
            <a:off x="960438" y="3475038"/>
            <a:ext cx="7680325" cy="32908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Một chương trình quản lý điểm thi của học sinh cần lưu điểm số của 3 sinh viên. Do mỗi sinh viên có 4 điểm</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số tương ứng với 4 môn học khác nhau nên dữ liệu có dạng như bảng slide 8.</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Thao tác xử lý duy nhất là xuất điểm số môn học của từng sinh viên.</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PA a: sử dụng mảng 1 chiều</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Có tất cả 3 sv * 4 môn = 12 điểm số cần lưu trữ, do đó khai báo mảng result như minh họa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11:notes"/>
          <p:cNvSpPr txBox="1"/>
          <p:nvPr>
            <p:ph idx="12" type="sldNum"/>
          </p:nvPr>
        </p:nvSpPr>
        <p:spPr>
          <a:xfrm>
            <a:off x="5438775" y="6948488"/>
            <a:ext cx="4160838" cy="3651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238" name="Google Shape;238;p11:notes"/>
          <p:cNvSpPr/>
          <p:nvPr>
            <p:ph idx="2" type="sldImg"/>
          </p:nvPr>
        </p:nvSpPr>
        <p:spPr>
          <a:xfrm>
            <a:off x="2971800" y="549275"/>
            <a:ext cx="3657600" cy="2743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9" name="Google Shape;239;p11:notes"/>
          <p:cNvSpPr txBox="1"/>
          <p:nvPr>
            <p:ph idx="1" type="body"/>
          </p:nvPr>
        </p:nvSpPr>
        <p:spPr>
          <a:xfrm>
            <a:off x="960438" y="3475038"/>
            <a:ext cx="7680325" cy="32908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Phần tử tại dòng i, cột j ➔ Cần xác định </a:t>
            </a:r>
            <a:r>
              <a:rPr b="1" i="0" lang="en-US" sz="1200" u="none" cap="none" strike="noStrike">
                <a:solidFill>
                  <a:schemeClr val="dk1"/>
                </a:solidFill>
                <a:latin typeface="Arial"/>
                <a:ea typeface="Arial"/>
                <a:cs typeface="Arial"/>
                <a:sym typeface="Arial"/>
              </a:rPr>
              <a:t>result[?]</a:t>
            </a:r>
            <a:endParaRPr/>
          </a:p>
          <a:p>
            <a:pPr indent="0" lvl="0" marL="0" marR="0" rtl="0" algn="l">
              <a:spcBef>
                <a:spcPts val="360"/>
              </a:spcBef>
              <a:spcAft>
                <a:spcPts val="0"/>
              </a:spcAft>
              <a:buNone/>
            </a:pPr>
            <a:r>
              <a:rPr b="1" i="0" lang="en-US" sz="1200" u="none" cap="none" strike="noStrike">
                <a:solidFill>
                  <a:schemeClr val="dk1"/>
                </a:solidFill>
                <a:latin typeface="Arial"/>
                <a:ea typeface="Arial"/>
                <a:cs typeface="Arial"/>
                <a:sym typeface="Arial"/>
              </a:rPr>
              <a:t>Result[i] </a:t>
            </a:r>
            <a:r>
              <a:rPr b="0" i="0" lang="en-US" sz="1200" u="none" cap="none" strike="noStrike">
                <a:solidFill>
                  <a:schemeClr val="dk1"/>
                </a:solidFill>
                <a:latin typeface="Arial"/>
                <a:ea typeface="Arial"/>
                <a:cs typeface="Arial"/>
                <a:sym typeface="Arial"/>
              </a:rPr>
              <a:t>tương ứng với điểm môn thứ mấy của sinh viên nào</a:t>
            </a:r>
            <a:endParaRPr b="1"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12:notes"/>
          <p:cNvSpPr txBox="1"/>
          <p:nvPr>
            <p:ph idx="1" type="body"/>
          </p:nvPr>
        </p:nvSpPr>
        <p:spPr>
          <a:xfrm>
            <a:off x="960438" y="3475038"/>
            <a:ext cx="7680325" cy="32908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48" name="Google Shape;248;p12:notes"/>
          <p:cNvSpPr/>
          <p:nvPr>
            <p:ph idx="2" type="sldImg"/>
          </p:nvPr>
        </p:nvSpPr>
        <p:spPr>
          <a:xfrm>
            <a:off x="2971800" y="549275"/>
            <a:ext cx="36576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13:notes"/>
          <p:cNvSpPr txBox="1"/>
          <p:nvPr>
            <p:ph idx="1" type="body"/>
          </p:nvPr>
        </p:nvSpPr>
        <p:spPr>
          <a:xfrm>
            <a:off x="960438" y="3475038"/>
            <a:ext cx="7680325" cy="32908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57" name="Google Shape;257;p13:notes"/>
          <p:cNvSpPr/>
          <p:nvPr>
            <p:ph idx="2" type="sldImg"/>
          </p:nvPr>
        </p:nvSpPr>
        <p:spPr>
          <a:xfrm>
            <a:off x="2971800" y="549275"/>
            <a:ext cx="36576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14:notes"/>
          <p:cNvSpPr txBox="1"/>
          <p:nvPr>
            <p:ph idx="1" type="body"/>
          </p:nvPr>
        </p:nvSpPr>
        <p:spPr>
          <a:xfrm>
            <a:off x="960438" y="3475038"/>
            <a:ext cx="7680325" cy="32908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66" name="Google Shape;266;p14:notes"/>
          <p:cNvSpPr/>
          <p:nvPr>
            <p:ph idx="2" type="sldImg"/>
          </p:nvPr>
        </p:nvSpPr>
        <p:spPr>
          <a:xfrm>
            <a:off x="2971800" y="549275"/>
            <a:ext cx="36576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15:notes"/>
          <p:cNvSpPr txBox="1"/>
          <p:nvPr>
            <p:ph idx="1" type="body"/>
          </p:nvPr>
        </p:nvSpPr>
        <p:spPr>
          <a:xfrm>
            <a:off x="960438" y="3475038"/>
            <a:ext cx="7680325" cy="32908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74" name="Google Shape;274;p15:notes"/>
          <p:cNvSpPr/>
          <p:nvPr>
            <p:ph idx="2" type="sldImg"/>
          </p:nvPr>
        </p:nvSpPr>
        <p:spPr>
          <a:xfrm>
            <a:off x="2971800" y="549275"/>
            <a:ext cx="36576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16:notes"/>
          <p:cNvSpPr txBox="1"/>
          <p:nvPr>
            <p:ph idx="12" type="sldNum"/>
          </p:nvPr>
        </p:nvSpPr>
        <p:spPr>
          <a:xfrm>
            <a:off x="5438775" y="6948488"/>
            <a:ext cx="4160838" cy="3651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282" name="Google Shape;282;p16:notes"/>
          <p:cNvSpPr/>
          <p:nvPr>
            <p:ph idx="2" type="sldImg"/>
          </p:nvPr>
        </p:nvSpPr>
        <p:spPr>
          <a:xfrm>
            <a:off x="2973388" y="549275"/>
            <a:ext cx="3657600" cy="2743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3" name="Google Shape;283;p16:notes"/>
          <p:cNvSpPr txBox="1"/>
          <p:nvPr>
            <p:ph idx="1" type="body"/>
          </p:nvPr>
        </p:nvSpPr>
        <p:spPr>
          <a:xfrm>
            <a:off x="960438" y="3475038"/>
            <a:ext cx="7680325" cy="32908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Phản ánh đúng thực tế: đây là tiêu chuẩn quan trọng nhất quyết định đến tính đúng đắn của bài toán.</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Cần xem xét kỹ lưỡng cũng như dự trù các trạng thái biến đổi của dữ liệu trong chu trình sống để có thể chọn</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CTDL lưu trữ chính xác đối tượng thực tế</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17:notes"/>
          <p:cNvSpPr txBox="1"/>
          <p:nvPr>
            <p:ph idx="12" type="sldNum"/>
          </p:nvPr>
        </p:nvSpPr>
        <p:spPr>
          <a:xfrm>
            <a:off x="5438775" y="6948488"/>
            <a:ext cx="4160838" cy="3651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292" name="Google Shape;292;p17:notes"/>
          <p:cNvSpPr/>
          <p:nvPr>
            <p:ph idx="2" type="sldImg"/>
          </p:nvPr>
        </p:nvSpPr>
        <p:spPr>
          <a:xfrm>
            <a:off x="2973388" y="549275"/>
            <a:ext cx="3657600" cy="2743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3" name="Google Shape;293;p17:notes"/>
          <p:cNvSpPr txBox="1"/>
          <p:nvPr>
            <p:ph idx="1" type="body"/>
          </p:nvPr>
        </p:nvSpPr>
        <p:spPr>
          <a:xfrm>
            <a:off x="960438" y="3475038"/>
            <a:ext cx="7680325" cy="32908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Phù hợp với thao tác xử lý trên CTDL: tiêu chuẩn này giúp tăng tính hiệu quả của đề án: việc phát triển các thuật toán đơn giản, tự nhiên hơn, tự nhiên hơn, chương trình đạt hiểu quả cao hơn về tốc độ xử lý</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18:notes"/>
          <p:cNvSpPr txBox="1"/>
          <p:nvPr>
            <p:ph idx="12" type="sldNum"/>
          </p:nvPr>
        </p:nvSpPr>
        <p:spPr>
          <a:xfrm>
            <a:off x="5438775" y="6948488"/>
            <a:ext cx="4160838" cy="3651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301" name="Google Shape;301;p18:notes"/>
          <p:cNvSpPr/>
          <p:nvPr>
            <p:ph idx="2" type="sldImg"/>
          </p:nvPr>
        </p:nvSpPr>
        <p:spPr>
          <a:xfrm>
            <a:off x="2973388" y="549275"/>
            <a:ext cx="3657600" cy="2743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2" name="Google Shape;302;p18:notes"/>
          <p:cNvSpPr txBox="1"/>
          <p:nvPr>
            <p:ph idx="1" type="body"/>
          </p:nvPr>
        </p:nvSpPr>
        <p:spPr>
          <a:xfrm>
            <a:off x="960438" y="3475038"/>
            <a:ext cx="7680325" cy="32908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CTDL chỉ nên sử dụng tài nguyên hệ thống vừa đủ để đảm nhiệm chức năng của nó. Thông thường có hai loại</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Tài nguyên cần lưu tâm là: CPU và Memory.</a:t>
            </a:r>
            <a:br>
              <a:rPr b="0" i="0" lang="en-US" sz="1200" u="none" cap="none" strike="noStrike">
                <a:solidFill>
                  <a:schemeClr val="dk1"/>
                </a:solidFill>
                <a:latin typeface="Arial"/>
                <a:ea typeface="Arial"/>
                <a:cs typeface="Arial"/>
                <a:sym typeface="Arial"/>
              </a:rPr>
            </a:br>
            <a:r>
              <a:rPr b="0" i="0" lang="en-US" sz="1200" u="none" cap="none" strike="noStrike">
                <a:solidFill>
                  <a:schemeClr val="dk1"/>
                </a:solidFill>
                <a:latin typeface="Arial"/>
                <a:ea typeface="Arial"/>
                <a:cs typeface="Arial"/>
                <a:sym typeface="Arial"/>
              </a:rPr>
              <a:t>Tiêu chuẩn này nên cân nhắc tuỳ vào tình huống cụ thể khi thực hiện đề án. Nếu tổ chức sử dụng đề án có những</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xử lý nhanh thì khi chọn cấu trúc dữ liệu yếu tố tiết kiệm thời gian xử lý phải đặt nặng hơn tiêu chuẩn sử dụng tối ưu bộ nhớ và ngược lại.</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19:notes"/>
          <p:cNvSpPr txBox="1"/>
          <p:nvPr>
            <p:ph idx="12" type="sldNum"/>
          </p:nvPr>
        </p:nvSpPr>
        <p:spPr>
          <a:xfrm>
            <a:off x="5438775" y="6948488"/>
            <a:ext cx="4160838" cy="3651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310" name="Google Shape;310;p19:notes"/>
          <p:cNvSpPr/>
          <p:nvPr>
            <p:ph idx="2" type="sldImg"/>
          </p:nvPr>
        </p:nvSpPr>
        <p:spPr>
          <a:xfrm>
            <a:off x="2973388" y="549275"/>
            <a:ext cx="3657600" cy="2743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1" name="Google Shape;311;p19:notes"/>
          <p:cNvSpPr txBox="1"/>
          <p:nvPr>
            <p:ph idx="1" type="body"/>
          </p:nvPr>
        </p:nvSpPr>
        <p:spPr>
          <a:xfrm>
            <a:off x="960438" y="3475038"/>
            <a:ext cx="7680325" cy="32908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Phân biệt: thuật toán và giải thuật</a:t>
            </a:r>
            <a:endParaRPr/>
          </a:p>
          <a:p>
            <a:pPr indent="0" lvl="0" marL="0" marR="0" rtl="0" algn="l">
              <a:spcBef>
                <a:spcPts val="36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2:notes"/>
          <p:cNvSpPr txBox="1"/>
          <p:nvPr>
            <p:ph idx="1" type="body"/>
          </p:nvPr>
        </p:nvSpPr>
        <p:spPr>
          <a:xfrm>
            <a:off x="960438" y="3475038"/>
            <a:ext cx="7680325" cy="32908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21" name="Google Shape;121;p2:notes"/>
          <p:cNvSpPr/>
          <p:nvPr>
            <p:ph idx="2" type="sldImg"/>
          </p:nvPr>
        </p:nvSpPr>
        <p:spPr>
          <a:xfrm>
            <a:off x="2971800" y="549275"/>
            <a:ext cx="36576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p20:notes"/>
          <p:cNvSpPr txBox="1"/>
          <p:nvPr>
            <p:ph idx="12" type="sldNum"/>
          </p:nvPr>
        </p:nvSpPr>
        <p:spPr>
          <a:xfrm>
            <a:off x="5438775" y="6948488"/>
            <a:ext cx="4160838" cy="3651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319" name="Google Shape;319;p20:notes"/>
          <p:cNvSpPr/>
          <p:nvPr>
            <p:ph idx="2" type="sldImg"/>
          </p:nvPr>
        </p:nvSpPr>
        <p:spPr>
          <a:xfrm>
            <a:off x="2973388" y="549275"/>
            <a:ext cx="3657600" cy="2743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0" name="Google Shape;320;p20:notes"/>
          <p:cNvSpPr txBox="1"/>
          <p:nvPr>
            <p:ph idx="1" type="body"/>
          </p:nvPr>
        </p:nvSpPr>
        <p:spPr>
          <a:xfrm>
            <a:off x="960438" y="3475038"/>
            <a:ext cx="7680325" cy="32908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rPr b="1" i="0" lang="en-US" sz="1200" u="sng" cap="none" strike="noStrike">
                <a:solidFill>
                  <a:schemeClr val="dk1"/>
                </a:solidFill>
                <a:latin typeface="Arial"/>
                <a:ea typeface="Arial"/>
                <a:cs typeface="Arial"/>
                <a:sym typeface="Arial"/>
              </a:rPr>
              <a:t>Tính đơn nghĩa</a:t>
            </a:r>
            <a:r>
              <a:rPr b="0" i="0" lang="en-US" sz="1200" u="none" cap="none" strike="noStrike">
                <a:solidFill>
                  <a:schemeClr val="dk1"/>
                </a:solidFill>
                <a:latin typeface="Arial"/>
                <a:ea typeface="Arial"/>
                <a:cs typeface="Arial"/>
                <a:sym typeface="Arial"/>
              </a:rPr>
              <a:t>: Mỗi bước thuật toán, các thao tác phải hết sức rõ ràng, không gây sự nhập nhằng, lộn xộn, tuỳ tiện, đa nghĩa.</a:t>
            </a:r>
            <a:endParaRPr/>
          </a:p>
          <a:p>
            <a:pPr indent="-76200" lvl="0" marL="0" marR="0" rtl="0" algn="l">
              <a:spcBef>
                <a:spcPts val="36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Không nên lầm lẫn giữa tính đơn nghĩa và tính đơn định: phân thuật toán ra làm hai loại: đơn định (deterministic) và ngẫu nhiên (randomized). Với hai bộ dữ liệu giống nhau cho trước làm input, thuật toán đơn định sẽ thi hành các mã lệnh giống nhau và cho kết quả giống nhau, còn thuật toán ngẫu nhiên sẽ thi hành những mã lệnh khác nhau và cho kết quả khác nhau.</a:t>
            </a:r>
            <a:endParaRPr/>
          </a:p>
          <a:p>
            <a:pPr indent="-76200" lvl="0" marL="0" marR="0" rtl="0" algn="l">
              <a:spcBef>
                <a:spcPts val="36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VD: yêu cầu chọn một số tự nhiên a&lt;= x&lt;=b, nếu ta có lệnh x:= a; hay x:= b; hay x:=(a+b) div 2; thuật toán sẽ luôn cho kết quả duy nhất với dữ liệu vào là hai số tự nhiên a và b. Nhưng nếu ta viết x:= a + Random(b-a+1) sẽ thu được các kết quả khác nhau trong mỗi lần thực hiện với input là a và b và tuỳ theo bộ tạo số ngẫu nhiên của máy tính.</a:t>
            </a:r>
            <a:endParaRPr/>
          </a:p>
          <a:p>
            <a:pPr indent="0" lvl="0" marL="0" marR="0" rtl="0" algn="l">
              <a:spcBef>
                <a:spcPts val="360"/>
              </a:spcBef>
              <a:spcAft>
                <a:spcPts val="0"/>
              </a:spcAft>
              <a:buNone/>
            </a:pPr>
            <a:r>
              <a:rPr b="1" i="0" lang="en-US" sz="1200" u="sng" cap="none" strike="noStrike">
                <a:solidFill>
                  <a:schemeClr val="dk1"/>
                </a:solidFill>
                <a:latin typeface="Arial"/>
                <a:ea typeface="Arial"/>
                <a:cs typeface="Arial"/>
                <a:sym typeface="Arial"/>
              </a:rPr>
              <a:t>Tính dừng</a:t>
            </a:r>
            <a:r>
              <a:rPr b="0" i="0" lang="en-US" sz="1200" u="none" cap="none" strike="noStrike">
                <a:solidFill>
                  <a:schemeClr val="dk1"/>
                </a:solidFill>
                <a:latin typeface="Arial"/>
                <a:ea typeface="Arial"/>
                <a:cs typeface="Arial"/>
                <a:sym typeface="Arial"/>
              </a:rPr>
              <a:t>:thuật toán không được rơi vào quá trình vô hạn, thuật toán phải dừng sau một số bước hữu hạn và cho kết quả.</a:t>
            </a:r>
            <a:endParaRPr/>
          </a:p>
          <a:p>
            <a:pPr indent="0" lvl="0" marL="0" marR="0" rtl="0" algn="l">
              <a:spcBef>
                <a:spcPts val="360"/>
              </a:spcBef>
              <a:spcAft>
                <a:spcPts val="0"/>
              </a:spcAft>
              <a:buNone/>
            </a:pPr>
            <a:r>
              <a:rPr b="1" i="0" lang="en-US" sz="1200" u="sng" cap="none" strike="noStrike">
                <a:solidFill>
                  <a:schemeClr val="dk1"/>
                </a:solidFill>
                <a:latin typeface="Arial"/>
                <a:ea typeface="Arial"/>
                <a:cs typeface="Arial"/>
                <a:sym typeface="Arial"/>
              </a:rPr>
              <a:t>Tính đúng</a:t>
            </a:r>
            <a:r>
              <a:rPr b="0" i="0" lang="en-US" sz="1200" u="none" cap="none" strike="noStrike">
                <a:solidFill>
                  <a:schemeClr val="dk1"/>
                </a:solidFill>
                <a:latin typeface="Arial"/>
                <a:ea typeface="Arial"/>
                <a:cs typeface="Arial"/>
                <a:sym typeface="Arial"/>
              </a:rPr>
              <a:t>: Sau khi thực hiện tất cả các bước của thuật toán với quá trình đã định, ta phải được kết quả mong muốn với mọi dữ liệu đầu vào. Kết quả được kiểm chứng bằng yêu cầu của bài toán.</a:t>
            </a:r>
            <a:endParaRPr/>
          </a:p>
          <a:p>
            <a:pPr indent="0" lvl="0" marL="0" marR="0" rtl="0" algn="l">
              <a:spcBef>
                <a:spcPts val="360"/>
              </a:spcBef>
              <a:spcAft>
                <a:spcPts val="0"/>
              </a:spcAft>
              <a:buNone/>
            </a:pPr>
            <a:r>
              <a:rPr b="1" i="0" lang="en-US" sz="1200" u="sng" cap="none" strike="noStrike">
                <a:solidFill>
                  <a:schemeClr val="dk1"/>
                </a:solidFill>
                <a:latin typeface="Arial"/>
                <a:ea typeface="Arial"/>
                <a:cs typeface="Arial"/>
                <a:sym typeface="Arial"/>
              </a:rPr>
              <a:t>Tính phổ dụng</a:t>
            </a:r>
            <a:r>
              <a:rPr b="0" i="0" lang="en-US" sz="1200" u="none" cap="none" strike="noStrike">
                <a:solidFill>
                  <a:schemeClr val="dk1"/>
                </a:solidFill>
                <a:latin typeface="Arial"/>
                <a:ea typeface="Arial"/>
                <a:cs typeface="Arial"/>
                <a:sym typeface="Arial"/>
              </a:rPr>
              <a:t>:Thuật toán phải dễ sửa đổi để thích ứng được với bất kỳ bài toán nào trong một lớp các bài toán và có thể làm việc trên các dữ liệu khác nhau</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21:notes"/>
          <p:cNvSpPr txBox="1"/>
          <p:nvPr>
            <p:ph idx="1" type="body"/>
          </p:nvPr>
        </p:nvSpPr>
        <p:spPr>
          <a:xfrm>
            <a:off x="960438" y="3475038"/>
            <a:ext cx="7680325" cy="32908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28" name="Google Shape;328;p21:notes"/>
          <p:cNvSpPr/>
          <p:nvPr>
            <p:ph idx="2" type="sldImg"/>
          </p:nvPr>
        </p:nvSpPr>
        <p:spPr>
          <a:xfrm>
            <a:off x="2971800" y="549275"/>
            <a:ext cx="36576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22:notes"/>
          <p:cNvSpPr txBox="1"/>
          <p:nvPr>
            <p:ph idx="12" type="sldNum"/>
          </p:nvPr>
        </p:nvSpPr>
        <p:spPr>
          <a:xfrm>
            <a:off x="5438775" y="6948488"/>
            <a:ext cx="4160838" cy="3651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336" name="Google Shape;336;p22:notes"/>
          <p:cNvSpPr/>
          <p:nvPr>
            <p:ph idx="2" type="sldImg"/>
          </p:nvPr>
        </p:nvSpPr>
        <p:spPr>
          <a:xfrm>
            <a:off x="2973388" y="549275"/>
            <a:ext cx="3657600" cy="2743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7" name="Google Shape;337;p22:notes"/>
          <p:cNvSpPr txBox="1"/>
          <p:nvPr>
            <p:ph idx="1" type="body"/>
          </p:nvPr>
        </p:nvSpPr>
        <p:spPr>
          <a:xfrm>
            <a:off x="960438" y="3475038"/>
            <a:ext cx="7680325" cy="32908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Minh hoạ: giải thuật tìm USCLN của 2 số tự nhiên a và b. Sử dụng thuật toán Euclide như mô tả</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23:notes"/>
          <p:cNvSpPr txBox="1"/>
          <p:nvPr>
            <p:ph idx="12" type="sldNum"/>
          </p:nvPr>
        </p:nvSpPr>
        <p:spPr>
          <a:xfrm>
            <a:off x="5438775" y="6948488"/>
            <a:ext cx="4160838" cy="3651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345" name="Google Shape;345;p23:notes"/>
          <p:cNvSpPr/>
          <p:nvPr>
            <p:ph idx="2" type="sldImg"/>
          </p:nvPr>
        </p:nvSpPr>
        <p:spPr>
          <a:xfrm>
            <a:off x="2973388" y="549275"/>
            <a:ext cx="3657600" cy="2743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6" name="Google Shape;346;p23:notes"/>
          <p:cNvSpPr txBox="1"/>
          <p:nvPr>
            <p:ph idx="1" type="body"/>
          </p:nvPr>
        </p:nvSpPr>
        <p:spPr>
          <a:xfrm>
            <a:off x="960438" y="3475038"/>
            <a:ext cx="7680325" cy="32908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Note: khi mô tả thuật toán bằng ngôn ngữ tự nhiên, ta không cần phải quá chi tiết các bước và tiến trình thực hiện mà chỉ cần mô tả một cách hình thức đủ để chuyển thành ngôn ngữ lập trình</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p24:notes"/>
          <p:cNvSpPr txBox="1"/>
          <p:nvPr>
            <p:ph idx="12" type="sldNum"/>
          </p:nvPr>
        </p:nvSpPr>
        <p:spPr>
          <a:xfrm>
            <a:off x="5438775" y="6948488"/>
            <a:ext cx="4160838" cy="3651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372" name="Google Shape;372;p24:notes"/>
          <p:cNvSpPr/>
          <p:nvPr>
            <p:ph idx="2" type="sldImg"/>
          </p:nvPr>
        </p:nvSpPr>
        <p:spPr>
          <a:xfrm>
            <a:off x="2973388" y="549275"/>
            <a:ext cx="3657600" cy="2743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3" name="Google Shape;373;p24:notes"/>
          <p:cNvSpPr txBox="1"/>
          <p:nvPr>
            <p:ph idx="1" type="body"/>
          </p:nvPr>
        </p:nvSpPr>
        <p:spPr>
          <a:xfrm>
            <a:off x="960438" y="3475038"/>
            <a:ext cx="7680325" cy="32908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Để giải một bài toán thực tế trong máy tính ta phải bắt đầu từ việc xác định bài toán, nhiều thời gian và công sức bỏ ra</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 để xác định bài toán cần giải quyết, tức là phải rõ ràng câu hỏi “ phải làm gì?”  và sau đó là làm như thế nào.</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Thông thường khi khởi đầu hầu hết các bài toán là không đơn giản, không rõ ràng. để giảm bớt sự phức tạp của bài toán người ta phải hình thức hoá nó, nghĩa là phát biểu bài toán thành bài toán hình thức ( hay còn gọi là mô hình toán). Có thể có nhiều bài toán thực tế có cùng một mô hình toán.</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Ví dụ: tô màu bản đồ thế giới</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Ta cần phải tô màu cho các nước trên bản đồ thế giới. Trong đó mỗi nước đều được tô màu, hai nước láng giềng cùng biên giới thì phải được tô bằng hai màu khác nhau. Hãy tìm một phương án sao cho số màu sử dụng là ít nhất?</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Phân tích: ta có thể xem mỗi nước trên bản đồ là một đỉnh của đồ thị, hai nước láng giềng nhau thì hai đỉnh của nó tương ứng 1 cạnh nối. Bài toán lúc này trở thành bài toán tô màu cho đồ thị như sau: Mỗi đỉnh đều được tô màu, hai đỉnh có cùng cạnh nối phải được tô bàng hai màu khác nhau và ta cần tìm phương án sau cho tô toàn bộ đồ thị với số màu ít nhất.</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Có thể bổ sung thêm ví dụ “đèn giao thông”…</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p25:notes"/>
          <p:cNvSpPr txBox="1"/>
          <p:nvPr>
            <p:ph idx="12" type="sldNum"/>
          </p:nvPr>
        </p:nvSpPr>
        <p:spPr>
          <a:xfrm>
            <a:off x="5438775" y="6948488"/>
            <a:ext cx="4160838" cy="3651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420" name="Google Shape;420;p25:notes"/>
          <p:cNvSpPr/>
          <p:nvPr>
            <p:ph idx="2" type="sldImg"/>
          </p:nvPr>
        </p:nvSpPr>
        <p:spPr>
          <a:xfrm>
            <a:off x="2973388" y="549275"/>
            <a:ext cx="3657600" cy="2743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1" name="Google Shape;421;p25:notes"/>
          <p:cNvSpPr txBox="1"/>
          <p:nvPr>
            <p:ph idx="1" type="body"/>
          </p:nvPr>
        </p:nvSpPr>
        <p:spPr>
          <a:xfrm>
            <a:off x="960438" y="3475038"/>
            <a:ext cx="7680325" cy="3290887"/>
          </a:xfrm>
          <a:prstGeom prst="rect">
            <a:avLst/>
          </a:prstGeom>
          <a:noFill/>
          <a:ln>
            <a:noFill/>
          </a:ln>
        </p:spPr>
        <p:txBody>
          <a:bodyPr anchorCtr="0" anchor="t" bIns="48325" lIns="96650" spcFirstLastPara="1" rIns="96650" wrap="square" tIns="48325">
            <a:noAutofit/>
          </a:bodyPr>
          <a:lstStyle/>
          <a:p>
            <a:pPr indent="-228600" lvl="0" marL="228600" marR="0" rtl="0" algn="l">
              <a:spcBef>
                <a:spcPts val="0"/>
              </a:spcBef>
              <a:spcAft>
                <a:spcPts val="0"/>
              </a:spcAft>
              <a:buNone/>
            </a:pPr>
            <a:r>
              <a:rPr b="0" i="0" lang="en-US" sz="1200" u="none" cap="none" strike="noStrike">
                <a:solidFill>
                  <a:schemeClr val="dk1"/>
                </a:solidFill>
                <a:latin typeface="Arial"/>
                <a:ea typeface="Arial"/>
                <a:cs typeface="Arial"/>
                <a:sym typeface="Arial"/>
              </a:rPr>
              <a:t>Các bước tiếp cận để giải quyết bài toán được tóm lược như sau:</a:t>
            </a:r>
            <a:endParaRPr/>
          </a:p>
          <a:p>
            <a:pPr indent="-228600" lvl="0" marL="228600" marR="0" rtl="0" algn="l">
              <a:spcBef>
                <a:spcPts val="360"/>
              </a:spcBef>
              <a:spcAft>
                <a:spcPts val="0"/>
              </a:spcAft>
              <a:buClr>
                <a:schemeClr val="dk1"/>
              </a:buClr>
              <a:buSzPts val="1200"/>
              <a:buFont typeface="Arial"/>
              <a:buAutoNum type="arabicPeriod"/>
            </a:pPr>
            <a:r>
              <a:rPr b="0" i="0" lang="en-US" sz="1200" u="none" cap="none" strike="noStrike">
                <a:solidFill>
                  <a:schemeClr val="dk1"/>
                </a:solidFill>
                <a:latin typeface="Arial"/>
                <a:ea typeface="Arial"/>
                <a:cs typeface="Arial"/>
                <a:sym typeface="Arial"/>
              </a:rPr>
              <a:t>Mô hình bài toán bằng một mô hình toán học thích hợp</a:t>
            </a:r>
            <a:endParaRPr/>
          </a:p>
          <a:p>
            <a:pPr indent="-228600" lvl="0" marL="228600" marR="0" rtl="0" algn="l">
              <a:spcBef>
                <a:spcPts val="360"/>
              </a:spcBef>
              <a:spcAft>
                <a:spcPts val="0"/>
              </a:spcAft>
              <a:buClr>
                <a:schemeClr val="dk1"/>
              </a:buClr>
              <a:buSzPts val="1200"/>
              <a:buFont typeface="Arial"/>
              <a:buAutoNum type="arabicPeriod"/>
            </a:pPr>
            <a:r>
              <a:rPr b="0" i="0" lang="en-US" sz="1200" u="none" cap="none" strike="noStrike">
                <a:solidFill>
                  <a:schemeClr val="dk1"/>
                </a:solidFill>
                <a:latin typeface="Arial"/>
                <a:ea typeface="Arial"/>
                <a:cs typeface="Arial"/>
                <a:sym typeface="Arial"/>
              </a:rPr>
              <a:t>Tìm giải thuật trên mô hình này. Giải thuật có thể mô tả một cách không hình thức, tức là nó chỉ nêu phương hướng giải hoặc bước giải một cách tổng quát.</a:t>
            </a:r>
            <a:endParaRPr/>
          </a:p>
          <a:p>
            <a:pPr indent="-228600" lvl="0" marL="228600" marR="0" rtl="0" algn="l">
              <a:spcBef>
                <a:spcPts val="360"/>
              </a:spcBef>
              <a:spcAft>
                <a:spcPts val="0"/>
              </a:spcAft>
              <a:buClr>
                <a:schemeClr val="dk1"/>
              </a:buClr>
              <a:buSzPts val="1200"/>
              <a:buFont typeface="Arial"/>
              <a:buAutoNum type="arabicPeriod"/>
            </a:pPr>
            <a:r>
              <a:rPr b="0" i="0" lang="en-US" sz="1200" u="none" cap="none" strike="noStrike">
                <a:solidFill>
                  <a:schemeClr val="dk1"/>
                </a:solidFill>
                <a:latin typeface="Arial"/>
                <a:ea typeface="Arial"/>
                <a:cs typeface="Arial"/>
                <a:sym typeface="Arial"/>
              </a:rPr>
              <a:t>Phải hình thức hoá giải thuật bằng cách viết thủ tục bằng ngôn ngữ giả, rồi chi tiết hoá hay làm mịn hoá dần các bước tổng quát ở trên, kết hợp với việc dùng các kiểu dữ liệu trừu tượng và cấu trúc điều khiển trong ngôn ngữ lập trình để mô tả giải thuật. Ở bước này nói chung ta có một giải thuật tương đối rõ ràng, nó gần giống như chương trình được viết trong ngôn ngữ lập trình. Nhưng nó không phải là chương trình chạy được vì trong khi viết giải thuật không chú trọng đến cú pháp của ngôn ngữ và các kiểu dữ liệu còn ở mức trừu tượng chứ không phải là các khai báo cài đặt kiểu trong ngôn ngữ lập trình.</a:t>
            </a:r>
            <a:endParaRPr/>
          </a:p>
          <a:p>
            <a:pPr indent="-228600" lvl="0" marL="228600" marR="0" rtl="0" algn="l">
              <a:spcBef>
                <a:spcPts val="360"/>
              </a:spcBef>
              <a:spcAft>
                <a:spcPts val="0"/>
              </a:spcAft>
              <a:buClr>
                <a:schemeClr val="dk1"/>
              </a:buClr>
              <a:buSzPts val="1200"/>
              <a:buFont typeface="Arial"/>
              <a:buAutoNum type="arabicPeriod"/>
            </a:pPr>
            <a:r>
              <a:rPr b="0" i="0" lang="en-US" sz="1200" u="none" cap="none" strike="noStrike">
                <a:solidFill>
                  <a:schemeClr val="dk1"/>
                </a:solidFill>
                <a:latin typeface="Arial"/>
                <a:ea typeface="Arial"/>
                <a:cs typeface="Arial"/>
                <a:sym typeface="Arial"/>
              </a:rPr>
              <a:t>Cài đặt giải thuật trong ngôn ngữ lập trình cụ thể (Pascal, C…) ở bước này ta dùng các cấu trúc dữ liệu được cung cấp trong ngôn ngữ, ví dụ Array, record để thể hiện các kiểu dữ liệu trừu tượng, các bước của thuật giải được thể hiện bằng các lệnh và các cấu trúc điều khiển trong ngôn ngữ lập trình được dùng để cài đặt thuật giải.</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p26:notes"/>
          <p:cNvSpPr txBox="1"/>
          <p:nvPr>
            <p:ph idx="1" type="body"/>
          </p:nvPr>
        </p:nvSpPr>
        <p:spPr>
          <a:xfrm>
            <a:off x="960438" y="3475038"/>
            <a:ext cx="7680325" cy="32908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438" name="Google Shape;438;p26:notes"/>
          <p:cNvSpPr/>
          <p:nvPr>
            <p:ph idx="2" type="sldImg"/>
          </p:nvPr>
        </p:nvSpPr>
        <p:spPr>
          <a:xfrm>
            <a:off x="2971800" y="549275"/>
            <a:ext cx="36576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p27:notes"/>
          <p:cNvSpPr txBox="1"/>
          <p:nvPr>
            <p:ph idx="12" type="sldNum"/>
          </p:nvPr>
        </p:nvSpPr>
        <p:spPr>
          <a:xfrm>
            <a:off x="5438775" y="6948488"/>
            <a:ext cx="4160838" cy="3651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446" name="Google Shape;446;p27:notes"/>
          <p:cNvSpPr/>
          <p:nvPr>
            <p:ph idx="2" type="sldImg"/>
          </p:nvPr>
        </p:nvSpPr>
        <p:spPr>
          <a:xfrm>
            <a:off x="2973388" y="549275"/>
            <a:ext cx="3657600" cy="2743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7" name="Google Shape;447;p27:notes"/>
          <p:cNvSpPr txBox="1"/>
          <p:nvPr>
            <p:ph idx="1" type="body"/>
          </p:nvPr>
        </p:nvSpPr>
        <p:spPr>
          <a:xfrm>
            <a:off x="960438" y="3475038"/>
            <a:ext cx="7680325" cy="32908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Note: trong một ADT một phép toán có thể thực hiện trên các đối tượng  (toán hạng)  không chỉ thuộc ADT đó, cũng như kết quả không nhất thiết phải thuộc ADT. Tuy nhiên phải có ít nhất một toán hạng hay kết quả thuộc ADT đang xét.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p28:notes"/>
          <p:cNvSpPr txBox="1"/>
          <p:nvPr>
            <p:ph idx="1" type="body"/>
          </p:nvPr>
        </p:nvSpPr>
        <p:spPr>
          <a:xfrm>
            <a:off x="960438" y="3475038"/>
            <a:ext cx="7680325" cy="32908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455" name="Google Shape;455;p28:notes"/>
          <p:cNvSpPr/>
          <p:nvPr>
            <p:ph idx="2" type="sldImg"/>
          </p:nvPr>
        </p:nvSpPr>
        <p:spPr>
          <a:xfrm>
            <a:off x="2971800" y="549275"/>
            <a:ext cx="36576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p29:notes"/>
          <p:cNvSpPr txBox="1"/>
          <p:nvPr>
            <p:ph idx="12" type="sldNum"/>
          </p:nvPr>
        </p:nvSpPr>
        <p:spPr>
          <a:xfrm>
            <a:off x="5438775" y="6948488"/>
            <a:ext cx="4160838" cy="3651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463" name="Google Shape;463;p29:notes"/>
          <p:cNvSpPr/>
          <p:nvPr>
            <p:ph idx="2" type="sldImg"/>
          </p:nvPr>
        </p:nvSpPr>
        <p:spPr>
          <a:xfrm>
            <a:off x="2973388" y="549275"/>
            <a:ext cx="3657600" cy="2743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4" name="Google Shape;464;p29:notes"/>
          <p:cNvSpPr txBox="1"/>
          <p:nvPr>
            <p:ph idx="1" type="body"/>
          </p:nvPr>
        </p:nvSpPr>
        <p:spPr>
          <a:xfrm>
            <a:off x="960438" y="3475038"/>
            <a:ext cx="7680325" cy="3290887"/>
          </a:xfrm>
          <a:prstGeom prst="rect">
            <a:avLst/>
          </a:prstGeom>
          <a:noFill/>
          <a:ln>
            <a:noFill/>
          </a:ln>
        </p:spPr>
        <p:txBody>
          <a:bodyPr anchorCtr="0" anchor="t" bIns="48325" lIns="96650" spcFirstLastPara="1" rIns="96650" wrap="square" tIns="48325">
            <a:noAutofit/>
          </a:bodyPr>
          <a:lstStyle/>
          <a:p>
            <a:pPr indent="-228600" lvl="0" marL="228600" marR="0" rtl="0" algn="l">
              <a:spcBef>
                <a:spcPts val="0"/>
              </a:spcBef>
              <a:spcAft>
                <a:spcPts val="0"/>
              </a:spcAft>
              <a:buNone/>
            </a:pPr>
            <a:r>
              <a:rPr b="0" i="0" lang="en-US" sz="1200" u="none" cap="none" strike="noStrike">
                <a:solidFill>
                  <a:schemeClr val="dk1"/>
                </a:solidFill>
                <a:latin typeface="Arial"/>
                <a:ea typeface="Arial"/>
                <a:cs typeface="Arial"/>
                <a:sym typeface="Arial"/>
              </a:rPr>
              <a:t>Mặc dù thuật ngữ kiểu dữ liệu data type, hay cấu trúc dữ liệu (data structure), kiểu dữ liệu trừu tượng (ADT) nghe như nhau nhưng chúng có ý nghĩa khác nhau.</a:t>
            </a:r>
            <a:endParaRPr/>
          </a:p>
          <a:p>
            <a:pPr indent="-228600" lvl="0" marL="228600" marR="0" rtl="0" algn="l">
              <a:spcBef>
                <a:spcPts val="360"/>
              </a:spcBef>
              <a:spcAft>
                <a:spcPts val="0"/>
              </a:spcAft>
              <a:buNone/>
            </a:pPr>
            <a:r>
              <a:rPr b="0" i="0" lang="en-US" sz="1200" u="none" cap="none" strike="noStrike">
                <a:solidFill>
                  <a:schemeClr val="dk1"/>
                </a:solidFill>
                <a:latin typeface="Arial"/>
                <a:ea typeface="Arial"/>
                <a:cs typeface="Arial"/>
                <a:sym typeface="Arial"/>
              </a:rPr>
              <a:t>Kiểu dữ liệu sơ cấp là kiểu dữ liệu mà giá trị dữ liệu của nó đơn nhất. Ví dụ: kiểu boolean, Integer…</a:t>
            </a:r>
            <a:endParaRPr/>
          </a:p>
          <a:p>
            <a:pPr indent="-228600" lvl="0" marL="228600" marR="0" rtl="0" algn="l">
              <a:spcBef>
                <a:spcPts val="360"/>
              </a:spcBef>
              <a:spcAft>
                <a:spcPts val="0"/>
              </a:spcAft>
              <a:buNone/>
            </a:pPr>
            <a:r>
              <a:rPr b="0" i="0" lang="en-US" sz="1200" u="none" cap="none" strike="noStrike">
                <a:solidFill>
                  <a:schemeClr val="dk1"/>
                </a:solidFill>
                <a:latin typeface="Arial"/>
                <a:ea typeface="Arial"/>
                <a:cs typeface="Arial"/>
                <a:sym typeface="Arial"/>
              </a:rPr>
              <a:t>Kiểu dữ liệu có cấu trúc hay cấu trúc dữ liệu là kiểu dữ liệu mà giá trị dữ liệu là sự kết hợp các giá trị khác. VD array là một cấu trúc dữ liệu, hay record là cấu trúc dữ liệu.</a:t>
            </a:r>
            <a:endParaRPr/>
          </a:p>
          <a:p>
            <a:pPr indent="-228600" lvl="0" marL="228600" marR="0" rtl="0" algn="l">
              <a:spcBef>
                <a:spcPts val="360"/>
              </a:spcBef>
              <a:spcAft>
                <a:spcPts val="0"/>
              </a:spcAft>
              <a:buNone/>
            </a:pPr>
            <a:r>
              <a:rPr b="0" i="0" lang="en-US" sz="1200" u="none" cap="none" strike="noStrike">
                <a:solidFill>
                  <a:schemeClr val="dk1"/>
                </a:solidFill>
                <a:latin typeface="Arial"/>
                <a:ea typeface="Arial"/>
                <a:cs typeface="Arial"/>
                <a:sym typeface="Arial"/>
              </a:rPr>
              <a:t>Khi cài đặt  một kiểu dữ liệu trừu tượng trên một ngôn ngữ lập trình cụ thể, chúng ta phải thực hiện hai nhiệm vụ.</a:t>
            </a:r>
            <a:endParaRPr/>
          </a:p>
          <a:p>
            <a:pPr indent="-228600" lvl="0" marL="228600" marR="0" rtl="0" algn="l">
              <a:spcBef>
                <a:spcPts val="360"/>
              </a:spcBef>
              <a:spcAft>
                <a:spcPts val="0"/>
              </a:spcAft>
              <a:buClr>
                <a:schemeClr val="dk1"/>
              </a:buClr>
              <a:buSzPts val="1200"/>
              <a:buFont typeface="Arial"/>
              <a:buAutoNum type="arabicPeriod"/>
            </a:pPr>
            <a:r>
              <a:rPr b="0" i="0" lang="en-US" sz="1200" u="none" cap="none" strike="noStrike">
                <a:solidFill>
                  <a:schemeClr val="dk1"/>
                </a:solidFill>
                <a:latin typeface="Arial"/>
                <a:ea typeface="Arial"/>
                <a:cs typeface="Arial"/>
                <a:sym typeface="Arial"/>
              </a:rPr>
              <a:t>Biểu diễn kiểu dữ liệu trừu tượng bằng một cấu trúc dữ liệu hoặc một kiểu dữ liệu trừu tượng khác đã được cài đặt</a:t>
            </a:r>
            <a:endParaRPr/>
          </a:p>
          <a:p>
            <a:pPr indent="-228600" lvl="0" marL="228600" marR="0" rtl="0" algn="l">
              <a:spcBef>
                <a:spcPts val="360"/>
              </a:spcBef>
              <a:spcAft>
                <a:spcPts val="0"/>
              </a:spcAft>
              <a:buClr>
                <a:schemeClr val="dk1"/>
              </a:buClr>
              <a:buSzPts val="1200"/>
              <a:buFont typeface="Arial"/>
              <a:buAutoNum type="arabicPeriod"/>
            </a:pPr>
            <a:r>
              <a:rPr b="0" i="0" lang="en-US" sz="1200" u="none" cap="none" strike="noStrike">
                <a:solidFill>
                  <a:schemeClr val="dk1"/>
                </a:solidFill>
                <a:latin typeface="Arial"/>
                <a:ea typeface="Arial"/>
                <a:cs typeface="Arial"/>
                <a:sym typeface="Arial"/>
              </a:rPr>
              <a:t>Viết các chương trình con thực hiện các phép toán trên kiểu dữ liệu trừu tượng mà ta thường gọi là cài đặt các phép toán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960438" y="3475038"/>
            <a:ext cx="7680325" cy="32908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29" name="Google Shape;129;p3:notes"/>
          <p:cNvSpPr/>
          <p:nvPr>
            <p:ph idx="2" type="sldImg"/>
          </p:nvPr>
        </p:nvSpPr>
        <p:spPr>
          <a:xfrm>
            <a:off x="2971800" y="549275"/>
            <a:ext cx="36576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p30:notes"/>
          <p:cNvSpPr txBox="1"/>
          <p:nvPr>
            <p:ph idx="1" type="body"/>
          </p:nvPr>
        </p:nvSpPr>
        <p:spPr>
          <a:xfrm>
            <a:off x="960438" y="3475038"/>
            <a:ext cx="7680325" cy="32908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472" name="Google Shape;472;p30:notes"/>
          <p:cNvSpPr/>
          <p:nvPr>
            <p:ph idx="2" type="sldImg"/>
          </p:nvPr>
        </p:nvSpPr>
        <p:spPr>
          <a:xfrm>
            <a:off x="2971800" y="549275"/>
            <a:ext cx="36576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p31:notes"/>
          <p:cNvSpPr txBox="1"/>
          <p:nvPr>
            <p:ph idx="12" type="sldNum"/>
          </p:nvPr>
        </p:nvSpPr>
        <p:spPr>
          <a:xfrm>
            <a:off x="5438775" y="6948488"/>
            <a:ext cx="4160838" cy="3651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480" name="Google Shape;480;p31:notes"/>
          <p:cNvSpPr/>
          <p:nvPr>
            <p:ph idx="2" type="sldImg"/>
          </p:nvPr>
        </p:nvSpPr>
        <p:spPr>
          <a:xfrm>
            <a:off x="2973388" y="549275"/>
            <a:ext cx="3657600" cy="2743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1" name="Google Shape;481;p31:notes"/>
          <p:cNvSpPr txBox="1"/>
          <p:nvPr>
            <p:ph idx="1" type="body"/>
          </p:nvPr>
        </p:nvSpPr>
        <p:spPr>
          <a:xfrm>
            <a:off x="960438" y="3475038"/>
            <a:ext cx="7680325" cy="32908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p32:notes"/>
          <p:cNvSpPr txBox="1"/>
          <p:nvPr>
            <p:ph idx="12" type="sldNum"/>
          </p:nvPr>
        </p:nvSpPr>
        <p:spPr>
          <a:xfrm>
            <a:off x="5438775" y="6948488"/>
            <a:ext cx="4160838" cy="3651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489" name="Google Shape;489;p32:notes"/>
          <p:cNvSpPr/>
          <p:nvPr>
            <p:ph idx="2" type="sldImg"/>
          </p:nvPr>
        </p:nvSpPr>
        <p:spPr>
          <a:xfrm>
            <a:off x="2973388" y="549275"/>
            <a:ext cx="3657600" cy="2743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0" name="Google Shape;490;p32:notes"/>
          <p:cNvSpPr txBox="1"/>
          <p:nvPr>
            <p:ph idx="1" type="body"/>
          </p:nvPr>
        </p:nvSpPr>
        <p:spPr>
          <a:xfrm>
            <a:off x="960438" y="3475038"/>
            <a:ext cx="7680325" cy="32908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Trong nhiều trường hợp, chỉ với các kiểu dữ liệu cơ sở không đủ để phản ảnh tự nhiên và đầy đủ bản chất của sự vật thực tế. Dẫn đến nhu cầu phải xây dựng các kiểu dữ liệu mới dựa trên việc tổ chức, liên kết các thành phần dữ liệu có kiểu dữ liệu đã định nghĩa sẵn. Kiểu dữ liệu như vậy gọi là kiểu dữ liệu cấu trúc</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p33:notes"/>
          <p:cNvSpPr txBox="1"/>
          <p:nvPr>
            <p:ph idx="1" type="body"/>
          </p:nvPr>
        </p:nvSpPr>
        <p:spPr>
          <a:xfrm>
            <a:off x="960438" y="3475038"/>
            <a:ext cx="7680325" cy="32908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498" name="Google Shape;498;p33:notes"/>
          <p:cNvSpPr/>
          <p:nvPr>
            <p:ph idx="2" type="sldImg"/>
          </p:nvPr>
        </p:nvSpPr>
        <p:spPr>
          <a:xfrm>
            <a:off x="2971800" y="549275"/>
            <a:ext cx="36576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Google Shape;512;p34:notes"/>
          <p:cNvSpPr txBox="1"/>
          <p:nvPr>
            <p:ph idx="12" type="sldNum"/>
          </p:nvPr>
        </p:nvSpPr>
        <p:spPr>
          <a:xfrm>
            <a:off x="5438775" y="6948488"/>
            <a:ext cx="4160838" cy="3651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513" name="Google Shape;513;p34:notes"/>
          <p:cNvSpPr/>
          <p:nvPr>
            <p:ph idx="2" type="sldImg"/>
          </p:nvPr>
        </p:nvSpPr>
        <p:spPr>
          <a:xfrm>
            <a:off x="2973388" y="549275"/>
            <a:ext cx="3657600" cy="2743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4" name="Google Shape;514;p34:notes"/>
          <p:cNvSpPr txBox="1"/>
          <p:nvPr>
            <p:ph idx="1" type="body"/>
          </p:nvPr>
        </p:nvSpPr>
        <p:spPr>
          <a:xfrm>
            <a:off x="960438" y="3475038"/>
            <a:ext cx="7680325" cy="32908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Giả sử đã có cấu trúc dữ liệu sinh viên rồi, nhưng do nhu cầu thực tế cần phải quản lý nhiều sinh viên, lúc đó nảy sinh nhu cầu xây dựng kiểu dữ liệu mới. Mục tiêu của việc nghiên cứu cấu trúc dữ liệu chính là tìm những phương án thích hợp để tổ chức, liên kết dữ liệu, hình thành các kiểu dữ liệu có cấu trúc từ những kiểu dữ liệu đã định nghĩa sẳn.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p35:notes"/>
          <p:cNvSpPr txBox="1"/>
          <p:nvPr>
            <p:ph idx="1" type="body"/>
          </p:nvPr>
        </p:nvSpPr>
        <p:spPr>
          <a:xfrm>
            <a:off x="960438" y="3475038"/>
            <a:ext cx="7680325" cy="32908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523" name="Google Shape;523;p35:notes"/>
          <p:cNvSpPr/>
          <p:nvPr>
            <p:ph idx="2" type="sldImg"/>
          </p:nvPr>
        </p:nvSpPr>
        <p:spPr>
          <a:xfrm>
            <a:off x="2971800" y="549275"/>
            <a:ext cx="36576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Google Shape;530;p36:notes"/>
          <p:cNvSpPr txBox="1"/>
          <p:nvPr>
            <p:ph idx="1" type="body"/>
          </p:nvPr>
        </p:nvSpPr>
        <p:spPr>
          <a:xfrm>
            <a:off x="960438" y="3475038"/>
            <a:ext cx="7680325" cy="32908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531" name="Google Shape;531;p36:notes"/>
          <p:cNvSpPr/>
          <p:nvPr>
            <p:ph idx="2" type="sldImg"/>
          </p:nvPr>
        </p:nvSpPr>
        <p:spPr>
          <a:xfrm>
            <a:off x="2971800" y="549275"/>
            <a:ext cx="36576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Google Shape;538;p37:notes"/>
          <p:cNvSpPr txBox="1"/>
          <p:nvPr>
            <p:ph idx="12" type="sldNum"/>
          </p:nvPr>
        </p:nvSpPr>
        <p:spPr>
          <a:xfrm>
            <a:off x="5438775" y="6948488"/>
            <a:ext cx="4160838" cy="3651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539" name="Google Shape;539;p37:notes"/>
          <p:cNvSpPr/>
          <p:nvPr>
            <p:ph idx="2" type="sldImg"/>
          </p:nvPr>
        </p:nvSpPr>
        <p:spPr>
          <a:xfrm>
            <a:off x="2973388" y="549275"/>
            <a:ext cx="3657600" cy="2743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0" name="Google Shape;540;p37:notes"/>
          <p:cNvSpPr txBox="1"/>
          <p:nvPr>
            <p:ph idx="1" type="body"/>
          </p:nvPr>
        </p:nvSpPr>
        <p:spPr>
          <a:xfrm>
            <a:off x="960438" y="3475038"/>
            <a:ext cx="7680325" cy="3290887"/>
          </a:xfrm>
          <a:prstGeom prst="rect">
            <a:avLst/>
          </a:prstGeom>
          <a:noFill/>
          <a:ln>
            <a:noFill/>
          </a:ln>
        </p:spPr>
        <p:txBody>
          <a:bodyPr anchorCtr="0" anchor="t" bIns="48325" lIns="96650" spcFirstLastPara="1" rIns="96650" wrap="square" tIns="48325">
            <a:noAutofit/>
          </a:bodyPr>
          <a:lstStyle/>
          <a:p>
            <a:pPr indent="-228600" lvl="0" marL="228600" marR="0" rtl="0" algn="l">
              <a:spcBef>
                <a:spcPts val="0"/>
              </a:spcBef>
              <a:spcAft>
                <a:spcPts val="0"/>
              </a:spcAft>
              <a:buNone/>
            </a:pPr>
            <a:r>
              <a:rPr b="0" i="0" lang="en-US" sz="1200" u="none" cap="none" strike="noStrike">
                <a:solidFill>
                  <a:schemeClr val="dk1"/>
                </a:solidFill>
                <a:latin typeface="Arial"/>
                <a:ea typeface="Arial"/>
                <a:cs typeface="Arial"/>
                <a:sym typeface="Arial"/>
              </a:rPr>
              <a:t>Trong khi giải bài toán chúng ta có thể chọn nhiều giải thuật khác nhau, vấn đề là cần phải đánh giá các giải thuật đó để lựa chọn một giải thuật tốt. Thông thường thì ta căn cứ vào các tiêu chuẩn sau:</a:t>
            </a:r>
            <a:endParaRPr/>
          </a:p>
          <a:p>
            <a:pPr indent="-228600" lvl="0" marL="228600" marR="0" rtl="0" algn="l">
              <a:spcBef>
                <a:spcPts val="360"/>
              </a:spcBef>
              <a:spcAft>
                <a:spcPts val="0"/>
              </a:spcAft>
              <a:buClr>
                <a:schemeClr val="dk1"/>
              </a:buClr>
              <a:buSzPts val="1200"/>
              <a:buFont typeface="Arial"/>
              <a:buAutoNum type="arabicPeriod"/>
            </a:pPr>
            <a:r>
              <a:rPr b="0" i="0" lang="en-US" sz="1200" u="none" cap="none" strike="noStrike">
                <a:solidFill>
                  <a:schemeClr val="dk1"/>
                </a:solidFill>
                <a:latin typeface="Arial"/>
                <a:ea typeface="Arial"/>
                <a:cs typeface="Arial"/>
                <a:sym typeface="Arial"/>
              </a:rPr>
              <a:t>GT đúng</a:t>
            </a:r>
            <a:endParaRPr/>
          </a:p>
          <a:p>
            <a:pPr indent="-228600" lvl="0" marL="228600" marR="0" rtl="0" algn="l">
              <a:spcBef>
                <a:spcPts val="360"/>
              </a:spcBef>
              <a:spcAft>
                <a:spcPts val="0"/>
              </a:spcAft>
              <a:buClr>
                <a:schemeClr val="dk1"/>
              </a:buClr>
              <a:buSzPts val="1200"/>
              <a:buFont typeface="Arial"/>
              <a:buAutoNum type="arabicPeriod"/>
            </a:pPr>
            <a:r>
              <a:rPr b="0" i="0" lang="en-US" sz="1200" u="none" cap="none" strike="noStrike">
                <a:solidFill>
                  <a:schemeClr val="dk1"/>
                </a:solidFill>
                <a:latin typeface="Arial"/>
                <a:ea typeface="Arial"/>
                <a:cs typeface="Arial"/>
                <a:sym typeface="Arial"/>
              </a:rPr>
              <a:t>GT đơn giản</a:t>
            </a:r>
            <a:endParaRPr/>
          </a:p>
          <a:p>
            <a:pPr indent="-228600" lvl="0" marL="228600" marR="0" rtl="0" algn="l">
              <a:spcBef>
                <a:spcPts val="360"/>
              </a:spcBef>
              <a:spcAft>
                <a:spcPts val="0"/>
              </a:spcAft>
              <a:buClr>
                <a:schemeClr val="dk1"/>
              </a:buClr>
              <a:buSzPts val="1200"/>
              <a:buFont typeface="Arial"/>
              <a:buAutoNum type="arabicPeriod"/>
            </a:pPr>
            <a:r>
              <a:rPr b="0" i="0" lang="en-US" sz="1200" u="none" cap="none" strike="noStrike">
                <a:solidFill>
                  <a:schemeClr val="dk1"/>
                </a:solidFill>
                <a:latin typeface="Arial"/>
                <a:ea typeface="Arial"/>
                <a:cs typeface="Arial"/>
                <a:sym typeface="Arial"/>
              </a:rPr>
              <a:t>Thực hiện nhanh</a:t>
            </a:r>
            <a:endParaRPr/>
          </a:p>
          <a:p>
            <a:pPr indent="-228600" lvl="0" marL="228600" marR="0" rtl="0" algn="l">
              <a:spcBef>
                <a:spcPts val="360"/>
              </a:spcBef>
              <a:spcAft>
                <a:spcPts val="0"/>
              </a:spcAft>
              <a:buNone/>
            </a:pPr>
            <a:r>
              <a:rPr b="0" i="0" lang="en-US" sz="1200" u="none" cap="none" strike="noStrike">
                <a:solidFill>
                  <a:schemeClr val="dk1"/>
                </a:solidFill>
                <a:latin typeface="Arial"/>
                <a:ea typeface="Arial"/>
                <a:cs typeface="Arial"/>
                <a:sym typeface="Arial"/>
              </a:rPr>
              <a:t>Với (1): kiểm tra tính đúng của giải thuật chúng ta có thể cài đặt gt đó và cho chạy trên máy với bộ dữ liệu mẫu rồi lấy kết quả so sánh với kết quả đã biết. Cách này ko chắc chắn lắm, vì có thể chương trình đúng với tất cả bộ dữ liệu thử của chúng ta nhưng có thể ko đúng với bộ dữ liệu khác. Vả lại cách này chỉ phát hiện ra giải thuật sai chứ chưa CM được nó đúng, tính đúng đăn phải cm bằng toán học (ko đề cập sâu).</a:t>
            </a:r>
            <a:endParaRPr/>
          </a:p>
          <a:p>
            <a:pPr indent="-228600" lvl="0" marL="228600" marR="0" rtl="0" algn="l">
              <a:spcBef>
                <a:spcPts val="360"/>
              </a:spcBef>
              <a:spcAft>
                <a:spcPts val="0"/>
              </a:spcAft>
              <a:buNone/>
            </a:pPr>
            <a:r>
              <a:rPr b="0" i="0" lang="en-US" sz="1200" u="none" cap="none" strike="noStrike">
                <a:solidFill>
                  <a:schemeClr val="dk1"/>
                </a:solidFill>
                <a:latin typeface="Arial"/>
                <a:ea typeface="Arial"/>
                <a:cs typeface="Arial"/>
                <a:sym typeface="Arial"/>
              </a:rPr>
              <a:t>Khi viết chương trình để sử dụng một vài lần thì yêu cầu (2) là quan trọng nhất. Mục đích chúng ta cần giải quyết là có kết quả và thời gian chương trình ko được quan tâm lắm vì chỉ sử dụng một vài lần.</a:t>
            </a:r>
            <a:endParaRPr/>
          </a:p>
          <a:p>
            <a:pPr indent="-228600" lvl="0" marL="228600" marR="0" rtl="0" algn="l">
              <a:spcBef>
                <a:spcPts val="360"/>
              </a:spcBef>
              <a:spcAft>
                <a:spcPts val="0"/>
              </a:spcAft>
              <a:buNone/>
            </a:pPr>
            <a:r>
              <a:rPr b="0" i="0" lang="en-US" sz="1200" u="none" cap="none" strike="noStrike">
                <a:solidFill>
                  <a:schemeClr val="dk1"/>
                </a:solidFill>
                <a:latin typeface="Arial"/>
                <a:ea typeface="Arial"/>
                <a:cs typeface="Arial"/>
                <a:sym typeface="Arial"/>
              </a:rPr>
              <a:t>Tuy nhiên khi chương trình được thực hiện nhiều lần thì yêu cầu tiết kiệm thời gian thực hiện chương trình rất quan trọng đặc biệt là những chương trình lớn, do đó yêu cầu (3) được xem xét một cách kỹ càng. Ta gọi đó là hiệu quả thời gian thực hiện của giải thuật.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Google Shape;558;p38:notes"/>
          <p:cNvSpPr txBox="1"/>
          <p:nvPr>
            <p:ph idx="12" type="sldNum"/>
          </p:nvPr>
        </p:nvSpPr>
        <p:spPr>
          <a:xfrm>
            <a:off x="5438775" y="6948488"/>
            <a:ext cx="4160838" cy="3651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559" name="Google Shape;559;p38:notes"/>
          <p:cNvSpPr/>
          <p:nvPr>
            <p:ph idx="2" type="sldImg"/>
          </p:nvPr>
        </p:nvSpPr>
        <p:spPr>
          <a:xfrm>
            <a:off x="2973388" y="549275"/>
            <a:ext cx="3657600" cy="2743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0" name="Google Shape;560;p38:notes"/>
          <p:cNvSpPr txBox="1"/>
          <p:nvPr>
            <p:ph idx="1" type="body"/>
          </p:nvPr>
        </p:nvSpPr>
        <p:spPr>
          <a:xfrm>
            <a:off x="960438" y="3475038"/>
            <a:ext cx="7680325" cy="32908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Một phương pháp để xác định hiệu quả thời gian thực hiện của một giải thuật là lập trình nó và đo lường thời gian thực hiện của hoạt động trên một máy tính xác định đối với tập hợp được chọn lọc các dữ liệu vào. </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Thuật ngữ tính hiệu quả sẽ được đề cập đến sự đo lường này và đặc biệt đối với sự phức tạp thời gian trong trường hợp xấu nhất</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p39:notes"/>
          <p:cNvSpPr txBox="1"/>
          <p:nvPr>
            <p:ph idx="12" type="sldNum"/>
          </p:nvPr>
        </p:nvSpPr>
        <p:spPr>
          <a:xfrm>
            <a:off x="5438775" y="6948488"/>
            <a:ext cx="4160838" cy="3651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568" name="Google Shape;568;p39:notes"/>
          <p:cNvSpPr/>
          <p:nvPr>
            <p:ph idx="2" type="sldImg"/>
          </p:nvPr>
        </p:nvSpPr>
        <p:spPr>
          <a:xfrm>
            <a:off x="2973388" y="549275"/>
            <a:ext cx="3657600" cy="2743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9" name="Google Shape;569;p39:notes"/>
          <p:cNvSpPr txBox="1"/>
          <p:nvPr>
            <p:ph idx="1" type="body"/>
          </p:nvPr>
        </p:nvSpPr>
        <p:spPr>
          <a:xfrm>
            <a:off x="960438" y="3475038"/>
            <a:ext cx="7680325" cy="32908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Đơn vị T(n) ko phải theo thời  gian bình thường mà theo số lệnh được thực hiện</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VD: tìm x trong mảng số nguyên thì trường hợp xấu nhất là khi duyệt hết mảng mà vẫn không có x, như vậy ta phải tiến hành lặp n lần việc so sánh x với mỗi phần tử trong mảng.</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Ở đây t/hợp tốt nhất là ngay phần tử đầu tiên của mảng đã bằng x→ th/hiện 1 lần</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4:notes"/>
          <p:cNvSpPr txBox="1"/>
          <p:nvPr>
            <p:ph idx="12" type="sldNum"/>
          </p:nvPr>
        </p:nvSpPr>
        <p:spPr>
          <a:xfrm>
            <a:off x="5438775" y="6948488"/>
            <a:ext cx="4160838" cy="3651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137" name="Google Shape;137;p4:notes"/>
          <p:cNvSpPr/>
          <p:nvPr>
            <p:ph idx="2" type="sldImg"/>
          </p:nvPr>
        </p:nvSpPr>
        <p:spPr>
          <a:xfrm>
            <a:off x="2973388" y="549275"/>
            <a:ext cx="3657600" cy="2743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8" name="Google Shape;138;p4:notes"/>
          <p:cNvSpPr txBox="1"/>
          <p:nvPr>
            <p:ph idx="1" type="body"/>
          </p:nvPr>
        </p:nvSpPr>
        <p:spPr>
          <a:xfrm>
            <a:off x="960438" y="3475038"/>
            <a:ext cx="7680325" cy="3290887"/>
          </a:xfrm>
          <a:prstGeom prst="rect">
            <a:avLst/>
          </a:prstGeom>
          <a:noFill/>
          <a:ln>
            <a:noFill/>
          </a:ln>
        </p:spPr>
        <p:txBody>
          <a:bodyPr anchorCtr="0" anchor="t" bIns="48325" lIns="96650" spcFirstLastPara="1" rIns="96650" wrap="square" tIns="48325">
            <a:noAutofit/>
          </a:bodyPr>
          <a:lstStyle/>
          <a:p>
            <a:pPr indent="-228600" lvl="0" marL="228600" marR="0" rtl="0" algn="l">
              <a:spcBef>
                <a:spcPts val="0"/>
              </a:spcBef>
              <a:spcAft>
                <a:spcPts val="0"/>
              </a:spcAft>
              <a:buNone/>
            </a:pPr>
            <a:r>
              <a:rPr b="0" i="0" lang="en-US" sz="1200" u="none" cap="none" strike="noStrike">
                <a:solidFill>
                  <a:schemeClr val="dk1"/>
                </a:solidFill>
                <a:latin typeface="Arial"/>
                <a:ea typeface="Arial"/>
                <a:cs typeface="Arial"/>
                <a:sym typeface="Arial"/>
              </a:rPr>
              <a:t>Thực hiện một đề án tin học là chuyển bài toán thực tế thành các bài toán có thể giải quyết trên máy tính. Một bài toán thực tế bất kỳ</a:t>
            </a:r>
            <a:endParaRPr/>
          </a:p>
          <a:p>
            <a:pPr indent="-228600" lvl="0" marL="228600" marR="0" rtl="0" algn="l">
              <a:spcBef>
                <a:spcPts val="360"/>
              </a:spcBef>
              <a:spcAft>
                <a:spcPts val="0"/>
              </a:spcAft>
              <a:buNone/>
            </a:pPr>
            <a:r>
              <a:rPr b="0" i="0" lang="en-US" sz="1200" u="none" cap="none" strike="noStrike">
                <a:solidFill>
                  <a:schemeClr val="dk1"/>
                </a:solidFill>
                <a:latin typeface="Arial"/>
                <a:ea typeface="Arial"/>
                <a:cs typeface="Arial"/>
                <a:sym typeface="Arial"/>
              </a:rPr>
              <a:t>Đều bao gồm các data object và các thao tác xử lý trên các obj đó. Do đó khi xây dựng một mô hình tin học phản ánh bài toán thực</a:t>
            </a:r>
            <a:endParaRPr/>
          </a:p>
          <a:p>
            <a:pPr indent="-228600" lvl="0" marL="228600" marR="0" rtl="0" algn="l">
              <a:spcBef>
                <a:spcPts val="360"/>
              </a:spcBef>
              <a:spcAft>
                <a:spcPts val="0"/>
              </a:spcAft>
              <a:buNone/>
            </a:pPr>
            <a:r>
              <a:rPr b="0" i="0" lang="en-US" sz="1200" u="none" cap="none" strike="noStrike">
                <a:solidFill>
                  <a:schemeClr val="dk1"/>
                </a:solidFill>
                <a:latin typeface="Arial"/>
                <a:ea typeface="Arial"/>
                <a:cs typeface="Arial"/>
                <a:sym typeface="Arial"/>
              </a:rPr>
              <a:t>tế cần chú trọng hai vấn đề:</a:t>
            </a:r>
            <a:endParaRPr/>
          </a:p>
          <a:p>
            <a:pPr indent="-228600" lvl="0" marL="228600" marR="0" rtl="0" algn="l">
              <a:spcBef>
                <a:spcPts val="360"/>
              </a:spcBef>
              <a:spcAft>
                <a:spcPts val="0"/>
              </a:spcAft>
              <a:buClr>
                <a:schemeClr val="dk1"/>
              </a:buClr>
              <a:buSzPts val="1200"/>
              <a:buFont typeface="Arial"/>
              <a:buAutoNum type="arabicPeriod"/>
            </a:pPr>
            <a:r>
              <a:rPr b="0" i="0" lang="en-US" sz="1200" u="none" cap="none" strike="noStrike">
                <a:solidFill>
                  <a:schemeClr val="dk1"/>
                </a:solidFill>
                <a:latin typeface="Arial"/>
                <a:ea typeface="Arial"/>
                <a:cs typeface="Arial"/>
                <a:sym typeface="Arial"/>
              </a:rPr>
              <a:t>Tổ chức biểu diễn đối tượng thực tế.</a:t>
            </a:r>
            <a:endParaRPr/>
          </a:p>
          <a:p>
            <a:pPr indent="-228600" lvl="0" marL="228600" marR="0" rtl="0" algn="l">
              <a:spcBef>
                <a:spcPts val="360"/>
              </a:spcBef>
              <a:spcAft>
                <a:spcPts val="0"/>
              </a:spcAft>
              <a:buClr>
                <a:schemeClr val="dk1"/>
              </a:buClr>
              <a:buSzPts val="1200"/>
              <a:buFont typeface="Arial"/>
              <a:buAutoNum type="arabicPeriod"/>
            </a:pPr>
            <a:r>
              <a:rPr b="0" i="0" lang="en-US" sz="1200" u="none" cap="none" strike="noStrike">
                <a:solidFill>
                  <a:schemeClr val="dk1"/>
                </a:solidFill>
                <a:latin typeface="Arial"/>
                <a:ea typeface="Arial"/>
                <a:cs typeface="Arial"/>
                <a:sym typeface="Arial"/>
              </a:rPr>
              <a:t>Xây dựng thao tác xử lý dữ liệu.</a:t>
            </a:r>
            <a:endParaRPr/>
          </a:p>
          <a:p>
            <a:pPr indent="-228600" lvl="0" marL="228600" marR="0" rtl="0" algn="l">
              <a:spcBef>
                <a:spcPts val="360"/>
              </a:spcBef>
              <a:spcAft>
                <a:spcPts val="0"/>
              </a:spcAft>
              <a:buNone/>
            </a:pPr>
            <a:r>
              <a:rPr b="0" i="0" lang="en-US" sz="1200" u="none" cap="none" strike="noStrike">
                <a:solidFill>
                  <a:schemeClr val="dk1"/>
                </a:solidFill>
                <a:latin typeface="Arial"/>
                <a:ea typeface="Arial"/>
                <a:cs typeface="Arial"/>
                <a:sym typeface="Arial"/>
              </a:rPr>
              <a:t>Ví dụ quản lý điêm sinh viên: </a:t>
            </a:r>
            <a:endParaRPr/>
          </a:p>
          <a:p>
            <a:pPr indent="-228600" lvl="0" marL="228600" marR="0" rtl="0" algn="l">
              <a:spcBef>
                <a:spcPts val="360"/>
              </a:spcBef>
              <a:spcAft>
                <a:spcPts val="0"/>
              </a:spcAft>
              <a:buNone/>
            </a:pPr>
            <a:r>
              <a:rPr b="0" i="0" lang="en-US" sz="1200" u="none" cap="none" strike="noStrike">
                <a:solidFill>
                  <a:schemeClr val="dk1"/>
                </a:solidFill>
                <a:latin typeface="Arial"/>
                <a:ea typeface="Arial"/>
                <a:cs typeface="Arial"/>
                <a:sym typeface="Arial"/>
              </a:rPr>
              <a:t>	dữ liệu: thông tin của sinh viên (họ tên, năm sinh, điểm…)</a:t>
            </a:r>
            <a:endParaRPr/>
          </a:p>
          <a:p>
            <a:pPr indent="-228600" lvl="0" marL="228600" marR="0" rtl="0" algn="l">
              <a:spcBef>
                <a:spcPts val="360"/>
              </a:spcBef>
              <a:spcAft>
                <a:spcPts val="0"/>
              </a:spcAft>
              <a:buNone/>
            </a:pPr>
            <a:r>
              <a:rPr b="0" i="0" lang="en-US" sz="1200" u="none" cap="none" strike="noStrike">
                <a:solidFill>
                  <a:schemeClr val="dk1"/>
                </a:solidFill>
                <a:latin typeface="Arial"/>
                <a:ea typeface="Arial"/>
                <a:cs typeface="Arial"/>
                <a:sym typeface="Arial"/>
              </a:rPr>
              <a:t>	thao tác xử lý; thêm, xóa, sửa thông tin sv, tính điểm trung bình</a:t>
            </a:r>
            <a:endParaRPr/>
          </a:p>
          <a:p>
            <a:pPr indent="-152400" lvl="0" marL="228600" marR="0" rtl="0" algn="l">
              <a:spcBef>
                <a:spcPts val="36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Google Shape;576;p40:notes"/>
          <p:cNvSpPr txBox="1"/>
          <p:nvPr>
            <p:ph idx="12" type="sldNum"/>
          </p:nvPr>
        </p:nvSpPr>
        <p:spPr>
          <a:xfrm>
            <a:off x="5438775" y="6948488"/>
            <a:ext cx="4160838" cy="3651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577" name="Google Shape;577;p40:notes"/>
          <p:cNvSpPr/>
          <p:nvPr>
            <p:ph idx="2" type="sldImg"/>
          </p:nvPr>
        </p:nvSpPr>
        <p:spPr>
          <a:xfrm>
            <a:off x="2973388" y="549275"/>
            <a:ext cx="3657600" cy="2743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8" name="Google Shape;578;p40:notes"/>
          <p:cNvSpPr txBox="1"/>
          <p:nvPr>
            <p:ph idx="1" type="body"/>
          </p:nvPr>
        </p:nvSpPr>
        <p:spPr>
          <a:xfrm>
            <a:off x="960438" y="3475038"/>
            <a:ext cx="7680325" cy="32908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O(1): chương trình có số bước thực hiện hữu hạn, không phụ thuộc dữ liệu</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O(logn): thời gian chạy tăng chậm khi n càng lớn</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O(n): thời gian chay xáp xỉ theo n, n tăng gấp đôi → tgian chạy cũng tăng gấp đôi</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O(nlogn)</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Google Shape;585;p41:notes"/>
          <p:cNvSpPr txBox="1"/>
          <p:nvPr>
            <p:ph idx="12" type="sldNum"/>
          </p:nvPr>
        </p:nvSpPr>
        <p:spPr>
          <a:xfrm>
            <a:off x="5438775" y="6948488"/>
            <a:ext cx="4160838" cy="3651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586" name="Google Shape;586;p41:notes"/>
          <p:cNvSpPr/>
          <p:nvPr>
            <p:ph idx="2" type="sldImg"/>
          </p:nvPr>
        </p:nvSpPr>
        <p:spPr>
          <a:xfrm>
            <a:off x="2971800" y="549275"/>
            <a:ext cx="3657600" cy="2743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7" name="Google Shape;587;p41:notes"/>
          <p:cNvSpPr txBox="1"/>
          <p:nvPr>
            <p:ph idx="1" type="body"/>
          </p:nvPr>
        </p:nvSpPr>
        <p:spPr>
          <a:xfrm>
            <a:off x="960438" y="3475038"/>
            <a:ext cx="7680325" cy="32908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Nếu 1 chương trình gồm 2 đoạn chương trình con.</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Chương trình 1 có độ phức tạp O(f(n)), ct 2 có đô pt O(g(n))</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5" name="Shape 615"/>
        <p:cNvGrpSpPr/>
        <p:nvPr/>
      </p:nvGrpSpPr>
      <p:grpSpPr>
        <a:xfrm>
          <a:off x="0" y="0"/>
          <a:ext cx="0" cy="0"/>
          <a:chOff x="0" y="0"/>
          <a:chExt cx="0" cy="0"/>
        </a:xfrm>
      </p:grpSpPr>
      <p:sp>
        <p:nvSpPr>
          <p:cNvPr id="616" name="Google Shape;616;p42:notes"/>
          <p:cNvSpPr txBox="1"/>
          <p:nvPr>
            <p:ph idx="1" type="body"/>
          </p:nvPr>
        </p:nvSpPr>
        <p:spPr>
          <a:xfrm>
            <a:off x="960438" y="3475038"/>
            <a:ext cx="7680325" cy="32908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617" name="Google Shape;617;p42:notes"/>
          <p:cNvSpPr/>
          <p:nvPr>
            <p:ph idx="2" type="sldImg"/>
          </p:nvPr>
        </p:nvSpPr>
        <p:spPr>
          <a:xfrm>
            <a:off x="2971800" y="549275"/>
            <a:ext cx="36576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Google Shape;632;p43:notes"/>
          <p:cNvSpPr txBox="1"/>
          <p:nvPr>
            <p:ph idx="12" type="sldNum"/>
          </p:nvPr>
        </p:nvSpPr>
        <p:spPr>
          <a:xfrm>
            <a:off x="5438775" y="6948488"/>
            <a:ext cx="4160838" cy="3651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633" name="Google Shape;633;p43:notes"/>
          <p:cNvSpPr/>
          <p:nvPr>
            <p:ph idx="2" type="sldImg"/>
          </p:nvPr>
        </p:nvSpPr>
        <p:spPr>
          <a:xfrm>
            <a:off x="2973388" y="549275"/>
            <a:ext cx="3657600" cy="2743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4" name="Google Shape;634;p43:notes"/>
          <p:cNvSpPr txBox="1"/>
          <p:nvPr>
            <p:ph idx="1" type="body"/>
          </p:nvPr>
        </p:nvSpPr>
        <p:spPr>
          <a:xfrm>
            <a:off x="960438" y="3475038"/>
            <a:ext cx="7680325" cy="32908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Số phép so sánh + thêm 1 vì khi i=10 tiếp tục i++ thì ở lần tiếp theo vẫn so sánh i=11 có &lt;=10 hay không (so sánh để dừng</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Google Shape;642;p44:notes"/>
          <p:cNvSpPr txBox="1"/>
          <p:nvPr>
            <p:ph idx="12" type="sldNum"/>
          </p:nvPr>
        </p:nvSpPr>
        <p:spPr>
          <a:xfrm>
            <a:off x="5438775" y="6948488"/>
            <a:ext cx="4160838" cy="3651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643" name="Google Shape;643;p44:notes"/>
          <p:cNvSpPr/>
          <p:nvPr>
            <p:ph idx="2" type="sldImg"/>
          </p:nvPr>
        </p:nvSpPr>
        <p:spPr>
          <a:xfrm>
            <a:off x="2973388" y="549275"/>
            <a:ext cx="3657600" cy="2743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4" name="Google Shape;644;p44:notes"/>
          <p:cNvSpPr txBox="1"/>
          <p:nvPr>
            <p:ph idx="1" type="body"/>
          </p:nvPr>
        </p:nvSpPr>
        <p:spPr>
          <a:xfrm>
            <a:off x="960438" y="3475038"/>
            <a:ext cx="7680325" cy="32908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Số phép so sánh + thêm 1 vì khi i=10 tiếp tục i++ thì ở lần tiếp theo vẫn so sánh i=11 có &lt;=10 hay không (so sánh để dừng</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1" name="Shape 651"/>
        <p:cNvGrpSpPr/>
        <p:nvPr/>
      </p:nvGrpSpPr>
      <p:grpSpPr>
        <a:xfrm>
          <a:off x="0" y="0"/>
          <a:ext cx="0" cy="0"/>
          <a:chOff x="0" y="0"/>
          <a:chExt cx="0" cy="0"/>
        </a:xfrm>
      </p:grpSpPr>
      <p:sp>
        <p:nvSpPr>
          <p:cNvPr id="652" name="Google Shape;652;p45:notes"/>
          <p:cNvSpPr txBox="1"/>
          <p:nvPr>
            <p:ph idx="12" type="sldNum"/>
          </p:nvPr>
        </p:nvSpPr>
        <p:spPr>
          <a:xfrm>
            <a:off x="5438775" y="6948488"/>
            <a:ext cx="4160838" cy="3651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653" name="Google Shape;653;p45:notes"/>
          <p:cNvSpPr/>
          <p:nvPr>
            <p:ph idx="2" type="sldImg"/>
          </p:nvPr>
        </p:nvSpPr>
        <p:spPr>
          <a:xfrm>
            <a:off x="2973388" y="549275"/>
            <a:ext cx="3657600" cy="2743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4" name="Google Shape;654;p45:notes"/>
          <p:cNvSpPr txBox="1"/>
          <p:nvPr>
            <p:ph idx="1" type="body"/>
          </p:nvPr>
        </p:nvSpPr>
        <p:spPr>
          <a:xfrm>
            <a:off x="960438" y="3475038"/>
            <a:ext cx="7680325" cy="32908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Số phép so sánh + thêm 1 vì khi i=10 tiếp tục i++ thì ở lần tiếp theo vẫn so sánh i=11 có &lt;=10 hay không (so sánh để dừng</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1" name="Shape 661"/>
        <p:cNvGrpSpPr/>
        <p:nvPr/>
      </p:nvGrpSpPr>
      <p:grpSpPr>
        <a:xfrm>
          <a:off x="0" y="0"/>
          <a:ext cx="0" cy="0"/>
          <a:chOff x="0" y="0"/>
          <a:chExt cx="0" cy="0"/>
        </a:xfrm>
      </p:grpSpPr>
      <p:sp>
        <p:nvSpPr>
          <p:cNvPr id="662" name="Google Shape;662;p46:notes"/>
          <p:cNvSpPr txBox="1"/>
          <p:nvPr>
            <p:ph idx="1" type="body"/>
          </p:nvPr>
        </p:nvSpPr>
        <p:spPr>
          <a:xfrm>
            <a:off x="960438" y="3475038"/>
            <a:ext cx="7680325" cy="32908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663" name="Google Shape;663;p46:notes"/>
          <p:cNvSpPr/>
          <p:nvPr>
            <p:ph idx="2" type="sldImg"/>
          </p:nvPr>
        </p:nvSpPr>
        <p:spPr>
          <a:xfrm>
            <a:off x="2971800" y="549275"/>
            <a:ext cx="36576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9" name="Shape 669"/>
        <p:cNvGrpSpPr/>
        <p:nvPr/>
      </p:nvGrpSpPr>
      <p:grpSpPr>
        <a:xfrm>
          <a:off x="0" y="0"/>
          <a:ext cx="0" cy="0"/>
          <a:chOff x="0" y="0"/>
          <a:chExt cx="0" cy="0"/>
        </a:xfrm>
      </p:grpSpPr>
      <p:sp>
        <p:nvSpPr>
          <p:cNvPr id="670" name="Google Shape;670;p47:notes"/>
          <p:cNvSpPr txBox="1"/>
          <p:nvPr>
            <p:ph idx="12" type="sldNum"/>
          </p:nvPr>
        </p:nvSpPr>
        <p:spPr>
          <a:xfrm>
            <a:off x="5438775" y="6948488"/>
            <a:ext cx="4160838" cy="3651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671" name="Google Shape;671;p47:notes"/>
          <p:cNvSpPr/>
          <p:nvPr>
            <p:ph idx="2" type="sldImg"/>
          </p:nvPr>
        </p:nvSpPr>
        <p:spPr>
          <a:xfrm>
            <a:off x="2971800" y="549275"/>
            <a:ext cx="3657600" cy="2743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2" name="Google Shape;672;p47:notes"/>
          <p:cNvSpPr txBox="1"/>
          <p:nvPr>
            <p:ph idx="1" type="body"/>
          </p:nvPr>
        </p:nvSpPr>
        <p:spPr>
          <a:xfrm>
            <a:off x="960438" y="3475038"/>
            <a:ext cx="7680325" cy="32908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5:notes"/>
          <p:cNvSpPr txBox="1"/>
          <p:nvPr>
            <p:ph idx="12" type="sldNum"/>
          </p:nvPr>
        </p:nvSpPr>
        <p:spPr>
          <a:xfrm>
            <a:off x="5438775" y="6948488"/>
            <a:ext cx="4160838" cy="3651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159" name="Google Shape;159;p5:notes"/>
          <p:cNvSpPr/>
          <p:nvPr>
            <p:ph idx="2" type="sldImg"/>
          </p:nvPr>
        </p:nvSpPr>
        <p:spPr>
          <a:xfrm>
            <a:off x="2973388" y="549275"/>
            <a:ext cx="3657600" cy="2743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0" name="Google Shape;160;p5:notes"/>
          <p:cNvSpPr txBox="1"/>
          <p:nvPr>
            <p:ph idx="1" type="body"/>
          </p:nvPr>
        </p:nvSpPr>
        <p:spPr>
          <a:xfrm>
            <a:off x="960438" y="3475038"/>
            <a:ext cx="7680325" cy="32908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Đây chính là quá trình xây dựng cấu trúc dữ liệu cho bài toán thực tế được chuyển vào giải quyết trong máy tính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6:notes"/>
          <p:cNvSpPr txBox="1"/>
          <p:nvPr>
            <p:ph idx="12" type="sldNum"/>
          </p:nvPr>
        </p:nvSpPr>
        <p:spPr>
          <a:xfrm>
            <a:off x="5438775" y="6948488"/>
            <a:ext cx="4160838" cy="3651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169" name="Google Shape;169;p6:notes"/>
          <p:cNvSpPr/>
          <p:nvPr>
            <p:ph idx="2" type="sldImg"/>
          </p:nvPr>
        </p:nvSpPr>
        <p:spPr>
          <a:xfrm>
            <a:off x="2973388" y="549275"/>
            <a:ext cx="3657600" cy="2743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 name="Google Shape;170;p6:notes"/>
          <p:cNvSpPr txBox="1"/>
          <p:nvPr>
            <p:ph idx="1" type="body"/>
          </p:nvPr>
        </p:nvSpPr>
        <p:spPr>
          <a:xfrm>
            <a:off x="960438" y="3475038"/>
            <a:ext cx="7680325" cy="32908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Từ yêu cầu thực tế cần tìm ra các giải thuật tương ứng để xác định trình tự các thao tác máy tính phải thi hành để</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Cho ra kết quả mong muốn</a:t>
            </a:r>
            <a:r>
              <a:rPr b="1" i="0" lang="en-US" sz="1200" u="none" cap="none" strike="noStrike">
                <a:solidFill>
                  <a:schemeClr val="dk1"/>
                </a:solidFill>
                <a:latin typeface="Arial"/>
                <a:ea typeface="Arial"/>
                <a:cs typeface="Arial"/>
                <a:sym typeface="Arial"/>
              </a:rPr>
              <a:t>, đây là bước xây dựng giải thuật cho bài toán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7:notes"/>
          <p:cNvSpPr txBox="1"/>
          <p:nvPr>
            <p:ph idx="12" type="sldNum"/>
          </p:nvPr>
        </p:nvSpPr>
        <p:spPr>
          <a:xfrm>
            <a:off x="5438775" y="6948488"/>
            <a:ext cx="4160838" cy="3651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188" name="Google Shape;188;p7:notes"/>
          <p:cNvSpPr/>
          <p:nvPr>
            <p:ph idx="2" type="sldImg"/>
          </p:nvPr>
        </p:nvSpPr>
        <p:spPr>
          <a:xfrm>
            <a:off x="2973388" y="549275"/>
            <a:ext cx="3657600" cy="2743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9" name="Google Shape;189;p7:notes"/>
          <p:cNvSpPr txBox="1"/>
          <p:nvPr>
            <p:ph idx="1" type="body"/>
          </p:nvPr>
        </p:nvSpPr>
        <p:spPr>
          <a:xfrm>
            <a:off x="960438" y="3475038"/>
            <a:ext cx="7680325" cy="32908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CTDL= cách tổ chức lưu trữ dữ liệu</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Giải thuật=tập các bước để giải quyết bài toán</a:t>
            </a:r>
            <a:br>
              <a:rPr b="0" i="0" lang="en-US" sz="1200" u="none" cap="none" strike="noStrike">
                <a:solidFill>
                  <a:schemeClr val="dk1"/>
                </a:solidFill>
                <a:latin typeface="Arial"/>
                <a:ea typeface="Arial"/>
                <a:cs typeface="Arial"/>
                <a:sym typeface="Arial"/>
              </a:rPr>
            </a:br>
            <a:r>
              <a:rPr b="1" i="0" lang="en-US" sz="1200" u="none" cap="none" strike="noStrike">
                <a:solidFill>
                  <a:schemeClr val="dk1"/>
                </a:solidFill>
                <a:latin typeface="Arial"/>
                <a:ea typeface="Arial"/>
                <a:cs typeface="Arial"/>
                <a:sym typeface="Arial"/>
              </a:rPr>
              <a:t>Để xác định được giải thuật phù hợp cần phải biết chính xác nó tác động lên loại dữ liệu nào</a:t>
            </a:r>
            <a:r>
              <a:rPr b="0" i="0" lang="en-US" sz="1200" u="none" cap="none" strike="noStrike">
                <a:solidFill>
                  <a:schemeClr val="dk1"/>
                </a:solidFill>
                <a:latin typeface="Arial"/>
                <a:ea typeface="Arial"/>
                <a:cs typeface="Arial"/>
                <a:sym typeface="Arial"/>
              </a:rPr>
              <a:t>:</a:t>
            </a:r>
            <a:endParaRPr/>
          </a:p>
          <a:p>
            <a:pPr indent="-76200" lvl="0" marL="0" marR="0" rtl="0" algn="l">
              <a:spcBef>
                <a:spcPts val="36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Ví dụ: làm nhuyễn hạt đậu người ta dùng cách xay chứ ko dùng dao băm, vì khi đó khó khăn do đậu văng ra ngoài.</a:t>
            </a:r>
            <a:endParaRPr/>
          </a:p>
          <a:p>
            <a:pPr indent="0" lvl="0" marL="0" marR="0" rtl="0" algn="l">
              <a:spcBef>
                <a:spcPts val="360"/>
              </a:spcBef>
              <a:spcAft>
                <a:spcPts val="0"/>
              </a:spcAft>
              <a:buNone/>
            </a:pPr>
            <a:r>
              <a:rPr b="1" i="0" lang="en-US" sz="1200" u="none" cap="none" strike="noStrike">
                <a:solidFill>
                  <a:schemeClr val="dk1"/>
                </a:solidFill>
                <a:latin typeface="Arial"/>
                <a:ea typeface="Arial"/>
                <a:cs typeface="Arial"/>
                <a:sym typeface="Arial"/>
              </a:rPr>
              <a:t>Ngược lại khi chọn lựa dữ liệu thì cũng cần phải biết thao tác xử lý nào sẽ tác động lên nó.</a:t>
            </a:r>
            <a:endParaRPr/>
          </a:p>
          <a:p>
            <a:pPr indent="-76200" lvl="0" marL="0" marR="0" rtl="0" algn="l">
              <a:spcBef>
                <a:spcPts val="36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Ví dụ: khi chọn biểu diễn điểm số của sinh viên người ta dùng số thực thay vì điểm số ký tự vì cần phải thực hiện thao  tác tính điểm trung bình nữa.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8:notes"/>
          <p:cNvSpPr txBox="1"/>
          <p:nvPr>
            <p:ph idx="1" type="body"/>
          </p:nvPr>
        </p:nvSpPr>
        <p:spPr>
          <a:xfrm>
            <a:off x="960438" y="3475038"/>
            <a:ext cx="7680325" cy="329088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01" name="Google Shape;201;p8:notes"/>
          <p:cNvSpPr/>
          <p:nvPr>
            <p:ph idx="2" type="sldImg"/>
          </p:nvPr>
        </p:nvSpPr>
        <p:spPr>
          <a:xfrm>
            <a:off x="2971800" y="549275"/>
            <a:ext cx="36576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9:notes"/>
          <p:cNvSpPr txBox="1"/>
          <p:nvPr>
            <p:ph idx="12" type="sldNum"/>
          </p:nvPr>
        </p:nvSpPr>
        <p:spPr>
          <a:xfrm>
            <a:off x="5438775" y="6948488"/>
            <a:ext cx="4160838" cy="3651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209" name="Google Shape;209;p9:notes"/>
          <p:cNvSpPr/>
          <p:nvPr>
            <p:ph idx="2" type="sldImg"/>
          </p:nvPr>
        </p:nvSpPr>
        <p:spPr>
          <a:xfrm>
            <a:off x="2973388" y="549275"/>
            <a:ext cx="3657600" cy="2743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0" name="Google Shape;210;p9:notes"/>
          <p:cNvSpPr txBox="1"/>
          <p:nvPr>
            <p:ph idx="1" type="body"/>
          </p:nvPr>
        </p:nvSpPr>
        <p:spPr>
          <a:xfrm>
            <a:off x="960438" y="3475038"/>
            <a:ext cx="7680325" cy="32908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Ví dụ: minh họa một vấn đề quản lý trong thực tế, là quản lý điểm học sinh.</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Với những yêu cầu như trên phải xây dựng CTDL và xử lý theo yêu cầu: xuất</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Danh sách hs với điểm số từng môn tương ứng.</a:t>
            </a:r>
            <a:br>
              <a:rPr b="0" i="0" lang="en-US" sz="1200" u="none" cap="none" strike="noStrike">
                <a:solidFill>
                  <a:schemeClr val="dk1"/>
                </a:solidFill>
                <a:latin typeface="Arial"/>
                <a:ea typeface="Arial"/>
                <a:cs typeface="Arial"/>
                <a:sym typeface="Arial"/>
              </a:rPr>
            </a:br>
            <a:r>
              <a:rPr b="0" i="0" lang="en-US" sz="1200" u="none" cap="none" strike="noStrike">
                <a:solidFill>
                  <a:schemeClr val="dk1"/>
                </a:solidFill>
                <a:latin typeface="Arial"/>
                <a:ea typeface="Arial"/>
                <a:cs typeface="Arial"/>
                <a:sym typeface="Arial"/>
              </a:rPr>
              <a:t>Có 2 phưong án đề nghị như sau</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8" name="Shape 18"/>
        <p:cNvGrpSpPr/>
        <p:nvPr/>
      </p:nvGrpSpPr>
      <p:grpSpPr>
        <a:xfrm>
          <a:off x="0" y="0"/>
          <a:ext cx="0" cy="0"/>
          <a:chOff x="0" y="0"/>
          <a:chExt cx="0" cy="0"/>
        </a:xfrm>
      </p:grpSpPr>
      <p:sp>
        <p:nvSpPr>
          <p:cNvPr id="19" name="Google Shape;19;p2"/>
          <p:cNvSpPr/>
          <p:nvPr/>
        </p:nvSpPr>
        <p:spPr>
          <a:xfrm>
            <a:off x="0" y="838200"/>
            <a:ext cx="9153525" cy="990600"/>
          </a:xfrm>
          <a:prstGeom prst="rect">
            <a:avLst/>
          </a:prstGeom>
          <a:solidFill>
            <a:schemeClr val="lt1">
              <a:alpha val="3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Tahoma"/>
              <a:ea typeface="Tahoma"/>
              <a:cs typeface="Tahoma"/>
              <a:sym typeface="Tahoma"/>
            </a:endParaRPr>
          </a:p>
        </p:txBody>
      </p:sp>
      <p:sp>
        <p:nvSpPr>
          <p:cNvPr id="20" name="Google Shape;20;p2"/>
          <p:cNvSpPr txBox="1"/>
          <p:nvPr>
            <p:ph type="ctrTitle"/>
          </p:nvPr>
        </p:nvSpPr>
        <p:spPr>
          <a:xfrm>
            <a:off x="914400" y="990600"/>
            <a:ext cx="7620000" cy="91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000" u="none" cap="none" strike="noStrike">
                <a:solidFill>
                  <a:srgbClr val="336699"/>
                </a:solidFill>
                <a:latin typeface="Times New Roman"/>
                <a:ea typeface="Times New Roman"/>
                <a:cs typeface="Times New Roman"/>
                <a:sym typeface="Times New Roman"/>
              </a:defRPr>
            </a:lvl1pPr>
            <a:lvl2pPr lvl="1"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2pPr>
            <a:lvl3pPr lvl="2"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3pPr>
            <a:lvl4pPr lvl="3"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4pPr>
            <a:lvl5pPr lvl="4"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5pPr>
            <a:lvl6pPr lvl="5"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6pPr>
            <a:lvl7pPr lvl="6"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7pPr>
            <a:lvl8pPr lvl="7"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8pPr>
            <a:lvl9pPr lvl="8"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9pPr>
          </a:lstStyle>
          <a:p/>
        </p:txBody>
      </p:sp>
      <p:sp>
        <p:nvSpPr>
          <p:cNvPr id="21" name="Google Shape;21;p2"/>
          <p:cNvSpPr txBox="1"/>
          <p:nvPr>
            <p:ph idx="1" type="subTitle"/>
          </p:nvPr>
        </p:nvSpPr>
        <p:spPr>
          <a:xfrm>
            <a:off x="1219200" y="5029200"/>
            <a:ext cx="6553200" cy="1752600"/>
          </a:xfrm>
          <a:prstGeom prst="rect">
            <a:avLst/>
          </a:prstGeom>
          <a:noFill/>
          <a:ln>
            <a:noFill/>
          </a:ln>
        </p:spPr>
        <p:txBody>
          <a:bodyPr anchorCtr="0" anchor="t" bIns="45700" lIns="91425" spcFirstLastPara="1" rIns="91425" wrap="square" tIns="45700">
            <a:noAutofit/>
          </a:bodyPr>
          <a:lstStyle>
            <a:lvl1pPr lvl="0" marR="0" rtl="0" algn="just">
              <a:spcBef>
                <a:spcPts val="480"/>
              </a:spcBef>
              <a:spcAft>
                <a:spcPts val="0"/>
              </a:spcAft>
              <a:buClr>
                <a:srgbClr val="0099FF"/>
              </a:buClr>
              <a:buSzPts val="2400"/>
              <a:buFont typeface="Noto Sans Symbols"/>
              <a:buNone/>
              <a:defRPr b="0" i="0" sz="2400" u="none" cap="none" strike="noStrike">
                <a:solidFill>
                  <a:schemeClr val="dk1"/>
                </a:solidFill>
                <a:latin typeface="Arial"/>
                <a:ea typeface="Arial"/>
                <a:cs typeface="Arial"/>
                <a:sym typeface="Arial"/>
              </a:defRPr>
            </a:lvl1pPr>
            <a:lvl2pPr lvl="1" marR="0" rtl="0" algn="just">
              <a:spcBef>
                <a:spcPts val="460"/>
              </a:spcBef>
              <a:spcAft>
                <a:spcPts val="0"/>
              </a:spcAft>
              <a:buClr>
                <a:srgbClr val="FFC247"/>
              </a:buClr>
              <a:buSzPts val="1610"/>
              <a:buFont typeface="Noto Sans Symbols"/>
              <a:buChar char="✓"/>
              <a:defRPr b="0" i="0" sz="2300" u="none" cap="none" strike="noStrike">
                <a:solidFill>
                  <a:schemeClr val="dk1"/>
                </a:solidFill>
                <a:latin typeface="Arial"/>
                <a:ea typeface="Arial"/>
                <a:cs typeface="Arial"/>
                <a:sym typeface="Arial"/>
              </a:defRPr>
            </a:lvl2pPr>
            <a:lvl3pPr lvl="2" marR="0" rtl="0" algn="just">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3pPr>
            <a:lvl4pPr lvl="3" marR="0" rtl="0" algn="just">
              <a:spcBef>
                <a:spcPts val="340"/>
              </a:spcBef>
              <a:spcAft>
                <a:spcPts val="0"/>
              </a:spcAft>
              <a:buClr>
                <a:srgbClr val="CC0000"/>
              </a:buClr>
              <a:buSzPts val="1700"/>
              <a:buFont typeface="Noto Sans Symbols"/>
              <a:buChar char="∗"/>
              <a:defRPr b="0" i="0" sz="1700" u="none" cap="none" strike="noStrike">
                <a:solidFill>
                  <a:schemeClr val="dk1"/>
                </a:solidFill>
                <a:latin typeface="Arial"/>
                <a:ea typeface="Arial"/>
                <a:cs typeface="Arial"/>
                <a:sym typeface="Arial"/>
              </a:defRPr>
            </a:lvl4pPr>
            <a:lvl5pPr lvl="4"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6pPr>
            <a:lvl7pPr lvl="6"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7pPr>
            <a:lvl8pPr lvl="7"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8pPr>
            <a:lvl9pPr lvl="8"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22" name="Google Shape;22;p2"/>
          <p:cNvSpPr txBox="1"/>
          <p:nvPr>
            <p:ph idx="10" type="dt"/>
          </p:nvPr>
        </p:nvSpPr>
        <p:spPr>
          <a:xfrm>
            <a:off x="457200" y="6400800"/>
            <a:ext cx="21336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23" name="Google Shape;23;p2"/>
          <p:cNvSpPr txBox="1"/>
          <p:nvPr>
            <p:ph idx="11" type="ftr"/>
          </p:nvPr>
        </p:nvSpPr>
        <p:spPr>
          <a:xfrm>
            <a:off x="3124200" y="6400800"/>
            <a:ext cx="28956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24" name="Google Shape;24;p2"/>
          <p:cNvSpPr txBox="1"/>
          <p:nvPr>
            <p:ph idx="12" type="sldNum"/>
          </p:nvPr>
        </p:nvSpPr>
        <p:spPr>
          <a:xfrm>
            <a:off x="6553200" y="6400800"/>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0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0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0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0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0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0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0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0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4" name="Shape 74"/>
        <p:cNvGrpSpPr/>
        <p:nvPr/>
      </p:nvGrpSpPr>
      <p:grpSpPr>
        <a:xfrm>
          <a:off x="0" y="0"/>
          <a:ext cx="0" cy="0"/>
          <a:chOff x="0" y="0"/>
          <a:chExt cx="0" cy="0"/>
        </a:xfrm>
      </p:grpSpPr>
      <p:sp>
        <p:nvSpPr>
          <p:cNvPr id="75" name="Google Shape;75;p1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rgbClr val="336699"/>
                </a:solidFill>
                <a:latin typeface="Times New Roman"/>
                <a:ea typeface="Times New Roman"/>
                <a:cs typeface="Times New Roman"/>
                <a:sym typeface="Times New Roman"/>
              </a:defRPr>
            </a:lvl1pPr>
            <a:lvl2pPr lvl="1"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2pPr>
            <a:lvl3pPr lvl="2"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3pPr>
            <a:lvl4pPr lvl="3"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4pPr>
            <a:lvl5pPr lvl="4"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5pPr>
            <a:lvl6pPr lvl="5"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6pPr>
            <a:lvl7pPr lvl="6"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7pPr>
            <a:lvl8pPr lvl="7"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8pPr>
            <a:lvl9pPr lvl="8"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9pPr>
          </a:lstStyle>
          <a:p/>
        </p:txBody>
      </p:sp>
      <p:sp>
        <p:nvSpPr>
          <p:cNvPr id="76" name="Google Shape;76;p1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just">
              <a:spcBef>
                <a:spcPts val="640"/>
              </a:spcBef>
              <a:spcAft>
                <a:spcPts val="0"/>
              </a:spcAft>
              <a:buClr>
                <a:srgbClr val="0099FF"/>
              </a:buClr>
              <a:buSzPts val="3200"/>
              <a:buFont typeface="Noto Sans Symbols"/>
              <a:buChar char="∙"/>
              <a:defRPr b="0" i="0" sz="3200" u="none" cap="none" strike="noStrike">
                <a:solidFill>
                  <a:schemeClr val="dk1"/>
                </a:solidFill>
                <a:latin typeface="Arial"/>
                <a:ea typeface="Arial"/>
                <a:cs typeface="Arial"/>
                <a:sym typeface="Arial"/>
              </a:defRPr>
            </a:lvl1pPr>
            <a:lvl2pPr indent="-353060" lvl="1" marL="914400" marR="0" rtl="0" algn="just">
              <a:spcBef>
                <a:spcPts val="560"/>
              </a:spcBef>
              <a:spcAft>
                <a:spcPts val="0"/>
              </a:spcAft>
              <a:buClr>
                <a:srgbClr val="FFC247"/>
              </a:buClr>
              <a:buSzPts val="1960"/>
              <a:buFont typeface="Noto Sans Symbols"/>
              <a:buChar char="✓"/>
              <a:defRPr b="0" i="0" sz="2800" u="none" cap="none" strike="noStrike">
                <a:solidFill>
                  <a:schemeClr val="dk1"/>
                </a:solidFill>
                <a:latin typeface="Arial"/>
                <a:ea typeface="Arial"/>
                <a:cs typeface="Arial"/>
                <a:sym typeface="Arial"/>
              </a:defRPr>
            </a:lvl2pPr>
            <a:lvl3pPr indent="-381000" lvl="2" marL="1371600" marR="0" rtl="0" algn="just">
              <a:spcBef>
                <a:spcPts val="48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3pPr>
            <a:lvl4pPr indent="-355600" lvl="3" marL="1828800" marR="0" rtl="0" algn="just">
              <a:spcBef>
                <a:spcPts val="400"/>
              </a:spcBef>
              <a:spcAft>
                <a:spcPts val="0"/>
              </a:spcAft>
              <a:buClr>
                <a:srgbClr val="CC0000"/>
              </a:buClr>
              <a:buSzPts val="20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just">
              <a:spcBef>
                <a:spcPts val="400"/>
              </a:spcBef>
              <a:spcAft>
                <a:spcPts val="0"/>
              </a:spcAft>
              <a:buClr>
                <a:srgbClr val="CC0000"/>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just">
              <a:spcBef>
                <a:spcPts val="400"/>
              </a:spcBef>
              <a:spcAft>
                <a:spcPts val="0"/>
              </a:spcAft>
              <a:buClr>
                <a:srgbClr val="CC0000"/>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just">
              <a:spcBef>
                <a:spcPts val="400"/>
              </a:spcBef>
              <a:spcAft>
                <a:spcPts val="0"/>
              </a:spcAft>
              <a:buClr>
                <a:srgbClr val="CC0000"/>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just">
              <a:spcBef>
                <a:spcPts val="400"/>
              </a:spcBef>
              <a:spcAft>
                <a:spcPts val="0"/>
              </a:spcAft>
              <a:buClr>
                <a:srgbClr val="CC0000"/>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just">
              <a:spcBef>
                <a:spcPts val="400"/>
              </a:spcBef>
              <a:spcAft>
                <a:spcPts val="0"/>
              </a:spcAft>
              <a:buClr>
                <a:srgbClr val="CC0000"/>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77" name="Google Shape;77;p1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just">
              <a:spcBef>
                <a:spcPts val="280"/>
              </a:spcBef>
              <a:spcAft>
                <a:spcPts val="0"/>
              </a:spcAft>
              <a:buClr>
                <a:srgbClr val="0099FF"/>
              </a:buClr>
              <a:buSzPts val="1400"/>
              <a:buFont typeface="Noto Sans Symbols"/>
              <a:buNone/>
              <a:defRPr b="0" i="0" sz="1400" u="none" cap="none" strike="noStrike">
                <a:solidFill>
                  <a:schemeClr val="dk1"/>
                </a:solidFill>
                <a:latin typeface="Arial"/>
                <a:ea typeface="Arial"/>
                <a:cs typeface="Arial"/>
                <a:sym typeface="Arial"/>
              </a:defRPr>
            </a:lvl1pPr>
            <a:lvl2pPr indent="-228600" lvl="1" marL="914400" marR="0" rtl="0" algn="just">
              <a:spcBef>
                <a:spcPts val="240"/>
              </a:spcBef>
              <a:spcAft>
                <a:spcPts val="0"/>
              </a:spcAft>
              <a:buClr>
                <a:srgbClr val="FFC247"/>
              </a:buClr>
              <a:buSzPts val="840"/>
              <a:buFont typeface="Noto Sans Symbols"/>
              <a:buNone/>
              <a:defRPr b="0" i="0" sz="1200" u="none" cap="none" strike="noStrike">
                <a:solidFill>
                  <a:schemeClr val="dk1"/>
                </a:solidFill>
                <a:latin typeface="Arial"/>
                <a:ea typeface="Arial"/>
                <a:cs typeface="Arial"/>
                <a:sym typeface="Arial"/>
              </a:defRPr>
            </a:lvl2pPr>
            <a:lvl3pPr indent="-228600" lvl="2" marL="1371600" marR="0" rtl="0" algn="just">
              <a:spcBef>
                <a:spcPts val="200"/>
              </a:spcBef>
              <a:spcAft>
                <a:spcPts val="0"/>
              </a:spcAft>
              <a:buClr>
                <a:schemeClr val="dk1"/>
              </a:buClr>
              <a:buSzPts val="1000"/>
              <a:buFont typeface="Noto Sans Symbols"/>
              <a:buNone/>
              <a:defRPr b="0" i="0" sz="1000" u="none" cap="none" strike="noStrike">
                <a:solidFill>
                  <a:schemeClr val="dk1"/>
                </a:solidFill>
                <a:latin typeface="Arial"/>
                <a:ea typeface="Arial"/>
                <a:cs typeface="Arial"/>
                <a:sym typeface="Arial"/>
              </a:defRPr>
            </a:lvl3pPr>
            <a:lvl4pPr indent="-228600" lvl="3" marL="1828800" marR="0" rtl="0" algn="just">
              <a:spcBef>
                <a:spcPts val="180"/>
              </a:spcBef>
              <a:spcAft>
                <a:spcPts val="0"/>
              </a:spcAft>
              <a:buClr>
                <a:srgbClr val="CC0000"/>
              </a:buClr>
              <a:buSzPts val="900"/>
              <a:buFont typeface="Noto Sans Symbols"/>
              <a:buNone/>
              <a:defRPr b="0" i="0" sz="900" u="none" cap="none" strike="noStrike">
                <a:solidFill>
                  <a:schemeClr val="dk1"/>
                </a:solidFill>
                <a:latin typeface="Arial"/>
                <a:ea typeface="Arial"/>
                <a:cs typeface="Arial"/>
                <a:sym typeface="Arial"/>
              </a:defRPr>
            </a:lvl4pPr>
            <a:lvl5pPr indent="-228600" lvl="4" marL="2286000" marR="0" rtl="0" algn="just">
              <a:spcBef>
                <a:spcPts val="180"/>
              </a:spcBef>
              <a:spcAft>
                <a:spcPts val="0"/>
              </a:spcAft>
              <a:buClr>
                <a:srgbClr val="CC0000"/>
              </a:buClr>
              <a:buSzPts val="900"/>
              <a:buFont typeface="Noto Sans Symbols"/>
              <a:buNone/>
              <a:defRPr b="0" i="0" sz="900" u="none" cap="none" strike="noStrike">
                <a:solidFill>
                  <a:schemeClr val="dk1"/>
                </a:solidFill>
                <a:latin typeface="Arial"/>
                <a:ea typeface="Arial"/>
                <a:cs typeface="Arial"/>
                <a:sym typeface="Arial"/>
              </a:defRPr>
            </a:lvl5pPr>
            <a:lvl6pPr indent="-228600" lvl="5" marL="2743200" marR="0" rtl="0" algn="just">
              <a:spcBef>
                <a:spcPts val="180"/>
              </a:spcBef>
              <a:spcAft>
                <a:spcPts val="0"/>
              </a:spcAft>
              <a:buClr>
                <a:srgbClr val="CC0000"/>
              </a:buClr>
              <a:buSzPts val="900"/>
              <a:buFont typeface="Noto Sans Symbols"/>
              <a:buNone/>
              <a:defRPr b="0" i="0" sz="900" u="none" cap="none" strike="noStrike">
                <a:solidFill>
                  <a:schemeClr val="dk1"/>
                </a:solidFill>
                <a:latin typeface="Arial"/>
                <a:ea typeface="Arial"/>
                <a:cs typeface="Arial"/>
                <a:sym typeface="Arial"/>
              </a:defRPr>
            </a:lvl6pPr>
            <a:lvl7pPr indent="-228600" lvl="6" marL="3200400" marR="0" rtl="0" algn="just">
              <a:spcBef>
                <a:spcPts val="180"/>
              </a:spcBef>
              <a:spcAft>
                <a:spcPts val="0"/>
              </a:spcAft>
              <a:buClr>
                <a:srgbClr val="CC0000"/>
              </a:buClr>
              <a:buSzPts val="900"/>
              <a:buFont typeface="Noto Sans Symbols"/>
              <a:buNone/>
              <a:defRPr b="0" i="0" sz="900" u="none" cap="none" strike="noStrike">
                <a:solidFill>
                  <a:schemeClr val="dk1"/>
                </a:solidFill>
                <a:latin typeface="Arial"/>
                <a:ea typeface="Arial"/>
                <a:cs typeface="Arial"/>
                <a:sym typeface="Arial"/>
              </a:defRPr>
            </a:lvl7pPr>
            <a:lvl8pPr indent="-228600" lvl="7" marL="3657600" marR="0" rtl="0" algn="just">
              <a:spcBef>
                <a:spcPts val="180"/>
              </a:spcBef>
              <a:spcAft>
                <a:spcPts val="0"/>
              </a:spcAft>
              <a:buClr>
                <a:srgbClr val="CC0000"/>
              </a:buClr>
              <a:buSzPts val="900"/>
              <a:buFont typeface="Noto Sans Symbols"/>
              <a:buNone/>
              <a:defRPr b="0" i="0" sz="900" u="none" cap="none" strike="noStrike">
                <a:solidFill>
                  <a:schemeClr val="dk1"/>
                </a:solidFill>
                <a:latin typeface="Arial"/>
                <a:ea typeface="Arial"/>
                <a:cs typeface="Arial"/>
                <a:sym typeface="Arial"/>
              </a:defRPr>
            </a:lvl8pPr>
            <a:lvl9pPr indent="-228600" lvl="8" marL="4114800" marR="0" rtl="0" algn="just">
              <a:spcBef>
                <a:spcPts val="180"/>
              </a:spcBef>
              <a:spcAft>
                <a:spcPts val="0"/>
              </a:spcAft>
              <a:buClr>
                <a:srgbClr val="CC0000"/>
              </a:buClr>
              <a:buSzPts val="900"/>
              <a:buFont typeface="Noto Sans Symbols"/>
              <a:buNone/>
              <a:defRPr b="0" i="0" sz="900" u="none" cap="none" strike="noStrike">
                <a:solidFill>
                  <a:schemeClr val="dk1"/>
                </a:solidFill>
                <a:latin typeface="Arial"/>
                <a:ea typeface="Arial"/>
                <a:cs typeface="Arial"/>
                <a:sym typeface="Arial"/>
              </a:defRPr>
            </a:lvl9pPr>
          </a:lstStyle>
          <a:p/>
        </p:txBody>
      </p:sp>
      <p:sp>
        <p:nvSpPr>
          <p:cNvPr id="78" name="Google Shape;78;p11"/>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79" name="Google Shape;79;p11"/>
          <p:cNvSpPr txBox="1"/>
          <p:nvPr>
            <p:ph idx="11" type="ftr"/>
          </p:nvPr>
        </p:nvSpPr>
        <p:spPr>
          <a:xfrm>
            <a:off x="3124200" y="6400800"/>
            <a:ext cx="28956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80" name="Google Shape;80;p11"/>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1" sz="1400">
                <a:solidFill>
                  <a:schemeClr val="dk1"/>
                </a:solidFill>
                <a:latin typeface="Arial"/>
                <a:ea typeface="Arial"/>
                <a:cs typeface="Arial"/>
                <a:sym typeface="Arial"/>
              </a:defRPr>
            </a:lvl1pPr>
            <a:lvl2pPr indent="0" lvl="1" marL="0" marR="0" rtl="0" algn="r">
              <a:spcBef>
                <a:spcPts val="0"/>
              </a:spcBef>
              <a:spcAft>
                <a:spcPts val="0"/>
              </a:spcAft>
              <a:buNone/>
              <a:defRPr b="1" sz="1400">
                <a:solidFill>
                  <a:schemeClr val="dk1"/>
                </a:solidFill>
                <a:latin typeface="Arial"/>
                <a:ea typeface="Arial"/>
                <a:cs typeface="Arial"/>
                <a:sym typeface="Arial"/>
              </a:defRPr>
            </a:lvl2pPr>
            <a:lvl3pPr indent="0" lvl="2" marL="0" marR="0" rtl="0" algn="r">
              <a:spcBef>
                <a:spcPts val="0"/>
              </a:spcBef>
              <a:spcAft>
                <a:spcPts val="0"/>
              </a:spcAft>
              <a:buNone/>
              <a:defRPr b="1" sz="1400">
                <a:solidFill>
                  <a:schemeClr val="dk1"/>
                </a:solidFill>
                <a:latin typeface="Arial"/>
                <a:ea typeface="Arial"/>
                <a:cs typeface="Arial"/>
                <a:sym typeface="Arial"/>
              </a:defRPr>
            </a:lvl3pPr>
            <a:lvl4pPr indent="0" lvl="3" marL="0" marR="0" rtl="0" algn="r">
              <a:spcBef>
                <a:spcPts val="0"/>
              </a:spcBef>
              <a:spcAft>
                <a:spcPts val="0"/>
              </a:spcAft>
              <a:buNone/>
              <a:defRPr b="1" sz="1400">
                <a:solidFill>
                  <a:schemeClr val="dk1"/>
                </a:solidFill>
                <a:latin typeface="Arial"/>
                <a:ea typeface="Arial"/>
                <a:cs typeface="Arial"/>
                <a:sym typeface="Arial"/>
              </a:defRPr>
            </a:lvl4pPr>
            <a:lvl5pPr indent="0" lvl="4" marL="0" marR="0" rtl="0" algn="r">
              <a:spcBef>
                <a:spcPts val="0"/>
              </a:spcBef>
              <a:spcAft>
                <a:spcPts val="0"/>
              </a:spcAft>
              <a:buNone/>
              <a:defRPr b="1" sz="1400">
                <a:solidFill>
                  <a:schemeClr val="dk1"/>
                </a:solidFill>
                <a:latin typeface="Arial"/>
                <a:ea typeface="Arial"/>
                <a:cs typeface="Arial"/>
                <a:sym typeface="Arial"/>
              </a:defRPr>
            </a:lvl5pPr>
            <a:lvl6pPr indent="0" lvl="5" marL="0" marR="0" rtl="0" algn="r">
              <a:spcBef>
                <a:spcPts val="0"/>
              </a:spcBef>
              <a:spcAft>
                <a:spcPts val="0"/>
              </a:spcAft>
              <a:buNone/>
              <a:defRPr b="1" sz="1400">
                <a:solidFill>
                  <a:schemeClr val="dk1"/>
                </a:solidFill>
                <a:latin typeface="Arial"/>
                <a:ea typeface="Arial"/>
                <a:cs typeface="Arial"/>
                <a:sym typeface="Arial"/>
              </a:defRPr>
            </a:lvl6pPr>
            <a:lvl7pPr indent="0" lvl="6" marL="0" marR="0" rtl="0" algn="r">
              <a:spcBef>
                <a:spcPts val="0"/>
              </a:spcBef>
              <a:spcAft>
                <a:spcPts val="0"/>
              </a:spcAft>
              <a:buNone/>
              <a:defRPr b="1" sz="1400">
                <a:solidFill>
                  <a:schemeClr val="dk1"/>
                </a:solidFill>
                <a:latin typeface="Arial"/>
                <a:ea typeface="Arial"/>
                <a:cs typeface="Arial"/>
                <a:sym typeface="Arial"/>
              </a:defRPr>
            </a:lvl7pPr>
            <a:lvl8pPr indent="0" lvl="7" marL="0" marR="0" rtl="0" algn="r">
              <a:spcBef>
                <a:spcPts val="0"/>
              </a:spcBef>
              <a:spcAft>
                <a:spcPts val="0"/>
              </a:spcAft>
              <a:buNone/>
              <a:defRPr b="1" sz="1400">
                <a:solidFill>
                  <a:schemeClr val="dk1"/>
                </a:solidFill>
                <a:latin typeface="Arial"/>
                <a:ea typeface="Arial"/>
                <a:cs typeface="Arial"/>
                <a:sym typeface="Arial"/>
              </a:defRPr>
            </a:lvl8pPr>
            <a:lvl9pPr indent="0" lvl="8" marL="0" marR="0" rtl="0" algn="r">
              <a:spcBef>
                <a:spcPts val="0"/>
              </a:spcBef>
              <a:spcAft>
                <a:spcPts val="0"/>
              </a:spcAft>
              <a:buNone/>
              <a:defRPr b="1"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1" name="Shape 81"/>
        <p:cNvGrpSpPr/>
        <p:nvPr/>
      </p:nvGrpSpPr>
      <p:grpSpPr>
        <a:xfrm>
          <a:off x="0" y="0"/>
          <a:ext cx="0" cy="0"/>
          <a:chOff x="0" y="0"/>
          <a:chExt cx="0" cy="0"/>
        </a:xfrm>
      </p:grpSpPr>
      <p:sp>
        <p:nvSpPr>
          <p:cNvPr id="82" name="Google Shape;82;p1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rgbClr val="336699"/>
                </a:solidFill>
                <a:latin typeface="Times New Roman"/>
                <a:ea typeface="Times New Roman"/>
                <a:cs typeface="Times New Roman"/>
                <a:sym typeface="Times New Roman"/>
              </a:defRPr>
            </a:lvl1pPr>
            <a:lvl2pPr lvl="1"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2pPr>
            <a:lvl3pPr lvl="2"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3pPr>
            <a:lvl4pPr lvl="3"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4pPr>
            <a:lvl5pPr lvl="4"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5pPr>
            <a:lvl6pPr lvl="5"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6pPr>
            <a:lvl7pPr lvl="6"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7pPr>
            <a:lvl8pPr lvl="7"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8pPr>
            <a:lvl9pPr lvl="8"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9pPr>
          </a:lstStyle>
          <a:p/>
        </p:txBody>
      </p:sp>
      <p:sp>
        <p:nvSpPr>
          <p:cNvPr id="83" name="Google Shape;83;p12"/>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just">
              <a:spcBef>
                <a:spcPts val="640"/>
              </a:spcBef>
              <a:spcAft>
                <a:spcPts val="0"/>
              </a:spcAft>
              <a:buClr>
                <a:srgbClr val="0099FF"/>
              </a:buClr>
              <a:buSzPts val="3200"/>
              <a:buFont typeface="Noto Sans Symbols"/>
              <a:buNone/>
              <a:defRPr b="0" i="0" sz="3200" u="none" cap="none" strike="noStrike">
                <a:solidFill>
                  <a:schemeClr val="dk1"/>
                </a:solidFill>
                <a:latin typeface="Arial"/>
                <a:ea typeface="Arial"/>
                <a:cs typeface="Arial"/>
                <a:sym typeface="Arial"/>
              </a:defRPr>
            </a:lvl1pPr>
            <a:lvl2pPr lvl="1" marR="0" rtl="0" algn="just">
              <a:spcBef>
                <a:spcPts val="560"/>
              </a:spcBef>
              <a:spcAft>
                <a:spcPts val="0"/>
              </a:spcAft>
              <a:buClr>
                <a:srgbClr val="FFC247"/>
              </a:buClr>
              <a:buSzPts val="1960"/>
              <a:buFont typeface="Noto Sans Symbols"/>
              <a:buNone/>
              <a:defRPr b="0" i="0" sz="2800" u="none" cap="none" strike="noStrike">
                <a:solidFill>
                  <a:schemeClr val="dk1"/>
                </a:solidFill>
                <a:latin typeface="Arial"/>
                <a:ea typeface="Arial"/>
                <a:cs typeface="Arial"/>
                <a:sym typeface="Arial"/>
              </a:defRPr>
            </a:lvl2pPr>
            <a:lvl3pPr lvl="2" marR="0" rtl="0" algn="just">
              <a:spcBef>
                <a:spcPts val="480"/>
              </a:spcBef>
              <a:spcAft>
                <a:spcPts val="0"/>
              </a:spcAft>
              <a:buClr>
                <a:schemeClr val="dk1"/>
              </a:buClr>
              <a:buSzPts val="2400"/>
              <a:buFont typeface="Noto Sans Symbols"/>
              <a:buNone/>
              <a:defRPr b="0" i="0" sz="2400" u="none" cap="none" strike="noStrike">
                <a:solidFill>
                  <a:schemeClr val="dk1"/>
                </a:solidFill>
                <a:latin typeface="Arial"/>
                <a:ea typeface="Arial"/>
                <a:cs typeface="Arial"/>
                <a:sym typeface="Arial"/>
              </a:defRPr>
            </a:lvl3pPr>
            <a:lvl4pPr lvl="3" marR="0" rtl="0" algn="just">
              <a:spcBef>
                <a:spcPts val="400"/>
              </a:spcBef>
              <a:spcAft>
                <a:spcPts val="0"/>
              </a:spcAft>
              <a:buClr>
                <a:srgbClr val="CC0000"/>
              </a:buClr>
              <a:buSzPts val="2000"/>
              <a:buFont typeface="Noto Sans Symbols"/>
              <a:buNone/>
              <a:defRPr b="0" i="0" sz="2000" u="none" cap="none" strike="noStrike">
                <a:solidFill>
                  <a:schemeClr val="dk1"/>
                </a:solidFill>
                <a:latin typeface="Arial"/>
                <a:ea typeface="Arial"/>
                <a:cs typeface="Arial"/>
                <a:sym typeface="Arial"/>
              </a:defRPr>
            </a:lvl4pPr>
            <a:lvl5pPr lvl="4" marR="0" rtl="0" algn="just">
              <a:spcBef>
                <a:spcPts val="400"/>
              </a:spcBef>
              <a:spcAft>
                <a:spcPts val="0"/>
              </a:spcAft>
              <a:buClr>
                <a:srgbClr val="CC0000"/>
              </a:buClr>
              <a:buSzPts val="2000"/>
              <a:buFont typeface="Noto Sans Symbols"/>
              <a:buNone/>
              <a:defRPr b="0" i="0" sz="2000" u="none" cap="none" strike="noStrike">
                <a:solidFill>
                  <a:schemeClr val="dk1"/>
                </a:solidFill>
                <a:latin typeface="Arial"/>
                <a:ea typeface="Arial"/>
                <a:cs typeface="Arial"/>
                <a:sym typeface="Arial"/>
              </a:defRPr>
            </a:lvl5pPr>
            <a:lvl6pPr lvl="5" marR="0" rtl="0" algn="just">
              <a:spcBef>
                <a:spcPts val="400"/>
              </a:spcBef>
              <a:spcAft>
                <a:spcPts val="0"/>
              </a:spcAft>
              <a:buClr>
                <a:srgbClr val="CC0000"/>
              </a:buClr>
              <a:buSzPts val="2000"/>
              <a:buFont typeface="Noto Sans Symbols"/>
              <a:buNone/>
              <a:defRPr b="0" i="0" sz="2000" u="none" cap="none" strike="noStrike">
                <a:solidFill>
                  <a:schemeClr val="dk1"/>
                </a:solidFill>
                <a:latin typeface="Arial"/>
                <a:ea typeface="Arial"/>
                <a:cs typeface="Arial"/>
                <a:sym typeface="Arial"/>
              </a:defRPr>
            </a:lvl6pPr>
            <a:lvl7pPr lvl="6" marR="0" rtl="0" algn="just">
              <a:spcBef>
                <a:spcPts val="400"/>
              </a:spcBef>
              <a:spcAft>
                <a:spcPts val="0"/>
              </a:spcAft>
              <a:buClr>
                <a:srgbClr val="CC0000"/>
              </a:buClr>
              <a:buSzPts val="2000"/>
              <a:buFont typeface="Noto Sans Symbols"/>
              <a:buNone/>
              <a:defRPr b="0" i="0" sz="2000" u="none" cap="none" strike="noStrike">
                <a:solidFill>
                  <a:schemeClr val="dk1"/>
                </a:solidFill>
                <a:latin typeface="Arial"/>
                <a:ea typeface="Arial"/>
                <a:cs typeface="Arial"/>
                <a:sym typeface="Arial"/>
              </a:defRPr>
            </a:lvl7pPr>
            <a:lvl8pPr lvl="7" marR="0" rtl="0" algn="just">
              <a:spcBef>
                <a:spcPts val="400"/>
              </a:spcBef>
              <a:spcAft>
                <a:spcPts val="0"/>
              </a:spcAft>
              <a:buClr>
                <a:srgbClr val="CC0000"/>
              </a:buClr>
              <a:buSzPts val="2000"/>
              <a:buFont typeface="Noto Sans Symbols"/>
              <a:buNone/>
              <a:defRPr b="0" i="0" sz="2000" u="none" cap="none" strike="noStrike">
                <a:solidFill>
                  <a:schemeClr val="dk1"/>
                </a:solidFill>
                <a:latin typeface="Arial"/>
                <a:ea typeface="Arial"/>
                <a:cs typeface="Arial"/>
                <a:sym typeface="Arial"/>
              </a:defRPr>
            </a:lvl8pPr>
            <a:lvl9pPr lvl="8" marR="0" rtl="0" algn="just">
              <a:spcBef>
                <a:spcPts val="400"/>
              </a:spcBef>
              <a:spcAft>
                <a:spcPts val="0"/>
              </a:spcAft>
              <a:buClr>
                <a:srgbClr val="CC0000"/>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84" name="Google Shape;84;p1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just">
              <a:spcBef>
                <a:spcPts val="280"/>
              </a:spcBef>
              <a:spcAft>
                <a:spcPts val="0"/>
              </a:spcAft>
              <a:buClr>
                <a:srgbClr val="0099FF"/>
              </a:buClr>
              <a:buSzPts val="1400"/>
              <a:buFont typeface="Noto Sans Symbols"/>
              <a:buNone/>
              <a:defRPr b="0" i="0" sz="1400" u="none" cap="none" strike="noStrike">
                <a:solidFill>
                  <a:schemeClr val="dk1"/>
                </a:solidFill>
                <a:latin typeface="Arial"/>
                <a:ea typeface="Arial"/>
                <a:cs typeface="Arial"/>
                <a:sym typeface="Arial"/>
              </a:defRPr>
            </a:lvl1pPr>
            <a:lvl2pPr indent="-228600" lvl="1" marL="914400" marR="0" rtl="0" algn="just">
              <a:spcBef>
                <a:spcPts val="240"/>
              </a:spcBef>
              <a:spcAft>
                <a:spcPts val="0"/>
              </a:spcAft>
              <a:buClr>
                <a:srgbClr val="FFC247"/>
              </a:buClr>
              <a:buSzPts val="840"/>
              <a:buFont typeface="Noto Sans Symbols"/>
              <a:buNone/>
              <a:defRPr b="0" i="0" sz="1200" u="none" cap="none" strike="noStrike">
                <a:solidFill>
                  <a:schemeClr val="dk1"/>
                </a:solidFill>
                <a:latin typeface="Arial"/>
                <a:ea typeface="Arial"/>
                <a:cs typeface="Arial"/>
                <a:sym typeface="Arial"/>
              </a:defRPr>
            </a:lvl2pPr>
            <a:lvl3pPr indent="-228600" lvl="2" marL="1371600" marR="0" rtl="0" algn="just">
              <a:spcBef>
                <a:spcPts val="200"/>
              </a:spcBef>
              <a:spcAft>
                <a:spcPts val="0"/>
              </a:spcAft>
              <a:buClr>
                <a:schemeClr val="dk1"/>
              </a:buClr>
              <a:buSzPts val="1000"/>
              <a:buFont typeface="Noto Sans Symbols"/>
              <a:buNone/>
              <a:defRPr b="0" i="0" sz="1000" u="none" cap="none" strike="noStrike">
                <a:solidFill>
                  <a:schemeClr val="dk1"/>
                </a:solidFill>
                <a:latin typeface="Arial"/>
                <a:ea typeface="Arial"/>
                <a:cs typeface="Arial"/>
                <a:sym typeface="Arial"/>
              </a:defRPr>
            </a:lvl3pPr>
            <a:lvl4pPr indent="-228600" lvl="3" marL="1828800" marR="0" rtl="0" algn="just">
              <a:spcBef>
                <a:spcPts val="180"/>
              </a:spcBef>
              <a:spcAft>
                <a:spcPts val="0"/>
              </a:spcAft>
              <a:buClr>
                <a:srgbClr val="CC0000"/>
              </a:buClr>
              <a:buSzPts val="900"/>
              <a:buFont typeface="Noto Sans Symbols"/>
              <a:buNone/>
              <a:defRPr b="0" i="0" sz="900" u="none" cap="none" strike="noStrike">
                <a:solidFill>
                  <a:schemeClr val="dk1"/>
                </a:solidFill>
                <a:latin typeface="Arial"/>
                <a:ea typeface="Arial"/>
                <a:cs typeface="Arial"/>
                <a:sym typeface="Arial"/>
              </a:defRPr>
            </a:lvl4pPr>
            <a:lvl5pPr indent="-228600" lvl="4" marL="2286000" marR="0" rtl="0" algn="just">
              <a:spcBef>
                <a:spcPts val="180"/>
              </a:spcBef>
              <a:spcAft>
                <a:spcPts val="0"/>
              </a:spcAft>
              <a:buClr>
                <a:srgbClr val="CC0000"/>
              </a:buClr>
              <a:buSzPts val="900"/>
              <a:buFont typeface="Noto Sans Symbols"/>
              <a:buNone/>
              <a:defRPr b="0" i="0" sz="900" u="none" cap="none" strike="noStrike">
                <a:solidFill>
                  <a:schemeClr val="dk1"/>
                </a:solidFill>
                <a:latin typeface="Arial"/>
                <a:ea typeface="Arial"/>
                <a:cs typeface="Arial"/>
                <a:sym typeface="Arial"/>
              </a:defRPr>
            </a:lvl5pPr>
            <a:lvl6pPr indent="-228600" lvl="5" marL="2743200" marR="0" rtl="0" algn="just">
              <a:spcBef>
                <a:spcPts val="180"/>
              </a:spcBef>
              <a:spcAft>
                <a:spcPts val="0"/>
              </a:spcAft>
              <a:buClr>
                <a:srgbClr val="CC0000"/>
              </a:buClr>
              <a:buSzPts val="900"/>
              <a:buFont typeface="Noto Sans Symbols"/>
              <a:buNone/>
              <a:defRPr b="0" i="0" sz="900" u="none" cap="none" strike="noStrike">
                <a:solidFill>
                  <a:schemeClr val="dk1"/>
                </a:solidFill>
                <a:latin typeface="Arial"/>
                <a:ea typeface="Arial"/>
                <a:cs typeface="Arial"/>
                <a:sym typeface="Arial"/>
              </a:defRPr>
            </a:lvl6pPr>
            <a:lvl7pPr indent="-228600" lvl="6" marL="3200400" marR="0" rtl="0" algn="just">
              <a:spcBef>
                <a:spcPts val="180"/>
              </a:spcBef>
              <a:spcAft>
                <a:spcPts val="0"/>
              </a:spcAft>
              <a:buClr>
                <a:srgbClr val="CC0000"/>
              </a:buClr>
              <a:buSzPts val="900"/>
              <a:buFont typeface="Noto Sans Symbols"/>
              <a:buNone/>
              <a:defRPr b="0" i="0" sz="900" u="none" cap="none" strike="noStrike">
                <a:solidFill>
                  <a:schemeClr val="dk1"/>
                </a:solidFill>
                <a:latin typeface="Arial"/>
                <a:ea typeface="Arial"/>
                <a:cs typeface="Arial"/>
                <a:sym typeface="Arial"/>
              </a:defRPr>
            </a:lvl7pPr>
            <a:lvl8pPr indent="-228600" lvl="7" marL="3657600" marR="0" rtl="0" algn="just">
              <a:spcBef>
                <a:spcPts val="180"/>
              </a:spcBef>
              <a:spcAft>
                <a:spcPts val="0"/>
              </a:spcAft>
              <a:buClr>
                <a:srgbClr val="CC0000"/>
              </a:buClr>
              <a:buSzPts val="900"/>
              <a:buFont typeface="Noto Sans Symbols"/>
              <a:buNone/>
              <a:defRPr b="0" i="0" sz="900" u="none" cap="none" strike="noStrike">
                <a:solidFill>
                  <a:schemeClr val="dk1"/>
                </a:solidFill>
                <a:latin typeface="Arial"/>
                <a:ea typeface="Arial"/>
                <a:cs typeface="Arial"/>
                <a:sym typeface="Arial"/>
              </a:defRPr>
            </a:lvl8pPr>
            <a:lvl9pPr indent="-228600" lvl="8" marL="4114800" marR="0" rtl="0" algn="just">
              <a:spcBef>
                <a:spcPts val="180"/>
              </a:spcBef>
              <a:spcAft>
                <a:spcPts val="0"/>
              </a:spcAft>
              <a:buClr>
                <a:srgbClr val="CC0000"/>
              </a:buClr>
              <a:buSzPts val="900"/>
              <a:buFont typeface="Noto Sans Symbols"/>
              <a:buNone/>
              <a:defRPr b="0" i="0" sz="900" u="none" cap="none" strike="noStrike">
                <a:solidFill>
                  <a:schemeClr val="dk1"/>
                </a:solidFill>
                <a:latin typeface="Arial"/>
                <a:ea typeface="Arial"/>
                <a:cs typeface="Arial"/>
                <a:sym typeface="Arial"/>
              </a:defRPr>
            </a:lvl9pPr>
          </a:lstStyle>
          <a:p/>
        </p:txBody>
      </p:sp>
      <p:sp>
        <p:nvSpPr>
          <p:cNvPr id="85" name="Google Shape;85;p12"/>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86" name="Google Shape;86;p12"/>
          <p:cNvSpPr txBox="1"/>
          <p:nvPr>
            <p:ph idx="11" type="ftr"/>
          </p:nvPr>
        </p:nvSpPr>
        <p:spPr>
          <a:xfrm>
            <a:off x="3124200" y="6400800"/>
            <a:ext cx="28956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87" name="Google Shape;87;p12"/>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1" sz="1400">
                <a:solidFill>
                  <a:schemeClr val="dk1"/>
                </a:solidFill>
                <a:latin typeface="Arial"/>
                <a:ea typeface="Arial"/>
                <a:cs typeface="Arial"/>
                <a:sym typeface="Arial"/>
              </a:defRPr>
            </a:lvl1pPr>
            <a:lvl2pPr indent="0" lvl="1" marL="0" marR="0" rtl="0" algn="r">
              <a:spcBef>
                <a:spcPts val="0"/>
              </a:spcBef>
              <a:spcAft>
                <a:spcPts val="0"/>
              </a:spcAft>
              <a:buNone/>
              <a:defRPr b="1" sz="1400">
                <a:solidFill>
                  <a:schemeClr val="dk1"/>
                </a:solidFill>
                <a:latin typeface="Arial"/>
                <a:ea typeface="Arial"/>
                <a:cs typeface="Arial"/>
                <a:sym typeface="Arial"/>
              </a:defRPr>
            </a:lvl2pPr>
            <a:lvl3pPr indent="0" lvl="2" marL="0" marR="0" rtl="0" algn="r">
              <a:spcBef>
                <a:spcPts val="0"/>
              </a:spcBef>
              <a:spcAft>
                <a:spcPts val="0"/>
              </a:spcAft>
              <a:buNone/>
              <a:defRPr b="1" sz="1400">
                <a:solidFill>
                  <a:schemeClr val="dk1"/>
                </a:solidFill>
                <a:latin typeface="Arial"/>
                <a:ea typeface="Arial"/>
                <a:cs typeface="Arial"/>
                <a:sym typeface="Arial"/>
              </a:defRPr>
            </a:lvl3pPr>
            <a:lvl4pPr indent="0" lvl="3" marL="0" marR="0" rtl="0" algn="r">
              <a:spcBef>
                <a:spcPts val="0"/>
              </a:spcBef>
              <a:spcAft>
                <a:spcPts val="0"/>
              </a:spcAft>
              <a:buNone/>
              <a:defRPr b="1" sz="1400">
                <a:solidFill>
                  <a:schemeClr val="dk1"/>
                </a:solidFill>
                <a:latin typeface="Arial"/>
                <a:ea typeface="Arial"/>
                <a:cs typeface="Arial"/>
                <a:sym typeface="Arial"/>
              </a:defRPr>
            </a:lvl4pPr>
            <a:lvl5pPr indent="0" lvl="4" marL="0" marR="0" rtl="0" algn="r">
              <a:spcBef>
                <a:spcPts val="0"/>
              </a:spcBef>
              <a:spcAft>
                <a:spcPts val="0"/>
              </a:spcAft>
              <a:buNone/>
              <a:defRPr b="1" sz="1400">
                <a:solidFill>
                  <a:schemeClr val="dk1"/>
                </a:solidFill>
                <a:latin typeface="Arial"/>
                <a:ea typeface="Arial"/>
                <a:cs typeface="Arial"/>
                <a:sym typeface="Arial"/>
              </a:defRPr>
            </a:lvl5pPr>
            <a:lvl6pPr indent="0" lvl="5" marL="0" marR="0" rtl="0" algn="r">
              <a:spcBef>
                <a:spcPts val="0"/>
              </a:spcBef>
              <a:spcAft>
                <a:spcPts val="0"/>
              </a:spcAft>
              <a:buNone/>
              <a:defRPr b="1" sz="1400">
                <a:solidFill>
                  <a:schemeClr val="dk1"/>
                </a:solidFill>
                <a:latin typeface="Arial"/>
                <a:ea typeface="Arial"/>
                <a:cs typeface="Arial"/>
                <a:sym typeface="Arial"/>
              </a:defRPr>
            </a:lvl6pPr>
            <a:lvl7pPr indent="0" lvl="6" marL="0" marR="0" rtl="0" algn="r">
              <a:spcBef>
                <a:spcPts val="0"/>
              </a:spcBef>
              <a:spcAft>
                <a:spcPts val="0"/>
              </a:spcAft>
              <a:buNone/>
              <a:defRPr b="1" sz="1400">
                <a:solidFill>
                  <a:schemeClr val="dk1"/>
                </a:solidFill>
                <a:latin typeface="Arial"/>
                <a:ea typeface="Arial"/>
                <a:cs typeface="Arial"/>
                <a:sym typeface="Arial"/>
              </a:defRPr>
            </a:lvl7pPr>
            <a:lvl8pPr indent="0" lvl="7" marL="0" marR="0" rtl="0" algn="r">
              <a:spcBef>
                <a:spcPts val="0"/>
              </a:spcBef>
              <a:spcAft>
                <a:spcPts val="0"/>
              </a:spcAft>
              <a:buNone/>
              <a:defRPr b="1" sz="1400">
                <a:solidFill>
                  <a:schemeClr val="dk1"/>
                </a:solidFill>
                <a:latin typeface="Arial"/>
                <a:ea typeface="Arial"/>
                <a:cs typeface="Arial"/>
                <a:sym typeface="Arial"/>
              </a:defRPr>
            </a:lvl8pPr>
            <a:lvl9pPr indent="0" lvl="8" marL="0" marR="0" rtl="0" algn="r">
              <a:spcBef>
                <a:spcPts val="0"/>
              </a:spcBef>
              <a:spcAft>
                <a:spcPts val="0"/>
              </a:spcAft>
              <a:buNone/>
              <a:defRPr b="1"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8" name="Shape 88"/>
        <p:cNvGrpSpPr/>
        <p:nvPr/>
      </p:nvGrpSpPr>
      <p:grpSpPr>
        <a:xfrm>
          <a:off x="0" y="0"/>
          <a:ext cx="0" cy="0"/>
          <a:chOff x="0" y="0"/>
          <a:chExt cx="0" cy="0"/>
        </a:xfrm>
      </p:grpSpPr>
      <p:sp>
        <p:nvSpPr>
          <p:cNvPr id="89" name="Google Shape;89;p13"/>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1pPr>
            <a:lvl2pPr lvl="1"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2pPr>
            <a:lvl3pPr lvl="2"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3pPr>
            <a:lvl4pPr lvl="3"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4pPr>
            <a:lvl5pPr lvl="4"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5pPr>
            <a:lvl6pPr lvl="5"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6pPr>
            <a:lvl7pPr lvl="6"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7pPr>
            <a:lvl8pPr lvl="7"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8pPr>
            <a:lvl9pPr lvl="8"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9pPr>
          </a:lstStyle>
          <a:p/>
        </p:txBody>
      </p:sp>
      <p:sp>
        <p:nvSpPr>
          <p:cNvPr id="90" name="Google Shape;90;p13"/>
          <p:cNvSpPr txBox="1"/>
          <p:nvPr>
            <p:ph idx="1" type="body"/>
          </p:nvPr>
        </p:nvSpPr>
        <p:spPr>
          <a:xfrm rot="5400000">
            <a:off x="2230438" y="-207962"/>
            <a:ext cx="5216525" cy="7848600"/>
          </a:xfrm>
          <a:prstGeom prst="rect">
            <a:avLst/>
          </a:prstGeom>
          <a:noFill/>
          <a:ln>
            <a:noFill/>
          </a:ln>
        </p:spPr>
        <p:txBody>
          <a:bodyPr anchorCtr="0" anchor="t" bIns="45700" lIns="91425" spcFirstLastPara="1" rIns="91425" wrap="square" tIns="45700">
            <a:noAutofit/>
          </a:bodyPr>
          <a:lstStyle>
            <a:lvl1pPr indent="-393700" lvl="0" marL="457200" marR="0" rtl="0" algn="just">
              <a:spcBef>
                <a:spcPts val="520"/>
              </a:spcBef>
              <a:spcAft>
                <a:spcPts val="0"/>
              </a:spcAft>
              <a:buClr>
                <a:srgbClr val="0099FF"/>
              </a:buClr>
              <a:buSzPts val="2600"/>
              <a:buFont typeface="Noto Sans Symbols"/>
              <a:buChar char="∙"/>
              <a:defRPr b="0" i="0" sz="2600" u="none" cap="none" strike="noStrike">
                <a:solidFill>
                  <a:schemeClr val="dk1"/>
                </a:solidFill>
                <a:latin typeface="Arial"/>
                <a:ea typeface="Arial"/>
                <a:cs typeface="Arial"/>
                <a:sym typeface="Arial"/>
              </a:defRPr>
            </a:lvl1pPr>
            <a:lvl2pPr indent="-330835" lvl="1" marL="914400" marR="0" rtl="0" algn="just">
              <a:spcBef>
                <a:spcPts val="460"/>
              </a:spcBef>
              <a:spcAft>
                <a:spcPts val="0"/>
              </a:spcAft>
              <a:buClr>
                <a:srgbClr val="FFC247"/>
              </a:buClr>
              <a:buSzPts val="1610"/>
              <a:buFont typeface="Noto Sans Symbols"/>
              <a:buChar char="✓"/>
              <a:defRPr b="0" i="0" sz="2300" u="none" cap="none" strike="noStrike">
                <a:solidFill>
                  <a:schemeClr val="dk1"/>
                </a:solidFill>
                <a:latin typeface="Arial"/>
                <a:ea typeface="Arial"/>
                <a:cs typeface="Arial"/>
                <a:sym typeface="Arial"/>
              </a:defRPr>
            </a:lvl2pPr>
            <a:lvl3pPr indent="-355600" lvl="2" marL="1371600" marR="0" rtl="0" algn="just">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3pPr>
            <a:lvl4pPr indent="-336550" lvl="3" marL="1828800" marR="0" rtl="0" algn="just">
              <a:spcBef>
                <a:spcPts val="340"/>
              </a:spcBef>
              <a:spcAft>
                <a:spcPts val="0"/>
              </a:spcAft>
              <a:buClr>
                <a:srgbClr val="CC0000"/>
              </a:buClr>
              <a:buSzPts val="1700"/>
              <a:buFont typeface="Noto Sans Symbols"/>
              <a:buChar char="∗"/>
              <a:defRPr b="0" i="0" sz="1700" u="none" cap="none" strike="noStrike">
                <a:solidFill>
                  <a:schemeClr val="dk1"/>
                </a:solidFill>
                <a:latin typeface="Arial"/>
                <a:ea typeface="Arial"/>
                <a:cs typeface="Arial"/>
                <a:sym typeface="Arial"/>
              </a:defRPr>
            </a:lvl4pPr>
            <a:lvl5pPr indent="-317500" lvl="4" marL="22860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6pPr>
            <a:lvl7pPr indent="-317500" lvl="6" marL="32004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7pPr>
            <a:lvl8pPr indent="-317500" lvl="7" marL="36576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8pPr>
            <a:lvl9pPr indent="-317500" lvl="8" marL="41148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91" name="Google Shape;91;p13"/>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92" name="Google Shape;92;p13"/>
          <p:cNvSpPr txBox="1"/>
          <p:nvPr>
            <p:ph idx="11" type="ftr"/>
          </p:nvPr>
        </p:nvSpPr>
        <p:spPr>
          <a:xfrm>
            <a:off x="3124200" y="6400800"/>
            <a:ext cx="28956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93" name="Google Shape;93;p13"/>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1" sz="1400">
                <a:solidFill>
                  <a:schemeClr val="dk1"/>
                </a:solidFill>
                <a:latin typeface="Arial"/>
                <a:ea typeface="Arial"/>
                <a:cs typeface="Arial"/>
                <a:sym typeface="Arial"/>
              </a:defRPr>
            </a:lvl1pPr>
            <a:lvl2pPr indent="0" lvl="1" marL="0" marR="0" rtl="0" algn="r">
              <a:spcBef>
                <a:spcPts val="0"/>
              </a:spcBef>
              <a:spcAft>
                <a:spcPts val="0"/>
              </a:spcAft>
              <a:buNone/>
              <a:defRPr b="1" sz="1400">
                <a:solidFill>
                  <a:schemeClr val="dk1"/>
                </a:solidFill>
                <a:latin typeface="Arial"/>
                <a:ea typeface="Arial"/>
                <a:cs typeface="Arial"/>
                <a:sym typeface="Arial"/>
              </a:defRPr>
            </a:lvl2pPr>
            <a:lvl3pPr indent="0" lvl="2" marL="0" marR="0" rtl="0" algn="r">
              <a:spcBef>
                <a:spcPts val="0"/>
              </a:spcBef>
              <a:spcAft>
                <a:spcPts val="0"/>
              </a:spcAft>
              <a:buNone/>
              <a:defRPr b="1" sz="1400">
                <a:solidFill>
                  <a:schemeClr val="dk1"/>
                </a:solidFill>
                <a:latin typeface="Arial"/>
                <a:ea typeface="Arial"/>
                <a:cs typeface="Arial"/>
                <a:sym typeface="Arial"/>
              </a:defRPr>
            </a:lvl3pPr>
            <a:lvl4pPr indent="0" lvl="3" marL="0" marR="0" rtl="0" algn="r">
              <a:spcBef>
                <a:spcPts val="0"/>
              </a:spcBef>
              <a:spcAft>
                <a:spcPts val="0"/>
              </a:spcAft>
              <a:buNone/>
              <a:defRPr b="1" sz="1400">
                <a:solidFill>
                  <a:schemeClr val="dk1"/>
                </a:solidFill>
                <a:latin typeface="Arial"/>
                <a:ea typeface="Arial"/>
                <a:cs typeface="Arial"/>
                <a:sym typeface="Arial"/>
              </a:defRPr>
            </a:lvl4pPr>
            <a:lvl5pPr indent="0" lvl="4" marL="0" marR="0" rtl="0" algn="r">
              <a:spcBef>
                <a:spcPts val="0"/>
              </a:spcBef>
              <a:spcAft>
                <a:spcPts val="0"/>
              </a:spcAft>
              <a:buNone/>
              <a:defRPr b="1" sz="1400">
                <a:solidFill>
                  <a:schemeClr val="dk1"/>
                </a:solidFill>
                <a:latin typeface="Arial"/>
                <a:ea typeface="Arial"/>
                <a:cs typeface="Arial"/>
                <a:sym typeface="Arial"/>
              </a:defRPr>
            </a:lvl5pPr>
            <a:lvl6pPr indent="0" lvl="5" marL="0" marR="0" rtl="0" algn="r">
              <a:spcBef>
                <a:spcPts val="0"/>
              </a:spcBef>
              <a:spcAft>
                <a:spcPts val="0"/>
              </a:spcAft>
              <a:buNone/>
              <a:defRPr b="1" sz="1400">
                <a:solidFill>
                  <a:schemeClr val="dk1"/>
                </a:solidFill>
                <a:latin typeface="Arial"/>
                <a:ea typeface="Arial"/>
                <a:cs typeface="Arial"/>
                <a:sym typeface="Arial"/>
              </a:defRPr>
            </a:lvl6pPr>
            <a:lvl7pPr indent="0" lvl="6" marL="0" marR="0" rtl="0" algn="r">
              <a:spcBef>
                <a:spcPts val="0"/>
              </a:spcBef>
              <a:spcAft>
                <a:spcPts val="0"/>
              </a:spcAft>
              <a:buNone/>
              <a:defRPr b="1" sz="1400">
                <a:solidFill>
                  <a:schemeClr val="dk1"/>
                </a:solidFill>
                <a:latin typeface="Arial"/>
                <a:ea typeface="Arial"/>
                <a:cs typeface="Arial"/>
                <a:sym typeface="Arial"/>
              </a:defRPr>
            </a:lvl7pPr>
            <a:lvl8pPr indent="0" lvl="7" marL="0" marR="0" rtl="0" algn="r">
              <a:spcBef>
                <a:spcPts val="0"/>
              </a:spcBef>
              <a:spcAft>
                <a:spcPts val="0"/>
              </a:spcAft>
              <a:buNone/>
              <a:defRPr b="1" sz="1400">
                <a:solidFill>
                  <a:schemeClr val="dk1"/>
                </a:solidFill>
                <a:latin typeface="Arial"/>
                <a:ea typeface="Arial"/>
                <a:cs typeface="Arial"/>
                <a:sym typeface="Arial"/>
              </a:defRPr>
            </a:lvl8pPr>
            <a:lvl9pPr indent="0" lvl="8" marL="0" marR="0" rtl="0" algn="r">
              <a:spcBef>
                <a:spcPts val="0"/>
              </a:spcBef>
              <a:spcAft>
                <a:spcPts val="0"/>
              </a:spcAft>
              <a:buNone/>
              <a:defRPr b="1"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14"/>
          <p:cNvSpPr txBox="1"/>
          <p:nvPr>
            <p:ph type="title"/>
          </p:nvPr>
        </p:nvSpPr>
        <p:spPr>
          <a:xfrm rot="5400000">
            <a:off x="4598988" y="2160588"/>
            <a:ext cx="6269037" cy="205898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1pPr>
            <a:lvl2pPr lvl="1"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2pPr>
            <a:lvl3pPr lvl="2"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3pPr>
            <a:lvl4pPr lvl="3"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4pPr>
            <a:lvl5pPr lvl="4"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5pPr>
            <a:lvl6pPr lvl="5"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6pPr>
            <a:lvl7pPr lvl="6"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7pPr>
            <a:lvl8pPr lvl="7"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8pPr>
            <a:lvl9pPr lvl="8"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9pPr>
          </a:lstStyle>
          <a:p/>
        </p:txBody>
      </p:sp>
      <p:sp>
        <p:nvSpPr>
          <p:cNvPr id="96" name="Google Shape;96;p14"/>
          <p:cNvSpPr txBox="1"/>
          <p:nvPr>
            <p:ph idx="1" type="body"/>
          </p:nvPr>
        </p:nvSpPr>
        <p:spPr>
          <a:xfrm rot="5400000">
            <a:off x="402432" y="175419"/>
            <a:ext cx="6269037" cy="6029325"/>
          </a:xfrm>
          <a:prstGeom prst="rect">
            <a:avLst/>
          </a:prstGeom>
          <a:noFill/>
          <a:ln>
            <a:noFill/>
          </a:ln>
        </p:spPr>
        <p:txBody>
          <a:bodyPr anchorCtr="0" anchor="t" bIns="45700" lIns="91425" spcFirstLastPara="1" rIns="91425" wrap="square" tIns="45700">
            <a:noAutofit/>
          </a:bodyPr>
          <a:lstStyle>
            <a:lvl1pPr indent="-393700" lvl="0" marL="457200" marR="0" rtl="0" algn="just">
              <a:spcBef>
                <a:spcPts val="520"/>
              </a:spcBef>
              <a:spcAft>
                <a:spcPts val="0"/>
              </a:spcAft>
              <a:buClr>
                <a:srgbClr val="0099FF"/>
              </a:buClr>
              <a:buSzPts val="2600"/>
              <a:buFont typeface="Noto Sans Symbols"/>
              <a:buChar char="∙"/>
              <a:defRPr b="0" i="0" sz="2600" u="none" cap="none" strike="noStrike">
                <a:solidFill>
                  <a:schemeClr val="dk1"/>
                </a:solidFill>
                <a:latin typeface="Arial"/>
                <a:ea typeface="Arial"/>
                <a:cs typeface="Arial"/>
                <a:sym typeface="Arial"/>
              </a:defRPr>
            </a:lvl1pPr>
            <a:lvl2pPr indent="-330835" lvl="1" marL="914400" marR="0" rtl="0" algn="just">
              <a:spcBef>
                <a:spcPts val="460"/>
              </a:spcBef>
              <a:spcAft>
                <a:spcPts val="0"/>
              </a:spcAft>
              <a:buClr>
                <a:srgbClr val="FFC247"/>
              </a:buClr>
              <a:buSzPts val="1610"/>
              <a:buFont typeface="Noto Sans Symbols"/>
              <a:buChar char="✓"/>
              <a:defRPr b="0" i="0" sz="2300" u="none" cap="none" strike="noStrike">
                <a:solidFill>
                  <a:schemeClr val="dk1"/>
                </a:solidFill>
                <a:latin typeface="Arial"/>
                <a:ea typeface="Arial"/>
                <a:cs typeface="Arial"/>
                <a:sym typeface="Arial"/>
              </a:defRPr>
            </a:lvl2pPr>
            <a:lvl3pPr indent="-355600" lvl="2" marL="1371600" marR="0" rtl="0" algn="just">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3pPr>
            <a:lvl4pPr indent="-336550" lvl="3" marL="1828800" marR="0" rtl="0" algn="just">
              <a:spcBef>
                <a:spcPts val="340"/>
              </a:spcBef>
              <a:spcAft>
                <a:spcPts val="0"/>
              </a:spcAft>
              <a:buClr>
                <a:srgbClr val="CC0000"/>
              </a:buClr>
              <a:buSzPts val="1700"/>
              <a:buFont typeface="Noto Sans Symbols"/>
              <a:buChar char="∗"/>
              <a:defRPr b="0" i="0" sz="1700" u="none" cap="none" strike="noStrike">
                <a:solidFill>
                  <a:schemeClr val="dk1"/>
                </a:solidFill>
                <a:latin typeface="Arial"/>
                <a:ea typeface="Arial"/>
                <a:cs typeface="Arial"/>
                <a:sym typeface="Arial"/>
              </a:defRPr>
            </a:lvl4pPr>
            <a:lvl5pPr indent="-317500" lvl="4" marL="22860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6pPr>
            <a:lvl7pPr indent="-317500" lvl="6" marL="32004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7pPr>
            <a:lvl8pPr indent="-317500" lvl="7" marL="36576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8pPr>
            <a:lvl9pPr indent="-317500" lvl="8" marL="41148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97" name="Google Shape;97;p14"/>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98" name="Google Shape;98;p14"/>
          <p:cNvSpPr txBox="1"/>
          <p:nvPr>
            <p:ph idx="11" type="ftr"/>
          </p:nvPr>
        </p:nvSpPr>
        <p:spPr>
          <a:xfrm>
            <a:off x="3124200" y="6400800"/>
            <a:ext cx="28956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99" name="Google Shape;99;p14"/>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1" sz="1400">
                <a:solidFill>
                  <a:schemeClr val="dk1"/>
                </a:solidFill>
                <a:latin typeface="Arial"/>
                <a:ea typeface="Arial"/>
                <a:cs typeface="Arial"/>
                <a:sym typeface="Arial"/>
              </a:defRPr>
            </a:lvl1pPr>
            <a:lvl2pPr indent="0" lvl="1" marL="0" marR="0" rtl="0" algn="r">
              <a:spcBef>
                <a:spcPts val="0"/>
              </a:spcBef>
              <a:spcAft>
                <a:spcPts val="0"/>
              </a:spcAft>
              <a:buNone/>
              <a:defRPr b="1" sz="1400">
                <a:solidFill>
                  <a:schemeClr val="dk1"/>
                </a:solidFill>
                <a:latin typeface="Arial"/>
                <a:ea typeface="Arial"/>
                <a:cs typeface="Arial"/>
                <a:sym typeface="Arial"/>
              </a:defRPr>
            </a:lvl2pPr>
            <a:lvl3pPr indent="0" lvl="2" marL="0" marR="0" rtl="0" algn="r">
              <a:spcBef>
                <a:spcPts val="0"/>
              </a:spcBef>
              <a:spcAft>
                <a:spcPts val="0"/>
              </a:spcAft>
              <a:buNone/>
              <a:defRPr b="1" sz="1400">
                <a:solidFill>
                  <a:schemeClr val="dk1"/>
                </a:solidFill>
                <a:latin typeface="Arial"/>
                <a:ea typeface="Arial"/>
                <a:cs typeface="Arial"/>
                <a:sym typeface="Arial"/>
              </a:defRPr>
            </a:lvl3pPr>
            <a:lvl4pPr indent="0" lvl="3" marL="0" marR="0" rtl="0" algn="r">
              <a:spcBef>
                <a:spcPts val="0"/>
              </a:spcBef>
              <a:spcAft>
                <a:spcPts val="0"/>
              </a:spcAft>
              <a:buNone/>
              <a:defRPr b="1" sz="1400">
                <a:solidFill>
                  <a:schemeClr val="dk1"/>
                </a:solidFill>
                <a:latin typeface="Arial"/>
                <a:ea typeface="Arial"/>
                <a:cs typeface="Arial"/>
                <a:sym typeface="Arial"/>
              </a:defRPr>
            </a:lvl4pPr>
            <a:lvl5pPr indent="0" lvl="4" marL="0" marR="0" rtl="0" algn="r">
              <a:spcBef>
                <a:spcPts val="0"/>
              </a:spcBef>
              <a:spcAft>
                <a:spcPts val="0"/>
              </a:spcAft>
              <a:buNone/>
              <a:defRPr b="1" sz="1400">
                <a:solidFill>
                  <a:schemeClr val="dk1"/>
                </a:solidFill>
                <a:latin typeface="Arial"/>
                <a:ea typeface="Arial"/>
                <a:cs typeface="Arial"/>
                <a:sym typeface="Arial"/>
              </a:defRPr>
            </a:lvl5pPr>
            <a:lvl6pPr indent="0" lvl="5" marL="0" marR="0" rtl="0" algn="r">
              <a:spcBef>
                <a:spcPts val="0"/>
              </a:spcBef>
              <a:spcAft>
                <a:spcPts val="0"/>
              </a:spcAft>
              <a:buNone/>
              <a:defRPr b="1" sz="1400">
                <a:solidFill>
                  <a:schemeClr val="dk1"/>
                </a:solidFill>
                <a:latin typeface="Arial"/>
                <a:ea typeface="Arial"/>
                <a:cs typeface="Arial"/>
                <a:sym typeface="Arial"/>
              </a:defRPr>
            </a:lvl6pPr>
            <a:lvl7pPr indent="0" lvl="6" marL="0" marR="0" rtl="0" algn="r">
              <a:spcBef>
                <a:spcPts val="0"/>
              </a:spcBef>
              <a:spcAft>
                <a:spcPts val="0"/>
              </a:spcAft>
              <a:buNone/>
              <a:defRPr b="1" sz="1400">
                <a:solidFill>
                  <a:schemeClr val="dk1"/>
                </a:solidFill>
                <a:latin typeface="Arial"/>
                <a:ea typeface="Arial"/>
                <a:cs typeface="Arial"/>
                <a:sym typeface="Arial"/>
              </a:defRPr>
            </a:lvl7pPr>
            <a:lvl8pPr indent="0" lvl="7" marL="0" marR="0" rtl="0" algn="r">
              <a:spcBef>
                <a:spcPts val="0"/>
              </a:spcBef>
              <a:spcAft>
                <a:spcPts val="0"/>
              </a:spcAft>
              <a:buNone/>
              <a:defRPr b="1" sz="1400">
                <a:solidFill>
                  <a:schemeClr val="dk1"/>
                </a:solidFill>
                <a:latin typeface="Arial"/>
                <a:ea typeface="Arial"/>
                <a:cs typeface="Arial"/>
                <a:sym typeface="Arial"/>
              </a:defRPr>
            </a:lvl8pPr>
            <a:lvl9pPr indent="0" lvl="8" marL="0" marR="0" rtl="0" algn="r">
              <a:spcBef>
                <a:spcPts val="0"/>
              </a:spcBef>
              <a:spcAft>
                <a:spcPts val="0"/>
              </a:spcAft>
              <a:buNone/>
              <a:defRPr b="1"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1pPr>
            <a:lvl2pPr lvl="1"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2pPr>
            <a:lvl3pPr lvl="2"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3pPr>
            <a:lvl4pPr lvl="3"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4pPr>
            <a:lvl5pPr lvl="4"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5pPr>
            <a:lvl6pPr lvl="5"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6pPr>
            <a:lvl7pPr lvl="6"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7pPr>
            <a:lvl8pPr lvl="7"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8pPr>
            <a:lvl9pPr lvl="8"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9pPr>
          </a:lstStyle>
          <a:p/>
        </p:txBody>
      </p:sp>
      <p:sp>
        <p:nvSpPr>
          <p:cNvPr id="27" name="Google Shape;27;p3"/>
          <p:cNvSpPr txBox="1"/>
          <p:nvPr>
            <p:ph idx="1" type="body"/>
          </p:nvPr>
        </p:nvSpPr>
        <p:spPr>
          <a:xfrm>
            <a:off x="914400" y="1108075"/>
            <a:ext cx="7848600" cy="5216525"/>
          </a:xfrm>
          <a:prstGeom prst="rect">
            <a:avLst/>
          </a:prstGeom>
          <a:noFill/>
          <a:ln>
            <a:noFill/>
          </a:ln>
        </p:spPr>
        <p:txBody>
          <a:bodyPr anchorCtr="0" anchor="t" bIns="45700" lIns="91425" spcFirstLastPara="1" rIns="91425" wrap="square" tIns="45700">
            <a:noAutofit/>
          </a:bodyPr>
          <a:lstStyle>
            <a:lvl1pPr indent="-393700" lvl="0" marL="457200" marR="0" rtl="0" algn="just">
              <a:spcBef>
                <a:spcPts val="520"/>
              </a:spcBef>
              <a:spcAft>
                <a:spcPts val="0"/>
              </a:spcAft>
              <a:buClr>
                <a:srgbClr val="0099FF"/>
              </a:buClr>
              <a:buSzPts val="2600"/>
              <a:buFont typeface="Noto Sans Symbols"/>
              <a:buChar char="∙"/>
              <a:defRPr b="0" i="0" sz="2600" u="none" cap="none" strike="noStrike">
                <a:solidFill>
                  <a:schemeClr val="dk1"/>
                </a:solidFill>
                <a:latin typeface="Arial"/>
                <a:ea typeface="Arial"/>
                <a:cs typeface="Arial"/>
                <a:sym typeface="Arial"/>
              </a:defRPr>
            </a:lvl1pPr>
            <a:lvl2pPr indent="-330835" lvl="1" marL="914400" marR="0" rtl="0" algn="just">
              <a:spcBef>
                <a:spcPts val="460"/>
              </a:spcBef>
              <a:spcAft>
                <a:spcPts val="0"/>
              </a:spcAft>
              <a:buClr>
                <a:srgbClr val="FFC247"/>
              </a:buClr>
              <a:buSzPts val="1610"/>
              <a:buFont typeface="Noto Sans Symbols"/>
              <a:buChar char="✓"/>
              <a:defRPr b="0" i="0" sz="2300" u="none" cap="none" strike="noStrike">
                <a:solidFill>
                  <a:schemeClr val="dk1"/>
                </a:solidFill>
                <a:latin typeface="Arial"/>
                <a:ea typeface="Arial"/>
                <a:cs typeface="Arial"/>
                <a:sym typeface="Arial"/>
              </a:defRPr>
            </a:lvl2pPr>
            <a:lvl3pPr indent="-355600" lvl="2" marL="1371600" marR="0" rtl="0" algn="just">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3pPr>
            <a:lvl4pPr indent="-336550" lvl="3" marL="1828800" marR="0" rtl="0" algn="just">
              <a:spcBef>
                <a:spcPts val="340"/>
              </a:spcBef>
              <a:spcAft>
                <a:spcPts val="0"/>
              </a:spcAft>
              <a:buClr>
                <a:srgbClr val="CC0000"/>
              </a:buClr>
              <a:buSzPts val="1700"/>
              <a:buFont typeface="Noto Sans Symbols"/>
              <a:buChar char="∗"/>
              <a:defRPr b="0" i="0" sz="1700" u="none" cap="none" strike="noStrike">
                <a:solidFill>
                  <a:schemeClr val="dk1"/>
                </a:solidFill>
                <a:latin typeface="Arial"/>
                <a:ea typeface="Arial"/>
                <a:cs typeface="Arial"/>
                <a:sym typeface="Arial"/>
              </a:defRPr>
            </a:lvl4pPr>
            <a:lvl5pPr indent="-317500" lvl="4" marL="22860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6pPr>
            <a:lvl7pPr indent="-317500" lvl="6" marL="32004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7pPr>
            <a:lvl8pPr indent="-317500" lvl="7" marL="36576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8pPr>
            <a:lvl9pPr indent="-317500" lvl="8" marL="41148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28" name="Google Shape;28;p3"/>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29" name="Google Shape;29;p3"/>
          <p:cNvSpPr txBox="1"/>
          <p:nvPr>
            <p:ph idx="11" type="ftr"/>
          </p:nvPr>
        </p:nvSpPr>
        <p:spPr>
          <a:xfrm>
            <a:off x="3124200" y="6400800"/>
            <a:ext cx="28956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30" name="Google Shape;30;p3"/>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1" sz="1400">
                <a:solidFill>
                  <a:schemeClr val="dk1"/>
                </a:solidFill>
                <a:latin typeface="Arial"/>
                <a:ea typeface="Arial"/>
                <a:cs typeface="Arial"/>
                <a:sym typeface="Arial"/>
              </a:defRPr>
            </a:lvl1pPr>
            <a:lvl2pPr indent="0" lvl="1" marL="0" marR="0" rtl="0" algn="r">
              <a:spcBef>
                <a:spcPts val="0"/>
              </a:spcBef>
              <a:spcAft>
                <a:spcPts val="0"/>
              </a:spcAft>
              <a:buNone/>
              <a:defRPr b="1" sz="1400">
                <a:solidFill>
                  <a:schemeClr val="dk1"/>
                </a:solidFill>
                <a:latin typeface="Arial"/>
                <a:ea typeface="Arial"/>
                <a:cs typeface="Arial"/>
                <a:sym typeface="Arial"/>
              </a:defRPr>
            </a:lvl2pPr>
            <a:lvl3pPr indent="0" lvl="2" marL="0" marR="0" rtl="0" algn="r">
              <a:spcBef>
                <a:spcPts val="0"/>
              </a:spcBef>
              <a:spcAft>
                <a:spcPts val="0"/>
              </a:spcAft>
              <a:buNone/>
              <a:defRPr b="1" sz="1400">
                <a:solidFill>
                  <a:schemeClr val="dk1"/>
                </a:solidFill>
                <a:latin typeface="Arial"/>
                <a:ea typeface="Arial"/>
                <a:cs typeface="Arial"/>
                <a:sym typeface="Arial"/>
              </a:defRPr>
            </a:lvl3pPr>
            <a:lvl4pPr indent="0" lvl="3" marL="0" marR="0" rtl="0" algn="r">
              <a:spcBef>
                <a:spcPts val="0"/>
              </a:spcBef>
              <a:spcAft>
                <a:spcPts val="0"/>
              </a:spcAft>
              <a:buNone/>
              <a:defRPr b="1" sz="1400">
                <a:solidFill>
                  <a:schemeClr val="dk1"/>
                </a:solidFill>
                <a:latin typeface="Arial"/>
                <a:ea typeface="Arial"/>
                <a:cs typeface="Arial"/>
                <a:sym typeface="Arial"/>
              </a:defRPr>
            </a:lvl4pPr>
            <a:lvl5pPr indent="0" lvl="4" marL="0" marR="0" rtl="0" algn="r">
              <a:spcBef>
                <a:spcPts val="0"/>
              </a:spcBef>
              <a:spcAft>
                <a:spcPts val="0"/>
              </a:spcAft>
              <a:buNone/>
              <a:defRPr b="1" sz="1400">
                <a:solidFill>
                  <a:schemeClr val="dk1"/>
                </a:solidFill>
                <a:latin typeface="Arial"/>
                <a:ea typeface="Arial"/>
                <a:cs typeface="Arial"/>
                <a:sym typeface="Arial"/>
              </a:defRPr>
            </a:lvl5pPr>
            <a:lvl6pPr indent="0" lvl="5" marL="0" marR="0" rtl="0" algn="r">
              <a:spcBef>
                <a:spcPts val="0"/>
              </a:spcBef>
              <a:spcAft>
                <a:spcPts val="0"/>
              </a:spcAft>
              <a:buNone/>
              <a:defRPr b="1" sz="1400">
                <a:solidFill>
                  <a:schemeClr val="dk1"/>
                </a:solidFill>
                <a:latin typeface="Arial"/>
                <a:ea typeface="Arial"/>
                <a:cs typeface="Arial"/>
                <a:sym typeface="Arial"/>
              </a:defRPr>
            </a:lvl6pPr>
            <a:lvl7pPr indent="0" lvl="6" marL="0" marR="0" rtl="0" algn="r">
              <a:spcBef>
                <a:spcPts val="0"/>
              </a:spcBef>
              <a:spcAft>
                <a:spcPts val="0"/>
              </a:spcAft>
              <a:buNone/>
              <a:defRPr b="1" sz="1400">
                <a:solidFill>
                  <a:schemeClr val="dk1"/>
                </a:solidFill>
                <a:latin typeface="Arial"/>
                <a:ea typeface="Arial"/>
                <a:cs typeface="Arial"/>
                <a:sym typeface="Arial"/>
              </a:defRPr>
            </a:lvl7pPr>
            <a:lvl8pPr indent="0" lvl="7" marL="0" marR="0" rtl="0" algn="r">
              <a:spcBef>
                <a:spcPts val="0"/>
              </a:spcBef>
              <a:spcAft>
                <a:spcPts val="0"/>
              </a:spcAft>
              <a:buNone/>
              <a:defRPr b="1" sz="1400">
                <a:solidFill>
                  <a:schemeClr val="dk1"/>
                </a:solidFill>
                <a:latin typeface="Arial"/>
                <a:ea typeface="Arial"/>
                <a:cs typeface="Arial"/>
                <a:sym typeface="Arial"/>
              </a:defRPr>
            </a:lvl8pPr>
            <a:lvl9pPr indent="0" lvl="8" marL="0" marR="0" rtl="0" algn="r">
              <a:spcBef>
                <a:spcPts val="0"/>
              </a:spcBef>
              <a:spcAft>
                <a:spcPts val="0"/>
              </a:spcAft>
              <a:buNone/>
              <a:defRPr b="1"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type="tbl">
  <p:cSld name="TABLE">
    <p:spTree>
      <p:nvGrpSpPr>
        <p:cNvPr id="31" name="Shape 31"/>
        <p:cNvGrpSpPr/>
        <p:nvPr/>
      </p:nvGrpSpPr>
      <p:grpSpPr>
        <a:xfrm>
          <a:off x="0" y="0"/>
          <a:ext cx="0" cy="0"/>
          <a:chOff x="0" y="0"/>
          <a:chExt cx="0" cy="0"/>
        </a:xfrm>
      </p:grpSpPr>
      <p:sp>
        <p:nvSpPr>
          <p:cNvPr id="32" name="Google Shape;32;p4"/>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1pPr>
            <a:lvl2pPr lvl="1"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2pPr>
            <a:lvl3pPr lvl="2"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3pPr>
            <a:lvl4pPr lvl="3"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4pPr>
            <a:lvl5pPr lvl="4"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5pPr>
            <a:lvl6pPr lvl="5"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6pPr>
            <a:lvl7pPr lvl="6"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7pPr>
            <a:lvl8pPr lvl="7"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8pPr>
            <a:lvl9pPr lvl="8"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9pPr>
          </a:lstStyle>
          <a:p/>
        </p:txBody>
      </p:sp>
      <p:sp>
        <p:nvSpPr>
          <p:cNvPr id="33" name="Google Shape;33;p4"/>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34" name="Google Shape;34;p4"/>
          <p:cNvSpPr txBox="1"/>
          <p:nvPr>
            <p:ph idx="11" type="ftr"/>
          </p:nvPr>
        </p:nvSpPr>
        <p:spPr>
          <a:xfrm>
            <a:off x="3124200" y="6400800"/>
            <a:ext cx="28956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35" name="Google Shape;35;p4"/>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1" sz="1400">
                <a:solidFill>
                  <a:schemeClr val="dk1"/>
                </a:solidFill>
                <a:latin typeface="Arial"/>
                <a:ea typeface="Arial"/>
                <a:cs typeface="Arial"/>
                <a:sym typeface="Arial"/>
              </a:defRPr>
            </a:lvl1pPr>
            <a:lvl2pPr indent="0" lvl="1" marL="0" marR="0" rtl="0" algn="r">
              <a:spcBef>
                <a:spcPts val="0"/>
              </a:spcBef>
              <a:spcAft>
                <a:spcPts val="0"/>
              </a:spcAft>
              <a:buNone/>
              <a:defRPr b="1" sz="1400">
                <a:solidFill>
                  <a:schemeClr val="dk1"/>
                </a:solidFill>
                <a:latin typeface="Arial"/>
                <a:ea typeface="Arial"/>
                <a:cs typeface="Arial"/>
                <a:sym typeface="Arial"/>
              </a:defRPr>
            </a:lvl2pPr>
            <a:lvl3pPr indent="0" lvl="2" marL="0" marR="0" rtl="0" algn="r">
              <a:spcBef>
                <a:spcPts val="0"/>
              </a:spcBef>
              <a:spcAft>
                <a:spcPts val="0"/>
              </a:spcAft>
              <a:buNone/>
              <a:defRPr b="1" sz="1400">
                <a:solidFill>
                  <a:schemeClr val="dk1"/>
                </a:solidFill>
                <a:latin typeface="Arial"/>
                <a:ea typeface="Arial"/>
                <a:cs typeface="Arial"/>
                <a:sym typeface="Arial"/>
              </a:defRPr>
            </a:lvl3pPr>
            <a:lvl4pPr indent="0" lvl="3" marL="0" marR="0" rtl="0" algn="r">
              <a:spcBef>
                <a:spcPts val="0"/>
              </a:spcBef>
              <a:spcAft>
                <a:spcPts val="0"/>
              </a:spcAft>
              <a:buNone/>
              <a:defRPr b="1" sz="1400">
                <a:solidFill>
                  <a:schemeClr val="dk1"/>
                </a:solidFill>
                <a:latin typeface="Arial"/>
                <a:ea typeface="Arial"/>
                <a:cs typeface="Arial"/>
                <a:sym typeface="Arial"/>
              </a:defRPr>
            </a:lvl4pPr>
            <a:lvl5pPr indent="0" lvl="4" marL="0" marR="0" rtl="0" algn="r">
              <a:spcBef>
                <a:spcPts val="0"/>
              </a:spcBef>
              <a:spcAft>
                <a:spcPts val="0"/>
              </a:spcAft>
              <a:buNone/>
              <a:defRPr b="1" sz="1400">
                <a:solidFill>
                  <a:schemeClr val="dk1"/>
                </a:solidFill>
                <a:latin typeface="Arial"/>
                <a:ea typeface="Arial"/>
                <a:cs typeface="Arial"/>
                <a:sym typeface="Arial"/>
              </a:defRPr>
            </a:lvl5pPr>
            <a:lvl6pPr indent="0" lvl="5" marL="0" marR="0" rtl="0" algn="r">
              <a:spcBef>
                <a:spcPts val="0"/>
              </a:spcBef>
              <a:spcAft>
                <a:spcPts val="0"/>
              </a:spcAft>
              <a:buNone/>
              <a:defRPr b="1" sz="1400">
                <a:solidFill>
                  <a:schemeClr val="dk1"/>
                </a:solidFill>
                <a:latin typeface="Arial"/>
                <a:ea typeface="Arial"/>
                <a:cs typeface="Arial"/>
                <a:sym typeface="Arial"/>
              </a:defRPr>
            </a:lvl6pPr>
            <a:lvl7pPr indent="0" lvl="6" marL="0" marR="0" rtl="0" algn="r">
              <a:spcBef>
                <a:spcPts val="0"/>
              </a:spcBef>
              <a:spcAft>
                <a:spcPts val="0"/>
              </a:spcAft>
              <a:buNone/>
              <a:defRPr b="1" sz="1400">
                <a:solidFill>
                  <a:schemeClr val="dk1"/>
                </a:solidFill>
                <a:latin typeface="Arial"/>
                <a:ea typeface="Arial"/>
                <a:cs typeface="Arial"/>
                <a:sym typeface="Arial"/>
              </a:defRPr>
            </a:lvl7pPr>
            <a:lvl8pPr indent="0" lvl="7" marL="0" marR="0" rtl="0" algn="r">
              <a:spcBef>
                <a:spcPts val="0"/>
              </a:spcBef>
              <a:spcAft>
                <a:spcPts val="0"/>
              </a:spcAft>
              <a:buNone/>
              <a:defRPr b="1" sz="1400">
                <a:solidFill>
                  <a:schemeClr val="dk1"/>
                </a:solidFill>
                <a:latin typeface="Arial"/>
                <a:ea typeface="Arial"/>
                <a:cs typeface="Arial"/>
                <a:sym typeface="Arial"/>
              </a:defRPr>
            </a:lvl8pPr>
            <a:lvl9pPr indent="0" lvl="8" marL="0" marR="0" rtl="0" algn="r">
              <a:spcBef>
                <a:spcPts val="0"/>
              </a:spcBef>
              <a:spcAft>
                <a:spcPts val="0"/>
              </a:spcAft>
              <a:buNone/>
              <a:defRPr b="1"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ontent" type="txAndObj">
  <p:cSld name="TEXT_AND_OBJECT">
    <p:spTree>
      <p:nvGrpSpPr>
        <p:cNvPr id="36" name="Shape 36"/>
        <p:cNvGrpSpPr/>
        <p:nvPr/>
      </p:nvGrpSpPr>
      <p:grpSpPr>
        <a:xfrm>
          <a:off x="0" y="0"/>
          <a:ext cx="0" cy="0"/>
          <a:chOff x="0" y="0"/>
          <a:chExt cx="0" cy="0"/>
        </a:xfrm>
      </p:grpSpPr>
      <p:sp>
        <p:nvSpPr>
          <p:cNvPr id="37" name="Google Shape;37;p5"/>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1pPr>
            <a:lvl2pPr lvl="1"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2pPr>
            <a:lvl3pPr lvl="2"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3pPr>
            <a:lvl4pPr lvl="3"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4pPr>
            <a:lvl5pPr lvl="4"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5pPr>
            <a:lvl6pPr lvl="5"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6pPr>
            <a:lvl7pPr lvl="6"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7pPr>
            <a:lvl8pPr lvl="7"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8pPr>
            <a:lvl9pPr lvl="8"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9pPr>
          </a:lstStyle>
          <a:p/>
        </p:txBody>
      </p:sp>
      <p:sp>
        <p:nvSpPr>
          <p:cNvPr id="38" name="Google Shape;38;p5"/>
          <p:cNvSpPr txBox="1"/>
          <p:nvPr>
            <p:ph idx="1" type="body"/>
          </p:nvPr>
        </p:nvSpPr>
        <p:spPr>
          <a:xfrm>
            <a:off x="914400" y="1108075"/>
            <a:ext cx="3848100" cy="5216525"/>
          </a:xfrm>
          <a:prstGeom prst="rect">
            <a:avLst/>
          </a:prstGeom>
          <a:noFill/>
          <a:ln>
            <a:noFill/>
          </a:ln>
        </p:spPr>
        <p:txBody>
          <a:bodyPr anchorCtr="0" anchor="t" bIns="45700" lIns="91425" spcFirstLastPara="1" rIns="91425" wrap="square" tIns="45700">
            <a:noAutofit/>
          </a:bodyPr>
          <a:lstStyle>
            <a:lvl1pPr indent="-393700" lvl="0" marL="457200" marR="0" rtl="0" algn="just">
              <a:spcBef>
                <a:spcPts val="520"/>
              </a:spcBef>
              <a:spcAft>
                <a:spcPts val="0"/>
              </a:spcAft>
              <a:buClr>
                <a:srgbClr val="0099FF"/>
              </a:buClr>
              <a:buSzPts val="2600"/>
              <a:buFont typeface="Noto Sans Symbols"/>
              <a:buChar char="∙"/>
              <a:defRPr b="0" i="0" sz="2600" u="none" cap="none" strike="noStrike">
                <a:solidFill>
                  <a:schemeClr val="dk1"/>
                </a:solidFill>
                <a:latin typeface="Arial"/>
                <a:ea typeface="Arial"/>
                <a:cs typeface="Arial"/>
                <a:sym typeface="Arial"/>
              </a:defRPr>
            </a:lvl1pPr>
            <a:lvl2pPr indent="-330835" lvl="1" marL="914400" marR="0" rtl="0" algn="just">
              <a:spcBef>
                <a:spcPts val="460"/>
              </a:spcBef>
              <a:spcAft>
                <a:spcPts val="0"/>
              </a:spcAft>
              <a:buClr>
                <a:srgbClr val="FFC247"/>
              </a:buClr>
              <a:buSzPts val="1610"/>
              <a:buFont typeface="Noto Sans Symbols"/>
              <a:buChar char="✓"/>
              <a:defRPr b="0" i="0" sz="2300" u="none" cap="none" strike="noStrike">
                <a:solidFill>
                  <a:schemeClr val="dk1"/>
                </a:solidFill>
                <a:latin typeface="Arial"/>
                <a:ea typeface="Arial"/>
                <a:cs typeface="Arial"/>
                <a:sym typeface="Arial"/>
              </a:defRPr>
            </a:lvl2pPr>
            <a:lvl3pPr indent="-355600" lvl="2" marL="1371600" marR="0" rtl="0" algn="just">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3pPr>
            <a:lvl4pPr indent="-336550" lvl="3" marL="1828800" marR="0" rtl="0" algn="just">
              <a:spcBef>
                <a:spcPts val="340"/>
              </a:spcBef>
              <a:spcAft>
                <a:spcPts val="0"/>
              </a:spcAft>
              <a:buClr>
                <a:srgbClr val="CC0000"/>
              </a:buClr>
              <a:buSzPts val="1700"/>
              <a:buFont typeface="Noto Sans Symbols"/>
              <a:buChar char="∗"/>
              <a:defRPr b="0" i="0" sz="1700" u="none" cap="none" strike="noStrike">
                <a:solidFill>
                  <a:schemeClr val="dk1"/>
                </a:solidFill>
                <a:latin typeface="Arial"/>
                <a:ea typeface="Arial"/>
                <a:cs typeface="Arial"/>
                <a:sym typeface="Arial"/>
              </a:defRPr>
            </a:lvl4pPr>
            <a:lvl5pPr indent="-317500" lvl="4" marL="22860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6pPr>
            <a:lvl7pPr indent="-317500" lvl="6" marL="32004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7pPr>
            <a:lvl8pPr indent="-317500" lvl="7" marL="36576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8pPr>
            <a:lvl9pPr indent="-317500" lvl="8" marL="41148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39" name="Google Shape;39;p5"/>
          <p:cNvSpPr txBox="1"/>
          <p:nvPr>
            <p:ph idx="2" type="body"/>
          </p:nvPr>
        </p:nvSpPr>
        <p:spPr>
          <a:xfrm>
            <a:off x="4914900" y="1108075"/>
            <a:ext cx="3848100" cy="5216525"/>
          </a:xfrm>
          <a:prstGeom prst="rect">
            <a:avLst/>
          </a:prstGeom>
          <a:noFill/>
          <a:ln>
            <a:noFill/>
          </a:ln>
        </p:spPr>
        <p:txBody>
          <a:bodyPr anchorCtr="0" anchor="t" bIns="45700" lIns="91425" spcFirstLastPara="1" rIns="91425" wrap="square" tIns="45700">
            <a:noAutofit/>
          </a:bodyPr>
          <a:lstStyle>
            <a:lvl1pPr indent="-393700" lvl="0" marL="457200" marR="0" rtl="0" algn="just">
              <a:spcBef>
                <a:spcPts val="520"/>
              </a:spcBef>
              <a:spcAft>
                <a:spcPts val="0"/>
              </a:spcAft>
              <a:buClr>
                <a:srgbClr val="0099FF"/>
              </a:buClr>
              <a:buSzPts val="2600"/>
              <a:buFont typeface="Noto Sans Symbols"/>
              <a:buChar char="∙"/>
              <a:defRPr b="0" i="0" sz="2600" u="none" cap="none" strike="noStrike">
                <a:solidFill>
                  <a:schemeClr val="dk1"/>
                </a:solidFill>
                <a:latin typeface="Arial"/>
                <a:ea typeface="Arial"/>
                <a:cs typeface="Arial"/>
                <a:sym typeface="Arial"/>
              </a:defRPr>
            </a:lvl1pPr>
            <a:lvl2pPr indent="-330835" lvl="1" marL="914400" marR="0" rtl="0" algn="just">
              <a:spcBef>
                <a:spcPts val="460"/>
              </a:spcBef>
              <a:spcAft>
                <a:spcPts val="0"/>
              </a:spcAft>
              <a:buClr>
                <a:srgbClr val="FFC247"/>
              </a:buClr>
              <a:buSzPts val="1610"/>
              <a:buFont typeface="Noto Sans Symbols"/>
              <a:buChar char="✓"/>
              <a:defRPr b="0" i="0" sz="2300" u="none" cap="none" strike="noStrike">
                <a:solidFill>
                  <a:schemeClr val="dk1"/>
                </a:solidFill>
                <a:latin typeface="Arial"/>
                <a:ea typeface="Arial"/>
                <a:cs typeface="Arial"/>
                <a:sym typeface="Arial"/>
              </a:defRPr>
            </a:lvl2pPr>
            <a:lvl3pPr indent="-355600" lvl="2" marL="1371600" marR="0" rtl="0" algn="just">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3pPr>
            <a:lvl4pPr indent="-336550" lvl="3" marL="1828800" marR="0" rtl="0" algn="just">
              <a:spcBef>
                <a:spcPts val="340"/>
              </a:spcBef>
              <a:spcAft>
                <a:spcPts val="0"/>
              </a:spcAft>
              <a:buClr>
                <a:srgbClr val="CC0000"/>
              </a:buClr>
              <a:buSzPts val="1700"/>
              <a:buFont typeface="Noto Sans Symbols"/>
              <a:buChar char="∗"/>
              <a:defRPr b="0" i="0" sz="1700" u="none" cap="none" strike="noStrike">
                <a:solidFill>
                  <a:schemeClr val="dk1"/>
                </a:solidFill>
                <a:latin typeface="Arial"/>
                <a:ea typeface="Arial"/>
                <a:cs typeface="Arial"/>
                <a:sym typeface="Arial"/>
              </a:defRPr>
            </a:lvl4pPr>
            <a:lvl5pPr indent="-317500" lvl="4" marL="22860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6pPr>
            <a:lvl7pPr indent="-317500" lvl="6" marL="32004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7pPr>
            <a:lvl8pPr indent="-317500" lvl="7" marL="36576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8pPr>
            <a:lvl9pPr indent="-317500" lvl="8" marL="41148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40" name="Google Shape;40;p5"/>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41" name="Google Shape;41;p5"/>
          <p:cNvSpPr txBox="1"/>
          <p:nvPr>
            <p:ph idx="11" type="ftr"/>
          </p:nvPr>
        </p:nvSpPr>
        <p:spPr>
          <a:xfrm>
            <a:off x="3124200" y="6400800"/>
            <a:ext cx="28956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42" name="Google Shape;42;p5"/>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1" sz="1400">
                <a:solidFill>
                  <a:schemeClr val="dk1"/>
                </a:solidFill>
                <a:latin typeface="Arial"/>
                <a:ea typeface="Arial"/>
                <a:cs typeface="Arial"/>
                <a:sym typeface="Arial"/>
              </a:defRPr>
            </a:lvl1pPr>
            <a:lvl2pPr indent="0" lvl="1" marL="0" marR="0" rtl="0" algn="r">
              <a:spcBef>
                <a:spcPts val="0"/>
              </a:spcBef>
              <a:spcAft>
                <a:spcPts val="0"/>
              </a:spcAft>
              <a:buNone/>
              <a:defRPr b="1" sz="1400">
                <a:solidFill>
                  <a:schemeClr val="dk1"/>
                </a:solidFill>
                <a:latin typeface="Arial"/>
                <a:ea typeface="Arial"/>
                <a:cs typeface="Arial"/>
                <a:sym typeface="Arial"/>
              </a:defRPr>
            </a:lvl2pPr>
            <a:lvl3pPr indent="0" lvl="2" marL="0" marR="0" rtl="0" algn="r">
              <a:spcBef>
                <a:spcPts val="0"/>
              </a:spcBef>
              <a:spcAft>
                <a:spcPts val="0"/>
              </a:spcAft>
              <a:buNone/>
              <a:defRPr b="1" sz="1400">
                <a:solidFill>
                  <a:schemeClr val="dk1"/>
                </a:solidFill>
                <a:latin typeface="Arial"/>
                <a:ea typeface="Arial"/>
                <a:cs typeface="Arial"/>
                <a:sym typeface="Arial"/>
              </a:defRPr>
            </a:lvl3pPr>
            <a:lvl4pPr indent="0" lvl="3" marL="0" marR="0" rtl="0" algn="r">
              <a:spcBef>
                <a:spcPts val="0"/>
              </a:spcBef>
              <a:spcAft>
                <a:spcPts val="0"/>
              </a:spcAft>
              <a:buNone/>
              <a:defRPr b="1" sz="1400">
                <a:solidFill>
                  <a:schemeClr val="dk1"/>
                </a:solidFill>
                <a:latin typeface="Arial"/>
                <a:ea typeface="Arial"/>
                <a:cs typeface="Arial"/>
                <a:sym typeface="Arial"/>
              </a:defRPr>
            </a:lvl4pPr>
            <a:lvl5pPr indent="0" lvl="4" marL="0" marR="0" rtl="0" algn="r">
              <a:spcBef>
                <a:spcPts val="0"/>
              </a:spcBef>
              <a:spcAft>
                <a:spcPts val="0"/>
              </a:spcAft>
              <a:buNone/>
              <a:defRPr b="1" sz="1400">
                <a:solidFill>
                  <a:schemeClr val="dk1"/>
                </a:solidFill>
                <a:latin typeface="Arial"/>
                <a:ea typeface="Arial"/>
                <a:cs typeface="Arial"/>
                <a:sym typeface="Arial"/>
              </a:defRPr>
            </a:lvl5pPr>
            <a:lvl6pPr indent="0" lvl="5" marL="0" marR="0" rtl="0" algn="r">
              <a:spcBef>
                <a:spcPts val="0"/>
              </a:spcBef>
              <a:spcAft>
                <a:spcPts val="0"/>
              </a:spcAft>
              <a:buNone/>
              <a:defRPr b="1" sz="1400">
                <a:solidFill>
                  <a:schemeClr val="dk1"/>
                </a:solidFill>
                <a:latin typeface="Arial"/>
                <a:ea typeface="Arial"/>
                <a:cs typeface="Arial"/>
                <a:sym typeface="Arial"/>
              </a:defRPr>
            </a:lvl6pPr>
            <a:lvl7pPr indent="0" lvl="6" marL="0" marR="0" rtl="0" algn="r">
              <a:spcBef>
                <a:spcPts val="0"/>
              </a:spcBef>
              <a:spcAft>
                <a:spcPts val="0"/>
              </a:spcAft>
              <a:buNone/>
              <a:defRPr b="1" sz="1400">
                <a:solidFill>
                  <a:schemeClr val="dk1"/>
                </a:solidFill>
                <a:latin typeface="Arial"/>
                <a:ea typeface="Arial"/>
                <a:cs typeface="Arial"/>
                <a:sym typeface="Arial"/>
              </a:defRPr>
            </a:lvl7pPr>
            <a:lvl8pPr indent="0" lvl="7" marL="0" marR="0" rtl="0" algn="r">
              <a:spcBef>
                <a:spcPts val="0"/>
              </a:spcBef>
              <a:spcAft>
                <a:spcPts val="0"/>
              </a:spcAft>
              <a:buNone/>
              <a:defRPr b="1" sz="1400">
                <a:solidFill>
                  <a:schemeClr val="dk1"/>
                </a:solidFill>
                <a:latin typeface="Arial"/>
                <a:ea typeface="Arial"/>
                <a:cs typeface="Arial"/>
                <a:sym typeface="Arial"/>
              </a:defRPr>
            </a:lvl8pPr>
            <a:lvl9pPr indent="0" lvl="8" marL="0" marR="0" rtl="0" algn="r">
              <a:spcBef>
                <a:spcPts val="0"/>
              </a:spcBef>
              <a:spcAft>
                <a:spcPts val="0"/>
              </a:spcAft>
              <a:buNone/>
              <a:defRPr b="1"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3" name="Shape 43"/>
        <p:cNvGrpSpPr/>
        <p:nvPr/>
      </p:nvGrpSpPr>
      <p:grpSpPr>
        <a:xfrm>
          <a:off x="0" y="0"/>
          <a:ext cx="0" cy="0"/>
          <a:chOff x="0" y="0"/>
          <a:chExt cx="0" cy="0"/>
        </a:xfrm>
      </p:grpSpPr>
      <p:sp>
        <p:nvSpPr>
          <p:cNvPr id="44" name="Google Shape;44;p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1pPr>
            <a:lvl2pPr lvl="1"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2pPr>
            <a:lvl3pPr lvl="2"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3pPr>
            <a:lvl4pPr lvl="3"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4pPr>
            <a:lvl5pPr lvl="4"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5pPr>
            <a:lvl6pPr lvl="5"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6pPr>
            <a:lvl7pPr lvl="6"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7pPr>
            <a:lvl8pPr lvl="7"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8pPr>
            <a:lvl9pPr lvl="8"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9pPr>
          </a:lstStyle>
          <a:p/>
        </p:txBody>
      </p:sp>
      <p:sp>
        <p:nvSpPr>
          <p:cNvPr id="45" name="Google Shape;45;p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just">
              <a:spcBef>
                <a:spcPts val="400"/>
              </a:spcBef>
              <a:spcAft>
                <a:spcPts val="0"/>
              </a:spcAft>
              <a:buClr>
                <a:srgbClr val="0099FF"/>
              </a:buClr>
              <a:buSzPts val="2000"/>
              <a:buFont typeface="Noto Sans Symbols"/>
              <a:buNone/>
              <a:defRPr b="0" i="0" sz="2000" u="none" cap="none" strike="noStrike">
                <a:solidFill>
                  <a:schemeClr val="dk1"/>
                </a:solidFill>
                <a:latin typeface="Arial"/>
                <a:ea typeface="Arial"/>
                <a:cs typeface="Arial"/>
                <a:sym typeface="Arial"/>
              </a:defRPr>
            </a:lvl1pPr>
            <a:lvl2pPr indent="-228600" lvl="1" marL="914400" marR="0" rtl="0" algn="just">
              <a:spcBef>
                <a:spcPts val="360"/>
              </a:spcBef>
              <a:spcAft>
                <a:spcPts val="0"/>
              </a:spcAft>
              <a:buClr>
                <a:srgbClr val="FFC247"/>
              </a:buClr>
              <a:buSzPts val="1260"/>
              <a:buFont typeface="Noto Sans Symbols"/>
              <a:buNone/>
              <a:defRPr b="0" i="0" sz="1800" u="none" cap="none" strike="noStrike">
                <a:solidFill>
                  <a:schemeClr val="dk1"/>
                </a:solidFill>
                <a:latin typeface="Arial"/>
                <a:ea typeface="Arial"/>
                <a:cs typeface="Arial"/>
                <a:sym typeface="Arial"/>
              </a:defRPr>
            </a:lvl2pPr>
            <a:lvl3pPr indent="-228600" lvl="2" marL="1371600" marR="0" rtl="0" algn="just">
              <a:spcBef>
                <a:spcPts val="320"/>
              </a:spcBef>
              <a:spcAft>
                <a:spcPts val="0"/>
              </a:spcAft>
              <a:buClr>
                <a:schemeClr val="dk1"/>
              </a:buClr>
              <a:buSzPts val="1600"/>
              <a:buFont typeface="Noto Sans Symbols"/>
              <a:buNone/>
              <a:defRPr b="0" i="0" sz="1600" u="none" cap="none" strike="noStrike">
                <a:solidFill>
                  <a:schemeClr val="dk1"/>
                </a:solidFill>
                <a:latin typeface="Arial"/>
                <a:ea typeface="Arial"/>
                <a:cs typeface="Arial"/>
                <a:sym typeface="Arial"/>
              </a:defRPr>
            </a:lvl3pPr>
            <a:lvl4pPr indent="-228600" lvl="3" marL="1828800" marR="0" rtl="0" algn="just">
              <a:spcBef>
                <a:spcPts val="280"/>
              </a:spcBef>
              <a:spcAft>
                <a:spcPts val="0"/>
              </a:spcAft>
              <a:buClr>
                <a:srgbClr val="CC0000"/>
              </a:buClr>
              <a:buSzPts val="1400"/>
              <a:buFont typeface="Noto Sans Symbols"/>
              <a:buNone/>
              <a:defRPr b="0" i="0" sz="1400" u="none" cap="none" strike="noStrike">
                <a:solidFill>
                  <a:schemeClr val="dk1"/>
                </a:solidFill>
                <a:latin typeface="Arial"/>
                <a:ea typeface="Arial"/>
                <a:cs typeface="Arial"/>
                <a:sym typeface="Arial"/>
              </a:defRPr>
            </a:lvl4pPr>
            <a:lvl5pPr indent="-228600" lvl="4" marL="2286000" marR="0" rtl="0" algn="just">
              <a:spcBef>
                <a:spcPts val="280"/>
              </a:spcBef>
              <a:spcAft>
                <a:spcPts val="0"/>
              </a:spcAft>
              <a:buClr>
                <a:srgbClr val="CC0000"/>
              </a:buClr>
              <a:buSzPts val="1400"/>
              <a:buFont typeface="Noto Sans Symbols"/>
              <a:buNone/>
              <a:defRPr b="0" i="0" sz="1400" u="none" cap="none" strike="noStrike">
                <a:solidFill>
                  <a:schemeClr val="dk1"/>
                </a:solidFill>
                <a:latin typeface="Arial"/>
                <a:ea typeface="Arial"/>
                <a:cs typeface="Arial"/>
                <a:sym typeface="Arial"/>
              </a:defRPr>
            </a:lvl5pPr>
            <a:lvl6pPr indent="-228600" lvl="5" marL="2743200" marR="0" rtl="0" algn="just">
              <a:spcBef>
                <a:spcPts val="280"/>
              </a:spcBef>
              <a:spcAft>
                <a:spcPts val="0"/>
              </a:spcAft>
              <a:buClr>
                <a:srgbClr val="CC0000"/>
              </a:buClr>
              <a:buSzPts val="1400"/>
              <a:buFont typeface="Noto Sans Symbols"/>
              <a:buNone/>
              <a:defRPr b="0" i="0" sz="1400" u="none" cap="none" strike="noStrike">
                <a:solidFill>
                  <a:schemeClr val="dk1"/>
                </a:solidFill>
                <a:latin typeface="Arial"/>
                <a:ea typeface="Arial"/>
                <a:cs typeface="Arial"/>
                <a:sym typeface="Arial"/>
              </a:defRPr>
            </a:lvl6pPr>
            <a:lvl7pPr indent="-228600" lvl="6" marL="3200400" marR="0" rtl="0" algn="just">
              <a:spcBef>
                <a:spcPts val="280"/>
              </a:spcBef>
              <a:spcAft>
                <a:spcPts val="0"/>
              </a:spcAft>
              <a:buClr>
                <a:srgbClr val="CC0000"/>
              </a:buClr>
              <a:buSzPts val="1400"/>
              <a:buFont typeface="Noto Sans Symbols"/>
              <a:buNone/>
              <a:defRPr b="0" i="0" sz="1400" u="none" cap="none" strike="noStrike">
                <a:solidFill>
                  <a:schemeClr val="dk1"/>
                </a:solidFill>
                <a:latin typeface="Arial"/>
                <a:ea typeface="Arial"/>
                <a:cs typeface="Arial"/>
                <a:sym typeface="Arial"/>
              </a:defRPr>
            </a:lvl7pPr>
            <a:lvl8pPr indent="-228600" lvl="7" marL="3657600" marR="0" rtl="0" algn="just">
              <a:spcBef>
                <a:spcPts val="280"/>
              </a:spcBef>
              <a:spcAft>
                <a:spcPts val="0"/>
              </a:spcAft>
              <a:buClr>
                <a:srgbClr val="CC0000"/>
              </a:buClr>
              <a:buSzPts val="1400"/>
              <a:buFont typeface="Noto Sans Symbols"/>
              <a:buNone/>
              <a:defRPr b="0" i="0" sz="1400" u="none" cap="none" strike="noStrike">
                <a:solidFill>
                  <a:schemeClr val="dk1"/>
                </a:solidFill>
                <a:latin typeface="Arial"/>
                <a:ea typeface="Arial"/>
                <a:cs typeface="Arial"/>
                <a:sym typeface="Arial"/>
              </a:defRPr>
            </a:lvl8pPr>
            <a:lvl9pPr indent="-228600" lvl="8" marL="4114800" marR="0" rtl="0" algn="just">
              <a:spcBef>
                <a:spcPts val="280"/>
              </a:spcBef>
              <a:spcAft>
                <a:spcPts val="0"/>
              </a:spcAft>
              <a:buClr>
                <a:srgbClr val="CC0000"/>
              </a:buClr>
              <a:buSzPts val="1400"/>
              <a:buFont typeface="Noto Sans Symbols"/>
              <a:buNone/>
              <a:defRPr b="0" i="0" sz="1400" u="none" cap="none" strike="noStrike">
                <a:solidFill>
                  <a:schemeClr val="dk1"/>
                </a:solidFill>
                <a:latin typeface="Arial"/>
                <a:ea typeface="Arial"/>
                <a:cs typeface="Arial"/>
                <a:sym typeface="Arial"/>
              </a:defRPr>
            </a:lvl9pPr>
          </a:lstStyle>
          <a:p/>
        </p:txBody>
      </p:sp>
      <p:sp>
        <p:nvSpPr>
          <p:cNvPr id="46" name="Google Shape;46;p6"/>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47" name="Google Shape;47;p6"/>
          <p:cNvSpPr txBox="1"/>
          <p:nvPr>
            <p:ph idx="11" type="ftr"/>
          </p:nvPr>
        </p:nvSpPr>
        <p:spPr>
          <a:xfrm>
            <a:off x="3124200" y="6400800"/>
            <a:ext cx="28956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48" name="Google Shape;48;p6"/>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1" sz="1400">
                <a:solidFill>
                  <a:schemeClr val="dk1"/>
                </a:solidFill>
                <a:latin typeface="Arial"/>
                <a:ea typeface="Arial"/>
                <a:cs typeface="Arial"/>
                <a:sym typeface="Arial"/>
              </a:defRPr>
            </a:lvl1pPr>
            <a:lvl2pPr indent="0" lvl="1" marL="0" marR="0" rtl="0" algn="r">
              <a:spcBef>
                <a:spcPts val="0"/>
              </a:spcBef>
              <a:spcAft>
                <a:spcPts val="0"/>
              </a:spcAft>
              <a:buNone/>
              <a:defRPr b="1" sz="1400">
                <a:solidFill>
                  <a:schemeClr val="dk1"/>
                </a:solidFill>
                <a:latin typeface="Arial"/>
                <a:ea typeface="Arial"/>
                <a:cs typeface="Arial"/>
                <a:sym typeface="Arial"/>
              </a:defRPr>
            </a:lvl2pPr>
            <a:lvl3pPr indent="0" lvl="2" marL="0" marR="0" rtl="0" algn="r">
              <a:spcBef>
                <a:spcPts val="0"/>
              </a:spcBef>
              <a:spcAft>
                <a:spcPts val="0"/>
              </a:spcAft>
              <a:buNone/>
              <a:defRPr b="1" sz="1400">
                <a:solidFill>
                  <a:schemeClr val="dk1"/>
                </a:solidFill>
                <a:latin typeface="Arial"/>
                <a:ea typeface="Arial"/>
                <a:cs typeface="Arial"/>
                <a:sym typeface="Arial"/>
              </a:defRPr>
            </a:lvl3pPr>
            <a:lvl4pPr indent="0" lvl="3" marL="0" marR="0" rtl="0" algn="r">
              <a:spcBef>
                <a:spcPts val="0"/>
              </a:spcBef>
              <a:spcAft>
                <a:spcPts val="0"/>
              </a:spcAft>
              <a:buNone/>
              <a:defRPr b="1" sz="1400">
                <a:solidFill>
                  <a:schemeClr val="dk1"/>
                </a:solidFill>
                <a:latin typeface="Arial"/>
                <a:ea typeface="Arial"/>
                <a:cs typeface="Arial"/>
                <a:sym typeface="Arial"/>
              </a:defRPr>
            </a:lvl4pPr>
            <a:lvl5pPr indent="0" lvl="4" marL="0" marR="0" rtl="0" algn="r">
              <a:spcBef>
                <a:spcPts val="0"/>
              </a:spcBef>
              <a:spcAft>
                <a:spcPts val="0"/>
              </a:spcAft>
              <a:buNone/>
              <a:defRPr b="1" sz="1400">
                <a:solidFill>
                  <a:schemeClr val="dk1"/>
                </a:solidFill>
                <a:latin typeface="Arial"/>
                <a:ea typeface="Arial"/>
                <a:cs typeface="Arial"/>
                <a:sym typeface="Arial"/>
              </a:defRPr>
            </a:lvl5pPr>
            <a:lvl6pPr indent="0" lvl="5" marL="0" marR="0" rtl="0" algn="r">
              <a:spcBef>
                <a:spcPts val="0"/>
              </a:spcBef>
              <a:spcAft>
                <a:spcPts val="0"/>
              </a:spcAft>
              <a:buNone/>
              <a:defRPr b="1" sz="1400">
                <a:solidFill>
                  <a:schemeClr val="dk1"/>
                </a:solidFill>
                <a:latin typeface="Arial"/>
                <a:ea typeface="Arial"/>
                <a:cs typeface="Arial"/>
                <a:sym typeface="Arial"/>
              </a:defRPr>
            </a:lvl6pPr>
            <a:lvl7pPr indent="0" lvl="6" marL="0" marR="0" rtl="0" algn="r">
              <a:spcBef>
                <a:spcPts val="0"/>
              </a:spcBef>
              <a:spcAft>
                <a:spcPts val="0"/>
              </a:spcAft>
              <a:buNone/>
              <a:defRPr b="1" sz="1400">
                <a:solidFill>
                  <a:schemeClr val="dk1"/>
                </a:solidFill>
                <a:latin typeface="Arial"/>
                <a:ea typeface="Arial"/>
                <a:cs typeface="Arial"/>
                <a:sym typeface="Arial"/>
              </a:defRPr>
            </a:lvl7pPr>
            <a:lvl8pPr indent="0" lvl="7" marL="0" marR="0" rtl="0" algn="r">
              <a:spcBef>
                <a:spcPts val="0"/>
              </a:spcBef>
              <a:spcAft>
                <a:spcPts val="0"/>
              </a:spcAft>
              <a:buNone/>
              <a:defRPr b="1" sz="1400">
                <a:solidFill>
                  <a:schemeClr val="dk1"/>
                </a:solidFill>
                <a:latin typeface="Arial"/>
                <a:ea typeface="Arial"/>
                <a:cs typeface="Arial"/>
                <a:sym typeface="Arial"/>
              </a:defRPr>
            </a:lvl8pPr>
            <a:lvl9pPr indent="0" lvl="8" marL="0" marR="0" rtl="0" algn="r">
              <a:spcBef>
                <a:spcPts val="0"/>
              </a:spcBef>
              <a:spcAft>
                <a:spcPts val="0"/>
              </a:spcAft>
              <a:buNone/>
              <a:defRPr b="1"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9" name="Shape 49"/>
        <p:cNvGrpSpPr/>
        <p:nvPr/>
      </p:nvGrpSpPr>
      <p:grpSpPr>
        <a:xfrm>
          <a:off x="0" y="0"/>
          <a:ext cx="0" cy="0"/>
          <a:chOff x="0" y="0"/>
          <a:chExt cx="0" cy="0"/>
        </a:xfrm>
      </p:grpSpPr>
      <p:sp>
        <p:nvSpPr>
          <p:cNvPr id="50" name="Google Shape;50;p7"/>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1pPr>
            <a:lvl2pPr lvl="1"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2pPr>
            <a:lvl3pPr lvl="2"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3pPr>
            <a:lvl4pPr lvl="3"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4pPr>
            <a:lvl5pPr lvl="4"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5pPr>
            <a:lvl6pPr lvl="5"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6pPr>
            <a:lvl7pPr lvl="6"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7pPr>
            <a:lvl8pPr lvl="7"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8pPr>
            <a:lvl9pPr lvl="8"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9pPr>
          </a:lstStyle>
          <a:p/>
        </p:txBody>
      </p:sp>
      <p:sp>
        <p:nvSpPr>
          <p:cNvPr id="51" name="Google Shape;51;p7"/>
          <p:cNvSpPr txBox="1"/>
          <p:nvPr>
            <p:ph idx="1" type="body"/>
          </p:nvPr>
        </p:nvSpPr>
        <p:spPr>
          <a:xfrm>
            <a:off x="914400" y="1108075"/>
            <a:ext cx="3848100" cy="5216525"/>
          </a:xfrm>
          <a:prstGeom prst="rect">
            <a:avLst/>
          </a:prstGeom>
          <a:noFill/>
          <a:ln>
            <a:noFill/>
          </a:ln>
        </p:spPr>
        <p:txBody>
          <a:bodyPr anchorCtr="0" anchor="t" bIns="45700" lIns="91425" spcFirstLastPara="1" rIns="91425" wrap="square" tIns="45700">
            <a:noAutofit/>
          </a:bodyPr>
          <a:lstStyle>
            <a:lvl1pPr indent="-406400" lvl="0" marL="457200" marR="0" rtl="0" algn="just">
              <a:spcBef>
                <a:spcPts val="560"/>
              </a:spcBef>
              <a:spcAft>
                <a:spcPts val="0"/>
              </a:spcAft>
              <a:buClr>
                <a:srgbClr val="0099FF"/>
              </a:buClr>
              <a:buSzPts val="2800"/>
              <a:buFont typeface="Noto Sans Symbols"/>
              <a:buChar char="∙"/>
              <a:defRPr b="0" i="0" sz="2800" u="none" cap="none" strike="noStrike">
                <a:solidFill>
                  <a:schemeClr val="dk1"/>
                </a:solidFill>
                <a:latin typeface="Arial"/>
                <a:ea typeface="Arial"/>
                <a:cs typeface="Arial"/>
                <a:sym typeface="Arial"/>
              </a:defRPr>
            </a:lvl1pPr>
            <a:lvl2pPr indent="-335280" lvl="1" marL="914400" marR="0" rtl="0" algn="just">
              <a:spcBef>
                <a:spcPts val="480"/>
              </a:spcBef>
              <a:spcAft>
                <a:spcPts val="0"/>
              </a:spcAft>
              <a:buClr>
                <a:srgbClr val="FFC247"/>
              </a:buClr>
              <a:buSzPts val="1680"/>
              <a:buFont typeface="Noto Sans Symbols"/>
              <a:buChar char="✓"/>
              <a:defRPr b="0" i="0" sz="2400" u="none" cap="none" strike="noStrike">
                <a:solidFill>
                  <a:schemeClr val="dk1"/>
                </a:solidFill>
                <a:latin typeface="Arial"/>
                <a:ea typeface="Arial"/>
                <a:cs typeface="Arial"/>
                <a:sym typeface="Arial"/>
              </a:defRPr>
            </a:lvl2pPr>
            <a:lvl3pPr indent="-355600" lvl="2" marL="1371600" marR="0" rtl="0" algn="just">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3pPr>
            <a:lvl4pPr indent="-342900" lvl="3" marL="1828800" marR="0" rtl="0" algn="just">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just">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5pPr>
            <a:lvl6pPr indent="-342900" lvl="5" marL="2743200" marR="0" rtl="0" algn="just">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just">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just">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just">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52" name="Google Shape;52;p7"/>
          <p:cNvSpPr txBox="1"/>
          <p:nvPr>
            <p:ph idx="2" type="body"/>
          </p:nvPr>
        </p:nvSpPr>
        <p:spPr>
          <a:xfrm>
            <a:off x="4914900" y="1108075"/>
            <a:ext cx="3848100" cy="5216525"/>
          </a:xfrm>
          <a:prstGeom prst="rect">
            <a:avLst/>
          </a:prstGeom>
          <a:noFill/>
          <a:ln>
            <a:noFill/>
          </a:ln>
        </p:spPr>
        <p:txBody>
          <a:bodyPr anchorCtr="0" anchor="t" bIns="45700" lIns="91425" spcFirstLastPara="1" rIns="91425" wrap="square" tIns="45700">
            <a:noAutofit/>
          </a:bodyPr>
          <a:lstStyle>
            <a:lvl1pPr indent="-406400" lvl="0" marL="457200" marR="0" rtl="0" algn="just">
              <a:spcBef>
                <a:spcPts val="560"/>
              </a:spcBef>
              <a:spcAft>
                <a:spcPts val="0"/>
              </a:spcAft>
              <a:buClr>
                <a:srgbClr val="0099FF"/>
              </a:buClr>
              <a:buSzPts val="2800"/>
              <a:buFont typeface="Noto Sans Symbols"/>
              <a:buChar char="∙"/>
              <a:defRPr b="0" i="0" sz="2800" u="none" cap="none" strike="noStrike">
                <a:solidFill>
                  <a:schemeClr val="dk1"/>
                </a:solidFill>
                <a:latin typeface="Arial"/>
                <a:ea typeface="Arial"/>
                <a:cs typeface="Arial"/>
                <a:sym typeface="Arial"/>
              </a:defRPr>
            </a:lvl1pPr>
            <a:lvl2pPr indent="-335280" lvl="1" marL="914400" marR="0" rtl="0" algn="just">
              <a:spcBef>
                <a:spcPts val="480"/>
              </a:spcBef>
              <a:spcAft>
                <a:spcPts val="0"/>
              </a:spcAft>
              <a:buClr>
                <a:srgbClr val="FFC247"/>
              </a:buClr>
              <a:buSzPts val="1680"/>
              <a:buFont typeface="Noto Sans Symbols"/>
              <a:buChar char="✓"/>
              <a:defRPr b="0" i="0" sz="2400" u="none" cap="none" strike="noStrike">
                <a:solidFill>
                  <a:schemeClr val="dk1"/>
                </a:solidFill>
                <a:latin typeface="Arial"/>
                <a:ea typeface="Arial"/>
                <a:cs typeface="Arial"/>
                <a:sym typeface="Arial"/>
              </a:defRPr>
            </a:lvl2pPr>
            <a:lvl3pPr indent="-355600" lvl="2" marL="1371600" marR="0" rtl="0" algn="just">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3pPr>
            <a:lvl4pPr indent="-342900" lvl="3" marL="1828800" marR="0" rtl="0" algn="just">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just">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5pPr>
            <a:lvl6pPr indent="-342900" lvl="5" marL="2743200" marR="0" rtl="0" algn="just">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just">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just">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just">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53" name="Google Shape;53;p7"/>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54" name="Google Shape;54;p7"/>
          <p:cNvSpPr txBox="1"/>
          <p:nvPr>
            <p:ph idx="11" type="ftr"/>
          </p:nvPr>
        </p:nvSpPr>
        <p:spPr>
          <a:xfrm>
            <a:off x="3124200" y="6400800"/>
            <a:ext cx="28956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55" name="Google Shape;55;p7"/>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1" sz="1400">
                <a:solidFill>
                  <a:schemeClr val="dk1"/>
                </a:solidFill>
                <a:latin typeface="Arial"/>
                <a:ea typeface="Arial"/>
                <a:cs typeface="Arial"/>
                <a:sym typeface="Arial"/>
              </a:defRPr>
            </a:lvl1pPr>
            <a:lvl2pPr indent="0" lvl="1" marL="0" marR="0" rtl="0" algn="r">
              <a:spcBef>
                <a:spcPts val="0"/>
              </a:spcBef>
              <a:spcAft>
                <a:spcPts val="0"/>
              </a:spcAft>
              <a:buNone/>
              <a:defRPr b="1" sz="1400">
                <a:solidFill>
                  <a:schemeClr val="dk1"/>
                </a:solidFill>
                <a:latin typeface="Arial"/>
                <a:ea typeface="Arial"/>
                <a:cs typeface="Arial"/>
                <a:sym typeface="Arial"/>
              </a:defRPr>
            </a:lvl2pPr>
            <a:lvl3pPr indent="0" lvl="2" marL="0" marR="0" rtl="0" algn="r">
              <a:spcBef>
                <a:spcPts val="0"/>
              </a:spcBef>
              <a:spcAft>
                <a:spcPts val="0"/>
              </a:spcAft>
              <a:buNone/>
              <a:defRPr b="1" sz="1400">
                <a:solidFill>
                  <a:schemeClr val="dk1"/>
                </a:solidFill>
                <a:latin typeface="Arial"/>
                <a:ea typeface="Arial"/>
                <a:cs typeface="Arial"/>
                <a:sym typeface="Arial"/>
              </a:defRPr>
            </a:lvl3pPr>
            <a:lvl4pPr indent="0" lvl="3" marL="0" marR="0" rtl="0" algn="r">
              <a:spcBef>
                <a:spcPts val="0"/>
              </a:spcBef>
              <a:spcAft>
                <a:spcPts val="0"/>
              </a:spcAft>
              <a:buNone/>
              <a:defRPr b="1" sz="1400">
                <a:solidFill>
                  <a:schemeClr val="dk1"/>
                </a:solidFill>
                <a:latin typeface="Arial"/>
                <a:ea typeface="Arial"/>
                <a:cs typeface="Arial"/>
                <a:sym typeface="Arial"/>
              </a:defRPr>
            </a:lvl4pPr>
            <a:lvl5pPr indent="0" lvl="4" marL="0" marR="0" rtl="0" algn="r">
              <a:spcBef>
                <a:spcPts val="0"/>
              </a:spcBef>
              <a:spcAft>
                <a:spcPts val="0"/>
              </a:spcAft>
              <a:buNone/>
              <a:defRPr b="1" sz="1400">
                <a:solidFill>
                  <a:schemeClr val="dk1"/>
                </a:solidFill>
                <a:latin typeface="Arial"/>
                <a:ea typeface="Arial"/>
                <a:cs typeface="Arial"/>
                <a:sym typeface="Arial"/>
              </a:defRPr>
            </a:lvl5pPr>
            <a:lvl6pPr indent="0" lvl="5" marL="0" marR="0" rtl="0" algn="r">
              <a:spcBef>
                <a:spcPts val="0"/>
              </a:spcBef>
              <a:spcAft>
                <a:spcPts val="0"/>
              </a:spcAft>
              <a:buNone/>
              <a:defRPr b="1" sz="1400">
                <a:solidFill>
                  <a:schemeClr val="dk1"/>
                </a:solidFill>
                <a:latin typeface="Arial"/>
                <a:ea typeface="Arial"/>
                <a:cs typeface="Arial"/>
                <a:sym typeface="Arial"/>
              </a:defRPr>
            </a:lvl6pPr>
            <a:lvl7pPr indent="0" lvl="6" marL="0" marR="0" rtl="0" algn="r">
              <a:spcBef>
                <a:spcPts val="0"/>
              </a:spcBef>
              <a:spcAft>
                <a:spcPts val="0"/>
              </a:spcAft>
              <a:buNone/>
              <a:defRPr b="1" sz="1400">
                <a:solidFill>
                  <a:schemeClr val="dk1"/>
                </a:solidFill>
                <a:latin typeface="Arial"/>
                <a:ea typeface="Arial"/>
                <a:cs typeface="Arial"/>
                <a:sym typeface="Arial"/>
              </a:defRPr>
            </a:lvl7pPr>
            <a:lvl8pPr indent="0" lvl="7" marL="0" marR="0" rtl="0" algn="r">
              <a:spcBef>
                <a:spcPts val="0"/>
              </a:spcBef>
              <a:spcAft>
                <a:spcPts val="0"/>
              </a:spcAft>
              <a:buNone/>
              <a:defRPr b="1" sz="1400">
                <a:solidFill>
                  <a:schemeClr val="dk1"/>
                </a:solidFill>
                <a:latin typeface="Arial"/>
                <a:ea typeface="Arial"/>
                <a:cs typeface="Arial"/>
                <a:sym typeface="Arial"/>
              </a:defRPr>
            </a:lvl8pPr>
            <a:lvl9pPr indent="0" lvl="8" marL="0" marR="0" rtl="0" algn="r">
              <a:spcBef>
                <a:spcPts val="0"/>
              </a:spcBef>
              <a:spcAft>
                <a:spcPts val="0"/>
              </a:spcAft>
              <a:buNone/>
              <a:defRPr b="1"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6" name="Shape 56"/>
        <p:cNvGrpSpPr/>
        <p:nvPr/>
      </p:nvGrpSpPr>
      <p:grpSpPr>
        <a:xfrm>
          <a:off x="0" y="0"/>
          <a:ext cx="0" cy="0"/>
          <a:chOff x="0" y="0"/>
          <a:chExt cx="0" cy="0"/>
        </a:xfrm>
      </p:grpSpPr>
      <p:sp>
        <p:nvSpPr>
          <p:cNvPr id="57" name="Google Shape;57;p8"/>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1pPr>
            <a:lvl2pPr lvl="1"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2pPr>
            <a:lvl3pPr lvl="2"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3pPr>
            <a:lvl4pPr lvl="3"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4pPr>
            <a:lvl5pPr lvl="4"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5pPr>
            <a:lvl6pPr lvl="5"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6pPr>
            <a:lvl7pPr lvl="6"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7pPr>
            <a:lvl8pPr lvl="7"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8pPr>
            <a:lvl9pPr lvl="8"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9pPr>
          </a:lstStyle>
          <a:p/>
        </p:txBody>
      </p:sp>
      <p:sp>
        <p:nvSpPr>
          <p:cNvPr id="58" name="Google Shape;58;p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just">
              <a:spcBef>
                <a:spcPts val="480"/>
              </a:spcBef>
              <a:spcAft>
                <a:spcPts val="0"/>
              </a:spcAft>
              <a:buClr>
                <a:srgbClr val="0099FF"/>
              </a:buClr>
              <a:buSzPts val="2400"/>
              <a:buFont typeface="Noto Sans Symbols"/>
              <a:buNone/>
              <a:defRPr b="1" i="0" sz="2400" u="none" cap="none" strike="noStrike">
                <a:solidFill>
                  <a:schemeClr val="dk1"/>
                </a:solidFill>
                <a:latin typeface="Arial"/>
                <a:ea typeface="Arial"/>
                <a:cs typeface="Arial"/>
                <a:sym typeface="Arial"/>
              </a:defRPr>
            </a:lvl1pPr>
            <a:lvl2pPr indent="-228600" lvl="1" marL="914400" marR="0" rtl="0" algn="just">
              <a:spcBef>
                <a:spcPts val="400"/>
              </a:spcBef>
              <a:spcAft>
                <a:spcPts val="0"/>
              </a:spcAft>
              <a:buClr>
                <a:srgbClr val="FFC247"/>
              </a:buClr>
              <a:buSzPts val="1400"/>
              <a:buFont typeface="Noto Sans Symbols"/>
              <a:buNone/>
              <a:defRPr b="1" i="0" sz="2000" u="none" cap="none" strike="noStrike">
                <a:solidFill>
                  <a:schemeClr val="dk1"/>
                </a:solidFill>
                <a:latin typeface="Arial"/>
                <a:ea typeface="Arial"/>
                <a:cs typeface="Arial"/>
                <a:sym typeface="Arial"/>
              </a:defRPr>
            </a:lvl2pPr>
            <a:lvl3pPr indent="-228600" lvl="2" marL="1371600" marR="0" rtl="0" algn="just">
              <a:spcBef>
                <a:spcPts val="360"/>
              </a:spcBef>
              <a:spcAft>
                <a:spcPts val="0"/>
              </a:spcAft>
              <a:buClr>
                <a:schemeClr val="dk1"/>
              </a:buClr>
              <a:buSzPts val="1800"/>
              <a:buFont typeface="Noto Sans Symbols"/>
              <a:buNone/>
              <a:defRPr b="1" i="0" sz="1800" u="none" cap="none" strike="noStrike">
                <a:solidFill>
                  <a:schemeClr val="dk1"/>
                </a:solidFill>
                <a:latin typeface="Arial"/>
                <a:ea typeface="Arial"/>
                <a:cs typeface="Arial"/>
                <a:sym typeface="Arial"/>
              </a:defRPr>
            </a:lvl3pPr>
            <a:lvl4pPr indent="-228600" lvl="3" marL="1828800" marR="0" rtl="0" algn="just">
              <a:spcBef>
                <a:spcPts val="320"/>
              </a:spcBef>
              <a:spcAft>
                <a:spcPts val="0"/>
              </a:spcAft>
              <a:buClr>
                <a:srgbClr val="CC0000"/>
              </a:buClr>
              <a:buSzPts val="1600"/>
              <a:buFont typeface="Noto Sans Symbols"/>
              <a:buNone/>
              <a:defRPr b="1" i="0" sz="1600" u="none" cap="none" strike="noStrike">
                <a:solidFill>
                  <a:schemeClr val="dk1"/>
                </a:solidFill>
                <a:latin typeface="Arial"/>
                <a:ea typeface="Arial"/>
                <a:cs typeface="Arial"/>
                <a:sym typeface="Arial"/>
              </a:defRPr>
            </a:lvl4pPr>
            <a:lvl5pPr indent="-228600" lvl="4" marL="2286000" marR="0" rtl="0" algn="just">
              <a:spcBef>
                <a:spcPts val="320"/>
              </a:spcBef>
              <a:spcAft>
                <a:spcPts val="0"/>
              </a:spcAft>
              <a:buClr>
                <a:srgbClr val="CC0000"/>
              </a:buClr>
              <a:buSzPts val="1600"/>
              <a:buFont typeface="Noto Sans Symbols"/>
              <a:buNone/>
              <a:defRPr b="1" i="0" sz="1600" u="none" cap="none" strike="noStrike">
                <a:solidFill>
                  <a:schemeClr val="dk1"/>
                </a:solidFill>
                <a:latin typeface="Arial"/>
                <a:ea typeface="Arial"/>
                <a:cs typeface="Arial"/>
                <a:sym typeface="Arial"/>
              </a:defRPr>
            </a:lvl5pPr>
            <a:lvl6pPr indent="-228600" lvl="5" marL="2743200" marR="0" rtl="0" algn="just">
              <a:spcBef>
                <a:spcPts val="320"/>
              </a:spcBef>
              <a:spcAft>
                <a:spcPts val="0"/>
              </a:spcAft>
              <a:buClr>
                <a:srgbClr val="CC0000"/>
              </a:buClr>
              <a:buSzPts val="1600"/>
              <a:buFont typeface="Noto Sans Symbols"/>
              <a:buNone/>
              <a:defRPr b="1" i="0" sz="1600" u="none" cap="none" strike="noStrike">
                <a:solidFill>
                  <a:schemeClr val="dk1"/>
                </a:solidFill>
                <a:latin typeface="Arial"/>
                <a:ea typeface="Arial"/>
                <a:cs typeface="Arial"/>
                <a:sym typeface="Arial"/>
              </a:defRPr>
            </a:lvl6pPr>
            <a:lvl7pPr indent="-228600" lvl="6" marL="3200400" marR="0" rtl="0" algn="just">
              <a:spcBef>
                <a:spcPts val="320"/>
              </a:spcBef>
              <a:spcAft>
                <a:spcPts val="0"/>
              </a:spcAft>
              <a:buClr>
                <a:srgbClr val="CC0000"/>
              </a:buClr>
              <a:buSzPts val="1600"/>
              <a:buFont typeface="Noto Sans Symbols"/>
              <a:buNone/>
              <a:defRPr b="1" i="0" sz="1600" u="none" cap="none" strike="noStrike">
                <a:solidFill>
                  <a:schemeClr val="dk1"/>
                </a:solidFill>
                <a:latin typeface="Arial"/>
                <a:ea typeface="Arial"/>
                <a:cs typeface="Arial"/>
                <a:sym typeface="Arial"/>
              </a:defRPr>
            </a:lvl7pPr>
            <a:lvl8pPr indent="-228600" lvl="7" marL="3657600" marR="0" rtl="0" algn="just">
              <a:spcBef>
                <a:spcPts val="320"/>
              </a:spcBef>
              <a:spcAft>
                <a:spcPts val="0"/>
              </a:spcAft>
              <a:buClr>
                <a:srgbClr val="CC0000"/>
              </a:buClr>
              <a:buSzPts val="1600"/>
              <a:buFont typeface="Noto Sans Symbols"/>
              <a:buNone/>
              <a:defRPr b="1" i="0" sz="1600" u="none" cap="none" strike="noStrike">
                <a:solidFill>
                  <a:schemeClr val="dk1"/>
                </a:solidFill>
                <a:latin typeface="Arial"/>
                <a:ea typeface="Arial"/>
                <a:cs typeface="Arial"/>
                <a:sym typeface="Arial"/>
              </a:defRPr>
            </a:lvl8pPr>
            <a:lvl9pPr indent="-228600" lvl="8" marL="4114800" marR="0" rtl="0" algn="just">
              <a:spcBef>
                <a:spcPts val="320"/>
              </a:spcBef>
              <a:spcAft>
                <a:spcPts val="0"/>
              </a:spcAft>
              <a:buClr>
                <a:srgbClr val="CC0000"/>
              </a:buClr>
              <a:buSzPts val="1600"/>
              <a:buFont typeface="Noto Sans Symbols"/>
              <a:buNone/>
              <a:defRPr b="1" i="0" sz="1600" u="none" cap="none" strike="noStrike">
                <a:solidFill>
                  <a:schemeClr val="dk1"/>
                </a:solidFill>
                <a:latin typeface="Arial"/>
                <a:ea typeface="Arial"/>
                <a:cs typeface="Arial"/>
                <a:sym typeface="Arial"/>
              </a:defRPr>
            </a:lvl9pPr>
          </a:lstStyle>
          <a:p/>
        </p:txBody>
      </p:sp>
      <p:sp>
        <p:nvSpPr>
          <p:cNvPr id="59" name="Google Shape;59;p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marR="0" rtl="0" algn="just">
              <a:spcBef>
                <a:spcPts val="480"/>
              </a:spcBef>
              <a:spcAft>
                <a:spcPts val="0"/>
              </a:spcAft>
              <a:buClr>
                <a:srgbClr val="0099FF"/>
              </a:buClr>
              <a:buSzPts val="2400"/>
              <a:buFont typeface="Noto Sans Symbols"/>
              <a:buChar char="∙"/>
              <a:defRPr b="0" i="0" sz="2400" u="none" cap="none" strike="noStrike">
                <a:solidFill>
                  <a:schemeClr val="dk1"/>
                </a:solidFill>
                <a:latin typeface="Arial"/>
                <a:ea typeface="Arial"/>
                <a:cs typeface="Arial"/>
                <a:sym typeface="Arial"/>
              </a:defRPr>
            </a:lvl1pPr>
            <a:lvl2pPr indent="-317500" lvl="1" marL="914400" marR="0" rtl="0" algn="just">
              <a:spcBef>
                <a:spcPts val="400"/>
              </a:spcBef>
              <a:spcAft>
                <a:spcPts val="0"/>
              </a:spcAft>
              <a:buClr>
                <a:srgbClr val="FFC247"/>
              </a:buClr>
              <a:buSzPts val="1400"/>
              <a:buFont typeface="Noto Sans Symbols"/>
              <a:buChar char="✓"/>
              <a:defRPr b="0" i="0" sz="2000" u="none" cap="none" strike="noStrike">
                <a:solidFill>
                  <a:schemeClr val="dk1"/>
                </a:solidFill>
                <a:latin typeface="Arial"/>
                <a:ea typeface="Arial"/>
                <a:cs typeface="Arial"/>
                <a:sym typeface="Arial"/>
              </a:defRPr>
            </a:lvl2pPr>
            <a:lvl3pPr indent="-342900" lvl="2" marL="1371600" marR="0" rtl="0" algn="just">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330200" lvl="3" marL="1828800" marR="0" rtl="0" algn="just">
              <a:spcBef>
                <a:spcPts val="320"/>
              </a:spcBef>
              <a:spcAft>
                <a:spcPts val="0"/>
              </a:spcAft>
              <a:buClr>
                <a:srgbClr val="CC0000"/>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just">
              <a:spcBef>
                <a:spcPts val="320"/>
              </a:spcBef>
              <a:spcAft>
                <a:spcPts val="0"/>
              </a:spcAft>
              <a:buClr>
                <a:srgbClr val="CC0000"/>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just">
              <a:spcBef>
                <a:spcPts val="320"/>
              </a:spcBef>
              <a:spcAft>
                <a:spcPts val="0"/>
              </a:spcAft>
              <a:buClr>
                <a:srgbClr val="CC0000"/>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just">
              <a:spcBef>
                <a:spcPts val="320"/>
              </a:spcBef>
              <a:spcAft>
                <a:spcPts val="0"/>
              </a:spcAft>
              <a:buClr>
                <a:srgbClr val="CC0000"/>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just">
              <a:spcBef>
                <a:spcPts val="320"/>
              </a:spcBef>
              <a:spcAft>
                <a:spcPts val="0"/>
              </a:spcAft>
              <a:buClr>
                <a:srgbClr val="CC0000"/>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just">
              <a:spcBef>
                <a:spcPts val="320"/>
              </a:spcBef>
              <a:spcAft>
                <a:spcPts val="0"/>
              </a:spcAft>
              <a:buClr>
                <a:srgbClr val="CC0000"/>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60" name="Google Shape;60;p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just">
              <a:spcBef>
                <a:spcPts val="480"/>
              </a:spcBef>
              <a:spcAft>
                <a:spcPts val="0"/>
              </a:spcAft>
              <a:buClr>
                <a:srgbClr val="0099FF"/>
              </a:buClr>
              <a:buSzPts val="2400"/>
              <a:buFont typeface="Noto Sans Symbols"/>
              <a:buNone/>
              <a:defRPr b="1" i="0" sz="2400" u="none" cap="none" strike="noStrike">
                <a:solidFill>
                  <a:schemeClr val="dk1"/>
                </a:solidFill>
                <a:latin typeface="Arial"/>
                <a:ea typeface="Arial"/>
                <a:cs typeface="Arial"/>
                <a:sym typeface="Arial"/>
              </a:defRPr>
            </a:lvl1pPr>
            <a:lvl2pPr indent="-228600" lvl="1" marL="914400" marR="0" rtl="0" algn="just">
              <a:spcBef>
                <a:spcPts val="400"/>
              </a:spcBef>
              <a:spcAft>
                <a:spcPts val="0"/>
              </a:spcAft>
              <a:buClr>
                <a:srgbClr val="FFC247"/>
              </a:buClr>
              <a:buSzPts val="1400"/>
              <a:buFont typeface="Noto Sans Symbols"/>
              <a:buNone/>
              <a:defRPr b="1" i="0" sz="2000" u="none" cap="none" strike="noStrike">
                <a:solidFill>
                  <a:schemeClr val="dk1"/>
                </a:solidFill>
                <a:latin typeface="Arial"/>
                <a:ea typeface="Arial"/>
                <a:cs typeface="Arial"/>
                <a:sym typeface="Arial"/>
              </a:defRPr>
            </a:lvl2pPr>
            <a:lvl3pPr indent="-228600" lvl="2" marL="1371600" marR="0" rtl="0" algn="just">
              <a:spcBef>
                <a:spcPts val="360"/>
              </a:spcBef>
              <a:spcAft>
                <a:spcPts val="0"/>
              </a:spcAft>
              <a:buClr>
                <a:schemeClr val="dk1"/>
              </a:buClr>
              <a:buSzPts val="1800"/>
              <a:buFont typeface="Noto Sans Symbols"/>
              <a:buNone/>
              <a:defRPr b="1" i="0" sz="1800" u="none" cap="none" strike="noStrike">
                <a:solidFill>
                  <a:schemeClr val="dk1"/>
                </a:solidFill>
                <a:latin typeface="Arial"/>
                <a:ea typeface="Arial"/>
                <a:cs typeface="Arial"/>
                <a:sym typeface="Arial"/>
              </a:defRPr>
            </a:lvl3pPr>
            <a:lvl4pPr indent="-228600" lvl="3" marL="1828800" marR="0" rtl="0" algn="just">
              <a:spcBef>
                <a:spcPts val="320"/>
              </a:spcBef>
              <a:spcAft>
                <a:spcPts val="0"/>
              </a:spcAft>
              <a:buClr>
                <a:srgbClr val="CC0000"/>
              </a:buClr>
              <a:buSzPts val="1600"/>
              <a:buFont typeface="Noto Sans Symbols"/>
              <a:buNone/>
              <a:defRPr b="1" i="0" sz="1600" u="none" cap="none" strike="noStrike">
                <a:solidFill>
                  <a:schemeClr val="dk1"/>
                </a:solidFill>
                <a:latin typeface="Arial"/>
                <a:ea typeface="Arial"/>
                <a:cs typeface="Arial"/>
                <a:sym typeface="Arial"/>
              </a:defRPr>
            </a:lvl4pPr>
            <a:lvl5pPr indent="-228600" lvl="4" marL="2286000" marR="0" rtl="0" algn="just">
              <a:spcBef>
                <a:spcPts val="320"/>
              </a:spcBef>
              <a:spcAft>
                <a:spcPts val="0"/>
              </a:spcAft>
              <a:buClr>
                <a:srgbClr val="CC0000"/>
              </a:buClr>
              <a:buSzPts val="1600"/>
              <a:buFont typeface="Noto Sans Symbols"/>
              <a:buNone/>
              <a:defRPr b="1" i="0" sz="1600" u="none" cap="none" strike="noStrike">
                <a:solidFill>
                  <a:schemeClr val="dk1"/>
                </a:solidFill>
                <a:latin typeface="Arial"/>
                <a:ea typeface="Arial"/>
                <a:cs typeface="Arial"/>
                <a:sym typeface="Arial"/>
              </a:defRPr>
            </a:lvl5pPr>
            <a:lvl6pPr indent="-228600" lvl="5" marL="2743200" marR="0" rtl="0" algn="just">
              <a:spcBef>
                <a:spcPts val="320"/>
              </a:spcBef>
              <a:spcAft>
                <a:spcPts val="0"/>
              </a:spcAft>
              <a:buClr>
                <a:srgbClr val="CC0000"/>
              </a:buClr>
              <a:buSzPts val="1600"/>
              <a:buFont typeface="Noto Sans Symbols"/>
              <a:buNone/>
              <a:defRPr b="1" i="0" sz="1600" u="none" cap="none" strike="noStrike">
                <a:solidFill>
                  <a:schemeClr val="dk1"/>
                </a:solidFill>
                <a:latin typeface="Arial"/>
                <a:ea typeface="Arial"/>
                <a:cs typeface="Arial"/>
                <a:sym typeface="Arial"/>
              </a:defRPr>
            </a:lvl6pPr>
            <a:lvl7pPr indent="-228600" lvl="6" marL="3200400" marR="0" rtl="0" algn="just">
              <a:spcBef>
                <a:spcPts val="320"/>
              </a:spcBef>
              <a:spcAft>
                <a:spcPts val="0"/>
              </a:spcAft>
              <a:buClr>
                <a:srgbClr val="CC0000"/>
              </a:buClr>
              <a:buSzPts val="1600"/>
              <a:buFont typeface="Noto Sans Symbols"/>
              <a:buNone/>
              <a:defRPr b="1" i="0" sz="1600" u="none" cap="none" strike="noStrike">
                <a:solidFill>
                  <a:schemeClr val="dk1"/>
                </a:solidFill>
                <a:latin typeface="Arial"/>
                <a:ea typeface="Arial"/>
                <a:cs typeface="Arial"/>
                <a:sym typeface="Arial"/>
              </a:defRPr>
            </a:lvl7pPr>
            <a:lvl8pPr indent="-228600" lvl="7" marL="3657600" marR="0" rtl="0" algn="just">
              <a:spcBef>
                <a:spcPts val="320"/>
              </a:spcBef>
              <a:spcAft>
                <a:spcPts val="0"/>
              </a:spcAft>
              <a:buClr>
                <a:srgbClr val="CC0000"/>
              </a:buClr>
              <a:buSzPts val="1600"/>
              <a:buFont typeface="Noto Sans Symbols"/>
              <a:buNone/>
              <a:defRPr b="1" i="0" sz="1600" u="none" cap="none" strike="noStrike">
                <a:solidFill>
                  <a:schemeClr val="dk1"/>
                </a:solidFill>
                <a:latin typeface="Arial"/>
                <a:ea typeface="Arial"/>
                <a:cs typeface="Arial"/>
                <a:sym typeface="Arial"/>
              </a:defRPr>
            </a:lvl8pPr>
            <a:lvl9pPr indent="-228600" lvl="8" marL="4114800" marR="0" rtl="0" algn="just">
              <a:spcBef>
                <a:spcPts val="320"/>
              </a:spcBef>
              <a:spcAft>
                <a:spcPts val="0"/>
              </a:spcAft>
              <a:buClr>
                <a:srgbClr val="CC0000"/>
              </a:buClr>
              <a:buSzPts val="1600"/>
              <a:buFont typeface="Noto Sans Symbols"/>
              <a:buNone/>
              <a:defRPr b="1" i="0" sz="1600" u="none" cap="none" strike="noStrike">
                <a:solidFill>
                  <a:schemeClr val="dk1"/>
                </a:solidFill>
                <a:latin typeface="Arial"/>
                <a:ea typeface="Arial"/>
                <a:cs typeface="Arial"/>
                <a:sym typeface="Arial"/>
              </a:defRPr>
            </a:lvl9pPr>
          </a:lstStyle>
          <a:p/>
        </p:txBody>
      </p:sp>
      <p:sp>
        <p:nvSpPr>
          <p:cNvPr id="61" name="Google Shape;61;p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marR="0" rtl="0" algn="just">
              <a:spcBef>
                <a:spcPts val="480"/>
              </a:spcBef>
              <a:spcAft>
                <a:spcPts val="0"/>
              </a:spcAft>
              <a:buClr>
                <a:srgbClr val="0099FF"/>
              </a:buClr>
              <a:buSzPts val="2400"/>
              <a:buFont typeface="Noto Sans Symbols"/>
              <a:buChar char="∙"/>
              <a:defRPr b="0" i="0" sz="2400" u="none" cap="none" strike="noStrike">
                <a:solidFill>
                  <a:schemeClr val="dk1"/>
                </a:solidFill>
                <a:latin typeface="Arial"/>
                <a:ea typeface="Arial"/>
                <a:cs typeface="Arial"/>
                <a:sym typeface="Arial"/>
              </a:defRPr>
            </a:lvl1pPr>
            <a:lvl2pPr indent="-317500" lvl="1" marL="914400" marR="0" rtl="0" algn="just">
              <a:spcBef>
                <a:spcPts val="400"/>
              </a:spcBef>
              <a:spcAft>
                <a:spcPts val="0"/>
              </a:spcAft>
              <a:buClr>
                <a:srgbClr val="FFC247"/>
              </a:buClr>
              <a:buSzPts val="1400"/>
              <a:buFont typeface="Noto Sans Symbols"/>
              <a:buChar char="✓"/>
              <a:defRPr b="0" i="0" sz="2000" u="none" cap="none" strike="noStrike">
                <a:solidFill>
                  <a:schemeClr val="dk1"/>
                </a:solidFill>
                <a:latin typeface="Arial"/>
                <a:ea typeface="Arial"/>
                <a:cs typeface="Arial"/>
                <a:sym typeface="Arial"/>
              </a:defRPr>
            </a:lvl2pPr>
            <a:lvl3pPr indent="-342900" lvl="2" marL="1371600" marR="0" rtl="0" algn="just">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330200" lvl="3" marL="1828800" marR="0" rtl="0" algn="just">
              <a:spcBef>
                <a:spcPts val="320"/>
              </a:spcBef>
              <a:spcAft>
                <a:spcPts val="0"/>
              </a:spcAft>
              <a:buClr>
                <a:srgbClr val="CC0000"/>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just">
              <a:spcBef>
                <a:spcPts val="320"/>
              </a:spcBef>
              <a:spcAft>
                <a:spcPts val="0"/>
              </a:spcAft>
              <a:buClr>
                <a:srgbClr val="CC0000"/>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just">
              <a:spcBef>
                <a:spcPts val="320"/>
              </a:spcBef>
              <a:spcAft>
                <a:spcPts val="0"/>
              </a:spcAft>
              <a:buClr>
                <a:srgbClr val="CC0000"/>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just">
              <a:spcBef>
                <a:spcPts val="320"/>
              </a:spcBef>
              <a:spcAft>
                <a:spcPts val="0"/>
              </a:spcAft>
              <a:buClr>
                <a:srgbClr val="CC0000"/>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just">
              <a:spcBef>
                <a:spcPts val="320"/>
              </a:spcBef>
              <a:spcAft>
                <a:spcPts val="0"/>
              </a:spcAft>
              <a:buClr>
                <a:srgbClr val="CC0000"/>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just">
              <a:spcBef>
                <a:spcPts val="320"/>
              </a:spcBef>
              <a:spcAft>
                <a:spcPts val="0"/>
              </a:spcAft>
              <a:buClr>
                <a:srgbClr val="CC0000"/>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62" name="Google Shape;62;p8"/>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63" name="Google Shape;63;p8"/>
          <p:cNvSpPr txBox="1"/>
          <p:nvPr>
            <p:ph idx="11" type="ftr"/>
          </p:nvPr>
        </p:nvSpPr>
        <p:spPr>
          <a:xfrm>
            <a:off x="3124200" y="6400800"/>
            <a:ext cx="28956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64" name="Google Shape;64;p8"/>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1" sz="1400">
                <a:solidFill>
                  <a:schemeClr val="dk1"/>
                </a:solidFill>
                <a:latin typeface="Arial"/>
                <a:ea typeface="Arial"/>
                <a:cs typeface="Arial"/>
                <a:sym typeface="Arial"/>
              </a:defRPr>
            </a:lvl1pPr>
            <a:lvl2pPr indent="0" lvl="1" marL="0" marR="0" rtl="0" algn="r">
              <a:spcBef>
                <a:spcPts val="0"/>
              </a:spcBef>
              <a:spcAft>
                <a:spcPts val="0"/>
              </a:spcAft>
              <a:buNone/>
              <a:defRPr b="1" sz="1400">
                <a:solidFill>
                  <a:schemeClr val="dk1"/>
                </a:solidFill>
                <a:latin typeface="Arial"/>
                <a:ea typeface="Arial"/>
                <a:cs typeface="Arial"/>
                <a:sym typeface="Arial"/>
              </a:defRPr>
            </a:lvl2pPr>
            <a:lvl3pPr indent="0" lvl="2" marL="0" marR="0" rtl="0" algn="r">
              <a:spcBef>
                <a:spcPts val="0"/>
              </a:spcBef>
              <a:spcAft>
                <a:spcPts val="0"/>
              </a:spcAft>
              <a:buNone/>
              <a:defRPr b="1" sz="1400">
                <a:solidFill>
                  <a:schemeClr val="dk1"/>
                </a:solidFill>
                <a:latin typeface="Arial"/>
                <a:ea typeface="Arial"/>
                <a:cs typeface="Arial"/>
                <a:sym typeface="Arial"/>
              </a:defRPr>
            </a:lvl3pPr>
            <a:lvl4pPr indent="0" lvl="3" marL="0" marR="0" rtl="0" algn="r">
              <a:spcBef>
                <a:spcPts val="0"/>
              </a:spcBef>
              <a:spcAft>
                <a:spcPts val="0"/>
              </a:spcAft>
              <a:buNone/>
              <a:defRPr b="1" sz="1400">
                <a:solidFill>
                  <a:schemeClr val="dk1"/>
                </a:solidFill>
                <a:latin typeface="Arial"/>
                <a:ea typeface="Arial"/>
                <a:cs typeface="Arial"/>
                <a:sym typeface="Arial"/>
              </a:defRPr>
            </a:lvl4pPr>
            <a:lvl5pPr indent="0" lvl="4" marL="0" marR="0" rtl="0" algn="r">
              <a:spcBef>
                <a:spcPts val="0"/>
              </a:spcBef>
              <a:spcAft>
                <a:spcPts val="0"/>
              </a:spcAft>
              <a:buNone/>
              <a:defRPr b="1" sz="1400">
                <a:solidFill>
                  <a:schemeClr val="dk1"/>
                </a:solidFill>
                <a:latin typeface="Arial"/>
                <a:ea typeface="Arial"/>
                <a:cs typeface="Arial"/>
                <a:sym typeface="Arial"/>
              </a:defRPr>
            </a:lvl5pPr>
            <a:lvl6pPr indent="0" lvl="5" marL="0" marR="0" rtl="0" algn="r">
              <a:spcBef>
                <a:spcPts val="0"/>
              </a:spcBef>
              <a:spcAft>
                <a:spcPts val="0"/>
              </a:spcAft>
              <a:buNone/>
              <a:defRPr b="1" sz="1400">
                <a:solidFill>
                  <a:schemeClr val="dk1"/>
                </a:solidFill>
                <a:latin typeface="Arial"/>
                <a:ea typeface="Arial"/>
                <a:cs typeface="Arial"/>
                <a:sym typeface="Arial"/>
              </a:defRPr>
            </a:lvl6pPr>
            <a:lvl7pPr indent="0" lvl="6" marL="0" marR="0" rtl="0" algn="r">
              <a:spcBef>
                <a:spcPts val="0"/>
              </a:spcBef>
              <a:spcAft>
                <a:spcPts val="0"/>
              </a:spcAft>
              <a:buNone/>
              <a:defRPr b="1" sz="1400">
                <a:solidFill>
                  <a:schemeClr val="dk1"/>
                </a:solidFill>
                <a:latin typeface="Arial"/>
                <a:ea typeface="Arial"/>
                <a:cs typeface="Arial"/>
                <a:sym typeface="Arial"/>
              </a:defRPr>
            </a:lvl7pPr>
            <a:lvl8pPr indent="0" lvl="7" marL="0" marR="0" rtl="0" algn="r">
              <a:spcBef>
                <a:spcPts val="0"/>
              </a:spcBef>
              <a:spcAft>
                <a:spcPts val="0"/>
              </a:spcAft>
              <a:buNone/>
              <a:defRPr b="1" sz="1400">
                <a:solidFill>
                  <a:schemeClr val="dk1"/>
                </a:solidFill>
                <a:latin typeface="Arial"/>
                <a:ea typeface="Arial"/>
                <a:cs typeface="Arial"/>
                <a:sym typeface="Arial"/>
              </a:defRPr>
            </a:lvl8pPr>
            <a:lvl9pPr indent="0" lvl="8" marL="0" marR="0" rtl="0" algn="r">
              <a:spcBef>
                <a:spcPts val="0"/>
              </a:spcBef>
              <a:spcAft>
                <a:spcPts val="0"/>
              </a:spcAft>
              <a:buNone/>
              <a:defRPr b="1"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5" name="Shape 65"/>
        <p:cNvGrpSpPr/>
        <p:nvPr/>
      </p:nvGrpSpPr>
      <p:grpSpPr>
        <a:xfrm>
          <a:off x="0" y="0"/>
          <a:ext cx="0" cy="0"/>
          <a:chOff x="0" y="0"/>
          <a:chExt cx="0" cy="0"/>
        </a:xfrm>
      </p:grpSpPr>
      <p:sp>
        <p:nvSpPr>
          <p:cNvPr id="66" name="Google Shape;66;p9"/>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1pPr>
            <a:lvl2pPr lvl="1"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2pPr>
            <a:lvl3pPr lvl="2"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3pPr>
            <a:lvl4pPr lvl="3"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4pPr>
            <a:lvl5pPr lvl="4"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5pPr>
            <a:lvl6pPr lvl="5"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6pPr>
            <a:lvl7pPr lvl="6"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7pPr>
            <a:lvl8pPr lvl="7"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8pPr>
            <a:lvl9pPr lvl="8"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9pPr>
          </a:lstStyle>
          <a:p/>
        </p:txBody>
      </p:sp>
      <p:sp>
        <p:nvSpPr>
          <p:cNvPr id="67" name="Google Shape;67;p9"/>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68" name="Google Shape;68;p9"/>
          <p:cNvSpPr txBox="1"/>
          <p:nvPr>
            <p:ph idx="11" type="ftr"/>
          </p:nvPr>
        </p:nvSpPr>
        <p:spPr>
          <a:xfrm>
            <a:off x="3124200" y="6400800"/>
            <a:ext cx="28956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69" name="Google Shape;69;p9"/>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1" sz="1400">
                <a:solidFill>
                  <a:schemeClr val="dk1"/>
                </a:solidFill>
                <a:latin typeface="Arial"/>
                <a:ea typeface="Arial"/>
                <a:cs typeface="Arial"/>
                <a:sym typeface="Arial"/>
              </a:defRPr>
            </a:lvl1pPr>
            <a:lvl2pPr indent="0" lvl="1" marL="0" marR="0" rtl="0" algn="r">
              <a:spcBef>
                <a:spcPts val="0"/>
              </a:spcBef>
              <a:spcAft>
                <a:spcPts val="0"/>
              </a:spcAft>
              <a:buNone/>
              <a:defRPr b="1" sz="1400">
                <a:solidFill>
                  <a:schemeClr val="dk1"/>
                </a:solidFill>
                <a:latin typeface="Arial"/>
                <a:ea typeface="Arial"/>
                <a:cs typeface="Arial"/>
                <a:sym typeface="Arial"/>
              </a:defRPr>
            </a:lvl2pPr>
            <a:lvl3pPr indent="0" lvl="2" marL="0" marR="0" rtl="0" algn="r">
              <a:spcBef>
                <a:spcPts val="0"/>
              </a:spcBef>
              <a:spcAft>
                <a:spcPts val="0"/>
              </a:spcAft>
              <a:buNone/>
              <a:defRPr b="1" sz="1400">
                <a:solidFill>
                  <a:schemeClr val="dk1"/>
                </a:solidFill>
                <a:latin typeface="Arial"/>
                <a:ea typeface="Arial"/>
                <a:cs typeface="Arial"/>
                <a:sym typeface="Arial"/>
              </a:defRPr>
            </a:lvl3pPr>
            <a:lvl4pPr indent="0" lvl="3" marL="0" marR="0" rtl="0" algn="r">
              <a:spcBef>
                <a:spcPts val="0"/>
              </a:spcBef>
              <a:spcAft>
                <a:spcPts val="0"/>
              </a:spcAft>
              <a:buNone/>
              <a:defRPr b="1" sz="1400">
                <a:solidFill>
                  <a:schemeClr val="dk1"/>
                </a:solidFill>
                <a:latin typeface="Arial"/>
                <a:ea typeface="Arial"/>
                <a:cs typeface="Arial"/>
                <a:sym typeface="Arial"/>
              </a:defRPr>
            </a:lvl4pPr>
            <a:lvl5pPr indent="0" lvl="4" marL="0" marR="0" rtl="0" algn="r">
              <a:spcBef>
                <a:spcPts val="0"/>
              </a:spcBef>
              <a:spcAft>
                <a:spcPts val="0"/>
              </a:spcAft>
              <a:buNone/>
              <a:defRPr b="1" sz="1400">
                <a:solidFill>
                  <a:schemeClr val="dk1"/>
                </a:solidFill>
                <a:latin typeface="Arial"/>
                <a:ea typeface="Arial"/>
                <a:cs typeface="Arial"/>
                <a:sym typeface="Arial"/>
              </a:defRPr>
            </a:lvl5pPr>
            <a:lvl6pPr indent="0" lvl="5" marL="0" marR="0" rtl="0" algn="r">
              <a:spcBef>
                <a:spcPts val="0"/>
              </a:spcBef>
              <a:spcAft>
                <a:spcPts val="0"/>
              </a:spcAft>
              <a:buNone/>
              <a:defRPr b="1" sz="1400">
                <a:solidFill>
                  <a:schemeClr val="dk1"/>
                </a:solidFill>
                <a:latin typeface="Arial"/>
                <a:ea typeface="Arial"/>
                <a:cs typeface="Arial"/>
                <a:sym typeface="Arial"/>
              </a:defRPr>
            </a:lvl6pPr>
            <a:lvl7pPr indent="0" lvl="6" marL="0" marR="0" rtl="0" algn="r">
              <a:spcBef>
                <a:spcPts val="0"/>
              </a:spcBef>
              <a:spcAft>
                <a:spcPts val="0"/>
              </a:spcAft>
              <a:buNone/>
              <a:defRPr b="1" sz="1400">
                <a:solidFill>
                  <a:schemeClr val="dk1"/>
                </a:solidFill>
                <a:latin typeface="Arial"/>
                <a:ea typeface="Arial"/>
                <a:cs typeface="Arial"/>
                <a:sym typeface="Arial"/>
              </a:defRPr>
            </a:lvl7pPr>
            <a:lvl8pPr indent="0" lvl="7" marL="0" marR="0" rtl="0" algn="r">
              <a:spcBef>
                <a:spcPts val="0"/>
              </a:spcBef>
              <a:spcAft>
                <a:spcPts val="0"/>
              </a:spcAft>
              <a:buNone/>
              <a:defRPr b="1" sz="1400">
                <a:solidFill>
                  <a:schemeClr val="dk1"/>
                </a:solidFill>
                <a:latin typeface="Arial"/>
                <a:ea typeface="Arial"/>
                <a:cs typeface="Arial"/>
                <a:sym typeface="Arial"/>
              </a:defRPr>
            </a:lvl8pPr>
            <a:lvl9pPr indent="0" lvl="8" marL="0" marR="0" rtl="0" algn="r">
              <a:spcBef>
                <a:spcPts val="0"/>
              </a:spcBef>
              <a:spcAft>
                <a:spcPts val="0"/>
              </a:spcAft>
              <a:buNone/>
              <a:defRPr b="1"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0" name="Shape 70"/>
        <p:cNvGrpSpPr/>
        <p:nvPr/>
      </p:nvGrpSpPr>
      <p:grpSpPr>
        <a:xfrm>
          <a:off x="0" y="0"/>
          <a:ext cx="0" cy="0"/>
          <a:chOff x="0" y="0"/>
          <a:chExt cx="0" cy="0"/>
        </a:xfrm>
      </p:grpSpPr>
      <p:sp>
        <p:nvSpPr>
          <p:cNvPr id="71" name="Google Shape;71;p10"/>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72" name="Google Shape;72;p10"/>
          <p:cNvSpPr txBox="1"/>
          <p:nvPr>
            <p:ph idx="11" type="ftr"/>
          </p:nvPr>
        </p:nvSpPr>
        <p:spPr>
          <a:xfrm>
            <a:off x="3124200" y="6400800"/>
            <a:ext cx="28956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73" name="Google Shape;73;p10"/>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1" sz="1400">
                <a:solidFill>
                  <a:schemeClr val="dk1"/>
                </a:solidFill>
                <a:latin typeface="Arial"/>
                <a:ea typeface="Arial"/>
                <a:cs typeface="Arial"/>
                <a:sym typeface="Arial"/>
              </a:defRPr>
            </a:lvl1pPr>
            <a:lvl2pPr indent="0" lvl="1" marL="0" marR="0" rtl="0" algn="r">
              <a:spcBef>
                <a:spcPts val="0"/>
              </a:spcBef>
              <a:spcAft>
                <a:spcPts val="0"/>
              </a:spcAft>
              <a:buNone/>
              <a:defRPr b="1" sz="1400">
                <a:solidFill>
                  <a:schemeClr val="dk1"/>
                </a:solidFill>
                <a:latin typeface="Arial"/>
                <a:ea typeface="Arial"/>
                <a:cs typeface="Arial"/>
                <a:sym typeface="Arial"/>
              </a:defRPr>
            </a:lvl2pPr>
            <a:lvl3pPr indent="0" lvl="2" marL="0" marR="0" rtl="0" algn="r">
              <a:spcBef>
                <a:spcPts val="0"/>
              </a:spcBef>
              <a:spcAft>
                <a:spcPts val="0"/>
              </a:spcAft>
              <a:buNone/>
              <a:defRPr b="1" sz="1400">
                <a:solidFill>
                  <a:schemeClr val="dk1"/>
                </a:solidFill>
                <a:latin typeface="Arial"/>
                <a:ea typeface="Arial"/>
                <a:cs typeface="Arial"/>
                <a:sym typeface="Arial"/>
              </a:defRPr>
            </a:lvl3pPr>
            <a:lvl4pPr indent="0" lvl="3" marL="0" marR="0" rtl="0" algn="r">
              <a:spcBef>
                <a:spcPts val="0"/>
              </a:spcBef>
              <a:spcAft>
                <a:spcPts val="0"/>
              </a:spcAft>
              <a:buNone/>
              <a:defRPr b="1" sz="1400">
                <a:solidFill>
                  <a:schemeClr val="dk1"/>
                </a:solidFill>
                <a:latin typeface="Arial"/>
                <a:ea typeface="Arial"/>
                <a:cs typeface="Arial"/>
                <a:sym typeface="Arial"/>
              </a:defRPr>
            </a:lvl4pPr>
            <a:lvl5pPr indent="0" lvl="4" marL="0" marR="0" rtl="0" algn="r">
              <a:spcBef>
                <a:spcPts val="0"/>
              </a:spcBef>
              <a:spcAft>
                <a:spcPts val="0"/>
              </a:spcAft>
              <a:buNone/>
              <a:defRPr b="1" sz="1400">
                <a:solidFill>
                  <a:schemeClr val="dk1"/>
                </a:solidFill>
                <a:latin typeface="Arial"/>
                <a:ea typeface="Arial"/>
                <a:cs typeface="Arial"/>
                <a:sym typeface="Arial"/>
              </a:defRPr>
            </a:lvl5pPr>
            <a:lvl6pPr indent="0" lvl="5" marL="0" marR="0" rtl="0" algn="r">
              <a:spcBef>
                <a:spcPts val="0"/>
              </a:spcBef>
              <a:spcAft>
                <a:spcPts val="0"/>
              </a:spcAft>
              <a:buNone/>
              <a:defRPr b="1" sz="1400">
                <a:solidFill>
                  <a:schemeClr val="dk1"/>
                </a:solidFill>
                <a:latin typeface="Arial"/>
                <a:ea typeface="Arial"/>
                <a:cs typeface="Arial"/>
                <a:sym typeface="Arial"/>
              </a:defRPr>
            </a:lvl6pPr>
            <a:lvl7pPr indent="0" lvl="6" marL="0" marR="0" rtl="0" algn="r">
              <a:spcBef>
                <a:spcPts val="0"/>
              </a:spcBef>
              <a:spcAft>
                <a:spcPts val="0"/>
              </a:spcAft>
              <a:buNone/>
              <a:defRPr b="1" sz="1400">
                <a:solidFill>
                  <a:schemeClr val="dk1"/>
                </a:solidFill>
                <a:latin typeface="Arial"/>
                <a:ea typeface="Arial"/>
                <a:cs typeface="Arial"/>
                <a:sym typeface="Arial"/>
              </a:defRPr>
            </a:lvl7pPr>
            <a:lvl8pPr indent="0" lvl="7" marL="0" marR="0" rtl="0" algn="r">
              <a:spcBef>
                <a:spcPts val="0"/>
              </a:spcBef>
              <a:spcAft>
                <a:spcPts val="0"/>
              </a:spcAft>
              <a:buNone/>
              <a:defRPr b="1" sz="1400">
                <a:solidFill>
                  <a:schemeClr val="dk1"/>
                </a:solidFill>
                <a:latin typeface="Arial"/>
                <a:ea typeface="Arial"/>
                <a:cs typeface="Arial"/>
                <a:sym typeface="Arial"/>
              </a:defRPr>
            </a:lvl8pPr>
            <a:lvl9pPr indent="0" lvl="8" marL="0" marR="0" rtl="0" algn="r">
              <a:spcBef>
                <a:spcPts val="0"/>
              </a:spcBef>
              <a:spcAft>
                <a:spcPts val="0"/>
              </a:spcAft>
              <a:buNone/>
              <a:defRPr b="1"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0"/>
            <a:ext cx="9153525" cy="762000"/>
          </a:xfrm>
          <a:prstGeom prst="rect">
            <a:avLst/>
          </a:prstGeom>
          <a:solidFill>
            <a:schemeClr val="lt1">
              <a:alpha val="3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Tahoma"/>
              <a:ea typeface="Tahoma"/>
              <a:cs typeface="Tahoma"/>
              <a:sym typeface="Tahoma"/>
            </a:endParaRPr>
          </a:p>
        </p:txBody>
      </p:sp>
      <p:sp>
        <p:nvSpPr>
          <p:cNvPr id="11" name="Google Shape;11;p1"/>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1pPr>
            <a:lvl2pPr lvl="1"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2pPr>
            <a:lvl3pPr lvl="2"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3pPr>
            <a:lvl4pPr lvl="3"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4pPr>
            <a:lvl5pPr lvl="4"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5pPr>
            <a:lvl6pPr lvl="5"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6pPr>
            <a:lvl7pPr lvl="6"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7pPr>
            <a:lvl8pPr lvl="7"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8pPr>
            <a:lvl9pPr lvl="8" marR="0" rtl="0" algn="l">
              <a:spcBef>
                <a:spcPts val="0"/>
              </a:spcBef>
              <a:spcAft>
                <a:spcPts val="0"/>
              </a:spcAft>
              <a:buSzPts val="1400"/>
              <a:buNone/>
              <a:defRPr b="1" i="0" sz="4000" u="none" cap="none" strike="noStrike">
                <a:solidFill>
                  <a:srgbClr val="336699"/>
                </a:solidFill>
                <a:latin typeface="Times New Roman"/>
                <a:ea typeface="Times New Roman"/>
                <a:cs typeface="Times New Roman"/>
                <a:sym typeface="Times New Roman"/>
              </a:defRPr>
            </a:lvl9pPr>
          </a:lstStyle>
          <a:p/>
        </p:txBody>
      </p:sp>
      <p:sp>
        <p:nvSpPr>
          <p:cNvPr id="12" name="Google Shape;12;p1"/>
          <p:cNvSpPr txBox="1"/>
          <p:nvPr>
            <p:ph idx="1" type="body"/>
          </p:nvPr>
        </p:nvSpPr>
        <p:spPr>
          <a:xfrm>
            <a:off x="914400" y="1108075"/>
            <a:ext cx="7848600" cy="5216525"/>
          </a:xfrm>
          <a:prstGeom prst="rect">
            <a:avLst/>
          </a:prstGeom>
          <a:noFill/>
          <a:ln>
            <a:noFill/>
          </a:ln>
        </p:spPr>
        <p:txBody>
          <a:bodyPr anchorCtr="0" anchor="t" bIns="45700" lIns="91425" spcFirstLastPara="1" rIns="91425" wrap="square" tIns="45700">
            <a:noAutofit/>
          </a:bodyPr>
          <a:lstStyle>
            <a:lvl1pPr indent="-393700" lvl="0" marL="457200" marR="0" rtl="0" algn="just">
              <a:spcBef>
                <a:spcPts val="520"/>
              </a:spcBef>
              <a:spcAft>
                <a:spcPts val="0"/>
              </a:spcAft>
              <a:buClr>
                <a:srgbClr val="0099FF"/>
              </a:buClr>
              <a:buSzPts val="2600"/>
              <a:buFont typeface="Noto Sans Symbols"/>
              <a:buChar char="∙"/>
              <a:defRPr b="0" i="0" sz="2600" u="none" cap="none" strike="noStrike">
                <a:solidFill>
                  <a:schemeClr val="dk1"/>
                </a:solidFill>
                <a:latin typeface="Arial"/>
                <a:ea typeface="Arial"/>
                <a:cs typeface="Arial"/>
                <a:sym typeface="Arial"/>
              </a:defRPr>
            </a:lvl1pPr>
            <a:lvl2pPr indent="-330835" lvl="1" marL="914400" marR="0" rtl="0" algn="just">
              <a:spcBef>
                <a:spcPts val="460"/>
              </a:spcBef>
              <a:spcAft>
                <a:spcPts val="0"/>
              </a:spcAft>
              <a:buClr>
                <a:srgbClr val="FFC247"/>
              </a:buClr>
              <a:buSzPts val="1610"/>
              <a:buFont typeface="Noto Sans Symbols"/>
              <a:buChar char="✓"/>
              <a:defRPr b="0" i="0" sz="2300" u="none" cap="none" strike="noStrike">
                <a:solidFill>
                  <a:schemeClr val="dk1"/>
                </a:solidFill>
                <a:latin typeface="Arial"/>
                <a:ea typeface="Arial"/>
                <a:cs typeface="Arial"/>
                <a:sym typeface="Arial"/>
              </a:defRPr>
            </a:lvl2pPr>
            <a:lvl3pPr indent="-355600" lvl="2" marL="1371600" marR="0" rtl="0" algn="just">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3pPr>
            <a:lvl4pPr indent="-336550" lvl="3" marL="1828800" marR="0" rtl="0" algn="just">
              <a:spcBef>
                <a:spcPts val="340"/>
              </a:spcBef>
              <a:spcAft>
                <a:spcPts val="0"/>
              </a:spcAft>
              <a:buClr>
                <a:srgbClr val="CC0000"/>
              </a:buClr>
              <a:buSzPts val="1700"/>
              <a:buFont typeface="Noto Sans Symbols"/>
              <a:buChar char="∗"/>
              <a:defRPr b="0" i="0" sz="1700" u="none" cap="none" strike="noStrike">
                <a:solidFill>
                  <a:schemeClr val="dk1"/>
                </a:solidFill>
                <a:latin typeface="Arial"/>
                <a:ea typeface="Arial"/>
                <a:cs typeface="Arial"/>
                <a:sym typeface="Arial"/>
              </a:defRPr>
            </a:lvl4pPr>
            <a:lvl5pPr indent="-317500" lvl="4" marL="22860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6pPr>
            <a:lvl7pPr indent="-317500" lvl="6" marL="32004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7pPr>
            <a:lvl8pPr indent="-317500" lvl="7" marL="36576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8pPr>
            <a:lvl9pPr indent="-317500" lvl="8" marL="41148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13" name="Google Shape;13;p1"/>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4" name="Google Shape;14;p1"/>
          <p:cNvSpPr txBox="1"/>
          <p:nvPr>
            <p:ph idx="11" type="ftr"/>
          </p:nvPr>
        </p:nvSpPr>
        <p:spPr>
          <a:xfrm>
            <a:off x="3124200" y="6400800"/>
            <a:ext cx="28956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5" name="Google Shape;15;p1"/>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1"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1"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1"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1"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1"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1"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1"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1"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1"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1"/>
          <p:cNvSpPr/>
          <p:nvPr/>
        </p:nvSpPr>
        <p:spPr>
          <a:xfrm>
            <a:off x="0" y="762000"/>
            <a:ext cx="685800" cy="6096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Tahoma"/>
              <a:ea typeface="Tahoma"/>
              <a:cs typeface="Tahoma"/>
              <a:sym typeface="Tahoma"/>
            </a:endParaRPr>
          </a:p>
        </p:txBody>
      </p:sp>
      <p:sp>
        <p:nvSpPr>
          <p:cNvPr id="17" name="Google Shape;17;p1"/>
          <p:cNvSpPr/>
          <p:nvPr/>
        </p:nvSpPr>
        <p:spPr>
          <a:xfrm>
            <a:off x="-9525" y="6400800"/>
            <a:ext cx="9153525" cy="122238"/>
          </a:xfrm>
          <a:prstGeom prst="rect">
            <a:avLst/>
          </a:prstGeom>
          <a:solidFill>
            <a:schemeClr val="lt1">
              <a:alpha val="3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Tahoma"/>
              <a:ea typeface="Tahoma"/>
              <a:cs typeface="Tahoma"/>
              <a:sym typeface="Tahoma"/>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slide" Target="/ppt/slides/slide4.xml"/><Relationship Id="rId4" Type="http://schemas.openxmlformats.org/officeDocument/2006/relationships/slide" Target="/ppt/slides/slide15.xml"/><Relationship Id="rId5" Type="http://schemas.openxmlformats.org/officeDocument/2006/relationships/slide" Target="/ppt/slides/slide26.xml"/><Relationship Id="rId6" Type="http://schemas.openxmlformats.org/officeDocument/2006/relationships/slide" Target="/ppt/slides/slide3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1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0" Type="http://schemas.openxmlformats.org/officeDocument/2006/relationships/image" Target="../media/image17.png"/><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16.png"/><Relationship Id="rId4" Type="http://schemas.openxmlformats.org/officeDocument/2006/relationships/image" Target="../media/image19.png"/><Relationship Id="rId9" Type="http://schemas.openxmlformats.org/officeDocument/2006/relationships/image" Target="../media/image15.png"/><Relationship Id="rId5" Type="http://schemas.openxmlformats.org/officeDocument/2006/relationships/image" Target="../media/image20.png"/><Relationship Id="rId6" Type="http://schemas.openxmlformats.org/officeDocument/2006/relationships/image" Target="../media/image18.png"/><Relationship Id="rId7" Type="http://schemas.openxmlformats.org/officeDocument/2006/relationships/image" Target="../media/image21.png"/><Relationship Id="rId8"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5"/>
          <p:cNvSpPr txBox="1"/>
          <p:nvPr>
            <p:ph type="ctrTitle"/>
          </p:nvPr>
        </p:nvSpPr>
        <p:spPr>
          <a:xfrm>
            <a:off x="609600" y="685800"/>
            <a:ext cx="8229600" cy="1203325"/>
          </a:xfrm>
          <a:prstGeom prst="rect">
            <a:avLst/>
          </a:prstGeom>
          <a:noFill/>
          <a:ln>
            <a:noFill/>
          </a:ln>
        </p:spPr>
        <p:txBody>
          <a:bodyPr anchorCtr="0" anchor="t" bIns="45700" lIns="91425" spcFirstLastPara="1" rIns="91425" wrap="square" tIns="45700">
            <a:noAutofit/>
          </a:bodyPr>
          <a:lstStyle/>
          <a:p>
            <a:pPr indent="0" lvl="0" marL="0" marR="0" rtl="0" algn="ctr">
              <a:lnSpc>
                <a:spcPct val="130000"/>
              </a:lnSpc>
              <a:spcBef>
                <a:spcPts val="0"/>
              </a:spcBef>
              <a:spcAft>
                <a:spcPts val="0"/>
              </a:spcAft>
              <a:buNone/>
            </a:pPr>
            <a:r>
              <a:rPr b="1" i="1" lang="en-US" sz="2800" u="none" cap="none" strike="noStrike">
                <a:solidFill>
                  <a:srgbClr val="336699"/>
                </a:solidFill>
                <a:latin typeface="Arial"/>
                <a:ea typeface="Arial"/>
                <a:cs typeface="Arial"/>
                <a:sym typeface="Arial"/>
              </a:rPr>
              <a:t>Tổng quan về </a:t>
            </a:r>
            <a:br>
              <a:rPr b="1" i="1" lang="en-US" sz="2800" u="none" cap="none" strike="noStrike">
                <a:solidFill>
                  <a:srgbClr val="336699"/>
                </a:solidFill>
                <a:latin typeface="Arial"/>
                <a:ea typeface="Arial"/>
                <a:cs typeface="Arial"/>
                <a:sym typeface="Arial"/>
              </a:rPr>
            </a:br>
            <a:r>
              <a:rPr b="1" i="1" lang="en-US" sz="2800" u="none" cap="none" strike="noStrike">
                <a:solidFill>
                  <a:srgbClr val="336699"/>
                </a:solidFill>
                <a:latin typeface="Arial"/>
                <a:ea typeface="Arial"/>
                <a:cs typeface="Arial"/>
                <a:sym typeface="Arial"/>
              </a:rPr>
              <a:t>CẤU TRÚC DỮ LiỆU &amp; GiẢI THUẬT</a:t>
            </a:r>
            <a:endParaRPr b="1" i="0" sz="3200" u="none" cap="none" strike="noStrike">
              <a:solidFill>
                <a:srgbClr val="336699"/>
              </a:solidFill>
              <a:latin typeface="Arial"/>
              <a:ea typeface="Arial"/>
              <a:cs typeface="Arial"/>
              <a:sym typeface="Arial"/>
            </a:endParaRPr>
          </a:p>
        </p:txBody>
      </p:sp>
      <p:grpSp>
        <p:nvGrpSpPr>
          <p:cNvPr id="105" name="Google Shape;105;p15"/>
          <p:cNvGrpSpPr/>
          <p:nvPr/>
        </p:nvGrpSpPr>
        <p:grpSpPr>
          <a:xfrm>
            <a:off x="1905000" y="2209800"/>
            <a:ext cx="5791200" cy="2743200"/>
            <a:chOff x="1008" y="1392"/>
            <a:chExt cx="3648" cy="1728"/>
          </a:xfrm>
        </p:grpSpPr>
        <p:grpSp>
          <p:nvGrpSpPr>
            <p:cNvPr id="106" name="Google Shape;106;p15"/>
            <p:cNvGrpSpPr/>
            <p:nvPr/>
          </p:nvGrpSpPr>
          <p:grpSpPr>
            <a:xfrm>
              <a:off x="1008" y="1392"/>
              <a:ext cx="2736" cy="864"/>
              <a:chOff x="864" y="1392"/>
              <a:chExt cx="2736" cy="864"/>
            </a:xfrm>
          </p:grpSpPr>
          <p:sp>
            <p:nvSpPr>
              <p:cNvPr id="107" name="Google Shape;107;p15"/>
              <p:cNvSpPr txBox="1"/>
              <p:nvPr/>
            </p:nvSpPr>
            <p:spPr>
              <a:xfrm>
                <a:off x="864" y="1392"/>
                <a:ext cx="912" cy="864"/>
              </a:xfrm>
              <a:prstGeom prst="rect">
                <a:avLst/>
              </a:prstGeom>
              <a:solidFill>
                <a:srgbClr val="33CCCC">
                  <a:alpha val="60784"/>
                </a:srgbClr>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108" name="Google Shape;108;p15"/>
              <p:cNvSpPr txBox="1"/>
              <p:nvPr/>
            </p:nvSpPr>
            <p:spPr>
              <a:xfrm>
                <a:off x="1776" y="1392"/>
                <a:ext cx="912" cy="864"/>
              </a:xfrm>
              <a:prstGeom prst="rect">
                <a:avLst/>
              </a:prstGeom>
              <a:solidFill>
                <a:srgbClr val="FFCC66">
                  <a:alpha val="73725"/>
                </a:srgbClr>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109" name="Google Shape;109;p15"/>
              <p:cNvSpPr txBox="1"/>
              <p:nvPr/>
            </p:nvSpPr>
            <p:spPr>
              <a:xfrm>
                <a:off x="2688" y="1392"/>
                <a:ext cx="912" cy="864"/>
              </a:xfrm>
              <a:prstGeom prst="rect">
                <a:avLst/>
              </a:prstGeom>
              <a:solidFill>
                <a:srgbClr val="008080">
                  <a:alpha val="82745"/>
                </a:srgbClr>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110" name="Google Shape;110;p15"/>
            <p:cNvGrpSpPr/>
            <p:nvPr/>
          </p:nvGrpSpPr>
          <p:grpSpPr>
            <a:xfrm>
              <a:off x="1920" y="2256"/>
              <a:ext cx="2736" cy="864"/>
              <a:chOff x="1744" y="2264"/>
              <a:chExt cx="2736" cy="864"/>
            </a:xfrm>
          </p:grpSpPr>
          <p:sp>
            <p:nvSpPr>
              <p:cNvPr id="111" name="Google Shape;111;p15"/>
              <p:cNvSpPr txBox="1"/>
              <p:nvPr/>
            </p:nvSpPr>
            <p:spPr>
              <a:xfrm>
                <a:off x="1744" y="2264"/>
                <a:ext cx="912" cy="864"/>
              </a:xfrm>
              <a:prstGeom prst="rect">
                <a:avLst/>
              </a:prstGeom>
              <a:solidFill>
                <a:srgbClr val="00CC99">
                  <a:alpha val="81568"/>
                </a:srgbClr>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112" name="Google Shape;112;p15"/>
              <p:cNvSpPr txBox="1"/>
              <p:nvPr/>
            </p:nvSpPr>
            <p:spPr>
              <a:xfrm>
                <a:off x="2656" y="2264"/>
                <a:ext cx="912" cy="864"/>
              </a:xfrm>
              <a:prstGeom prst="rect">
                <a:avLst/>
              </a:prstGeom>
              <a:solidFill>
                <a:srgbClr val="33CCCC">
                  <a:alpha val="60784"/>
                </a:srgbClr>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113" name="Google Shape;113;p15"/>
              <p:cNvSpPr txBox="1"/>
              <p:nvPr/>
            </p:nvSpPr>
            <p:spPr>
              <a:xfrm>
                <a:off x="3568" y="2264"/>
                <a:ext cx="912" cy="864"/>
              </a:xfrm>
              <a:prstGeom prst="rect">
                <a:avLst/>
              </a:prstGeom>
              <a:solidFill>
                <a:srgbClr val="FFCC66">
                  <a:alpha val="73725"/>
                </a:srgbClr>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grpSp>
      </p:grpSp>
      <p:pic>
        <p:nvPicPr>
          <p:cNvPr id="114" name="Google Shape;114;p15"/>
          <p:cNvPicPr preferRelativeResize="0"/>
          <p:nvPr/>
        </p:nvPicPr>
        <p:blipFill rotWithShape="1">
          <a:blip r:embed="rId3">
            <a:alphaModFix/>
          </a:blip>
          <a:srcRect b="0" l="0" r="0" t="0"/>
          <a:stretch/>
        </p:blipFill>
        <p:spPr>
          <a:xfrm>
            <a:off x="1905000" y="2209800"/>
            <a:ext cx="1476375" cy="1371600"/>
          </a:xfrm>
          <a:prstGeom prst="rect">
            <a:avLst/>
          </a:prstGeom>
          <a:noFill/>
          <a:ln>
            <a:noFill/>
          </a:ln>
        </p:spPr>
      </p:pic>
      <p:pic>
        <p:nvPicPr>
          <p:cNvPr id="115" name="Google Shape;115;p15"/>
          <p:cNvPicPr preferRelativeResize="0"/>
          <p:nvPr/>
        </p:nvPicPr>
        <p:blipFill rotWithShape="1">
          <a:blip r:embed="rId4">
            <a:alphaModFix/>
          </a:blip>
          <a:srcRect b="0" l="0" r="0" t="0"/>
          <a:stretch/>
        </p:blipFill>
        <p:spPr>
          <a:xfrm>
            <a:off x="4797425" y="2203450"/>
            <a:ext cx="1450975" cy="1377950"/>
          </a:xfrm>
          <a:prstGeom prst="rect">
            <a:avLst/>
          </a:prstGeom>
          <a:noFill/>
          <a:ln>
            <a:noFill/>
          </a:ln>
        </p:spPr>
      </p:pic>
      <p:pic>
        <p:nvPicPr>
          <p:cNvPr id="116" name="Google Shape;116;p15"/>
          <p:cNvPicPr preferRelativeResize="0"/>
          <p:nvPr/>
        </p:nvPicPr>
        <p:blipFill rotWithShape="1">
          <a:blip r:embed="rId5">
            <a:alphaModFix/>
          </a:blip>
          <a:srcRect b="0" l="0" r="0" t="0"/>
          <a:stretch/>
        </p:blipFill>
        <p:spPr>
          <a:xfrm>
            <a:off x="6248400" y="3581400"/>
            <a:ext cx="1447800" cy="1371600"/>
          </a:xfrm>
          <a:prstGeom prst="rect">
            <a:avLst/>
          </a:prstGeom>
          <a:noFill/>
          <a:ln>
            <a:noFill/>
          </a:ln>
        </p:spPr>
      </p:pic>
      <p:pic>
        <p:nvPicPr>
          <p:cNvPr id="117" name="Google Shape;117;p15"/>
          <p:cNvPicPr preferRelativeResize="0"/>
          <p:nvPr/>
        </p:nvPicPr>
        <p:blipFill rotWithShape="1">
          <a:blip r:embed="rId6">
            <a:alphaModFix/>
          </a:blip>
          <a:srcRect b="0" l="0" r="0" t="0"/>
          <a:stretch/>
        </p:blipFill>
        <p:spPr>
          <a:xfrm>
            <a:off x="3352800" y="3581400"/>
            <a:ext cx="1460500" cy="1371600"/>
          </a:xfrm>
          <a:prstGeom prst="rect">
            <a:avLst/>
          </a:prstGeom>
          <a:noFill/>
          <a:ln>
            <a:noFill/>
          </a:ln>
        </p:spPr>
      </p:pic>
      <p:sp>
        <p:nvSpPr>
          <p:cNvPr id="118" name="Google Shape;118;p15"/>
          <p:cNvSpPr/>
          <p:nvPr/>
        </p:nvSpPr>
        <p:spPr>
          <a:xfrm>
            <a:off x="1905000" y="5394325"/>
            <a:ext cx="6096000"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336699"/>
                </a:solidFill>
                <a:latin typeface="Arial"/>
                <a:ea typeface="Arial"/>
                <a:cs typeface="Arial"/>
                <a:sym typeface="Arial"/>
              </a:rPr>
              <a:t>GV: Văn Thị Thiên Trang</a:t>
            </a:r>
            <a:br>
              <a:rPr lang="en-US" sz="2000">
                <a:solidFill>
                  <a:srgbClr val="336699"/>
                </a:solidFill>
                <a:latin typeface="Arial"/>
                <a:ea typeface="Arial"/>
                <a:cs typeface="Arial"/>
                <a:sym typeface="Arial"/>
              </a:rPr>
            </a:br>
            <a:r>
              <a:rPr lang="en-US" sz="2000">
                <a:solidFill>
                  <a:srgbClr val="336699"/>
                </a:solidFill>
                <a:latin typeface="Arial"/>
                <a:ea typeface="Arial"/>
                <a:cs typeface="Arial"/>
                <a:sym typeface="Arial"/>
              </a:rPr>
              <a:t>Trường Đại học Công nghệ TP. HCM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4"/>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225" name="Google Shape;225;p24"/>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226" name="Google Shape;226;p24"/>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Ví dụ</a:t>
            </a:r>
            <a:endParaRPr/>
          </a:p>
        </p:txBody>
      </p:sp>
      <p:sp>
        <p:nvSpPr>
          <p:cNvPr id="227" name="Google Shape;227;p24"/>
          <p:cNvSpPr txBox="1"/>
          <p:nvPr>
            <p:ph idx="1" type="body"/>
          </p:nvPr>
        </p:nvSpPr>
        <p:spPr>
          <a:xfrm>
            <a:off x="990600" y="1143000"/>
            <a:ext cx="7086600" cy="20574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0099FF"/>
              </a:buClr>
              <a:buSzPts val="2200"/>
              <a:buFont typeface="Noto Sans Symbols"/>
              <a:buChar char="∙"/>
            </a:pPr>
            <a:r>
              <a:rPr b="0" i="0" lang="en-US" sz="2200" u="none" cap="none" strike="noStrike">
                <a:solidFill>
                  <a:schemeClr val="dk1"/>
                </a:solidFill>
                <a:latin typeface="Arial"/>
                <a:ea typeface="Arial"/>
                <a:cs typeface="Arial"/>
                <a:sym typeface="Arial"/>
              </a:rPr>
              <a:t>Phương án A: dùng mảng 1 chiều</a:t>
            </a:r>
            <a:endParaRPr/>
          </a:p>
          <a:p>
            <a:pPr indent="-325438" lvl="1" marL="669925" marR="0" rtl="0" algn="just">
              <a:spcBef>
                <a:spcPts val="420"/>
              </a:spcBef>
              <a:spcAft>
                <a:spcPts val="0"/>
              </a:spcAft>
              <a:buClr>
                <a:srgbClr val="FFC247"/>
              </a:buClr>
              <a:buSzPts val="1470"/>
              <a:buFont typeface="Noto Sans Symbols"/>
              <a:buChar char="✓"/>
            </a:pPr>
            <a:r>
              <a:rPr b="0" i="0" lang="en-US" sz="2100" u="none" cap="none" strike="noStrike">
                <a:solidFill>
                  <a:schemeClr val="dk1"/>
                </a:solidFill>
                <a:latin typeface="Arial"/>
                <a:ea typeface="Arial"/>
                <a:cs typeface="Arial"/>
                <a:sym typeface="Arial"/>
              </a:rPr>
              <a:t>int result[12] = {  	7, 9, 5, 6,</a:t>
            </a:r>
            <a:endParaRPr/>
          </a:p>
          <a:p>
            <a:pPr indent="-339725" lvl="4" marL="1681163" marR="0" rtl="0" algn="just">
              <a:spcBef>
                <a:spcPts val="420"/>
              </a:spcBef>
              <a:spcAft>
                <a:spcPts val="0"/>
              </a:spcAft>
              <a:buClr>
                <a:srgbClr val="CC0000"/>
              </a:buClr>
              <a:buSzPts val="1200"/>
              <a:buFont typeface="Noto Sans Symbols"/>
              <a:buNone/>
            </a:pPr>
            <a:r>
              <a:rPr b="0" i="0" lang="en-US" sz="1200" u="none" cap="none" strike="noStrike">
                <a:solidFill>
                  <a:schemeClr val="dk1"/>
                </a:solidFill>
                <a:latin typeface="Arial"/>
                <a:ea typeface="Arial"/>
                <a:cs typeface="Arial"/>
                <a:sym typeface="Arial"/>
              </a:rPr>
              <a:t>                    	</a:t>
            </a:r>
            <a:r>
              <a:rPr b="0" i="0" lang="en-US" sz="2100" u="none" cap="none" strike="noStrike">
                <a:solidFill>
                  <a:schemeClr val="dk1"/>
                </a:solidFill>
                <a:latin typeface="Arial"/>
                <a:ea typeface="Arial"/>
                <a:cs typeface="Arial"/>
                <a:sym typeface="Arial"/>
              </a:rPr>
              <a:t>9, 5, 8, 7,</a:t>
            </a:r>
            <a:endParaRPr/>
          </a:p>
          <a:p>
            <a:pPr indent="-339725" lvl="4" marL="1681163" marR="0" rtl="0" algn="just">
              <a:spcBef>
                <a:spcPts val="420"/>
              </a:spcBef>
              <a:spcAft>
                <a:spcPts val="0"/>
              </a:spcAft>
              <a:buClr>
                <a:srgbClr val="CC0000"/>
              </a:buClr>
              <a:buSzPts val="2100"/>
              <a:buFont typeface="Noto Sans Symbols"/>
              <a:buNone/>
            </a:pPr>
            <a:r>
              <a:rPr b="0" i="0" lang="en-US" sz="2100" u="none" cap="none" strike="noStrike">
                <a:solidFill>
                  <a:schemeClr val="dk1"/>
                </a:solidFill>
                <a:latin typeface="Arial"/>
                <a:ea typeface="Arial"/>
                <a:cs typeface="Arial"/>
                <a:sym typeface="Arial"/>
              </a:rPr>
              <a:t>               	8, 6, 9, 5 };</a:t>
            </a:r>
            <a:endParaRPr/>
          </a:p>
        </p:txBody>
      </p:sp>
      <p:graphicFrame>
        <p:nvGraphicFramePr>
          <p:cNvPr id="228" name="Google Shape;228;p24"/>
          <p:cNvGraphicFramePr/>
          <p:nvPr/>
        </p:nvGraphicFramePr>
        <p:xfrm>
          <a:off x="1422400" y="3505200"/>
          <a:ext cx="3000000" cy="3000000"/>
        </p:xfrm>
        <a:graphic>
          <a:graphicData uri="http://schemas.openxmlformats.org/drawingml/2006/table">
            <a:tbl>
              <a:tblPr>
                <a:noFill/>
                <a:tableStyleId>{34A2B0B8-3801-44A0-AF76-32C2B7CDE4F5}</a:tableStyleId>
              </a:tblPr>
              <a:tblGrid>
                <a:gridCol w="593725"/>
                <a:gridCol w="593725"/>
                <a:gridCol w="593725"/>
                <a:gridCol w="593725"/>
                <a:gridCol w="593725"/>
                <a:gridCol w="561975"/>
                <a:gridCol w="622300"/>
                <a:gridCol w="593725"/>
                <a:gridCol w="595325"/>
                <a:gridCol w="592125"/>
                <a:gridCol w="593725"/>
                <a:gridCol w="593725"/>
              </a:tblGrid>
              <a:tr h="857250">
                <a:tc>
                  <a:txBody>
                    <a:bodyPr/>
                    <a:lstStyle/>
                    <a:p>
                      <a:pPr indent="0" lvl="0" marL="0" marR="0" rtl="0" algn="ctr">
                        <a:lnSpc>
                          <a:spcPct val="100000"/>
                        </a:lnSpc>
                        <a:spcBef>
                          <a:spcPts val="0"/>
                        </a:spcBef>
                        <a:spcAft>
                          <a:spcPts val="0"/>
                        </a:spcAft>
                        <a:buClr>
                          <a:srgbClr val="0099FF"/>
                        </a:buClr>
                        <a:buSzPts val="3100"/>
                        <a:buFont typeface="Noto Sans Symbols"/>
                        <a:buNone/>
                      </a:pPr>
                      <a:r>
                        <a:rPr b="1" i="0" lang="en-US" sz="3100" u="none" cap="none" strike="noStrike">
                          <a:solidFill>
                            <a:schemeClr val="dk1"/>
                          </a:solidFill>
                          <a:latin typeface="Arial"/>
                          <a:ea typeface="Arial"/>
                          <a:cs typeface="Arial"/>
                          <a:sym typeface="Arial"/>
                        </a:rPr>
                        <a:t>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alpha val="49803"/>
                      </a:srgbClr>
                    </a:solidFill>
                  </a:tcPr>
                </a:tc>
                <a:tc>
                  <a:txBody>
                    <a:bodyPr/>
                    <a:lstStyle/>
                    <a:p>
                      <a:pPr indent="0" lvl="0" marL="0" marR="0" rtl="0" algn="ctr">
                        <a:lnSpc>
                          <a:spcPct val="100000"/>
                        </a:lnSpc>
                        <a:spcBef>
                          <a:spcPts val="0"/>
                        </a:spcBef>
                        <a:spcAft>
                          <a:spcPts val="0"/>
                        </a:spcAft>
                        <a:buClr>
                          <a:srgbClr val="0099FF"/>
                        </a:buClr>
                        <a:buSzPts val="3100"/>
                        <a:buFont typeface="Noto Sans Symbols"/>
                        <a:buNone/>
                      </a:pPr>
                      <a:r>
                        <a:rPr b="1" i="0" lang="en-US" sz="3100" u="none" cap="none" strike="noStrike">
                          <a:solidFill>
                            <a:schemeClr val="dk1"/>
                          </a:solidFill>
                          <a:latin typeface="Arial"/>
                          <a:ea typeface="Arial"/>
                          <a:cs typeface="Arial"/>
                          <a:sym typeface="Arial"/>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alpha val="49803"/>
                      </a:srgbClr>
                    </a:solidFill>
                  </a:tcPr>
                </a:tc>
                <a:tc>
                  <a:txBody>
                    <a:bodyPr/>
                    <a:lstStyle/>
                    <a:p>
                      <a:pPr indent="0" lvl="0" marL="0" marR="0" rtl="0" algn="ctr">
                        <a:lnSpc>
                          <a:spcPct val="100000"/>
                        </a:lnSpc>
                        <a:spcBef>
                          <a:spcPts val="0"/>
                        </a:spcBef>
                        <a:spcAft>
                          <a:spcPts val="0"/>
                        </a:spcAft>
                        <a:buClr>
                          <a:srgbClr val="0099FF"/>
                        </a:buClr>
                        <a:buSzPts val="3100"/>
                        <a:buFont typeface="Noto Sans Symbols"/>
                        <a:buNone/>
                      </a:pPr>
                      <a:r>
                        <a:rPr b="1" i="0" lang="en-US" sz="3100" u="none" cap="none" strike="noStrike">
                          <a:solidFill>
                            <a:schemeClr val="dk1"/>
                          </a:solidFill>
                          <a:latin typeface="Arial"/>
                          <a:ea typeface="Arial"/>
                          <a:cs typeface="Arial"/>
                          <a:sym typeface="Arial"/>
                        </a:rPr>
                        <a:t>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alpha val="49803"/>
                      </a:srgbClr>
                    </a:solidFill>
                  </a:tcPr>
                </a:tc>
                <a:tc>
                  <a:txBody>
                    <a:bodyPr/>
                    <a:lstStyle/>
                    <a:p>
                      <a:pPr indent="0" lvl="0" marL="0" marR="0" rtl="0" algn="ctr">
                        <a:lnSpc>
                          <a:spcPct val="100000"/>
                        </a:lnSpc>
                        <a:spcBef>
                          <a:spcPts val="0"/>
                        </a:spcBef>
                        <a:spcAft>
                          <a:spcPts val="0"/>
                        </a:spcAft>
                        <a:buClr>
                          <a:srgbClr val="0099FF"/>
                        </a:buClr>
                        <a:buSzPts val="3100"/>
                        <a:buFont typeface="Noto Sans Symbols"/>
                        <a:buNone/>
                      </a:pPr>
                      <a:r>
                        <a:rPr b="1" i="0" lang="en-US" sz="3100" u="none" cap="none" strike="noStrike">
                          <a:solidFill>
                            <a:schemeClr val="dk1"/>
                          </a:solidFill>
                          <a:latin typeface="Arial"/>
                          <a:ea typeface="Arial"/>
                          <a:cs typeface="Arial"/>
                          <a:sym typeface="Arial"/>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alpha val="49803"/>
                      </a:srgbClr>
                    </a:solidFill>
                  </a:tcPr>
                </a:tc>
                <a:tc>
                  <a:txBody>
                    <a:bodyPr/>
                    <a:lstStyle/>
                    <a:p>
                      <a:pPr indent="0" lvl="0" marL="0" marR="0" rtl="0" algn="ctr">
                        <a:lnSpc>
                          <a:spcPct val="100000"/>
                        </a:lnSpc>
                        <a:spcBef>
                          <a:spcPts val="0"/>
                        </a:spcBef>
                        <a:spcAft>
                          <a:spcPts val="0"/>
                        </a:spcAft>
                        <a:buClr>
                          <a:srgbClr val="0099FF"/>
                        </a:buClr>
                        <a:buSzPts val="3100"/>
                        <a:buFont typeface="Noto Sans Symbols"/>
                        <a:buNone/>
                      </a:pPr>
                      <a:r>
                        <a:rPr b="1" i="0" lang="en-US" sz="3100" u="none" cap="none" strike="noStrike">
                          <a:solidFill>
                            <a:schemeClr val="dk1"/>
                          </a:solidFill>
                          <a:latin typeface="Arial"/>
                          <a:ea typeface="Arial"/>
                          <a:cs typeface="Arial"/>
                          <a:sym typeface="Arial"/>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CC99">
                        <a:alpha val="49803"/>
                      </a:srgbClr>
                    </a:solidFill>
                  </a:tcPr>
                </a:tc>
                <a:tc>
                  <a:txBody>
                    <a:bodyPr/>
                    <a:lstStyle/>
                    <a:p>
                      <a:pPr indent="0" lvl="0" marL="0" marR="0" rtl="0" algn="ctr">
                        <a:lnSpc>
                          <a:spcPct val="100000"/>
                        </a:lnSpc>
                        <a:spcBef>
                          <a:spcPts val="0"/>
                        </a:spcBef>
                        <a:spcAft>
                          <a:spcPts val="0"/>
                        </a:spcAft>
                        <a:buClr>
                          <a:srgbClr val="0099FF"/>
                        </a:buClr>
                        <a:buSzPts val="3100"/>
                        <a:buFont typeface="Noto Sans Symbols"/>
                        <a:buNone/>
                      </a:pPr>
                      <a:r>
                        <a:rPr b="1" i="0" lang="en-US" sz="3100" u="none" cap="none" strike="noStrike">
                          <a:solidFill>
                            <a:schemeClr val="dk1"/>
                          </a:solidFill>
                          <a:latin typeface="Arial"/>
                          <a:ea typeface="Arial"/>
                          <a:cs typeface="Arial"/>
                          <a:sym typeface="Arial"/>
                        </a:rPr>
                        <a:t>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CC99">
                        <a:alpha val="49803"/>
                      </a:srgbClr>
                    </a:solidFill>
                  </a:tcPr>
                </a:tc>
                <a:tc>
                  <a:txBody>
                    <a:bodyPr/>
                    <a:lstStyle/>
                    <a:p>
                      <a:pPr indent="0" lvl="0" marL="0" marR="0" rtl="0" algn="ctr">
                        <a:lnSpc>
                          <a:spcPct val="100000"/>
                        </a:lnSpc>
                        <a:spcBef>
                          <a:spcPts val="0"/>
                        </a:spcBef>
                        <a:spcAft>
                          <a:spcPts val="0"/>
                        </a:spcAft>
                        <a:buClr>
                          <a:srgbClr val="0099FF"/>
                        </a:buClr>
                        <a:buSzPts val="3100"/>
                        <a:buFont typeface="Noto Sans Symbols"/>
                        <a:buNone/>
                      </a:pPr>
                      <a:r>
                        <a:rPr b="1" i="0" lang="en-US" sz="3100" u="none" cap="none" strike="noStrike">
                          <a:solidFill>
                            <a:schemeClr val="dk1"/>
                          </a:solidFill>
                          <a:latin typeface="Arial"/>
                          <a:ea typeface="Arial"/>
                          <a:cs typeface="Arial"/>
                          <a:sym typeface="Arial"/>
                        </a:rPr>
                        <a:t>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CC99">
                        <a:alpha val="49803"/>
                      </a:srgbClr>
                    </a:solidFill>
                  </a:tcPr>
                </a:tc>
                <a:tc>
                  <a:txBody>
                    <a:bodyPr/>
                    <a:lstStyle/>
                    <a:p>
                      <a:pPr indent="0" lvl="0" marL="0" marR="0" rtl="0" algn="ctr">
                        <a:lnSpc>
                          <a:spcPct val="100000"/>
                        </a:lnSpc>
                        <a:spcBef>
                          <a:spcPts val="0"/>
                        </a:spcBef>
                        <a:spcAft>
                          <a:spcPts val="0"/>
                        </a:spcAft>
                        <a:buClr>
                          <a:srgbClr val="0099FF"/>
                        </a:buClr>
                        <a:buSzPts val="3100"/>
                        <a:buFont typeface="Noto Sans Symbols"/>
                        <a:buNone/>
                      </a:pPr>
                      <a:r>
                        <a:rPr b="1" i="0" lang="en-US" sz="3100" u="none" cap="none" strike="noStrike">
                          <a:solidFill>
                            <a:schemeClr val="dk1"/>
                          </a:solidFill>
                          <a:latin typeface="Arial"/>
                          <a:ea typeface="Arial"/>
                          <a:cs typeface="Arial"/>
                          <a:sym typeface="Arial"/>
                        </a:rPr>
                        <a:t>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CC99">
                        <a:alpha val="49803"/>
                      </a:srgbClr>
                    </a:solidFill>
                  </a:tcPr>
                </a:tc>
                <a:tc>
                  <a:txBody>
                    <a:bodyPr/>
                    <a:lstStyle/>
                    <a:p>
                      <a:pPr indent="0" lvl="0" marL="0" marR="0" rtl="0" algn="ctr">
                        <a:lnSpc>
                          <a:spcPct val="100000"/>
                        </a:lnSpc>
                        <a:spcBef>
                          <a:spcPts val="0"/>
                        </a:spcBef>
                        <a:spcAft>
                          <a:spcPts val="0"/>
                        </a:spcAft>
                        <a:buClr>
                          <a:srgbClr val="0099FF"/>
                        </a:buClr>
                        <a:buSzPts val="3100"/>
                        <a:buFont typeface="Noto Sans Symbols"/>
                        <a:buNone/>
                      </a:pPr>
                      <a:r>
                        <a:rPr b="1" i="0" lang="en-US" sz="3100" u="none" cap="none" strike="noStrike">
                          <a:solidFill>
                            <a:schemeClr val="dk1"/>
                          </a:solidFill>
                          <a:latin typeface="Arial"/>
                          <a:ea typeface="Arial"/>
                          <a:cs typeface="Arial"/>
                          <a:sym typeface="Arial"/>
                        </a:rPr>
                        <a:t>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rgbClr val="0099FF"/>
                        </a:buClr>
                        <a:buSzPts val="3100"/>
                        <a:buFont typeface="Noto Sans Symbols"/>
                        <a:buNone/>
                      </a:pPr>
                      <a:r>
                        <a:rPr b="1" i="0" lang="en-US" sz="3100" u="none" cap="none" strike="noStrike">
                          <a:solidFill>
                            <a:schemeClr val="dk1"/>
                          </a:solidFill>
                          <a:latin typeface="Arial"/>
                          <a:ea typeface="Arial"/>
                          <a:cs typeface="Arial"/>
                          <a:sym typeface="Arial"/>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rgbClr val="0099FF"/>
                        </a:buClr>
                        <a:buSzPts val="3100"/>
                        <a:buFont typeface="Noto Sans Symbols"/>
                        <a:buNone/>
                      </a:pPr>
                      <a:r>
                        <a:rPr b="1" i="0" lang="en-US" sz="3100" u="none" cap="none" strike="noStrike">
                          <a:solidFill>
                            <a:schemeClr val="dk1"/>
                          </a:solidFill>
                          <a:latin typeface="Arial"/>
                          <a:ea typeface="Arial"/>
                          <a:cs typeface="Arial"/>
                          <a:sym typeface="Arial"/>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rgbClr val="0099FF"/>
                        </a:buClr>
                        <a:buSzPts val="3100"/>
                        <a:buFont typeface="Noto Sans Symbols"/>
                        <a:buNone/>
                      </a:pPr>
                      <a:r>
                        <a:rPr b="1" i="0" lang="en-US" sz="3100" u="none" cap="none" strike="noStrike">
                          <a:solidFill>
                            <a:schemeClr val="dk1"/>
                          </a:solidFill>
                          <a:latin typeface="Arial"/>
                          <a:ea typeface="Arial"/>
                          <a:cs typeface="Arial"/>
                          <a:sym typeface="Arial"/>
                        </a:rPr>
                        <a:t>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r>
            </a:tbl>
          </a:graphicData>
        </a:graphic>
      </p:graphicFrame>
      <p:grpSp>
        <p:nvGrpSpPr>
          <p:cNvPr id="229" name="Google Shape;229;p24"/>
          <p:cNvGrpSpPr/>
          <p:nvPr/>
        </p:nvGrpSpPr>
        <p:grpSpPr>
          <a:xfrm>
            <a:off x="1447800" y="4556125"/>
            <a:ext cx="7239000" cy="701675"/>
            <a:chOff x="912" y="3216"/>
            <a:chExt cx="4560" cy="442"/>
          </a:xfrm>
        </p:grpSpPr>
        <p:cxnSp>
          <p:nvCxnSpPr>
            <p:cNvPr id="230" name="Google Shape;230;p24"/>
            <p:cNvCxnSpPr/>
            <p:nvPr/>
          </p:nvCxnSpPr>
          <p:spPr>
            <a:xfrm>
              <a:off x="912" y="3216"/>
              <a:ext cx="1536" cy="0"/>
            </a:xfrm>
            <a:prstGeom prst="straightConnector1">
              <a:avLst/>
            </a:prstGeom>
            <a:noFill/>
            <a:ln cap="flat" cmpd="sng" w="9525">
              <a:solidFill>
                <a:schemeClr val="dk1"/>
              </a:solidFill>
              <a:prstDash val="solid"/>
              <a:round/>
              <a:headEnd len="med" w="med" type="triangle"/>
              <a:tailEnd len="med" w="med" type="triangle"/>
            </a:ln>
          </p:spPr>
        </p:cxnSp>
        <p:sp>
          <p:nvSpPr>
            <p:cNvPr id="231" name="Google Shape;231;p24"/>
            <p:cNvSpPr txBox="1"/>
            <p:nvPr/>
          </p:nvSpPr>
          <p:spPr>
            <a:xfrm>
              <a:off x="1379" y="3264"/>
              <a:ext cx="419" cy="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SV1</a:t>
              </a:r>
              <a:endParaRPr/>
            </a:p>
          </p:txBody>
        </p:sp>
        <p:cxnSp>
          <p:nvCxnSpPr>
            <p:cNvPr id="232" name="Google Shape;232;p24"/>
            <p:cNvCxnSpPr/>
            <p:nvPr/>
          </p:nvCxnSpPr>
          <p:spPr>
            <a:xfrm>
              <a:off x="2400" y="3312"/>
              <a:ext cx="1536" cy="0"/>
            </a:xfrm>
            <a:prstGeom prst="straightConnector1">
              <a:avLst/>
            </a:prstGeom>
            <a:noFill/>
            <a:ln cap="flat" cmpd="sng" w="9525">
              <a:solidFill>
                <a:schemeClr val="dk1"/>
              </a:solidFill>
              <a:prstDash val="solid"/>
              <a:round/>
              <a:headEnd len="med" w="med" type="triangle"/>
              <a:tailEnd len="med" w="med" type="triangle"/>
            </a:ln>
          </p:spPr>
        </p:cxnSp>
        <p:sp>
          <p:nvSpPr>
            <p:cNvPr id="233" name="Google Shape;233;p24"/>
            <p:cNvSpPr txBox="1"/>
            <p:nvPr/>
          </p:nvSpPr>
          <p:spPr>
            <a:xfrm>
              <a:off x="2804" y="3360"/>
              <a:ext cx="419" cy="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SV2</a:t>
              </a:r>
              <a:endParaRPr/>
            </a:p>
          </p:txBody>
        </p:sp>
        <p:cxnSp>
          <p:nvCxnSpPr>
            <p:cNvPr id="234" name="Google Shape;234;p24"/>
            <p:cNvCxnSpPr/>
            <p:nvPr/>
          </p:nvCxnSpPr>
          <p:spPr>
            <a:xfrm>
              <a:off x="3888" y="3408"/>
              <a:ext cx="1584" cy="0"/>
            </a:xfrm>
            <a:prstGeom prst="straightConnector1">
              <a:avLst/>
            </a:prstGeom>
            <a:noFill/>
            <a:ln cap="flat" cmpd="sng" w="9525">
              <a:solidFill>
                <a:schemeClr val="dk1"/>
              </a:solidFill>
              <a:prstDash val="solid"/>
              <a:round/>
              <a:headEnd len="med" w="med" type="triangle"/>
              <a:tailEnd len="med" w="med" type="triangle"/>
            </a:ln>
          </p:spPr>
        </p:cxnSp>
        <p:sp>
          <p:nvSpPr>
            <p:cNvPr id="235" name="Google Shape;235;p24"/>
            <p:cNvSpPr txBox="1"/>
            <p:nvPr/>
          </p:nvSpPr>
          <p:spPr>
            <a:xfrm>
              <a:off x="4416" y="3408"/>
              <a:ext cx="419" cy="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SV3</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25"/>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242" name="Google Shape;242;p25"/>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243" name="Google Shape;243;p25"/>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Ví dụ</a:t>
            </a:r>
            <a:endParaRPr/>
          </a:p>
        </p:txBody>
      </p:sp>
      <p:sp>
        <p:nvSpPr>
          <p:cNvPr id="244" name="Google Shape;244;p25"/>
          <p:cNvSpPr txBox="1"/>
          <p:nvPr>
            <p:ph idx="1" type="body"/>
          </p:nvPr>
        </p:nvSpPr>
        <p:spPr>
          <a:xfrm>
            <a:off x="762000" y="1066800"/>
            <a:ext cx="8229600" cy="53340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0099FF"/>
              </a:buClr>
              <a:buSzPts val="2100"/>
              <a:buFont typeface="Noto Sans Symbols"/>
              <a:buChar char="∙"/>
            </a:pPr>
            <a:r>
              <a:rPr b="0" i="0" lang="en-US" sz="2100" u="none" cap="none" strike="noStrike">
                <a:solidFill>
                  <a:schemeClr val="dk1"/>
                </a:solidFill>
                <a:latin typeface="Arial"/>
                <a:ea typeface="Arial"/>
                <a:cs typeface="Arial"/>
                <a:sym typeface="Arial"/>
              </a:rPr>
              <a:t>Truy xuất điểm môn j của hs i là phần tử tại dòng i và cột j </a:t>
            </a:r>
            <a:endParaRPr/>
          </a:p>
          <a:p>
            <a:pPr indent="-325438" lvl="1" marL="669925" marR="0" rtl="0" algn="just">
              <a:spcBef>
                <a:spcPts val="400"/>
              </a:spcBef>
              <a:spcAft>
                <a:spcPts val="0"/>
              </a:spcAft>
              <a:buClr>
                <a:srgbClr val="FFC247"/>
              </a:buClr>
              <a:buSzPts val="1400"/>
              <a:buFont typeface="Noto Sans Symbols"/>
              <a:buChar char="✓"/>
            </a:pPr>
            <a:r>
              <a:rPr b="0" i="0" lang="en-US" sz="2000" u="none" cap="none" strike="noStrike">
                <a:solidFill>
                  <a:schemeClr val="dk1"/>
                </a:solidFill>
                <a:latin typeface="Arial"/>
                <a:ea typeface="Arial"/>
                <a:cs typeface="Arial"/>
                <a:sym typeface="Arial"/>
              </a:rPr>
              <a:t>Bảng điểm(i, j) → result[((i-1)*số cột)+j]</a:t>
            </a:r>
            <a:endParaRPr/>
          </a:p>
          <a:p>
            <a:pPr indent="-342900" lvl="0" marL="342900" marR="0" rtl="0" algn="just">
              <a:spcBef>
                <a:spcPts val="420"/>
              </a:spcBef>
              <a:spcAft>
                <a:spcPts val="0"/>
              </a:spcAft>
              <a:buClr>
                <a:srgbClr val="0099FF"/>
              </a:buClr>
              <a:buSzPts val="2100"/>
              <a:buFont typeface="Noto Sans Symbols"/>
              <a:buChar char="∙"/>
            </a:pPr>
            <a:r>
              <a:rPr b="0" i="0" lang="en-US" sz="2100" u="none" cap="none" strike="noStrike">
                <a:solidFill>
                  <a:schemeClr val="dk1"/>
                </a:solidFill>
                <a:latin typeface="Arial"/>
                <a:ea typeface="Arial"/>
                <a:cs typeface="Arial"/>
                <a:sym typeface="Arial"/>
              </a:rPr>
              <a:t>Ngược lại</a:t>
            </a:r>
            <a:endParaRPr/>
          </a:p>
          <a:p>
            <a:pPr indent="-325438" lvl="1" marL="669925" marR="0" rtl="0" algn="just">
              <a:spcBef>
                <a:spcPts val="400"/>
              </a:spcBef>
              <a:spcAft>
                <a:spcPts val="0"/>
              </a:spcAft>
              <a:buClr>
                <a:srgbClr val="FFC247"/>
              </a:buClr>
              <a:buSzPts val="1400"/>
              <a:buFont typeface="Noto Sans Symbols"/>
              <a:buChar char="✓"/>
            </a:pPr>
            <a:r>
              <a:rPr b="0" i="0" lang="en-US" sz="2000" u="none" cap="none" strike="noStrike">
                <a:solidFill>
                  <a:schemeClr val="dk1"/>
                </a:solidFill>
                <a:latin typeface="Arial"/>
                <a:ea typeface="Arial"/>
                <a:cs typeface="Arial"/>
                <a:sym typeface="Arial"/>
              </a:rPr>
              <a:t>Result[i] → Bảng điểm</a:t>
            </a:r>
            <a:r>
              <a:rPr b="1" i="0" lang="en-US" sz="2000" u="none" cap="none" strike="noStrike">
                <a:solidFill>
                  <a:schemeClr val="dk1"/>
                </a:solidFill>
                <a:latin typeface="Arial"/>
                <a:ea typeface="Arial"/>
                <a:cs typeface="Arial"/>
                <a:sym typeface="Arial"/>
              </a:rPr>
              <a:t>(</a:t>
            </a:r>
            <a:r>
              <a:rPr b="0" i="0" lang="en-US" sz="2000" u="none" cap="none" strike="noStrike">
                <a:solidFill>
                  <a:schemeClr val="dk1"/>
                </a:solidFill>
                <a:latin typeface="Arial"/>
                <a:ea typeface="Arial"/>
                <a:cs typeface="Arial"/>
                <a:sym typeface="Arial"/>
              </a:rPr>
              <a:t>dòng</a:t>
            </a:r>
            <a:r>
              <a:rPr b="0" i="0" lang="en-US" sz="2000" u="none" cap="none" strike="noStrike">
                <a:solidFill>
                  <a:srgbClr val="FF3300"/>
                </a:solidFill>
                <a:latin typeface="Arial"/>
                <a:ea typeface="Arial"/>
                <a:cs typeface="Arial"/>
                <a:sym typeface="Arial"/>
              </a:rPr>
              <a:t>(</a:t>
            </a:r>
            <a:r>
              <a:rPr b="0" i="0" lang="en-US" sz="2000" u="none" cap="none" strike="noStrike">
                <a:solidFill>
                  <a:schemeClr val="dk1"/>
                </a:solidFill>
                <a:latin typeface="Arial"/>
                <a:ea typeface="Arial"/>
                <a:cs typeface="Arial"/>
                <a:sym typeface="Arial"/>
              </a:rPr>
              <a:t>(i/số cột)+1</a:t>
            </a:r>
            <a:r>
              <a:rPr b="0" i="0" lang="en-US" sz="2000" u="none" cap="none" strike="noStrike">
                <a:solidFill>
                  <a:srgbClr val="FF3300"/>
                </a:solidFill>
                <a:latin typeface="Arial"/>
                <a:ea typeface="Arial"/>
                <a:cs typeface="Arial"/>
                <a:sym typeface="Arial"/>
              </a:rPr>
              <a:t>)</a:t>
            </a:r>
            <a:r>
              <a:rPr b="0" i="0" lang="en-US" sz="2000" u="none" cap="none" strike="noStrike">
                <a:solidFill>
                  <a:schemeClr val="dk1"/>
                </a:solidFill>
                <a:latin typeface="Arial"/>
                <a:ea typeface="Arial"/>
                <a:cs typeface="Arial"/>
                <a:sym typeface="Arial"/>
              </a:rPr>
              <a:t>, cột</a:t>
            </a:r>
            <a:r>
              <a:rPr b="0" i="0" lang="en-US" sz="2000" u="none" cap="none" strike="noStrike">
                <a:solidFill>
                  <a:srgbClr val="FF3300"/>
                </a:solidFill>
                <a:latin typeface="Arial"/>
                <a:ea typeface="Arial"/>
                <a:cs typeface="Arial"/>
                <a:sym typeface="Arial"/>
              </a:rPr>
              <a:t>(</a:t>
            </a:r>
            <a:r>
              <a:rPr b="0" i="0" lang="en-US" sz="2000" u="none" cap="none" strike="noStrike">
                <a:solidFill>
                  <a:schemeClr val="dk1"/>
                </a:solidFill>
                <a:latin typeface="Arial"/>
                <a:ea typeface="Arial"/>
                <a:cs typeface="Arial"/>
                <a:sym typeface="Arial"/>
              </a:rPr>
              <a:t>i% số cột</a:t>
            </a:r>
            <a:r>
              <a:rPr b="0" i="0" lang="en-US" sz="2000" u="none" cap="none" strike="noStrike">
                <a:solidFill>
                  <a:srgbClr val="FF3300"/>
                </a:solidFill>
                <a:latin typeface="Arial"/>
                <a:ea typeface="Arial"/>
                <a:cs typeface="Arial"/>
                <a:sym typeface="Arial"/>
              </a:rPr>
              <a:t>)</a:t>
            </a:r>
            <a:r>
              <a:rPr b="1" i="0" lang="en-US" sz="2000" u="none" cap="none" strike="noStrike">
                <a:solidFill>
                  <a:schemeClr val="dk1"/>
                </a:solidFill>
                <a:latin typeface="Arial"/>
                <a:ea typeface="Arial"/>
                <a:cs typeface="Arial"/>
                <a:sym typeface="Arial"/>
              </a:rPr>
              <a:t>)</a:t>
            </a:r>
            <a:endParaRPr/>
          </a:p>
          <a:p>
            <a:pPr indent="-342900" lvl="0" marL="342900" marR="0" rtl="0" algn="just">
              <a:spcBef>
                <a:spcPts val="420"/>
              </a:spcBef>
              <a:spcAft>
                <a:spcPts val="0"/>
              </a:spcAft>
              <a:buClr>
                <a:srgbClr val="0099FF"/>
              </a:buClr>
              <a:buSzPts val="2100"/>
              <a:buFont typeface="Noto Sans Symbols"/>
              <a:buChar char="∙"/>
            </a:pPr>
            <a:r>
              <a:rPr b="0" i="0" lang="en-US" sz="2100" u="none" cap="none" strike="noStrike">
                <a:solidFill>
                  <a:schemeClr val="dk1"/>
                </a:solidFill>
                <a:latin typeface="Arial"/>
                <a:ea typeface="Arial"/>
                <a:cs typeface="Arial"/>
                <a:sym typeface="Arial"/>
              </a:rPr>
              <a:t>Thao tác xử lý như sau:</a:t>
            </a:r>
            <a:endParaRPr/>
          </a:p>
          <a:p>
            <a:pPr indent="-342900" lvl="0" marL="342900" marR="0" rtl="0" algn="just">
              <a:spcBef>
                <a:spcPts val="500"/>
              </a:spcBef>
              <a:spcAft>
                <a:spcPts val="0"/>
              </a:spcAft>
              <a:buClr>
                <a:srgbClr val="0099FF"/>
              </a:buClr>
              <a:buSzPts val="2500"/>
              <a:buFont typeface="Noto Sans Symbols"/>
              <a:buNone/>
            </a:pPr>
            <a:r>
              <a:rPr b="0" i="0" lang="en-US" sz="2500" u="none" cap="none" strike="noStrike">
                <a:solidFill>
                  <a:schemeClr val="dk1"/>
                </a:solidFill>
                <a:latin typeface="Arial"/>
                <a:ea typeface="Arial"/>
                <a:cs typeface="Arial"/>
                <a:sym typeface="Arial"/>
              </a:rPr>
              <a:t>	</a:t>
            </a:r>
            <a:endParaRPr b="0" i="0" sz="2400" u="none" cap="none" strike="noStrike">
              <a:solidFill>
                <a:schemeClr val="dk1"/>
              </a:solidFill>
              <a:latin typeface="Arial"/>
              <a:ea typeface="Arial"/>
              <a:cs typeface="Arial"/>
              <a:sym typeface="Arial"/>
            </a:endParaRPr>
          </a:p>
        </p:txBody>
      </p:sp>
      <p:sp>
        <p:nvSpPr>
          <p:cNvPr id="245" name="Google Shape;245;p25"/>
          <p:cNvSpPr txBox="1"/>
          <p:nvPr/>
        </p:nvSpPr>
        <p:spPr>
          <a:xfrm>
            <a:off x="942975" y="2971800"/>
            <a:ext cx="7743825" cy="3394075"/>
          </a:xfrm>
          <a:prstGeom prst="rect">
            <a:avLst/>
          </a:prstGeom>
          <a:solidFill>
            <a:srgbClr val="E7FFE7">
              <a:alpha val="59607"/>
            </a:srgbClr>
          </a:solidFill>
          <a:ln cap="flat" cmpd="sng" w="12700">
            <a:solidFill>
              <a:srgbClr val="E7FFE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rgbClr val="0099FF"/>
              </a:buClr>
              <a:buSzPts val="2000"/>
              <a:buFont typeface="Noto Sans Symbols"/>
              <a:buNone/>
            </a:pPr>
            <a:r>
              <a:rPr lang="en-US" sz="2000">
                <a:solidFill>
                  <a:schemeClr val="dk1"/>
                </a:solidFill>
                <a:latin typeface="Arial"/>
                <a:ea typeface="Arial"/>
                <a:cs typeface="Arial"/>
                <a:sym typeface="Arial"/>
              </a:rPr>
              <a:t>void XuatDiem(){</a:t>
            </a:r>
            <a:endParaRPr/>
          </a:p>
          <a:p>
            <a:pPr indent="0" lvl="0" marL="0" marR="0" rtl="0" algn="just">
              <a:lnSpc>
                <a:spcPct val="90000"/>
              </a:lnSpc>
              <a:spcBef>
                <a:spcPts val="400"/>
              </a:spcBef>
              <a:spcAft>
                <a:spcPts val="0"/>
              </a:spcAft>
              <a:buClr>
                <a:srgbClr val="0099FF"/>
              </a:buClr>
              <a:buSzPts val="2000"/>
              <a:buFont typeface="Noto Sans Symbols"/>
              <a:buNone/>
            </a:pPr>
            <a:r>
              <a:rPr lang="en-US" sz="2000">
                <a:solidFill>
                  <a:schemeClr val="dk1"/>
                </a:solidFill>
                <a:latin typeface="Arial"/>
                <a:ea typeface="Arial"/>
                <a:cs typeface="Arial"/>
                <a:sym typeface="Arial"/>
              </a:rPr>
              <a:t>     const   int   so_mon = 4;</a:t>
            </a:r>
            <a:endParaRPr/>
          </a:p>
          <a:p>
            <a:pPr indent="0" lvl="0" marL="0" marR="0" rtl="0" algn="just">
              <a:lnSpc>
                <a:spcPct val="90000"/>
              </a:lnSpc>
              <a:spcBef>
                <a:spcPts val="400"/>
              </a:spcBef>
              <a:spcAft>
                <a:spcPts val="0"/>
              </a:spcAft>
              <a:buClr>
                <a:srgbClr val="0099FF"/>
              </a:buClr>
              <a:buSzPts val="2000"/>
              <a:buFont typeface="Noto Sans Symbols"/>
              <a:buNone/>
            </a:pPr>
            <a:r>
              <a:rPr lang="en-US" sz="2000">
                <a:solidFill>
                  <a:schemeClr val="dk1"/>
                </a:solidFill>
                <a:latin typeface="Arial"/>
                <a:ea typeface="Arial"/>
                <a:cs typeface="Arial"/>
                <a:sym typeface="Arial"/>
              </a:rPr>
              <a:t>     int sv, mon;</a:t>
            </a:r>
            <a:endParaRPr/>
          </a:p>
          <a:p>
            <a:pPr indent="0" lvl="0" marL="0" marR="0" rtl="0" algn="just">
              <a:lnSpc>
                <a:spcPct val="90000"/>
              </a:lnSpc>
              <a:spcBef>
                <a:spcPts val="400"/>
              </a:spcBef>
              <a:spcAft>
                <a:spcPts val="0"/>
              </a:spcAft>
              <a:buClr>
                <a:srgbClr val="0099FF"/>
              </a:buClr>
              <a:buSzPts val="2000"/>
              <a:buFont typeface="Noto Sans Symbols"/>
              <a:buNone/>
            </a:pPr>
            <a:r>
              <a:rPr lang="en-US" sz="2000">
                <a:solidFill>
                  <a:schemeClr val="dk1"/>
                </a:solidFill>
                <a:latin typeface="Arial"/>
                <a:ea typeface="Arial"/>
                <a:cs typeface="Arial"/>
                <a:sym typeface="Arial"/>
              </a:rPr>
              <a:t>     for( int i=0; i &lt; 12; i++)</a:t>
            </a:r>
            <a:endParaRPr/>
          </a:p>
          <a:p>
            <a:pPr indent="0" lvl="0" marL="0" marR="0" rtl="0" algn="just">
              <a:lnSpc>
                <a:spcPct val="90000"/>
              </a:lnSpc>
              <a:spcBef>
                <a:spcPts val="400"/>
              </a:spcBef>
              <a:spcAft>
                <a:spcPts val="0"/>
              </a:spcAft>
              <a:buClr>
                <a:srgbClr val="0099FF"/>
              </a:buClr>
              <a:buSzPts val="2000"/>
              <a:buFont typeface="Noto Sans Symbols"/>
              <a:buNone/>
            </a:pPr>
            <a:r>
              <a:rPr lang="en-US" sz="2000">
                <a:solidFill>
                  <a:schemeClr val="dk1"/>
                </a:solidFill>
                <a:latin typeface="Arial"/>
                <a:ea typeface="Arial"/>
                <a:cs typeface="Arial"/>
                <a:sym typeface="Arial"/>
              </a:rPr>
              <a:t>    {</a:t>
            </a:r>
            <a:endParaRPr/>
          </a:p>
          <a:p>
            <a:pPr indent="0" lvl="0" marL="0" marR="0" rtl="0" algn="just">
              <a:lnSpc>
                <a:spcPct val="90000"/>
              </a:lnSpc>
              <a:spcBef>
                <a:spcPts val="400"/>
              </a:spcBef>
              <a:spcAft>
                <a:spcPts val="0"/>
              </a:spcAft>
              <a:buClr>
                <a:srgbClr val="0099FF"/>
              </a:buClr>
              <a:buSzPts val="2000"/>
              <a:buFont typeface="Noto Sans Symbols"/>
              <a:buNone/>
            </a:pPr>
            <a:r>
              <a:rPr lang="en-US" sz="2000">
                <a:solidFill>
                  <a:schemeClr val="dk1"/>
                </a:solidFill>
                <a:latin typeface="Arial"/>
                <a:ea typeface="Arial"/>
                <a:cs typeface="Arial"/>
                <a:sym typeface="Arial"/>
              </a:rPr>
              <a:t>	 sv = i/so_mon;</a:t>
            </a:r>
            <a:endParaRPr/>
          </a:p>
          <a:p>
            <a:pPr indent="0" lvl="0" marL="0" marR="0" rtl="0" algn="just">
              <a:lnSpc>
                <a:spcPct val="90000"/>
              </a:lnSpc>
              <a:spcBef>
                <a:spcPts val="400"/>
              </a:spcBef>
              <a:spcAft>
                <a:spcPts val="0"/>
              </a:spcAft>
              <a:buClr>
                <a:srgbClr val="0099FF"/>
              </a:buClr>
              <a:buSzPts val="2000"/>
              <a:buFont typeface="Noto Sans Symbols"/>
              <a:buNone/>
            </a:pPr>
            <a:r>
              <a:rPr lang="en-US" sz="2000">
                <a:solidFill>
                  <a:schemeClr val="dk1"/>
                </a:solidFill>
                <a:latin typeface="Arial"/>
                <a:ea typeface="Arial"/>
                <a:cs typeface="Arial"/>
                <a:sym typeface="Arial"/>
              </a:rPr>
              <a:t>	 mon = i % so_mon;</a:t>
            </a:r>
            <a:endParaRPr/>
          </a:p>
          <a:p>
            <a:pPr indent="0" lvl="0" marL="0" marR="0" rtl="0" algn="just">
              <a:lnSpc>
                <a:spcPct val="90000"/>
              </a:lnSpc>
              <a:spcBef>
                <a:spcPts val="400"/>
              </a:spcBef>
              <a:spcAft>
                <a:spcPts val="0"/>
              </a:spcAft>
              <a:buClr>
                <a:srgbClr val="0099FF"/>
              </a:buClr>
              <a:buSzPts val="2000"/>
              <a:buFont typeface="Noto Sans Symbols"/>
              <a:buNone/>
            </a:pPr>
            <a:r>
              <a:rPr lang="en-US" sz="2000">
                <a:solidFill>
                  <a:schemeClr val="dk1"/>
                </a:solidFill>
                <a:latin typeface="Arial"/>
                <a:ea typeface="Arial"/>
                <a:cs typeface="Arial"/>
                <a:sym typeface="Arial"/>
              </a:rPr>
              <a:t>	 printf(“Diem mon %d của sv % d là %d”, mon, sv, result[i]);</a:t>
            </a:r>
            <a:endParaRPr/>
          </a:p>
          <a:p>
            <a:pPr indent="0" lvl="0" marL="0" marR="0" rtl="0" algn="just">
              <a:lnSpc>
                <a:spcPct val="90000"/>
              </a:lnSpc>
              <a:spcBef>
                <a:spcPts val="400"/>
              </a:spcBef>
              <a:spcAft>
                <a:spcPts val="0"/>
              </a:spcAft>
              <a:buClr>
                <a:srgbClr val="0099FF"/>
              </a:buClr>
              <a:buSzPts val="2000"/>
              <a:buFont typeface="Noto Sans Symbols"/>
              <a:buNone/>
            </a:pPr>
            <a:r>
              <a:rPr lang="en-US" sz="2000">
                <a:solidFill>
                  <a:schemeClr val="dk1"/>
                </a:solidFill>
                <a:latin typeface="Arial"/>
                <a:ea typeface="Arial"/>
                <a:cs typeface="Arial"/>
                <a:sym typeface="Arial"/>
              </a:rPr>
              <a:t>    }</a:t>
            </a:r>
            <a:endParaRPr/>
          </a:p>
          <a:p>
            <a:pPr indent="0" lvl="0" marL="0" marR="0" rtl="0" algn="just">
              <a:lnSpc>
                <a:spcPct val="90000"/>
              </a:lnSpc>
              <a:spcBef>
                <a:spcPts val="400"/>
              </a:spcBef>
              <a:spcAft>
                <a:spcPts val="0"/>
              </a:spcAft>
              <a:buClr>
                <a:srgbClr val="0099FF"/>
              </a:buClr>
              <a:buSzPts val="2000"/>
              <a:buFont typeface="Noto Sans Symbols"/>
              <a:buNone/>
            </a:pPr>
            <a:r>
              <a:rPr lang="en-US" sz="2000">
                <a:solidFill>
                  <a:schemeClr val="dk1"/>
                </a:solidFill>
                <a:latin typeface="Arial"/>
                <a:ea typeface="Arial"/>
                <a:cs typeface="Arial"/>
                <a:sym typeface="Arial"/>
              </a:rPr>
              <a:t>}</a:t>
            </a:r>
            <a:endParaRPr sz="1800">
              <a:solidFill>
                <a:schemeClr val="dk1"/>
              </a:solidFill>
              <a:latin typeface="Tahoma"/>
              <a:ea typeface="Tahoma"/>
              <a:cs typeface="Tahoma"/>
              <a:sym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26"/>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251" name="Google Shape;251;p26"/>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252" name="Google Shape;252;p26"/>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Ví dụ</a:t>
            </a:r>
            <a:endParaRPr/>
          </a:p>
        </p:txBody>
      </p:sp>
      <p:sp>
        <p:nvSpPr>
          <p:cNvPr id="253" name="Google Shape;253;p26"/>
          <p:cNvSpPr txBox="1"/>
          <p:nvPr>
            <p:ph idx="1" type="body"/>
          </p:nvPr>
        </p:nvSpPr>
        <p:spPr>
          <a:xfrm>
            <a:off x="914400" y="1108075"/>
            <a:ext cx="7777163" cy="52165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0099FF"/>
              </a:buClr>
              <a:buSzPts val="2200"/>
              <a:buFont typeface="Noto Sans Symbols"/>
              <a:buChar char="∙"/>
            </a:pPr>
            <a:r>
              <a:rPr b="0" i="0" lang="en-US" sz="2200" u="none" cap="none" strike="noStrike">
                <a:solidFill>
                  <a:schemeClr val="dk1"/>
                </a:solidFill>
                <a:latin typeface="Arial"/>
                <a:ea typeface="Arial"/>
                <a:cs typeface="Arial"/>
                <a:sym typeface="Arial"/>
              </a:rPr>
              <a:t>Phương án B: </a:t>
            </a:r>
            <a:endParaRPr/>
          </a:p>
          <a:p>
            <a:pPr indent="-325438" lvl="1" marL="669925" marR="0" rtl="0" algn="just">
              <a:spcBef>
                <a:spcPts val="420"/>
              </a:spcBef>
              <a:spcAft>
                <a:spcPts val="0"/>
              </a:spcAft>
              <a:buClr>
                <a:srgbClr val="FFC247"/>
              </a:buClr>
              <a:buSzPts val="1470"/>
              <a:buFont typeface="Noto Sans Symbols"/>
              <a:buChar char="✓"/>
            </a:pPr>
            <a:r>
              <a:rPr b="0" i="0" lang="en-US" sz="2100" u="none" cap="none" strike="noStrike">
                <a:solidFill>
                  <a:schemeClr val="dk1"/>
                </a:solidFill>
                <a:latin typeface="Arial"/>
                <a:ea typeface="Arial"/>
                <a:cs typeface="Arial"/>
                <a:sym typeface="Arial"/>
              </a:rPr>
              <a:t>Sử dụng mảng 2 chiều</a:t>
            </a:r>
            <a:endParaRPr/>
          </a:p>
          <a:p>
            <a:pPr indent="-325438" lvl="1" marL="669925" marR="0" rtl="0" algn="just">
              <a:spcBef>
                <a:spcPts val="420"/>
              </a:spcBef>
              <a:spcAft>
                <a:spcPts val="0"/>
              </a:spcAft>
              <a:buClr>
                <a:srgbClr val="FFC247"/>
              </a:buClr>
              <a:buSzPts val="1470"/>
              <a:buFont typeface="Noto Sans Symbols"/>
              <a:buChar char="✓"/>
            </a:pPr>
            <a:r>
              <a:rPr b="0" i="0" lang="en-US" sz="2100" u="none" cap="none" strike="noStrike">
                <a:solidFill>
                  <a:schemeClr val="dk1"/>
                </a:solidFill>
                <a:latin typeface="Arial"/>
                <a:ea typeface="Arial"/>
                <a:cs typeface="Arial"/>
                <a:sym typeface="Arial"/>
              </a:rPr>
              <a:t>int result[3][4] = { {7, 9, 5, 6},</a:t>
            </a:r>
            <a:endParaRPr/>
          </a:p>
          <a:p>
            <a:pPr indent="-339725" lvl="4" marL="1681163" marR="0" rtl="0" algn="just">
              <a:spcBef>
                <a:spcPts val="420"/>
              </a:spcBef>
              <a:spcAft>
                <a:spcPts val="0"/>
              </a:spcAft>
              <a:buClr>
                <a:srgbClr val="CC0000"/>
              </a:buClr>
              <a:buSzPts val="1200"/>
              <a:buFont typeface="Noto Sans Symbols"/>
              <a:buNone/>
            </a:pPr>
            <a:r>
              <a:rPr b="0" i="0" lang="en-US" sz="1200" u="none" cap="none" strike="noStrike">
                <a:solidFill>
                  <a:schemeClr val="dk1"/>
                </a:solidFill>
                <a:latin typeface="Arial"/>
                <a:ea typeface="Arial"/>
                <a:cs typeface="Arial"/>
                <a:sym typeface="Arial"/>
              </a:rPr>
              <a:t>                      	</a:t>
            </a:r>
            <a:r>
              <a:rPr b="0" i="0" lang="en-US" sz="2100" u="none" cap="none" strike="noStrike">
                <a:solidFill>
                  <a:schemeClr val="dk1"/>
                </a:solidFill>
                <a:latin typeface="Arial"/>
                <a:ea typeface="Arial"/>
                <a:cs typeface="Arial"/>
                <a:sym typeface="Arial"/>
              </a:rPr>
              <a:t>{9, 5, 8, 7},</a:t>
            </a:r>
            <a:endParaRPr/>
          </a:p>
          <a:p>
            <a:pPr indent="-339725" lvl="4" marL="1681163" marR="0" rtl="0" algn="just">
              <a:spcBef>
                <a:spcPts val="420"/>
              </a:spcBef>
              <a:spcAft>
                <a:spcPts val="0"/>
              </a:spcAft>
              <a:buClr>
                <a:srgbClr val="CC0000"/>
              </a:buClr>
              <a:buSzPts val="2100"/>
              <a:buFont typeface="Noto Sans Symbols"/>
              <a:buNone/>
            </a:pPr>
            <a:r>
              <a:rPr b="0" i="0" lang="en-US" sz="2100" u="none" cap="none" strike="noStrike">
                <a:solidFill>
                  <a:schemeClr val="dk1"/>
                </a:solidFill>
                <a:latin typeface="Arial"/>
                <a:ea typeface="Arial"/>
                <a:cs typeface="Arial"/>
                <a:sym typeface="Arial"/>
              </a:rPr>
              <a:t>                	{8, 6, 9, 5} };</a:t>
            </a:r>
            <a:endParaRPr/>
          </a:p>
          <a:p>
            <a:pPr indent="-232093" lvl="1" marL="669925" marR="0" rtl="0" algn="just">
              <a:spcBef>
                <a:spcPts val="420"/>
              </a:spcBef>
              <a:spcAft>
                <a:spcPts val="0"/>
              </a:spcAft>
              <a:buClr>
                <a:srgbClr val="FFC247"/>
              </a:buClr>
              <a:buSzPts val="1470"/>
              <a:buFont typeface="Noto Sans Symbols"/>
              <a:buNone/>
            </a:pPr>
            <a:r>
              <a:t/>
            </a:r>
            <a:endParaRPr b="0" i="0" sz="2100" u="none" cap="none" strike="noStrike">
              <a:solidFill>
                <a:schemeClr val="dk1"/>
              </a:solidFill>
              <a:latin typeface="Arial"/>
              <a:ea typeface="Arial"/>
              <a:cs typeface="Arial"/>
              <a:sym typeface="Arial"/>
            </a:endParaRPr>
          </a:p>
        </p:txBody>
      </p:sp>
      <p:graphicFrame>
        <p:nvGraphicFramePr>
          <p:cNvPr id="254" name="Google Shape;254;p26"/>
          <p:cNvGraphicFramePr/>
          <p:nvPr/>
        </p:nvGraphicFramePr>
        <p:xfrm>
          <a:off x="1511300" y="3568700"/>
          <a:ext cx="3000000" cy="3000000"/>
        </p:xfrm>
        <a:graphic>
          <a:graphicData uri="http://schemas.openxmlformats.org/drawingml/2006/table">
            <a:tbl>
              <a:tblPr>
                <a:noFill/>
                <a:tableStyleId>{34A2B0B8-3801-44A0-AF76-32C2B7CDE4F5}</a:tableStyleId>
              </a:tblPr>
              <a:tblGrid>
                <a:gridCol w="1312875"/>
                <a:gridCol w="1314450"/>
                <a:gridCol w="1311275"/>
                <a:gridCol w="1314450"/>
                <a:gridCol w="1312850"/>
              </a:tblGrid>
              <a:tr h="393700">
                <a:tc>
                  <a:txBody>
                    <a:bodyPr/>
                    <a:lstStyle/>
                    <a:p>
                      <a:pPr indent="0" lvl="0" marL="0" marR="0" rtl="0" algn="just">
                        <a:lnSpc>
                          <a:spcPct val="100000"/>
                        </a:lnSpc>
                        <a:spcBef>
                          <a:spcPts val="0"/>
                        </a:spcBef>
                        <a:spcAft>
                          <a:spcPts val="0"/>
                        </a:spcAft>
                        <a:buClr>
                          <a:srgbClr val="0099FF"/>
                        </a:buClr>
                        <a:buSzPts val="2200"/>
                        <a:buFont typeface="Noto Sans Symbols"/>
                        <a:buNone/>
                      </a:pPr>
                      <a:r>
                        <a:t/>
                      </a:r>
                      <a:endParaRPr b="0" i="0" sz="22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BA903"/>
                    </a:solidFill>
                  </a:tcPr>
                </a:tc>
                <a:tc>
                  <a:txBody>
                    <a:bodyPr/>
                    <a:lstStyle/>
                    <a:p>
                      <a:pPr indent="0" lvl="0" marL="0" marR="0" rtl="0" algn="just">
                        <a:lnSpc>
                          <a:spcPct val="100000"/>
                        </a:lnSpc>
                        <a:spcBef>
                          <a:spcPts val="0"/>
                        </a:spcBef>
                        <a:spcAft>
                          <a:spcPts val="0"/>
                        </a:spcAft>
                        <a:buClr>
                          <a:srgbClr val="0099FF"/>
                        </a:buClr>
                        <a:buSzPts val="2200"/>
                        <a:buFont typeface="Noto Sans Symbols"/>
                        <a:buNone/>
                      </a:pPr>
                      <a:r>
                        <a:rPr b="0" i="0" lang="en-US" sz="2200" u="none" cap="none" strike="noStrike">
                          <a:solidFill>
                            <a:schemeClr val="dk1"/>
                          </a:solidFill>
                          <a:latin typeface="Arial"/>
                          <a:ea typeface="Arial"/>
                          <a:cs typeface="Arial"/>
                          <a:sym typeface="Arial"/>
                        </a:rPr>
                        <a:t>Cột 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BA903"/>
                    </a:solidFill>
                  </a:tcPr>
                </a:tc>
                <a:tc>
                  <a:txBody>
                    <a:bodyPr/>
                    <a:lstStyle/>
                    <a:p>
                      <a:pPr indent="0" lvl="0" marL="0" marR="0" rtl="0" algn="just">
                        <a:lnSpc>
                          <a:spcPct val="100000"/>
                        </a:lnSpc>
                        <a:spcBef>
                          <a:spcPts val="0"/>
                        </a:spcBef>
                        <a:spcAft>
                          <a:spcPts val="0"/>
                        </a:spcAft>
                        <a:buClr>
                          <a:srgbClr val="0099FF"/>
                        </a:buClr>
                        <a:buSzPts val="2200"/>
                        <a:buFont typeface="Noto Sans Symbols"/>
                        <a:buNone/>
                      </a:pPr>
                      <a:r>
                        <a:rPr b="0" i="0" lang="en-US" sz="2200" u="none" cap="none" strike="noStrike">
                          <a:solidFill>
                            <a:schemeClr val="dk1"/>
                          </a:solidFill>
                          <a:latin typeface="Arial"/>
                          <a:ea typeface="Arial"/>
                          <a:cs typeface="Arial"/>
                          <a:sym typeface="Arial"/>
                        </a:rPr>
                        <a:t>Cột 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BA903"/>
                    </a:solidFill>
                  </a:tcPr>
                </a:tc>
                <a:tc>
                  <a:txBody>
                    <a:bodyPr/>
                    <a:lstStyle/>
                    <a:p>
                      <a:pPr indent="0" lvl="0" marL="0" marR="0" rtl="0" algn="just">
                        <a:lnSpc>
                          <a:spcPct val="100000"/>
                        </a:lnSpc>
                        <a:spcBef>
                          <a:spcPts val="0"/>
                        </a:spcBef>
                        <a:spcAft>
                          <a:spcPts val="0"/>
                        </a:spcAft>
                        <a:buClr>
                          <a:srgbClr val="0099FF"/>
                        </a:buClr>
                        <a:buSzPts val="2200"/>
                        <a:buFont typeface="Noto Sans Symbols"/>
                        <a:buNone/>
                      </a:pPr>
                      <a:r>
                        <a:rPr b="0" i="0" lang="en-US" sz="2200" u="none" cap="none" strike="noStrike">
                          <a:solidFill>
                            <a:schemeClr val="dk1"/>
                          </a:solidFill>
                          <a:latin typeface="Arial"/>
                          <a:ea typeface="Arial"/>
                          <a:cs typeface="Arial"/>
                          <a:sym typeface="Arial"/>
                        </a:rPr>
                        <a:t>Cột 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BA903"/>
                    </a:solidFill>
                  </a:tcPr>
                </a:tc>
                <a:tc>
                  <a:txBody>
                    <a:bodyPr/>
                    <a:lstStyle/>
                    <a:p>
                      <a:pPr indent="0" lvl="0" marL="0" marR="0" rtl="0" algn="just">
                        <a:lnSpc>
                          <a:spcPct val="100000"/>
                        </a:lnSpc>
                        <a:spcBef>
                          <a:spcPts val="0"/>
                        </a:spcBef>
                        <a:spcAft>
                          <a:spcPts val="0"/>
                        </a:spcAft>
                        <a:buClr>
                          <a:srgbClr val="0099FF"/>
                        </a:buClr>
                        <a:buSzPts val="2200"/>
                        <a:buFont typeface="Noto Sans Symbols"/>
                        <a:buNone/>
                      </a:pPr>
                      <a:r>
                        <a:rPr b="0" i="0" lang="en-US" sz="2200" u="none" cap="none" strike="noStrike">
                          <a:solidFill>
                            <a:schemeClr val="dk1"/>
                          </a:solidFill>
                          <a:latin typeface="Arial"/>
                          <a:ea typeface="Arial"/>
                          <a:cs typeface="Arial"/>
                          <a:sym typeface="Arial"/>
                        </a:rPr>
                        <a:t>Cột 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BA903"/>
                    </a:solidFill>
                  </a:tcPr>
                </a:tc>
              </a:tr>
              <a:tr h="450850">
                <a:tc>
                  <a:txBody>
                    <a:bodyPr/>
                    <a:lstStyle/>
                    <a:p>
                      <a:pPr indent="0" lvl="0" marL="0" marR="0" rtl="0" algn="just">
                        <a:lnSpc>
                          <a:spcPct val="100000"/>
                        </a:lnSpc>
                        <a:spcBef>
                          <a:spcPts val="0"/>
                        </a:spcBef>
                        <a:spcAft>
                          <a:spcPts val="0"/>
                        </a:spcAft>
                        <a:buClr>
                          <a:srgbClr val="0099FF"/>
                        </a:buClr>
                        <a:buSzPts val="2200"/>
                        <a:buFont typeface="Noto Sans Symbols"/>
                        <a:buNone/>
                      </a:pPr>
                      <a:r>
                        <a:rPr b="0" i="0" lang="en-US" sz="2200" u="none" cap="none" strike="noStrike">
                          <a:solidFill>
                            <a:schemeClr val="dk1"/>
                          </a:solidFill>
                          <a:latin typeface="Arial"/>
                          <a:ea typeface="Arial"/>
                          <a:cs typeface="Arial"/>
                          <a:sym typeface="Arial"/>
                        </a:rPr>
                        <a:t>Dòng 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rgbClr val="0099FF"/>
                        </a:buClr>
                        <a:buSzPts val="2200"/>
                        <a:buFont typeface="Noto Sans Symbols"/>
                        <a:buNone/>
                      </a:pPr>
                      <a:r>
                        <a:rPr b="1" i="0" lang="en-US" sz="2200" u="none" cap="none" strike="noStrike">
                          <a:solidFill>
                            <a:schemeClr val="dk1"/>
                          </a:solidFill>
                          <a:latin typeface="Arial"/>
                          <a:ea typeface="Arial"/>
                          <a:cs typeface="Arial"/>
                          <a:sym typeface="Arial"/>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99FF"/>
                        </a:buClr>
                        <a:buSzPts val="2200"/>
                        <a:buFont typeface="Noto Sans Symbols"/>
                        <a:buNone/>
                      </a:pPr>
                      <a:r>
                        <a:rPr b="1" i="0" lang="en-US" sz="2200" u="none" cap="none" strike="noStrike">
                          <a:solidFill>
                            <a:schemeClr val="dk1"/>
                          </a:solidFill>
                          <a:latin typeface="Arial"/>
                          <a:ea typeface="Arial"/>
                          <a:cs typeface="Arial"/>
                          <a:sym typeface="Arial"/>
                        </a:rPr>
                        <a:t>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99FF"/>
                        </a:buClr>
                        <a:buSzPts val="2200"/>
                        <a:buFont typeface="Noto Sans Symbols"/>
                        <a:buNone/>
                      </a:pPr>
                      <a:r>
                        <a:rPr b="1" i="0" lang="en-US" sz="2200" u="none" cap="none" strike="noStrike">
                          <a:solidFill>
                            <a:schemeClr val="dk1"/>
                          </a:solidFill>
                          <a:latin typeface="Arial"/>
                          <a:ea typeface="Arial"/>
                          <a:cs typeface="Arial"/>
                          <a:sym typeface="Arial"/>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99FF"/>
                        </a:buClr>
                        <a:buSzPts val="2200"/>
                        <a:buFont typeface="Noto Sans Symbols"/>
                        <a:buNone/>
                      </a:pPr>
                      <a:r>
                        <a:rPr b="1" i="0" lang="en-US" sz="2200" u="none" cap="none" strike="noStrike">
                          <a:solidFill>
                            <a:schemeClr val="dk1"/>
                          </a:solidFill>
                          <a:latin typeface="Arial"/>
                          <a:ea typeface="Arial"/>
                          <a:cs typeface="Arial"/>
                          <a:sym typeface="Arial"/>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2450">
                <a:tc>
                  <a:txBody>
                    <a:bodyPr/>
                    <a:lstStyle/>
                    <a:p>
                      <a:pPr indent="0" lvl="0" marL="0" marR="0" rtl="0" algn="just">
                        <a:lnSpc>
                          <a:spcPct val="100000"/>
                        </a:lnSpc>
                        <a:spcBef>
                          <a:spcPts val="0"/>
                        </a:spcBef>
                        <a:spcAft>
                          <a:spcPts val="0"/>
                        </a:spcAft>
                        <a:buClr>
                          <a:srgbClr val="0099FF"/>
                        </a:buClr>
                        <a:buSzPts val="2200"/>
                        <a:buFont typeface="Noto Sans Symbols"/>
                        <a:buNone/>
                      </a:pPr>
                      <a:r>
                        <a:rPr b="0" i="0" lang="en-US" sz="2200" u="none" cap="none" strike="noStrike">
                          <a:solidFill>
                            <a:schemeClr val="dk1"/>
                          </a:solidFill>
                          <a:latin typeface="Arial"/>
                          <a:ea typeface="Arial"/>
                          <a:cs typeface="Arial"/>
                          <a:sym typeface="Arial"/>
                        </a:rPr>
                        <a:t>Dòng 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rgbClr val="0099FF"/>
                        </a:buClr>
                        <a:buSzPts val="2200"/>
                        <a:buFont typeface="Noto Sans Symbols"/>
                        <a:buNone/>
                      </a:pPr>
                      <a:r>
                        <a:rPr b="1" i="0" lang="en-US" sz="2200" u="none" cap="none" strike="noStrike">
                          <a:solidFill>
                            <a:schemeClr val="dk1"/>
                          </a:solidFill>
                          <a:latin typeface="Arial"/>
                          <a:ea typeface="Arial"/>
                          <a:cs typeface="Arial"/>
                          <a:sym typeface="Arial"/>
                        </a:rPr>
                        <a:t>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99FF"/>
                        </a:buClr>
                        <a:buSzPts val="2200"/>
                        <a:buFont typeface="Noto Sans Symbols"/>
                        <a:buNone/>
                      </a:pPr>
                      <a:r>
                        <a:rPr b="1" i="0" lang="en-US" sz="2200" u="none" cap="none" strike="noStrike">
                          <a:solidFill>
                            <a:schemeClr val="dk1"/>
                          </a:solidFill>
                          <a:latin typeface="Arial"/>
                          <a:ea typeface="Arial"/>
                          <a:cs typeface="Arial"/>
                          <a:sym typeface="Arial"/>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99FF"/>
                        </a:buClr>
                        <a:buSzPts val="2200"/>
                        <a:buFont typeface="Noto Sans Symbols"/>
                        <a:buNone/>
                      </a:pPr>
                      <a:r>
                        <a:rPr b="1" i="0" lang="en-US" sz="2200" u="none" cap="none" strike="noStrike">
                          <a:solidFill>
                            <a:schemeClr val="dk1"/>
                          </a:solidFill>
                          <a:latin typeface="Arial"/>
                          <a:ea typeface="Arial"/>
                          <a:cs typeface="Arial"/>
                          <a:sym typeface="Arial"/>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99FF"/>
                        </a:buClr>
                        <a:buSzPts val="2200"/>
                        <a:buFont typeface="Noto Sans Symbols"/>
                        <a:buNone/>
                      </a:pPr>
                      <a:r>
                        <a:rPr b="1" i="0" lang="en-US" sz="2200" u="none" cap="none" strike="noStrike">
                          <a:solidFill>
                            <a:schemeClr val="dk1"/>
                          </a:solidFill>
                          <a:latin typeface="Arial"/>
                          <a:ea typeface="Arial"/>
                          <a:cs typeface="Arial"/>
                          <a:sym typeface="Arial"/>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0850">
                <a:tc>
                  <a:txBody>
                    <a:bodyPr/>
                    <a:lstStyle/>
                    <a:p>
                      <a:pPr indent="0" lvl="0" marL="0" marR="0" rtl="0" algn="just">
                        <a:lnSpc>
                          <a:spcPct val="100000"/>
                        </a:lnSpc>
                        <a:spcBef>
                          <a:spcPts val="0"/>
                        </a:spcBef>
                        <a:spcAft>
                          <a:spcPts val="0"/>
                        </a:spcAft>
                        <a:buClr>
                          <a:srgbClr val="0099FF"/>
                        </a:buClr>
                        <a:buSzPts val="2200"/>
                        <a:buFont typeface="Noto Sans Symbols"/>
                        <a:buNone/>
                      </a:pPr>
                      <a:r>
                        <a:rPr b="0" i="0" lang="en-US" sz="2200" u="none" cap="none" strike="noStrike">
                          <a:solidFill>
                            <a:schemeClr val="dk1"/>
                          </a:solidFill>
                          <a:latin typeface="Arial"/>
                          <a:ea typeface="Arial"/>
                          <a:cs typeface="Arial"/>
                          <a:sym typeface="Arial"/>
                        </a:rPr>
                        <a:t>Dòng 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rgbClr val="0099FF"/>
                        </a:buClr>
                        <a:buSzPts val="2200"/>
                        <a:buFont typeface="Noto Sans Symbols"/>
                        <a:buNone/>
                      </a:pPr>
                      <a:r>
                        <a:rPr b="1" i="0" lang="en-US" sz="2200" u="none" cap="none" strike="noStrike">
                          <a:solidFill>
                            <a:schemeClr val="dk1"/>
                          </a:solidFill>
                          <a:latin typeface="Arial"/>
                          <a:ea typeface="Arial"/>
                          <a:cs typeface="Arial"/>
                          <a:sym typeface="Arial"/>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99FF"/>
                        </a:buClr>
                        <a:buSzPts val="2200"/>
                        <a:buFont typeface="Noto Sans Symbols"/>
                        <a:buNone/>
                      </a:pPr>
                      <a:r>
                        <a:rPr b="1" i="0" lang="en-US" sz="2200" u="none" cap="none" strike="noStrike">
                          <a:solidFill>
                            <a:schemeClr val="dk1"/>
                          </a:solidFill>
                          <a:latin typeface="Arial"/>
                          <a:ea typeface="Arial"/>
                          <a:cs typeface="Arial"/>
                          <a:sym typeface="Arial"/>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99FF"/>
                        </a:buClr>
                        <a:buSzPts val="2200"/>
                        <a:buFont typeface="Noto Sans Symbols"/>
                        <a:buNone/>
                      </a:pPr>
                      <a:r>
                        <a:rPr b="1" i="0" lang="en-US" sz="2200" u="none" cap="none" strike="noStrike">
                          <a:solidFill>
                            <a:schemeClr val="dk1"/>
                          </a:solidFill>
                          <a:latin typeface="Arial"/>
                          <a:ea typeface="Arial"/>
                          <a:cs typeface="Arial"/>
                          <a:sym typeface="Arial"/>
                        </a:rPr>
                        <a:t>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99FF"/>
                        </a:buClr>
                        <a:buSzPts val="2200"/>
                        <a:buFont typeface="Noto Sans Symbols"/>
                        <a:buNone/>
                      </a:pPr>
                      <a:r>
                        <a:rPr b="1" i="0" lang="en-US" sz="2200" u="none" cap="none" strike="noStrike">
                          <a:solidFill>
                            <a:schemeClr val="dk1"/>
                          </a:solidFill>
                          <a:latin typeface="Arial"/>
                          <a:ea typeface="Arial"/>
                          <a:cs typeface="Arial"/>
                          <a:sym typeface="Arial"/>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27"/>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260" name="Google Shape;260;p27"/>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261" name="Google Shape;261;p27"/>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Ví dụ</a:t>
            </a:r>
            <a:endParaRPr/>
          </a:p>
        </p:txBody>
      </p:sp>
      <p:sp>
        <p:nvSpPr>
          <p:cNvPr id="262" name="Google Shape;262;p27"/>
          <p:cNvSpPr txBox="1"/>
          <p:nvPr>
            <p:ph idx="1" type="body"/>
          </p:nvPr>
        </p:nvSpPr>
        <p:spPr>
          <a:xfrm>
            <a:off x="914400" y="1108075"/>
            <a:ext cx="7848600" cy="52165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0099FF"/>
              </a:buClr>
              <a:buSzPts val="2400"/>
              <a:buFont typeface="Noto Sans Symbols"/>
              <a:buChar char="∙"/>
            </a:pPr>
            <a:r>
              <a:rPr b="0" i="0" lang="en-US" sz="2400" u="none" cap="none" strike="noStrike">
                <a:solidFill>
                  <a:schemeClr val="dk1"/>
                </a:solidFill>
                <a:latin typeface="Arial"/>
                <a:ea typeface="Arial"/>
                <a:cs typeface="Arial"/>
                <a:sym typeface="Arial"/>
              </a:rPr>
              <a:t>Truy xuất điểm số môn j của học sinh i là phần tử dòng i và cột j trong bảng</a:t>
            </a:r>
            <a:endParaRPr/>
          </a:p>
          <a:p>
            <a:pPr indent="-325438" lvl="1" marL="669925" marR="0" rtl="0" algn="just">
              <a:spcBef>
                <a:spcPts val="400"/>
              </a:spcBef>
              <a:spcAft>
                <a:spcPts val="0"/>
              </a:spcAft>
              <a:buClr>
                <a:srgbClr val="FFC247"/>
              </a:buClr>
              <a:buSzPts val="1400"/>
              <a:buFont typeface="Noto Sans Symbols"/>
              <a:buChar char="✓"/>
            </a:pPr>
            <a:r>
              <a:rPr b="0" i="0" lang="en-US" sz="2000" u="none" cap="none" strike="noStrike">
                <a:solidFill>
                  <a:schemeClr val="dk1"/>
                </a:solidFill>
                <a:latin typeface="Arial"/>
                <a:ea typeface="Arial"/>
                <a:cs typeface="Arial"/>
                <a:sym typeface="Arial"/>
              </a:rPr>
              <a:t>Bảng điểm(dòng i, cột j) → result[i][j]</a:t>
            </a:r>
            <a:endParaRPr/>
          </a:p>
          <a:p>
            <a:pPr indent="-342900" lvl="0" marL="342900" marR="0" rtl="0" algn="just">
              <a:spcBef>
                <a:spcPts val="480"/>
              </a:spcBef>
              <a:spcAft>
                <a:spcPts val="0"/>
              </a:spcAft>
              <a:buClr>
                <a:srgbClr val="0099FF"/>
              </a:buClr>
              <a:buSzPts val="2400"/>
              <a:buFont typeface="Noto Sans Symbols"/>
              <a:buChar char="∙"/>
            </a:pPr>
            <a:r>
              <a:rPr b="0" i="0" lang="en-US" sz="2400" u="none" cap="none" strike="noStrike">
                <a:solidFill>
                  <a:schemeClr val="dk1"/>
                </a:solidFill>
                <a:latin typeface="Arial"/>
                <a:ea typeface="Arial"/>
                <a:cs typeface="Arial"/>
                <a:sym typeface="Arial"/>
              </a:rPr>
              <a:t>Theo phương án này thì phần xử lý như sau:</a:t>
            </a:r>
            <a:endParaRPr/>
          </a:p>
        </p:txBody>
      </p:sp>
      <p:sp>
        <p:nvSpPr>
          <p:cNvPr id="263" name="Google Shape;263;p27"/>
          <p:cNvSpPr txBox="1"/>
          <p:nvPr/>
        </p:nvSpPr>
        <p:spPr>
          <a:xfrm>
            <a:off x="1066800" y="2870200"/>
            <a:ext cx="7848600" cy="2235200"/>
          </a:xfrm>
          <a:prstGeom prst="rect">
            <a:avLst/>
          </a:prstGeom>
          <a:solidFill>
            <a:srgbClr val="E7FFE7">
              <a:alpha val="55686"/>
            </a:srgbClr>
          </a:solidFill>
          <a:ln cap="flat" cmpd="sng" w="12700">
            <a:solidFill>
              <a:srgbClr val="CCFFCC"/>
            </a:solidFill>
            <a:prstDash val="solid"/>
            <a:miter lim="800000"/>
            <a:headEnd len="sm" w="sm" type="none"/>
            <a:tailEnd len="sm" w="sm" type="none"/>
          </a:ln>
        </p:spPr>
        <p:txBody>
          <a:bodyPr anchorCtr="0" anchor="t" bIns="45700" lIns="91425" spcFirstLastPara="1" rIns="91425" wrap="square" tIns="45700">
            <a:noAutofit/>
          </a:bodyPr>
          <a:lstStyle/>
          <a:p>
            <a:pPr indent="0" lvl="1" marL="114300" marR="0" rtl="0" algn="just">
              <a:spcBef>
                <a:spcPts val="0"/>
              </a:spcBef>
              <a:spcAft>
                <a:spcPts val="0"/>
              </a:spcAft>
              <a:buClr>
                <a:srgbClr val="FFCC66"/>
              </a:buClr>
              <a:buSzPts val="1400"/>
              <a:buFont typeface="Noto Sans Symbols"/>
              <a:buNone/>
            </a:pPr>
            <a:r>
              <a:rPr b="0" i="0" lang="en-US" sz="2000" u="none" cap="none" strike="noStrike">
                <a:solidFill>
                  <a:schemeClr val="dk1"/>
                </a:solidFill>
                <a:latin typeface="Arial"/>
                <a:ea typeface="Arial"/>
                <a:cs typeface="Arial"/>
                <a:sym typeface="Arial"/>
              </a:rPr>
              <a:t>void XuatDiem(){</a:t>
            </a:r>
            <a:endParaRPr/>
          </a:p>
          <a:p>
            <a:pPr indent="0" lvl="1" marL="114300" marR="0" rtl="0" algn="just">
              <a:spcBef>
                <a:spcPts val="400"/>
              </a:spcBef>
              <a:spcAft>
                <a:spcPts val="0"/>
              </a:spcAft>
              <a:buClr>
                <a:srgbClr val="FFCC66"/>
              </a:buClr>
              <a:buSzPts val="1400"/>
              <a:buFont typeface="Noto Sans Symbols"/>
              <a:buNone/>
            </a:pPr>
            <a:r>
              <a:rPr b="0" i="0" lang="en-US" sz="2000" u="none" cap="none" strike="noStrike">
                <a:solidFill>
                  <a:schemeClr val="dk1"/>
                </a:solidFill>
                <a:latin typeface="Arial"/>
                <a:ea typeface="Arial"/>
                <a:cs typeface="Arial"/>
                <a:sym typeface="Arial"/>
              </a:rPr>
              <a:t>	int so_mon = 4, so_sv=3;</a:t>
            </a:r>
            <a:endParaRPr/>
          </a:p>
          <a:p>
            <a:pPr indent="0" lvl="1" marL="114300" marR="0" rtl="0" algn="just">
              <a:spcBef>
                <a:spcPts val="400"/>
              </a:spcBef>
              <a:spcAft>
                <a:spcPts val="0"/>
              </a:spcAft>
              <a:buClr>
                <a:srgbClr val="FFCC66"/>
              </a:buClr>
              <a:buSzPts val="1400"/>
              <a:buFont typeface="Noto Sans Symbols"/>
              <a:buNone/>
            </a:pPr>
            <a:r>
              <a:rPr b="0" i="0" lang="en-US" sz="2000" u="none" cap="none" strike="noStrike">
                <a:solidFill>
                  <a:schemeClr val="dk1"/>
                </a:solidFill>
                <a:latin typeface="Arial"/>
                <a:ea typeface="Arial"/>
                <a:cs typeface="Arial"/>
                <a:sym typeface="Arial"/>
              </a:rPr>
              <a:t>	for(int i=0; i &lt; so_sv; i++)</a:t>
            </a:r>
            <a:endParaRPr/>
          </a:p>
          <a:p>
            <a:pPr indent="0" lvl="1" marL="114300" marR="0" rtl="0" algn="just">
              <a:spcBef>
                <a:spcPts val="400"/>
              </a:spcBef>
              <a:spcAft>
                <a:spcPts val="0"/>
              </a:spcAft>
              <a:buClr>
                <a:srgbClr val="FFCC66"/>
              </a:buClr>
              <a:buSzPts val="1400"/>
              <a:buFont typeface="Noto Sans Symbols"/>
              <a:buNone/>
            </a:pPr>
            <a:r>
              <a:rPr b="0" i="0" lang="en-US" sz="2000" u="none" cap="none" strike="noStrike">
                <a:solidFill>
                  <a:schemeClr val="dk1"/>
                </a:solidFill>
                <a:latin typeface="Arial"/>
                <a:ea typeface="Arial"/>
                <a:cs typeface="Arial"/>
                <a:sym typeface="Arial"/>
              </a:rPr>
              <a:t>	      for(int j=0; j&lt;so_mon; j++)</a:t>
            </a:r>
            <a:endParaRPr/>
          </a:p>
          <a:p>
            <a:pPr indent="0" lvl="1" marL="114300" marR="0" rtl="0" algn="just">
              <a:spcBef>
                <a:spcPts val="400"/>
              </a:spcBef>
              <a:spcAft>
                <a:spcPts val="0"/>
              </a:spcAft>
              <a:buClr>
                <a:srgbClr val="FFCC66"/>
              </a:buClr>
              <a:buSzPts val="1400"/>
              <a:buFont typeface="Noto Sans Symbols"/>
              <a:buNone/>
            </a:pPr>
            <a:r>
              <a:rPr b="0" i="0" lang="en-US" sz="2000" u="none" cap="none" strike="noStrike">
                <a:solidFill>
                  <a:schemeClr val="dk1"/>
                </a:solidFill>
                <a:latin typeface="Arial"/>
                <a:ea typeface="Arial"/>
                <a:cs typeface="Arial"/>
                <a:sym typeface="Arial"/>
              </a:rPr>
              <a:t>	         printf(“Diem mon %d của sv %d là %d”, j, i,result[i][j]);</a:t>
            </a:r>
            <a:endParaRPr b="0" i="0" sz="2000" u="none" cap="none" strike="noStrike">
              <a:solidFill>
                <a:schemeClr val="dk1"/>
              </a:solidFill>
              <a:latin typeface="Arial"/>
              <a:ea typeface="Arial"/>
              <a:cs typeface="Arial"/>
              <a:sym typeface="Arial"/>
            </a:endParaRPr>
          </a:p>
          <a:p>
            <a:pPr indent="0" lvl="1" marL="114300" marR="0" rtl="0" algn="just">
              <a:spcBef>
                <a:spcPts val="400"/>
              </a:spcBef>
              <a:spcAft>
                <a:spcPts val="0"/>
              </a:spcAft>
              <a:buClr>
                <a:srgbClr val="FFCC66"/>
              </a:buClr>
              <a:buSzPts val="1400"/>
              <a:buFont typeface="Noto Sans Symbols"/>
              <a:buNone/>
            </a:pPr>
            <a:r>
              <a:rPr b="0" i="0" lang="en-US" sz="2000" u="none" cap="none" strike="noStrike">
                <a:solidFill>
                  <a:schemeClr val="dk1"/>
                </a:solidFill>
                <a:latin typeface="Arial"/>
                <a:ea typeface="Arial"/>
                <a:cs typeface="Arial"/>
                <a:sym typeface="Arial"/>
              </a:rPr>
              <a:t>}</a:t>
            </a:r>
            <a:endParaRPr b="0" i="0" sz="1800" u="none" cap="none" strike="noStrike">
              <a:solidFill>
                <a:schemeClr val="dk1"/>
              </a:solidFill>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28"/>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269" name="Google Shape;269;p28"/>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270" name="Google Shape;270;p28"/>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Ví dụ</a:t>
            </a:r>
            <a:endParaRPr/>
          </a:p>
        </p:txBody>
      </p:sp>
      <p:sp>
        <p:nvSpPr>
          <p:cNvPr id="271" name="Google Shape;271;p28"/>
          <p:cNvSpPr txBox="1"/>
          <p:nvPr>
            <p:ph idx="1" type="body"/>
          </p:nvPr>
        </p:nvSpPr>
        <p:spPr>
          <a:xfrm>
            <a:off x="914400" y="1108075"/>
            <a:ext cx="7848600" cy="52165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0099FF"/>
              </a:buClr>
              <a:buSzPts val="2600"/>
              <a:buFont typeface="Noto Sans Symbols"/>
              <a:buChar char="∙"/>
            </a:pPr>
            <a:r>
              <a:rPr b="0" i="0" lang="en-US" sz="2600" u="none" cap="none" strike="noStrike">
                <a:solidFill>
                  <a:schemeClr val="dk1"/>
                </a:solidFill>
                <a:latin typeface="Arial"/>
                <a:ea typeface="Arial"/>
                <a:cs typeface="Arial"/>
                <a:sym typeface="Arial"/>
              </a:rPr>
              <a:t>Nhận xét: về 2 phương án</a:t>
            </a:r>
            <a:endParaRPr/>
          </a:p>
          <a:p>
            <a:pPr indent="-325438" lvl="1" marL="669925" marR="0" rtl="0" algn="just">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Phương án B cung cấp cấu trúc dữ liệu phù hợp với thực tế hơn!</a:t>
            </a:r>
            <a:endParaRPr/>
          </a:p>
          <a:p>
            <a:pPr indent="-325438" lvl="1" marL="669925" marR="0" rtl="0" algn="just">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Do đó giải thuật xây dựng trên CTDL B cũng đơn giản và tự nhiên hơn.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29"/>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277" name="Google Shape;277;p29"/>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278" name="Google Shape;278;p29"/>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Nội dung</a:t>
            </a:r>
            <a:endParaRPr/>
          </a:p>
        </p:txBody>
      </p:sp>
      <p:sp>
        <p:nvSpPr>
          <p:cNvPr id="279" name="Google Shape;279;p29"/>
          <p:cNvSpPr txBox="1"/>
          <p:nvPr>
            <p:ph idx="1" type="body"/>
          </p:nvPr>
        </p:nvSpPr>
        <p:spPr>
          <a:xfrm>
            <a:off x="914400" y="1108075"/>
            <a:ext cx="7848600" cy="52165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0099FF"/>
              </a:buClr>
              <a:buSzPts val="2600"/>
              <a:buFont typeface="Noto Sans Symbols"/>
              <a:buChar char="∙"/>
            </a:pPr>
            <a:r>
              <a:rPr b="0" i="0" lang="en-US" sz="2600" u="none" cap="none" strike="noStrike">
                <a:solidFill>
                  <a:schemeClr val="dk1"/>
                </a:solidFill>
                <a:latin typeface="Arial"/>
                <a:ea typeface="Arial"/>
                <a:cs typeface="Arial"/>
                <a:sym typeface="Arial"/>
              </a:rPr>
              <a:t>Vai trò của Cấu trúc dữ liệu trong một đề án tin học</a:t>
            </a:r>
            <a:endParaRPr/>
          </a:p>
          <a:p>
            <a:pPr indent="-342900" lvl="0" marL="342900" marR="0" rtl="0" algn="just">
              <a:spcBef>
                <a:spcPts val="520"/>
              </a:spcBef>
              <a:spcAft>
                <a:spcPts val="0"/>
              </a:spcAft>
              <a:buClr>
                <a:srgbClr val="0099FF"/>
              </a:buClr>
              <a:buSzPts val="2600"/>
              <a:buFont typeface="Noto Sans Symbols"/>
              <a:buChar char="∙"/>
            </a:pPr>
            <a:r>
              <a:rPr b="0" i="0" lang="en-US" sz="2600" u="none" cap="none" strike="noStrike">
                <a:solidFill>
                  <a:srgbClr val="CC0000"/>
                </a:solidFill>
                <a:latin typeface="Arial"/>
                <a:ea typeface="Arial"/>
                <a:cs typeface="Arial"/>
                <a:sym typeface="Arial"/>
              </a:rPr>
              <a:t>Các tiêu chuẩn đánh giá cấu trúc dữ liệu</a:t>
            </a:r>
            <a:endParaRPr/>
          </a:p>
          <a:p>
            <a:pPr indent="-342900" lvl="0" marL="342900" marR="0" rtl="0" algn="just">
              <a:spcBef>
                <a:spcPts val="520"/>
              </a:spcBef>
              <a:spcAft>
                <a:spcPts val="0"/>
              </a:spcAft>
              <a:buClr>
                <a:srgbClr val="0099FF"/>
              </a:buClr>
              <a:buSzPts val="2600"/>
              <a:buFont typeface="Noto Sans Symbols"/>
              <a:buChar char="∙"/>
            </a:pPr>
            <a:r>
              <a:rPr b="0" i="0" lang="en-US" sz="2600" u="none" cap="none" strike="noStrike">
                <a:solidFill>
                  <a:schemeClr val="dk1"/>
                </a:solidFill>
                <a:latin typeface="Arial"/>
                <a:ea typeface="Arial"/>
                <a:cs typeface="Arial"/>
                <a:sym typeface="Arial"/>
              </a:rPr>
              <a:t>Kiểu dữ liệu</a:t>
            </a:r>
            <a:endParaRPr/>
          </a:p>
          <a:p>
            <a:pPr indent="-342900" lvl="0" marL="342900" marR="0" rtl="0" algn="just">
              <a:spcBef>
                <a:spcPts val="520"/>
              </a:spcBef>
              <a:spcAft>
                <a:spcPts val="0"/>
              </a:spcAft>
              <a:buClr>
                <a:srgbClr val="0099FF"/>
              </a:buClr>
              <a:buSzPts val="2600"/>
              <a:buFont typeface="Noto Sans Symbols"/>
              <a:buChar char="∙"/>
            </a:pPr>
            <a:r>
              <a:rPr b="0" i="0" lang="en-US" sz="2600" u="none" cap="none" strike="noStrike">
                <a:solidFill>
                  <a:schemeClr val="dk1"/>
                </a:solidFill>
                <a:latin typeface="Arial"/>
                <a:ea typeface="Arial"/>
                <a:cs typeface="Arial"/>
                <a:sym typeface="Arial"/>
              </a:rPr>
              <a:t>Đánh giá độ phức tạp của giải thuật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0"/>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286" name="Google Shape;286;p30"/>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287" name="Google Shape;287;p30"/>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Các tiêu chuẩn đánh giá CTDL</a:t>
            </a:r>
            <a:endParaRPr/>
          </a:p>
        </p:txBody>
      </p:sp>
      <p:sp>
        <p:nvSpPr>
          <p:cNvPr id="288" name="Google Shape;288;p30"/>
          <p:cNvSpPr txBox="1"/>
          <p:nvPr>
            <p:ph idx="1" type="body"/>
          </p:nvPr>
        </p:nvSpPr>
        <p:spPr>
          <a:xfrm>
            <a:off x="914400" y="1108075"/>
            <a:ext cx="7848600" cy="52165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0099FF"/>
              </a:buClr>
              <a:buSzPts val="2600"/>
              <a:buFont typeface="Noto Sans Symbols"/>
              <a:buChar char="∙"/>
            </a:pPr>
            <a:r>
              <a:rPr b="0" i="0" lang="en-US" sz="2600" u="none" cap="none" strike="noStrike">
                <a:solidFill>
                  <a:schemeClr val="dk1"/>
                </a:solidFill>
                <a:latin typeface="Arial"/>
                <a:ea typeface="Arial"/>
                <a:cs typeface="Arial"/>
                <a:sym typeface="Arial"/>
              </a:rPr>
              <a:t>Phản ánh đúng thực tế: </a:t>
            </a:r>
            <a:endParaRPr/>
          </a:p>
          <a:p>
            <a:pPr indent="-325438" lvl="1" marL="669925" marR="0" rtl="0" algn="just">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Thể hiện được đầy đủ thông tin nhập/xuất của bài toán.</a:t>
            </a:r>
            <a:endParaRPr/>
          </a:p>
          <a:p>
            <a:pPr indent="-342900" lvl="0" marL="342900" marR="0" rtl="0" algn="just">
              <a:spcBef>
                <a:spcPts val="520"/>
              </a:spcBef>
              <a:spcAft>
                <a:spcPts val="0"/>
              </a:spcAft>
              <a:buClr>
                <a:srgbClr val="0099FF"/>
              </a:buClr>
              <a:buSzPts val="2600"/>
              <a:buFont typeface="Noto Sans Symbols"/>
              <a:buChar char="∙"/>
            </a:pPr>
            <a:r>
              <a:rPr b="0" i="0" lang="en-US" sz="2600" u="none" cap="none" strike="noStrike">
                <a:solidFill>
                  <a:schemeClr val="dk1"/>
                </a:solidFill>
                <a:latin typeface="Arial"/>
                <a:ea typeface="Arial"/>
                <a:cs typeface="Arial"/>
                <a:sym typeface="Arial"/>
              </a:rPr>
              <a:t>VD: </a:t>
            </a:r>
            <a:endParaRPr/>
          </a:p>
          <a:p>
            <a:pPr indent="-325438" lvl="1" marL="669925" marR="0" rtl="0" algn="just">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Chọn kiểu dữ liệu nguyên (int) lưu trữ tiền thưởng bán hàng (TienThuong)</a:t>
            </a:r>
            <a:endParaRPr/>
          </a:p>
          <a:p>
            <a:pPr indent="-350838" lvl="2" marL="1022350" marR="0" rtl="0" algn="just">
              <a:spcBef>
                <a:spcPts val="40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 TienThuong = trị giá hàng * 5%</a:t>
            </a:r>
            <a:endParaRPr/>
          </a:p>
          <a:p>
            <a:pPr indent="-223203" lvl="1" marL="669925" marR="0" rtl="0" algn="just">
              <a:spcBef>
                <a:spcPts val="460"/>
              </a:spcBef>
              <a:spcAft>
                <a:spcPts val="0"/>
              </a:spcAft>
              <a:buClr>
                <a:srgbClr val="FFC247"/>
              </a:buClr>
              <a:buSzPts val="1610"/>
              <a:buFont typeface="Noto Sans Symbols"/>
              <a:buNone/>
            </a:pPr>
            <a:r>
              <a:t/>
            </a:r>
            <a:endParaRPr b="0" i="0" sz="2300" u="none" cap="none" strike="noStrike">
              <a:solidFill>
                <a:schemeClr val="dk1"/>
              </a:solidFill>
              <a:latin typeface="Arial"/>
              <a:ea typeface="Arial"/>
              <a:cs typeface="Arial"/>
              <a:sym typeface="Arial"/>
            </a:endParaRPr>
          </a:p>
          <a:p>
            <a:pPr indent="-223203" lvl="1" marL="669925" marR="0" rtl="0" algn="just">
              <a:spcBef>
                <a:spcPts val="460"/>
              </a:spcBef>
              <a:spcAft>
                <a:spcPts val="0"/>
              </a:spcAft>
              <a:buClr>
                <a:srgbClr val="FFC247"/>
              </a:buClr>
              <a:buSzPts val="1610"/>
              <a:buFont typeface="Noto Sans Symbols"/>
              <a:buNone/>
            </a:pPr>
            <a:r>
              <a:t/>
            </a:r>
            <a:endParaRPr b="0" i="0" sz="2300" u="none" cap="none" strike="noStrike">
              <a:solidFill>
                <a:schemeClr val="dk1"/>
              </a:solidFill>
              <a:latin typeface="Arial"/>
              <a:ea typeface="Arial"/>
              <a:cs typeface="Arial"/>
              <a:sym typeface="Arial"/>
            </a:endParaRPr>
          </a:p>
          <a:p>
            <a:pPr indent="-177800" lvl="0" marL="342900" marR="0" rtl="0" algn="just">
              <a:spcBef>
                <a:spcPts val="520"/>
              </a:spcBef>
              <a:spcAft>
                <a:spcPts val="0"/>
              </a:spcAft>
              <a:buClr>
                <a:srgbClr val="0099FF"/>
              </a:buClr>
              <a:buSzPts val="2600"/>
              <a:buFont typeface="Noto Sans Symbols"/>
              <a:buNone/>
            </a:pPr>
            <a:r>
              <a:t/>
            </a:r>
            <a:endParaRPr b="0" i="0" sz="2600" u="none" cap="none" strike="noStrike">
              <a:solidFill>
                <a:schemeClr val="dk1"/>
              </a:solidFill>
              <a:latin typeface="Arial"/>
              <a:ea typeface="Arial"/>
              <a:cs typeface="Arial"/>
              <a:sym typeface="Arial"/>
            </a:endParaRPr>
          </a:p>
        </p:txBody>
      </p:sp>
      <p:pic>
        <p:nvPicPr>
          <p:cNvPr descr="j0434411[1]" id="289" name="Google Shape;289;p30"/>
          <p:cNvPicPr preferRelativeResize="0"/>
          <p:nvPr/>
        </p:nvPicPr>
        <p:blipFill rotWithShape="1">
          <a:blip r:embed="rId3">
            <a:alphaModFix/>
          </a:blip>
          <a:srcRect b="0" l="0" r="0" t="0"/>
          <a:stretch/>
        </p:blipFill>
        <p:spPr>
          <a:xfrm>
            <a:off x="4038600" y="4572000"/>
            <a:ext cx="1287463" cy="1447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1"/>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296" name="Google Shape;296;p31"/>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297" name="Google Shape;297;p31"/>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Các tiêu chuẩn đánh giá CTDL</a:t>
            </a:r>
            <a:endParaRPr/>
          </a:p>
        </p:txBody>
      </p:sp>
      <p:sp>
        <p:nvSpPr>
          <p:cNvPr id="298" name="Google Shape;298;p31"/>
          <p:cNvSpPr txBox="1"/>
          <p:nvPr>
            <p:ph idx="1" type="body"/>
          </p:nvPr>
        </p:nvSpPr>
        <p:spPr>
          <a:xfrm>
            <a:off x="914400" y="1108075"/>
            <a:ext cx="7848600" cy="52165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0099FF"/>
              </a:buClr>
              <a:buSzPts val="2600"/>
              <a:buFont typeface="Noto Sans Symbols"/>
              <a:buChar char="∙"/>
            </a:pPr>
            <a:r>
              <a:rPr b="0" i="0" lang="en-US" sz="2600" u="none" cap="none" strike="noStrike">
                <a:solidFill>
                  <a:schemeClr val="dk1"/>
                </a:solidFill>
                <a:latin typeface="Arial"/>
                <a:ea typeface="Arial"/>
                <a:cs typeface="Arial"/>
                <a:sym typeface="Arial"/>
              </a:rPr>
              <a:t>Phù hợp với thao tác xử lý: </a:t>
            </a:r>
            <a:endParaRPr/>
          </a:p>
          <a:p>
            <a:pPr indent="-325438" lvl="1" marL="669925" marR="0" rtl="0" algn="just">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Tăng tính hiệu quả của chương trình → hiệu quả của dự án tin học.</a:t>
            </a:r>
            <a:endParaRPr/>
          </a:p>
          <a:p>
            <a:pPr indent="-342900" lvl="0" marL="342900" marR="0" rtl="0" algn="just">
              <a:spcBef>
                <a:spcPts val="520"/>
              </a:spcBef>
              <a:spcAft>
                <a:spcPts val="0"/>
              </a:spcAft>
              <a:buClr>
                <a:srgbClr val="0099FF"/>
              </a:buClr>
              <a:buSzPts val="2600"/>
              <a:buFont typeface="Noto Sans Symbols"/>
              <a:buChar char="∙"/>
            </a:pPr>
            <a:r>
              <a:rPr b="0" i="0" lang="en-US" sz="2600" u="none" cap="none" strike="noStrike">
                <a:solidFill>
                  <a:schemeClr val="dk1"/>
                </a:solidFill>
                <a:latin typeface="Arial"/>
                <a:ea typeface="Arial"/>
                <a:cs typeface="Arial"/>
                <a:sym typeface="Arial"/>
              </a:rPr>
              <a:t>VD:</a:t>
            </a:r>
            <a:endParaRPr/>
          </a:p>
          <a:p>
            <a:pPr indent="-325438" lvl="1" marL="669925" marR="0" rtl="0" algn="just">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 Dữ liệu được cập nhật thêm, xoá liên tục nên dùng cấu trúc danh sách liên kết!</a:t>
            </a:r>
            <a:endParaRPr/>
          </a:p>
          <a:p>
            <a:pPr indent="-325438" lvl="1" marL="669925" marR="0" rtl="0" algn="just">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Dữ liệu có kích thước cố định, không thêm xóa thì dùng mảng (có thể tĩnh)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32"/>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305" name="Google Shape;305;p32"/>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306" name="Google Shape;306;p32"/>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Các tiêu chuẩn đánh giá CTDL</a:t>
            </a:r>
            <a:endParaRPr/>
          </a:p>
        </p:txBody>
      </p:sp>
      <p:sp>
        <p:nvSpPr>
          <p:cNvPr id="307" name="Google Shape;307;p32"/>
          <p:cNvSpPr txBox="1"/>
          <p:nvPr>
            <p:ph idx="1" type="body"/>
          </p:nvPr>
        </p:nvSpPr>
        <p:spPr>
          <a:xfrm>
            <a:off x="914400" y="1108075"/>
            <a:ext cx="7848600" cy="52165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0099FF"/>
              </a:buClr>
              <a:buSzPts val="2600"/>
              <a:buFont typeface="Noto Sans Symbols"/>
              <a:buChar char="∙"/>
            </a:pPr>
            <a:r>
              <a:rPr b="0" i="0" lang="en-US" sz="2600" u="none" cap="none" strike="noStrike">
                <a:solidFill>
                  <a:schemeClr val="dk1"/>
                </a:solidFill>
                <a:latin typeface="Arial"/>
                <a:ea typeface="Arial"/>
                <a:cs typeface="Arial"/>
                <a:sym typeface="Arial"/>
              </a:rPr>
              <a:t>Tiết kiệm tài nguyên hệ thống: </a:t>
            </a:r>
            <a:endParaRPr/>
          </a:p>
          <a:p>
            <a:pPr indent="-325438" lvl="1" marL="669925" marR="0" rtl="0" algn="just">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Sử dụng tài nguyên vừa đủ để thực hiện chức năng &amp; nhiệm vụ.</a:t>
            </a:r>
            <a:endParaRPr/>
          </a:p>
          <a:p>
            <a:pPr indent="-342900" lvl="0" marL="342900" marR="0" rtl="0" algn="just">
              <a:spcBef>
                <a:spcPts val="520"/>
              </a:spcBef>
              <a:spcAft>
                <a:spcPts val="0"/>
              </a:spcAft>
              <a:buClr>
                <a:srgbClr val="0099FF"/>
              </a:buClr>
              <a:buSzPts val="2600"/>
              <a:buFont typeface="Noto Sans Symbols"/>
              <a:buChar char="∙"/>
            </a:pPr>
            <a:r>
              <a:rPr b="0" i="0" lang="en-US" sz="2600" u="none" cap="none" strike="noStrike">
                <a:solidFill>
                  <a:schemeClr val="dk1"/>
                </a:solidFill>
                <a:latin typeface="Arial"/>
                <a:ea typeface="Arial"/>
                <a:cs typeface="Arial"/>
                <a:sym typeface="Arial"/>
              </a:rPr>
              <a:t>VD:</a:t>
            </a:r>
            <a:endParaRPr/>
          </a:p>
          <a:p>
            <a:pPr indent="-325438" lvl="1" marL="669925" marR="0" rtl="0" algn="just">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Lưu tháng hiện hành sử dụng kiểu char (1byte)</a:t>
            </a:r>
            <a:endParaRPr/>
          </a:p>
          <a:p>
            <a:pPr indent="-325438" lvl="1" marL="669925" marR="0" rtl="0" algn="just">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Lưu danh sách sinh viên nên sử dụng danh sách liên kết hơn là cấp phát bộ nhớ trước.</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33"/>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314" name="Google Shape;314;p33"/>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315" name="Google Shape;315;p33"/>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Thuật toán - giải thuật</a:t>
            </a:r>
            <a:endParaRPr/>
          </a:p>
        </p:txBody>
      </p:sp>
      <p:sp>
        <p:nvSpPr>
          <p:cNvPr id="316" name="Google Shape;316;p33"/>
          <p:cNvSpPr txBox="1"/>
          <p:nvPr>
            <p:ph idx="1" type="body"/>
          </p:nvPr>
        </p:nvSpPr>
        <p:spPr>
          <a:xfrm>
            <a:off x="914400" y="1108075"/>
            <a:ext cx="7848600" cy="52165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0099FF"/>
              </a:buClr>
              <a:buSzPts val="2600"/>
              <a:buFont typeface="Noto Sans Symbols"/>
              <a:buChar char="∙"/>
            </a:pPr>
            <a:r>
              <a:rPr b="0" i="0" lang="en-US" sz="2600" u="none" cap="none" strike="noStrike">
                <a:solidFill>
                  <a:schemeClr val="dk1"/>
                </a:solidFill>
                <a:latin typeface="Arial"/>
                <a:ea typeface="Arial"/>
                <a:cs typeface="Arial"/>
                <a:sym typeface="Arial"/>
              </a:rPr>
              <a:t>Thuật toán: hệ thống chặt chẽ và rõ ràng các quy tắc nhằm xác định dãy thao tác trên CTDL, sao cho </a:t>
            </a:r>
            <a:endParaRPr/>
          </a:p>
          <a:p>
            <a:pPr indent="-325438" lvl="1" marL="669925" marR="0" rtl="0" algn="just">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Một bộ dữ liệu vào</a:t>
            </a:r>
            <a:endParaRPr/>
          </a:p>
          <a:p>
            <a:pPr indent="-325438" lvl="1" marL="669925" marR="0" rtl="0" algn="just">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Sau một số hữu hạn bước thực hiện thao tác chỉ ra.</a:t>
            </a:r>
            <a:endParaRPr/>
          </a:p>
          <a:p>
            <a:pPr indent="-325438" lvl="1" marL="669925" marR="0" rtl="0" algn="just">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Kết quả đạt được theo mục tiêu đã định.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6"/>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124" name="Google Shape;124;p16"/>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125" name="Google Shape;125;p16"/>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Mục tiêu</a:t>
            </a:r>
            <a:endParaRPr/>
          </a:p>
        </p:txBody>
      </p:sp>
      <p:sp>
        <p:nvSpPr>
          <p:cNvPr id="126" name="Google Shape;126;p16"/>
          <p:cNvSpPr txBox="1"/>
          <p:nvPr>
            <p:ph idx="1" type="body"/>
          </p:nvPr>
        </p:nvSpPr>
        <p:spPr>
          <a:xfrm>
            <a:off x="914400" y="1108075"/>
            <a:ext cx="7848600" cy="52165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0099FF"/>
              </a:buClr>
              <a:buSzPts val="2600"/>
              <a:buFont typeface="Noto Sans Symbols"/>
              <a:buChar char="∙"/>
            </a:pPr>
            <a:r>
              <a:rPr b="0" i="0" lang="en-US" sz="2600" u="none" cap="none" strike="noStrike">
                <a:solidFill>
                  <a:schemeClr val="dk1"/>
                </a:solidFill>
                <a:latin typeface="Arial"/>
                <a:ea typeface="Arial"/>
                <a:cs typeface="Arial"/>
                <a:sym typeface="Arial"/>
              </a:rPr>
              <a:t>Giới thiệu vai trò của việc tổ chức dữ liệu trong một đề án tin học</a:t>
            </a:r>
            <a:endParaRPr/>
          </a:p>
          <a:p>
            <a:pPr indent="-342900" lvl="0" marL="342900" marR="0" rtl="0" algn="just">
              <a:spcBef>
                <a:spcPts val="520"/>
              </a:spcBef>
              <a:spcAft>
                <a:spcPts val="0"/>
              </a:spcAft>
              <a:buClr>
                <a:srgbClr val="0099FF"/>
              </a:buClr>
              <a:buSzPts val="2600"/>
              <a:buFont typeface="Noto Sans Symbols"/>
              <a:buChar char="∙"/>
            </a:pPr>
            <a:r>
              <a:rPr b="0" i="0" lang="en-US" sz="2600" u="none" cap="none" strike="noStrike">
                <a:solidFill>
                  <a:schemeClr val="dk1"/>
                </a:solidFill>
                <a:latin typeface="Arial"/>
                <a:ea typeface="Arial"/>
                <a:cs typeface="Arial"/>
                <a:sym typeface="Arial"/>
              </a:rPr>
              <a:t>Mối quan hệ giữa giải thuật và cấu trúc dữ liệu</a:t>
            </a:r>
            <a:endParaRPr/>
          </a:p>
          <a:p>
            <a:pPr indent="-342900" lvl="0" marL="342900" marR="0" rtl="0" algn="just">
              <a:spcBef>
                <a:spcPts val="520"/>
              </a:spcBef>
              <a:spcAft>
                <a:spcPts val="0"/>
              </a:spcAft>
              <a:buClr>
                <a:srgbClr val="0099FF"/>
              </a:buClr>
              <a:buSzPts val="2600"/>
              <a:buFont typeface="Noto Sans Symbols"/>
              <a:buChar char="∙"/>
            </a:pPr>
            <a:r>
              <a:rPr b="0" i="0" lang="en-US" sz="2600" u="none" cap="none" strike="noStrike">
                <a:solidFill>
                  <a:schemeClr val="dk1"/>
                </a:solidFill>
                <a:latin typeface="Arial"/>
                <a:ea typeface="Arial"/>
                <a:cs typeface="Arial"/>
                <a:sym typeface="Arial"/>
              </a:rPr>
              <a:t>Các yêu cầu tổ chức cấu trúc dữ liệu</a:t>
            </a:r>
            <a:endParaRPr/>
          </a:p>
          <a:p>
            <a:pPr indent="-342900" lvl="0" marL="342900" marR="0" rtl="0" algn="just">
              <a:spcBef>
                <a:spcPts val="520"/>
              </a:spcBef>
              <a:spcAft>
                <a:spcPts val="0"/>
              </a:spcAft>
              <a:buClr>
                <a:srgbClr val="0099FF"/>
              </a:buClr>
              <a:buSzPts val="2600"/>
              <a:buFont typeface="Noto Sans Symbols"/>
              <a:buChar char="∙"/>
            </a:pPr>
            <a:r>
              <a:rPr b="0" i="0" lang="en-US" sz="2600" u="none" cap="none" strike="noStrike">
                <a:solidFill>
                  <a:schemeClr val="dk1"/>
                </a:solidFill>
                <a:latin typeface="Arial"/>
                <a:ea typeface="Arial"/>
                <a:cs typeface="Arial"/>
                <a:sym typeface="Arial"/>
              </a:rPr>
              <a:t>Tổng quan về đánh giá độ phức tạp giải thuật</a:t>
            </a:r>
            <a:endParaRPr/>
          </a:p>
          <a:p>
            <a:pPr indent="-177800" lvl="0" marL="342900" marR="0" rtl="0" algn="just">
              <a:spcBef>
                <a:spcPts val="520"/>
              </a:spcBef>
              <a:spcAft>
                <a:spcPts val="0"/>
              </a:spcAft>
              <a:buClr>
                <a:srgbClr val="0099FF"/>
              </a:buClr>
              <a:buSzPts val="2600"/>
              <a:buFont typeface="Noto Sans Symbols"/>
              <a:buNone/>
            </a:pPr>
            <a:r>
              <a:t/>
            </a:r>
            <a:endParaRPr b="0" i="0" sz="2600" u="none" cap="none" strike="noStrike">
              <a:solidFill>
                <a:schemeClr val="dk1"/>
              </a:solidFill>
              <a:latin typeface="Arial"/>
              <a:ea typeface="Arial"/>
              <a:cs typeface="Arial"/>
              <a:sym typeface="Arial"/>
            </a:endParaRPr>
          </a:p>
          <a:p>
            <a:pPr indent="-177800" lvl="0" marL="342900" marR="0" rtl="0" algn="just">
              <a:spcBef>
                <a:spcPts val="520"/>
              </a:spcBef>
              <a:spcAft>
                <a:spcPts val="0"/>
              </a:spcAft>
              <a:buClr>
                <a:srgbClr val="0099FF"/>
              </a:buClr>
              <a:buSzPts val="2600"/>
              <a:buFont typeface="Noto Sans Symbols"/>
              <a:buNone/>
            </a:pPr>
            <a:r>
              <a:t/>
            </a:r>
            <a:endParaRPr b="0" i="0" sz="26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34"/>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323" name="Google Shape;323;p34"/>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324" name="Google Shape;324;p34"/>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Thuật toán - giải thuật</a:t>
            </a:r>
            <a:endParaRPr/>
          </a:p>
        </p:txBody>
      </p:sp>
      <p:sp>
        <p:nvSpPr>
          <p:cNvPr id="325" name="Google Shape;325;p34"/>
          <p:cNvSpPr txBox="1"/>
          <p:nvPr>
            <p:ph idx="1" type="body"/>
          </p:nvPr>
        </p:nvSpPr>
        <p:spPr>
          <a:xfrm>
            <a:off x="914400" y="1108075"/>
            <a:ext cx="7848600" cy="5216525"/>
          </a:xfrm>
          <a:prstGeom prst="rect">
            <a:avLst/>
          </a:prstGeom>
          <a:noFill/>
          <a:ln>
            <a:noFill/>
          </a:ln>
        </p:spPr>
        <p:txBody>
          <a:bodyPr anchorCtr="0" anchor="t" bIns="45700" lIns="91425" spcFirstLastPara="1" rIns="91425" wrap="square" tIns="45700">
            <a:noAutofit/>
          </a:bodyPr>
          <a:lstStyle/>
          <a:p>
            <a:pPr indent="-609600" lvl="0" marL="609600" marR="0" rtl="0" algn="just">
              <a:spcBef>
                <a:spcPts val="0"/>
              </a:spcBef>
              <a:spcAft>
                <a:spcPts val="0"/>
              </a:spcAft>
              <a:buClr>
                <a:srgbClr val="0099FF"/>
              </a:buClr>
              <a:buSzPts val="3000"/>
              <a:buFont typeface="Noto Sans Symbols"/>
              <a:buChar char="∙"/>
            </a:pPr>
            <a:r>
              <a:rPr b="0" i="0" lang="en-US" sz="3000" u="none" cap="none" strike="noStrike">
                <a:solidFill>
                  <a:schemeClr val="dk1"/>
                </a:solidFill>
                <a:latin typeface="Arial"/>
                <a:ea typeface="Arial"/>
                <a:cs typeface="Arial"/>
                <a:sym typeface="Arial"/>
              </a:rPr>
              <a:t>Các đặc trưng của thuật toán</a:t>
            </a:r>
            <a:endParaRPr/>
          </a:p>
          <a:p>
            <a:pPr indent="-533400" lvl="1" marL="990600" marR="0" rtl="0" algn="just">
              <a:spcBef>
                <a:spcPts val="460"/>
              </a:spcBef>
              <a:spcAft>
                <a:spcPts val="0"/>
              </a:spcAft>
              <a:buClr>
                <a:srgbClr val="FFC247"/>
              </a:buClr>
              <a:buSzPts val="1610"/>
              <a:buFont typeface="Noto Sans Symbols"/>
              <a:buAutoNum type="arabicPeriod"/>
            </a:pPr>
            <a:r>
              <a:rPr b="0" i="0" lang="en-US" sz="2300" u="none" cap="none" strike="noStrike">
                <a:solidFill>
                  <a:schemeClr val="dk1"/>
                </a:solidFill>
                <a:latin typeface="Arial"/>
                <a:ea typeface="Arial"/>
                <a:cs typeface="Arial"/>
                <a:sym typeface="Arial"/>
              </a:rPr>
              <a:t>Tính đơn nghĩa:</a:t>
            </a:r>
            <a:endParaRPr/>
          </a:p>
          <a:p>
            <a:pPr indent="-457200" lvl="2" marL="1371600" marR="0" rtl="0" algn="just">
              <a:spcBef>
                <a:spcPts val="48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Đơn định:</a:t>
            </a:r>
            <a:endParaRPr/>
          </a:p>
          <a:p>
            <a:pPr indent="-457200" lvl="2" marL="1371600" marR="0" rtl="0" algn="just">
              <a:spcBef>
                <a:spcPts val="48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Ngẫu nhiên:</a:t>
            </a:r>
            <a:endParaRPr/>
          </a:p>
          <a:p>
            <a:pPr indent="-533400" lvl="1" marL="990600" marR="0" rtl="0" algn="just">
              <a:spcBef>
                <a:spcPts val="460"/>
              </a:spcBef>
              <a:spcAft>
                <a:spcPts val="0"/>
              </a:spcAft>
              <a:buClr>
                <a:srgbClr val="FFC247"/>
              </a:buClr>
              <a:buSzPts val="1610"/>
              <a:buFont typeface="Noto Sans Symbols"/>
              <a:buAutoNum type="arabicPeriod"/>
            </a:pPr>
            <a:r>
              <a:rPr b="0" i="0" lang="en-US" sz="2300" u="none" cap="none" strike="noStrike">
                <a:solidFill>
                  <a:schemeClr val="dk1"/>
                </a:solidFill>
                <a:latin typeface="Arial"/>
                <a:ea typeface="Arial"/>
                <a:cs typeface="Arial"/>
                <a:sym typeface="Arial"/>
              </a:rPr>
              <a:t>Tính dừng:</a:t>
            </a:r>
            <a:endParaRPr/>
          </a:p>
          <a:p>
            <a:pPr indent="-533400" lvl="1" marL="990600" marR="0" rtl="0" algn="just">
              <a:spcBef>
                <a:spcPts val="460"/>
              </a:spcBef>
              <a:spcAft>
                <a:spcPts val="0"/>
              </a:spcAft>
              <a:buClr>
                <a:srgbClr val="FFC247"/>
              </a:buClr>
              <a:buSzPts val="1610"/>
              <a:buFont typeface="Noto Sans Symbols"/>
              <a:buAutoNum type="arabicPeriod"/>
            </a:pPr>
            <a:r>
              <a:rPr b="0" i="0" lang="en-US" sz="2300" u="none" cap="none" strike="noStrike">
                <a:solidFill>
                  <a:schemeClr val="dk1"/>
                </a:solidFill>
                <a:latin typeface="Arial"/>
                <a:ea typeface="Arial"/>
                <a:cs typeface="Arial"/>
                <a:sym typeface="Arial"/>
              </a:rPr>
              <a:t>Tính đúng:</a:t>
            </a:r>
            <a:endParaRPr/>
          </a:p>
          <a:p>
            <a:pPr indent="-533400" lvl="1" marL="990600" marR="0" rtl="0" algn="just">
              <a:spcBef>
                <a:spcPts val="460"/>
              </a:spcBef>
              <a:spcAft>
                <a:spcPts val="0"/>
              </a:spcAft>
              <a:buClr>
                <a:srgbClr val="FFC247"/>
              </a:buClr>
              <a:buSzPts val="1610"/>
              <a:buFont typeface="Noto Sans Symbols"/>
              <a:buAutoNum type="arabicPeriod"/>
            </a:pPr>
            <a:r>
              <a:rPr b="0" i="0" lang="en-US" sz="2300" u="none" cap="none" strike="noStrike">
                <a:solidFill>
                  <a:schemeClr val="dk1"/>
                </a:solidFill>
                <a:latin typeface="Arial"/>
                <a:ea typeface="Arial"/>
                <a:cs typeface="Arial"/>
                <a:sym typeface="Arial"/>
              </a:rPr>
              <a:t>Tính phổ dụng: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35"/>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331" name="Google Shape;331;p35"/>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332" name="Google Shape;332;p35"/>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4000" u="none" cap="none" strike="noStrike">
              <a:solidFill>
                <a:srgbClr val="336699"/>
              </a:solidFill>
              <a:latin typeface="Times New Roman"/>
              <a:ea typeface="Times New Roman"/>
              <a:cs typeface="Times New Roman"/>
              <a:sym typeface="Times New Roman"/>
            </a:endParaRPr>
          </a:p>
        </p:txBody>
      </p:sp>
      <p:sp>
        <p:nvSpPr>
          <p:cNvPr id="333" name="Google Shape;333;p35"/>
          <p:cNvSpPr txBox="1"/>
          <p:nvPr>
            <p:ph idx="1" type="body"/>
          </p:nvPr>
        </p:nvSpPr>
        <p:spPr>
          <a:xfrm>
            <a:off x="914400" y="1108075"/>
            <a:ext cx="7848600" cy="5216525"/>
          </a:xfrm>
          <a:prstGeom prst="rect">
            <a:avLst/>
          </a:prstGeom>
          <a:noFill/>
          <a:ln>
            <a:noFill/>
          </a:ln>
        </p:spPr>
        <p:txBody>
          <a:bodyPr anchorCtr="0" anchor="t" bIns="45700" lIns="91425" spcFirstLastPara="1" rIns="91425" wrap="square" tIns="45700">
            <a:noAutofit/>
          </a:bodyPr>
          <a:lstStyle/>
          <a:p>
            <a:pPr indent="-438149" lvl="1" marL="782638" marR="0" rtl="0" algn="just">
              <a:spcBef>
                <a:spcPts val="0"/>
              </a:spcBef>
              <a:spcAft>
                <a:spcPts val="0"/>
              </a:spcAft>
              <a:buClr>
                <a:srgbClr val="FFC247"/>
              </a:buClr>
              <a:buSzPts val="1610"/>
              <a:buFont typeface="Noto Sans Symbols"/>
              <a:buAutoNum type="arabicPeriod" startAt="5"/>
            </a:pPr>
            <a:r>
              <a:rPr b="0" i="0" lang="en-US" sz="2300" u="none" cap="none" strike="noStrike">
                <a:solidFill>
                  <a:schemeClr val="dk1"/>
                </a:solidFill>
                <a:latin typeface="Arial"/>
                <a:ea typeface="Arial"/>
                <a:cs typeface="Arial"/>
                <a:sym typeface="Arial"/>
              </a:rPr>
              <a:t>Tính khả thi:</a:t>
            </a:r>
            <a:endParaRPr/>
          </a:p>
          <a:p>
            <a:pPr indent="-381000" lvl="2" marL="1052513" marR="0" rtl="0" algn="just">
              <a:spcBef>
                <a:spcPts val="40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Kích thước phải đủ nhỏ:</a:t>
            </a:r>
            <a:endParaRPr/>
          </a:p>
          <a:p>
            <a:pPr indent="-381000" lvl="2" marL="1052513" marR="0" rtl="0" algn="just">
              <a:spcBef>
                <a:spcPts val="40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Thuật toán phải chuyển được thành chương trình</a:t>
            </a:r>
            <a:endParaRPr/>
          </a:p>
          <a:p>
            <a:pPr indent="-381000" lvl="2" marL="1052513" marR="0" rtl="0" algn="just">
              <a:spcBef>
                <a:spcPts val="40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Thuật toán phải được máy tính thực hiện trong thời gian cho phép</a:t>
            </a:r>
            <a:endParaRPr/>
          </a:p>
          <a:p>
            <a:pPr indent="-330200" lvl="0" marL="495300" marR="0" rtl="0" algn="just">
              <a:spcBef>
                <a:spcPts val="520"/>
              </a:spcBef>
              <a:spcAft>
                <a:spcPts val="0"/>
              </a:spcAft>
              <a:buClr>
                <a:srgbClr val="0099FF"/>
              </a:buClr>
              <a:buSzPts val="2600"/>
              <a:buFont typeface="Noto Sans Symbols"/>
              <a:buNone/>
            </a:pPr>
            <a:r>
              <a:t/>
            </a:r>
            <a:endParaRPr b="0" i="0" sz="26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36"/>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340" name="Google Shape;340;p36"/>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341" name="Google Shape;341;p36"/>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VD về giải thuật</a:t>
            </a:r>
            <a:endParaRPr/>
          </a:p>
        </p:txBody>
      </p:sp>
      <p:sp>
        <p:nvSpPr>
          <p:cNvPr id="342" name="Google Shape;342;p36"/>
          <p:cNvSpPr txBox="1"/>
          <p:nvPr>
            <p:ph idx="1" type="body"/>
          </p:nvPr>
        </p:nvSpPr>
        <p:spPr>
          <a:xfrm>
            <a:off x="914400" y="1108075"/>
            <a:ext cx="7848600" cy="52165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0099FF"/>
              </a:buClr>
              <a:buSzPts val="2600"/>
              <a:buFont typeface="Noto Sans Symbols"/>
              <a:buChar char="∙"/>
            </a:pPr>
            <a:r>
              <a:rPr b="0" i="0" lang="en-US" sz="2600" u="none" cap="none" strike="noStrike">
                <a:solidFill>
                  <a:schemeClr val="dk1"/>
                </a:solidFill>
                <a:latin typeface="Arial"/>
                <a:ea typeface="Arial"/>
                <a:cs typeface="Arial"/>
                <a:sym typeface="Arial"/>
              </a:rPr>
              <a:t>Input: hai số nguyên a và b khác 0</a:t>
            </a:r>
            <a:endParaRPr/>
          </a:p>
          <a:p>
            <a:pPr indent="-342900" lvl="0" marL="342900" marR="0" rtl="0" algn="just">
              <a:spcBef>
                <a:spcPts val="520"/>
              </a:spcBef>
              <a:spcAft>
                <a:spcPts val="0"/>
              </a:spcAft>
              <a:buClr>
                <a:srgbClr val="0099FF"/>
              </a:buClr>
              <a:buSzPts val="2600"/>
              <a:buFont typeface="Noto Sans Symbols"/>
              <a:buChar char="∙"/>
            </a:pPr>
            <a:r>
              <a:rPr b="0" i="0" lang="en-US" sz="2600" u="none" cap="none" strike="noStrike">
                <a:solidFill>
                  <a:schemeClr val="dk1"/>
                </a:solidFill>
                <a:latin typeface="Arial"/>
                <a:ea typeface="Arial"/>
                <a:cs typeface="Arial"/>
                <a:sym typeface="Arial"/>
              </a:rPr>
              <a:t>Output: ước số chung lớn nhất của a và b</a:t>
            </a:r>
            <a:endParaRPr/>
          </a:p>
          <a:p>
            <a:pPr indent="-342900" lvl="0" marL="342900" marR="0" rtl="0" algn="just">
              <a:spcBef>
                <a:spcPts val="520"/>
              </a:spcBef>
              <a:spcAft>
                <a:spcPts val="0"/>
              </a:spcAft>
              <a:buClr>
                <a:srgbClr val="0099FF"/>
              </a:buClr>
              <a:buSzPts val="2600"/>
              <a:buFont typeface="Noto Sans Symbols"/>
              <a:buChar char="∙"/>
            </a:pPr>
            <a:r>
              <a:rPr b="0" i="0" lang="en-US" sz="2600" u="none" cap="none" strike="noStrike">
                <a:solidFill>
                  <a:schemeClr val="dk1"/>
                </a:solidFill>
                <a:latin typeface="Arial"/>
                <a:ea typeface="Arial"/>
                <a:cs typeface="Arial"/>
                <a:sym typeface="Arial"/>
              </a:rPr>
              <a:t>Các bước thực hiện như sau (Euclide)</a:t>
            </a:r>
            <a:endParaRPr/>
          </a:p>
          <a:p>
            <a:pPr indent="-325438" lvl="1" marL="669925" marR="0" rtl="0" algn="just">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B1: Nhập a và b: số tự nhiên</a:t>
            </a:r>
            <a:endParaRPr/>
          </a:p>
          <a:p>
            <a:pPr indent="-325438" lvl="1" marL="669925" marR="0" rtl="0" algn="just">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B2: nếu b ≠ 0 sang B3, ngược lại qua B4</a:t>
            </a:r>
            <a:endParaRPr/>
          </a:p>
          <a:p>
            <a:pPr indent="-325438" lvl="1" marL="669925" marR="0" rtl="0" algn="just">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B3: đặt r = a mod b;a = b; b = r; quay lại B2</a:t>
            </a:r>
            <a:endParaRPr/>
          </a:p>
          <a:p>
            <a:pPr indent="-325438" lvl="1" marL="669925" marR="0" rtl="0" algn="just">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B4: kết quả USCLN là giá trị a. Kết thúc thuật toán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37"/>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349" name="Google Shape;349;p37"/>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350" name="Google Shape;350;p37"/>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VD về giải thuật</a:t>
            </a:r>
            <a:endParaRPr/>
          </a:p>
        </p:txBody>
      </p:sp>
      <p:grpSp>
        <p:nvGrpSpPr>
          <p:cNvPr id="351" name="Google Shape;351;p37"/>
          <p:cNvGrpSpPr/>
          <p:nvPr/>
        </p:nvGrpSpPr>
        <p:grpSpPr>
          <a:xfrm>
            <a:off x="2057400" y="838200"/>
            <a:ext cx="5562600" cy="5343525"/>
            <a:chOff x="1296" y="672"/>
            <a:chExt cx="3504" cy="3366"/>
          </a:xfrm>
        </p:grpSpPr>
        <p:sp>
          <p:nvSpPr>
            <p:cNvPr id="352" name="Google Shape;352;p37"/>
            <p:cNvSpPr/>
            <p:nvPr/>
          </p:nvSpPr>
          <p:spPr>
            <a:xfrm>
              <a:off x="1797" y="1296"/>
              <a:ext cx="1248" cy="384"/>
            </a:xfrm>
            <a:prstGeom prst="parallelogram">
              <a:avLst>
                <a:gd fmla="val 53204" name="adj"/>
              </a:avLst>
            </a:prstGeom>
            <a:solidFill>
              <a:srgbClr val="CC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Tahoma"/>
                  <a:ea typeface="Tahoma"/>
                  <a:cs typeface="Tahoma"/>
                  <a:sym typeface="Tahoma"/>
                </a:rPr>
                <a:t>Input a, b</a:t>
              </a:r>
              <a:endParaRPr/>
            </a:p>
          </p:txBody>
        </p:sp>
        <p:sp>
          <p:nvSpPr>
            <p:cNvPr id="353" name="Google Shape;353;p37"/>
            <p:cNvSpPr/>
            <p:nvPr/>
          </p:nvSpPr>
          <p:spPr>
            <a:xfrm>
              <a:off x="1941" y="1974"/>
              <a:ext cx="1008" cy="672"/>
            </a:xfrm>
            <a:prstGeom prst="diamond">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Tahoma"/>
                  <a:ea typeface="Tahoma"/>
                  <a:cs typeface="Tahoma"/>
                  <a:sym typeface="Tahoma"/>
                </a:rPr>
                <a:t>b &gt;0</a:t>
              </a:r>
              <a:endParaRPr/>
            </a:p>
          </p:txBody>
        </p:sp>
        <p:sp>
          <p:nvSpPr>
            <p:cNvPr id="354" name="Google Shape;354;p37"/>
            <p:cNvSpPr/>
            <p:nvPr/>
          </p:nvSpPr>
          <p:spPr>
            <a:xfrm>
              <a:off x="1728" y="2982"/>
              <a:ext cx="1440" cy="528"/>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1" marL="457200" marR="0" rtl="0" algn="l">
                <a:spcBef>
                  <a:spcPts val="0"/>
                </a:spcBef>
                <a:spcAft>
                  <a:spcPts val="0"/>
                </a:spcAft>
                <a:buNone/>
              </a:pPr>
              <a:r>
                <a:rPr b="1" i="0" lang="en-US" sz="1600" u="none" cap="none" strike="noStrike">
                  <a:solidFill>
                    <a:schemeClr val="dk1"/>
                  </a:solidFill>
                  <a:latin typeface="Tahoma"/>
                  <a:ea typeface="Tahoma"/>
                  <a:cs typeface="Tahoma"/>
                  <a:sym typeface="Tahoma"/>
                </a:rPr>
                <a:t>r := a mod b;</a:t>
              </a:r>
              <a:endParaRPr/>
            </a:p>
            <a:p>
              <a:pPr indent="0" lvl="1" marL="457200" marR="0" rtl="0" algn="l">
                <a:spcBef>
                  <a:spcPts val="0"/>
                </a:spcBef>
                <a:spcAft>
                  <a:spcPts val="0"/>
                </a:spcAft>
                <a:buNone/>
              </a:pPr>
              <a:r>
                <a:rPr b="1" i="0" lang="en-US" sz="1600" u="none" cap="none" strike="noStrike">
                  <a:solidFill>
                    <a:schemeClr val="dk1"/>
                  </a:solidFill>
                  <a:latin typeface="Tahoma"/>
                  <a:ea typeface="Tahoma"/>
                  <a:cs typeface="Tahoma"/>
                  <a:sym typeface="Tahoma"/>
                </a:rPr>
                <a:t>a :=b;</a:t>
              </a:r>
              <a:endParaRPr/>
            </a:p>
            <a:p>
              <a:pPr indent="0" lvl="1" marL="457200" marR="0" rtl="0" algn="l">
                <a:spcBef>
                  <a:spcPts val="0"/>
                </a:spcBef>
                <a:spcAft>
                  <a:spcPts val="0"/>
                </a:spcAft>
                <a:buNone/>
              </a:pPr>
              <a:r>
                <a:rPr b="1" i="0" lang="en-US" sz="1600" u="none" cap="none" strike="noStrike">
                  <a:solidFill>
                    <a:schemeClr val="dk1"/>
                  </a:solidFill>
                  <a:latin typeface="Tahoma"/>
                  <a:ea typeface="Tahoma"/>
                  <a:cs typeface="Tahoma"/>
                  <a:sym typeface="Tahoma"/>
                </a:rPr>
                <a:t>b :=r;</a:t>
              </a:r>
              <a:endParaRPr/>
            </a:p>
          </p:txBody>
        </p:sp>
        <p:sp>
          <p:nvSpPr>
            <p:cNvPr id="355" name="Google Shape;355;p37"/>
            <p:cNvSpPr/>
            <p:nvPr/>
          </p:nvSpPr>
          <p:spPr>
            <a:xfrm>
              <a:off x="3552" y="2118"/>
              <a:ext cx="1248" cy="384"/>
            </a:xfrm>
            <a:prstGeom prst="parallelogram">
              <a:avLst>
                <a:gd fmla="val 53204" name="adj"/>
              </a:avLst>
            </a:prstGeom>
            <a:solidFill>
              <a:srgbClr val="CC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Tahoma"/>
                  <a:ea typeface="Tahoma"/>
                  <a:cs typeface="Tahoma"/>
                  <a:sym typeface="Tahoma"/>
                </a:rPr>
                <a:t>Output a</a:t>
              </a:r>
              <a:endParaRPr/>
            </a:p>
          </p:txBody>
        </p:sp>
        <p:cxnSp>
          <p:nvCxnSpPr>
            <p:cNvPr id="356" name="Google Shape;356;p37"/>
            <p:cNvCxnSpPr/>
            <p:nvPr/>
          </p:nvCxnSpPr>
          <p:spPr>
            <a:xfrm>
              <a:off x="2448" y="2646"/>
              <a:ext cx="0" cy="336"/>
            </a:xfrm>
            <a:prstGeom prst="straightConnector1">
              <a:avLst/>
            </a:prstGeom>
            <a:noFill/>
            <a:ln cap="flat" cmpd="sng" w="9525">
              <a:solidFill>
                <a:schemeClr val="dk1"/>
              </a:solidFill>
              <a:prstDash val="solid"/>
              <a:round/>
              <a:headEnd len="med" w="med" type="none"/>
              <a:tailEnd len="med" w="med" type="triangle"/>
            </a:ln>
          </p:spPr>
        </p:cxnSp>
        <p:cxnSp>
          <p:nvCxnSpPr>
            <p:cNvPr id="357" name="Google Shape;357;p37"/>
            <p:cNvCxnSpPr/>
            <p:nvPr/>
          </p:nvCxnSpPr>
          <p:spPr>
            <a:xfrm>
              <a:off x="2949" y="2310"/>
              <a:ext cx="720" cy="0"/>
            </a:xfrm>
            <a:prstGeom prst="straightConnector1">
              <a:avLst/>
            </a:prstGeom>
            <a:noFill/>
            <a:ln cap="flat" cmpd="sng" w="9525">
              <a:solidFill>
                <a:schemeClr val="dk1"/>
              </a:solidFill>
              <a:prstDash val="solid"/>
              <a:round/>
              <a:headEnd len="med" w="med" type="none"/>
              <a:tailEnd len="med" w="med" type="triangle"/>
            </a:ln>
          </p:spPr>
        </p:cxnSp>
        <p:sp>
          <p:nvSpPr>
            <p:cNvPr id="358" name="Google Shape;358;p37"/>
            <p:cNvSpPr/>
            <p:nvPr/>
          </p:nvSpPr>
          <p:spPr>
            <a:xfrm>
              <a:off x="2160" y="3750"/>
              <a:ext cx="528" cy="288"/>
            </a:xfrm>
            <a:prstGeom prst="roundRect">
              <a:avLst>
                <a:gd fmla="val 16667" name="adj"/>
              </a:avLst>
            </a:prstGeom>
            <a:solidFill>
              <a:srgbClr val="EBA90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latin typeface="Tahoma"/>
                  <a:ea typeface="Tahoma"/>
                  <a:cs typeface="Tahoma"/>
                  <a:sym typeface="Tahoma"/>
                </a:rPr>
                <a:t>End</a:t>
              </a:r>
              <a:endParaRPr/>
            </a:p>
          </p:txBody>
        </p:sp>
        <p:sp>
          <p:nvSpPr>
            <p:cNvPr id="359" name="Google Shape;359;p37"/>
            <p:cNvSpPr/>
            <p:nvPr/>
          </p:nvSpPr>
          <p:spPr>
            <a:xfrm>
              <a:off x="2160" y="672"/>
              <a:ext cx="528" cy="288"/>
            </a:xfrm>
            <a:prstGeom prst="roundRect">
              <a:avLst>
                <a:gd fmla="val 16667" name="adj"/>
              </a:avLst>
            </a:prstGeom>
            <a:solidFill>
              <a:srgbClr val="EBA90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latin typeface="Tahoma"/>
                  <a:ea typeface="Tahoma"/>
                  <a:cs typeface="Tahoma"/>
                  <a:sym typeface="Tahoma"/>
                </a:rPr>
                <a:t>Begin</a:t>
              </a:r>
              <a:endParaRPr/>
            </a:p>
          </p:txBody>
        </p:sp>
        <p:cxnSp>
          <p:nvCxnSpPr>
            <p:cNvPr id="360" name="Google Shape;360;p37"/>
            <p:cNvCxnSpPr/>
            <p:nvPr/>
          </p:nvCxnSpPr>
          <p:spPr>
            <a:xfrm>
              <a:off x="2448" y="960"/>
              <a:ext cx="0" cy="336"/>
            </a:xfrm>
            <a:prstGeom prst="straightConnector1">
              <a:avLst/>
            </a:prstGeom>
            <a:noFill/>
            <a:ln cap="flat" cmpd="sng" w="9525">
              <a:solidFill>
                <a:schemeClr val="dk1"/>
              </a:solidFill>
              <a:prstDash val="solid"/>
              <a:round/>
              <a:headEnd len="med" w="med" type="none"/>
              <a:tailEnd len="med" w="med" type="triangle"/>
            </a:ln>
          </p:spPr>
        </p:cxnSp>
        <p:cxnSp>
          <p:nvCxnSpPr>
            <p:cNvPr id="361" name="Google Shape;361;p37"/>
            <p:cNvCxnSpPr/>
            <p:nvPr/>
          </p:nvCxnSpPr>
          <p:spPr>
            <a:xfrm>
              <a:off x="2448" y="1680"/>
              <a:ext cx="0" cy="288"/>
            </a:xfrm>
            <a:prstGeom prst="straightConnector1">
              <a:avLst/>
            </a:prstGeom>
            <a:noFill/>
            <a:ln cap="flat" cmpd="sng" w="9525">
              <a:solidFill>
                <a:schemeClr val="dk1"/>
              </a:solidFill>
              <a:prstDash val="solid"/>
              <a:round/>
              <a:headEnd len="med" w="med" type="none"/>
              <a:tailEnd len="med" w="med" type="triangle"/>
            </a:ln>
          </p:spPr>
        </p:cxnSp>
        <p:cxnSp>
          <p:nvCxnSpPr>
            <p:cNvPr id="362" name="Google Shape;362;p37"/>
            <p:cNvCxnSpPr/>
            <p:nvPr/>
          </p:nvCxnSpPr>
          <p:spPr>
            <a:xfrm rot="10800000">
              <a:off x="1296" y="3270"/>
              <a:ext cx="432" cy="0"/>
            </a:xfrm>
            <a:prstGeom prst="straightConnector1">
              <a:avLst/>
            </a:prstGeom>
            <a:noFill/>
            <a:ln cap="flat" cmpd="sng" w="9525">
              <a:solidFill>
                <a:schemeClr val="dk1"/>
              </a:solidFill>
              <a:prstDash val="solid"/>
              <a:round/>
              <a:headEnd len="med" w="med" type="none"/>
              <a:tailEnd len="med" w="med" type="none"/>
            </a:ln>
          </p:spPr>
        </p:cxnSp>
        <p:cxnSp>
          <p:nvCxnSpPr>
            <p:cNvPr id="363" name="Google Shape;363;p37"/>
            <p:cNvCxnSpPr/>
            <p:nvPr/>
          </p:nvCxnSpPr>
          <p:spPr>
            <a:xfrm rot="10800000">
              <a:off x="1296" y="2310"/>
              <a:ext cx="0" cy="960"/>
            </a:xfrm>
            <a:prstGeom prst="straightConnector1">
              <a:avLst/>
            </a:prstGeom>
            <a:noFill/>
            <a:ln cap="flat" cmpd="sng" w="9525">
              <a:solidFill>
                <a:schemeClr val="dk1"/>
              </a:solidFill>
              <a:prstDash val="solid"/>
              <a:round/>
              <a:headEnd len="med" w="med" type="none"/>
              <a:tailEnd len="med" w="med" type="none"/>
            </a:ln>
          </p:spPr>
        </p:cxnSp>
        <p:cxnSp>
          <p:nvCxnSpPr>
            <p:cNvPr id="364" name="Google Shape;364;p37"/>
            <p:cNvCxnSpPr/>
            <p:nvPr/>
          </p:nvCxnSpPr>
          <p:spPr>
            <a:xfrm>
              <a:off x="1296" y="2310"/>
              <a:ext cx="672" cy="0"/>
            </a:xfrm>
            <a:prstGeom prst="straightConnector1">
              <a:avLst/>
            </a:prstGeom>
            <a:noFill/>
            <a:ln cap="flat" cmpd="sng" w="9525">
              <a:solidFill>
                <a:schemeClr val="dk1"/>
              </a:solidFill>
              <a:prstDash val="solid"/>
              <a:round/>
              <a:headEnd len="med" w="med" type="none"/>
              <a:tailEnd len="med" w="med" type="triangle"/>
            </a:ln>
          </p:spPr>
        </p:cxnSp>
        <p:sp>
          <p:nvSpPr>
            <p:cNvPr id="365" name="Google Shape;365;p37"/>
            <p:cNvSpPr txBox="1"/>
            <p:nvPr/>
          </p:nvSpPr>
          <p:spPr>
            <a:xfrm>
              <a:off x="2448" y="2678"/>
              <a:ext cx="383" cy="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yes</a:t>
              </a:r>
              <a:endParaRPr/>
            </a:p>
          </p:txBody>
        </p:sp>
        <p:sp>
          <p:nvSpPr>
            <p:cNvPr id="366" name="Google Shape;366;p37"/>
            <p:cNvSpPr txBox="1"/>
            <p:nvPr/>
          </p:nvSpPr>
          <p:spPr>
            <a:xfrm>
              <a:off x="3120" y="2054"/>
              <a:ext cx="312" cy="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no</a:t>
              </a:r>
              <a:endParaRPr/>
            </a:p>
          </p:txBody>
        </p:sp>
        <p:cxnSp>
          <p:nvCxnSpPr>
            <p:cNvPr id="367" name="Google Shape;367;p37"/>
            <p:cNvCxnSpPr/>
            <p:nvPr/>
          </p:nvCxnSpPr>
          <p:spPr>
            <a:xfrm>
              <a:off x="4176" y="2502"/>
              <a:ext cx="0" cy="1392"/>
            </a:xfrm>
            <a:prstGeom prst="straightConnector1">
              <a:avLst/>
            </a:prstGeom>
            <a:noFill/>
            <a:ln cap="flat" cmpd="sng" w="9525">
              <a:solidFill>
                <a:schemeClr val="dk1"/>
              </a:solidFill>
              <a:prstDash val="solid"/>
              <a:round/>
              <a:headEnd len="med" w="med" type="none"/>
              <a:tailEnd len="med" w="med" type="none"/>
            </a:ln>
          </p:spPr>
        </p:cxnSp>
        <p:cxnSp>
          <p:nvCxnSpPr>
            <p:cNvPr id="368" name="Google Shape;368;p37"/>
            <p:cNvCxnSpPr/>
            <p:nvPr/>
          </p:nvCxnSpPr>
          <p:spPr>
            <a:xfrm rot="10800000">
              <a:off x="2688" y="3894"/>
              <a:ext cx="1488" cy="0"/>
            </a:xfrm>
            <a:prstGeom prst="straightConnector1">
              <a:avLst/>
            </a:prstGeom>
            <a:noFill/>
            <a:ln cap="flat" cmpd="sng" w="9525">
              <a:solidFill>
                <a:schemeClr val="dk1"/>
              </a:solidFill>
              <a:prstDash val="solid"/>
              <a:round/>
              <a:headEnd len="med" w="med" type="none"/>
              <a:tailEnd len="med" w="med" type="triangle"/>
            </a:ln>
          </p:spPr>
        </p:cxnSp>
      </p:grpSp>
      <p:sp>
        <p:nvSpPr>
          <p:cNvPr id="369" name="Google Shape;369;p37"/>
          <p:cNvSpPr/>
          <p:nvPr/>
        </p:nvSpPr>
        <p:spPr>
          <a:xfrm>
            <a:off x="6400800" y="914400"/>
            <a:ext cx="1905000" cy="1905000"/>
          </a:xfrm>
          <a:prstGeom prst="irregularSeal2">
            <a:avLst/>
          </a:prstGeom>
          <a:solidFill>
            <a:srgbClr val="99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Tahoma"/>
                <a:ea typeface="Tahoma"/>
                <a:cs typeface="Tahoma"/>
                <a:sym typeface="Tahoma"/>
              </a:rPr>
              <a:t>Sinh viên </a:t>
            </a:r>
            <a:endParaRPr/>
          </a:p>
          <a:p>
            <a:pPr indent="0" lvl="0" marL="0" marR="0" rtl="0" algn="ctr">
              <a:spcBef>
                <a:spcPts val="0"/>
              </a:spcBef>
              <a:spcAft>
                <a:spcPts val="0"/>
              </a:spcAft>
              <a:buNone/>
            </a:pPr>
            <a:r>
              <a:rPr b="1" lang="en-US" sz="1600">
                <a:solidFill>
                  <a:schemeClr val="dk1"/>
                </a:solidFill>
                <a:latin typeface="Tahoma"/>
                <a:ea typeface="Tahoma"/>
                <a:cs typeface="Tahoma"/>
                <a:sym typeface="Tahoma"/>
              </a:rPr>
              <a:t>cài đặt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74" name="Shape 374"/>
        <p:cNvGrpSpPr/>
        <p:nvPr/>
      </p:nvGrpSpPr>
      <p:grpSpPr>
        <a:xfrm>
          <a:off x="0" y="0"/>
          <a:ext cx="0" cy="0"/>
          <a:chOff x="0" y="0"/>
          <a:chExt cx="0" cy="0"/>
        </a:xfrm>
      </p:grpSpPr>
      <p:sp>
        <p:nvSpPr>
          <p:cNvPr id="375" name="Google Shape;375;p38"/>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376" name="Google Shape;376;p38"/>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377" name="Google Shape;377;p38"/>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Bài toán ➔ chương trình</a:t>
            </a:r>
            <a:endParaRPr/>
          </a:p>
        </p:txBody>
      </p:sp>
      <p:sp>
        <p:nvSpPr>
          <p:cNvPr id="378" name="Google Shape;378;p38"/>
          <p:cNvSpPr txBox="1"/>
          <p:nvPr>
            <p:ph idx="1" type="body"/>
          </p:nvPr>
        </p:nvSpPr>
        <p:spPr>
          <a:xfrm>
            <a:off x="914400" y="1108075"/>
            <a:ext cx="7848600" cy="52165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0099FF"/>
              </a:buClr>
              <a:buSzPts val="2600"/>
              <a:buFont typeface="Noto Sans Symbols"/>
              <a:buChar char="∙"/>
            </a:pPr>
            <a:r>
              <a:rPr b="0" i="0" lang="en-US" sz="2600" u="none" cap="none" strike="noStrike">
                <a:solidFill>
                  <a:schemeClr val="dk1"/>
                </a:solidFill>
                <a:latin typeface="Arial"/>
                <a:ea typeface="Arial"/>
                <a:cs typeface="Arial"/>
                <a:sym typeface="Arial"/>
              </a:rPr>
              <a:t>Bài toán thực tế</a:t>
            </a:r>
            <a:endParaRPr/>
          </a:p>
          <a:p>
            <a:pPr indent="-325438" lvl="1" marL="669925" marR="0" rtl="0" algn="just">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Xác định bài toán</a:t>
            </a:r>
            <a:endParaRPr/>
          </a:p>
        </p:txBody>
      </p:sp>
      <p:sp>
        <p:nvSpPr>
          <p:cNvPr id="379" name="Google Shape;379;p38"/>
          <p:cNvSpPr/>
          <p:nvPr/>
        </p:nvSpPr>
        <p:spPr>
          <a:xfrm>
            <a:off x="4267200" y="1295400"/>
            <a:ext cx="2209800" cy="1143000"/>
          </a:xfrm>
          <a:prstGeom prst="irregularSeal2">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Tahoma"/>
                <a:ea typeface="Tahoma"/>
                <a:cs typeface="Tahoma"/>
                <a:sym typeface="Tahoma"/>
              </a:rPr>
              <a:t>Phải làm gì?</a:t>
            </a:r>
            <a:endParaRPr/>
          </a:p>
        </p:txBody>
      </p:sp>
      <p:sp>
        <p:nvSpPr>
          <p:cNvPr id="380" name="Google Shape;380;p38"/>
          <p:cNvSpPr/>
          <p:nvPr/>
        </p:nvSpPr>
        <p:spPr>
          <a:xfrm>
            <a:off x="6629400" y="1219200"/>
            <a:ext cx="2209800" cy="1219200"/>
          </a:xfrm>
          <a:prstGeom prst="irregularSeal2">
            <a:avLst/>
          </a:prstGeom>
          <a:solidFill>
            <a:srgbClr val="E7FFE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Tahoma"/>
                <a:ea typeface="Tahoma"/>
                <a:cs typeface="Tahoma"/>
                <a:sym typeface="Tahoma"/>
              </a:rPr>
              <a:t>Làm ntn ?</a:t>
            </a:r>
            <a:endParaRPr/>
          </a:p>
        </p:txBody>
      </p:sp>
      <p:sp>
        <p:nvSpPr>
          <p:cNvPr id="381" name="Google Shape;381;p38"/>
          <p:cNvSpPr/>
          <p:nvPr/>
        </p:nvSpPr>
        <p:spPr>
          <a:xfrm>
            <a:off x="914400" y="2590800"/>
            <a:ext cx="3762375" cy="647700"/>
          </a:xfrm>
          <a:prstGeom prst="rect">
            <a:avLst/>
          </a:prstGeom>
        </p:spPr>
        <p:txBody>
          <a:bodyPr>
            <a:prstTxWarp prst="textPlain"/>
          </a:bodyPr>
          <a:lstStyle/>
          <a:p>
            <a:pPr lvl="0" algn="ctr"/>
            <a:r>
              <a:rPr b="0" i="0">
                <a:ln>
                  <a:noFill/>
                </a:ln>
                <a:solidFill>
                  <a:srgbClr val="FF6699"/>
                </a:solidFill>
                <a:latin typeface="Arial"/>
              </a:rPr>
              <a:t>Tô màu bản đồ</a:t>
            </a:r>
          </a:p>
        </p:txBody>
      </p:sp>
      <p:pic>
        <p:nvPicPr>
          <p:cNvPr descr="j0434403[1]" id="382" name="Google Shape;382;p38"/>
          <p:cNvPicPr preferRelativeResize="0"/>
          <p:nvPr/>
        </p:nvPicPr>
        <p:blipFill rotWithShape="1">
          <a:blip r:embed="rId3">
            <a:alphaModFix/>
          </a:blip>
          <a:srcRect b="0" l="0" r="0" t="0"/>
          <a:stretch/>
        </p:blipFill>
        <p:spPr>
          <a:xfrm>
            <a:off x="6781800" y="3886200"/>
            <a:ext cx="1141413" cy="1600200"/>
          </a:xfrm>
          <a:prstGeom prst="rect">
            <a:avLst/>
          </a:prstGeom>
          <a:noFill/>
          <a:ln>
            <a:noFill/>
          </a:ln>
        </p:spPr>
      </p:pic>
      <p:grpSp>
        <p:nvGrpSpPr>
          <p:cNvPr id="383" name="Google Shape;383;p38"/>
          <p:cNvGrpSpPr/>
          <p:nvPr/>
        </p:nvGrpSpPr>
        <p:grpSpPr>
          <a:xfrm>
            <a:off x="2667000" y="3581400"/>
            <a:ext cx="2832100" cy="2673350"/>
            <a:chOff x="1680" y="2256"/>
            <a:chExt cx="1784" cy="1684"/>
          </a:xfrm>
        </p:grpSpPr>
        <p:sp>
          <p:nvSpPr>
            <p:cNvPr id="384" name="Google Shape;384;p38"/>
            <p:cNvSpPr/>
            <p:nvPr/>
          </p:nvSpPr>
          <p:spPr>
            <a:xfrm>
              <a:off x="1680" y="2256"/>
              <a:ext cx="1784" cy="168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385" name="Google Shape;385;p38"/>
            <p:cNvSpPr/>
            <p:nvPr/>
          </p:nvSpPr>
          <p:spPr>
            <a:xfrm>
              <a:off x="1682" y="2258"/>
              <a:ext cx="1780" cy="1680"/>
            </a:xfrm>
            <a:custGeom>
              <a:rect b="b" l="l" r="r" t="t"/>
              <a:pathLst>
                <a:path extrusionOk="0" h="1680" w="1780">
                  <a:moveTo>
                    <a:pt x="1704" y="1266"/>
                  </a:moveTo>
                  <a:lnTo>
                    <a:pt x="1530" y="1518"/>
                  </a:lnTo>
                  <a:lnTo>
                    <a:pt x="1563" y="1542"/>
                  </a:lnTo>
                  <a:lnTo>
                    <a:pt x="1566" y="1544"/>
                  </a:lnTo>
                  <a:lnTo>
                    <a:pt x="1565" y="1547"/>
                  </a:lnTo>
                  <a:lnTo>
                    <a:pt x="1560" y="1621"/>
                  </a:lnTo>
                  <a:lnTo>
                    <a:pt x="1594" y="1670"/>
                  </a:lnTo>
                  <a:lnTo>
                    <a:pt x="1602" y="1680"/>
                  </a:lnTo>
                  <a:lnTo>
                    <a:pt x="1589" y="1677"/>
                  </a:lnTo>
                  <a:lnTo>
                    <a:pt x="1467" y="1662"/>
                  </a:lnTo>
                  <a:lnTo>
                    <a:pt x="1466" y="1662"/>
                  </a:lnTo>
                  <a:lnTo>
                    <a:pt x="1464" y="1661"/>
                  </a:lnTo>
                  <a:lnTo>
                    <a:pt x="1356" y="1582"/>
                  </a:lnTo>
                  <a:lnTo>
                    <a:pt x="1288" y="1567"/>
                  </a:lnTo>
                  <a:lnTo>
                    <a:pt x="1247" y="1584"/>
                  </a:lnTo>
                  <a:lnTo>
                    <a:pt x="1220" y="1612"/>
                  </a:lnTo>
                  <a:lnTo>
                    <a:pt x="1219" y="1614"/>
                  </a:lnTo>
                  <a:lnTo>
                    <a:pt x="1215" y="1613"/>
                  </a:lnTo>
                  <a:lnTo>
                    <a:pt x="1137" y="1586"/>
                  </a:lnTo>
                  <a:lnTo>
                    <a:pt x="1089" y="1603"/>
                  </a:lnTo>
                  <a:lnTo>
                    <a:pt x="1065" y="1656"/>
                  </a:lnTo>
                  <a:lnTo>
                    <a:pt x="1064" y="1660"/>
                  </a:lnTo>
                  <a:lnTo>
                    <a:pt x="1060" y="1660"/>
                  </a:lnTo>
                  <a:lnTo>
                    <a:pt x="1005" y="1654"/>
                  </a:lnTo>
                  <a:lnTo>
                    <a:pt x="999" y="1652"/>
                  </a:lnTo>
                  <a:lnTo>
                    <a:pt x="1009" y="1604"/>
                  </a:lnTo>
                  <a:lnTo>
                    <a:pt x="951" y="1549"/>
                  </a:lnTo>
                  <a:lnTo>
                    <a:pt x="933" y="1546"/>
                  </a:lnTo>
                  <a:lnTo>
                    <a:pt x="932" y="1546"/>
                  </a:lnTo>
                  <a:lnTo>
                    <a:pt x="912" y="1589"/>
                  </a:lnTo>
                  <a:lnTo>
                    <a:pt x="911" y="1592"/>
                  </a:lnTo>
                  <a:lnTo>
                    <a:pt x="909" y="1592"/>
                  </a:lnTo>
                  <a:lnTo>
                    <a:pt x="859" y="1598"/>
                  </a:lnTo>
                  <a:lnTo>
                    <a:pt x="855" y="1598"/>
                  </a:lnTo>
                  <a:lnTo>
                    <a:pt x="854" y="1596"/>
                  </a:lnTo>
                  <a:lnTo>
                    <a:pt x="789" y="1509"/>
                  </a:lnTo>
                  <a:lnTo>
                    <a:pt x="789" y="1508"/>
                  </a:lnTo>
                  <a:lnTo>
                    <a:pt x="780" y="1460"/>
                  </a:lnTo>
                  <a:lnTo>
                    <a:pt x="711" y="1445"/>
                  </a:lnTo>
                  <a:lnTo>
                    <a:pt x="708" y="1445"/>
                  </a:lnTo>
                  <a:lnTo>
                    <a:pt x="707" y="1444"/>
                  </a:lnTo>
                  <a:lnTo>
                    <a:pt x="689" y="1423"/>
                  </a:lnTo>
                  <a:lnTo>
                    <a:pt x="653" y="1444"/>
                  </a:lnTo>
                  <a:lnTo>
                    <a:pt x="649" y="1447"/>
                  </a:lnTo>
                  <a:lnTo>
                    <a:pt x="645" y="1442"/>
                  </a:lnTo>
                  <a:lnTo>
                    <a:pt x="606" y="1382"/>
                  </a:lnTo>
                  <a:lnTo>
                    <a:pt x="605" y="1379"/>
                  </a:lnTo>
                  <a:lnTo>
                    <a:pt x="606" y="1377"/>
                  </a:lnTo>
                  <a:lnTo>
                    <a:pt x="617" y="1350"/>
                  </a:lnTo>
                  <a:lnTo>
                    <a:pt x="575" y="1360"/>
                  </a:lnTo>
                  <a:lnTo>
                    <a:pt x="572" y="1360"/>
                  </a:lnTo>
                  <a:lnTo>
                    <a:pt x="571" y="1358"/>
                  </a:lnTo>
                  <a:lnTo>
                    <a:pt x="498" y="1316"/>
                  </a:lnTo>
                  <a:lnTo>
                    <a:pt x="472" y="1311"/>
                  </a:lnTo>
                  <a:lnTo>
                    <a:pt x="505" y="1376"/>
                  </a:lnTo>
                  <a:lnTo>
                    <a:pt x="508" y="1384"/>
                  </a:lnTo>
                  <a:lnTo>
                    <a:pt x="465" y="1384"/>
                  </a:lnTo>
                  <a:lnTo>
                    <a:pt x="424" y="1410"/>
                  </a:lnTo>
                  <a:lnTo>
                    <a:pt x="422" y="1405"/>
                  </a:lnTo>
                  <a:lnTo>
                    <a:pt x="356" y="1289"/>
                  </a:lnTo>
                  <a:lnTo>
                    <a:pt x="385" y="1243"/>
                  </a:lnTo>
                  <a:lnTo>
                    <a:pt x="364" y="1237"/>
                  </a:lnTo>
                  <a:lnTo>
                    <a:pt x="332" y="1263"/>
                  </a:lnTo>
                  <a:lnTo>
                    <a:pt x="286" y="1224"/>
                  </a:lnTo>
                  <a:lnTo>
                    <a:pt x="212" y="1193"/>
                  </a:lnTo>
                  <a:lnTo>
                    <a:pt x="178" y="1130"/>
                  </a:lnTo>
                  <a:lnTo>
                    <a:pt x="156" y="1127"/>
                  </a:lnTo>
                  <a:lnTo>
                    <a:pt x="156" y="1169"/>
                  </a:lnTo>
                  <a:lnTo>
                    <a:pt x="101" y="1166"/>
                  </a:lnTo>
                  <a:lnTo>
                    <a:pt x="145" y="1036"/>
                  </a:lnTo>
                  <a:lnTo>
                    <a:pt x="129" y="990"/>
                  </a:lnTo>
                  <a:lnTo>
                    <a:pt x="94" y="979"/>
                  </a:lnTo>
                  <a:lnTo>
                    <a:pt x="91" y="978"/>
                  </a:lnTo>
                  <a:lnTo>
                    <a:pt x="91" y="938"/>
                  </a:lnTo>
                  <a:lnTo>
                    <a:pt x="70" y="888"/>
                  </a:lnTo>
                  <a:lnTo>
                    <a:pt x="68" y="885"/>
                  </a:lnTo>
                  <a:lnTo>
                    <a:pt x="70" y="883"/>
                  </a:lnTo>
                  <a:lnTo>
                    <a:pt x="103" y="832"/>
                  </a:lnTo>
                  <a:lnTo>
                    <a:pt x="97" y="775"/>
                  </a:lnTo>
                  <a:lnTo>
                    <a:pt x="65" y="745"/>
                  </a:lnTo>
                  <a:lnTo>
                    <a:pt x="62" y="743"/>
                  </a:lnTo>
                  <a:lnTo>
                    <a:pt x="63" y="741"/>
                  </a:lnTo>
                  <a:lnTo>
                    <a:pt x="77" y="649"/>
                  </a:lnTo>
                  <a:lnTo>
                    <a:pt x="45" y="633"/>
                  </a:lnTo>
                  <a:lnTo>
                    <a:pt x="44" y="632"/>
                  </a:lnTo>
                  <a:lnTo>
                    <a:pt x="42" y="632"/>
                  </a:lnTo>
                  <a:lnTo>
                    <a:pt x="3" y="586"/>
                  </a:lnTo>
                  <a:lnTo>
                    <a:pt x="0" y="582"/>
                  </a:lnTo>
                  <a:lnTo>
                    <a:pt x="3" y="580"/>
                  </a:lnTo>
                  <a:lnTo>
                    <a:pt x="35" y="526"/>
                  </a:lnTo>
                  <a:lnTo>
                    <a:pt x="56" y="512"/>
                  </a:lnTo>
                  <a:lnTo>
                    <a:pt x="40" y="474"/>
                  </a:lnTo>
                  <a:lnTo>
                    <a:pt x="56" y="460"/>
                  </a:lnTo>
                  <a:lnTo>
                    <a:pt x="40" y="333"/>
                  </a:lnTo>
                  <a:lnTo>
                    <a:pt x="77" y="341"/>
                  </a:lnTo>
                  <a:lnTo>
                    <a:pt x="103" y="356"/>
                  </a:lnTo>
                  <a:lnTo>
                    <a:pt x="105" y="317"/>
                  </a:lnTo>
                  <a:lnTo>
                    <a:pt x="67" y="306"/>
                  </a:lnTo>
                  <a:lnTo>
                    <a:pt x="29" y="309"/>
                  </a:lnTo>
                  <a:lnTo>
                    <a:pt x="29" y="272"/>
                  </a:lnTo>
                  <a:lnTo>
                    <a:pt x="56" y="280"/>
                  </a:lnTo>
                  <a:lnTo>
                    <a:pt x="146" y="243"/>
                  </a:lnTo>
                  <a:lnTo>
                    <a:pt x="276" y="203"/>
                  </a:lnTo>
                  <a:lnTo>
                    <a:pt x="356" y="186"/>
                  </a:lnTo>
                  <a:lnTo>
                    <a:pt x="404" y="124"/>
                  </a:lnTo>
                  <a:lnTo>
                    <a:pt x="440" y="99"/>
                  </a:lnTo>
                  <a:lnTo>
                    <a:pt x="482" y="91"/>
                  </a:lnTo>
                  <a:lnTo>
                    <a:pt x="539" y="33"/>
                  </a:lnTo>
                  <a:lnTo>
                    <a:pt x="597" y="35"/>
                  </a:lnTo>
                  <a:lnTo>
                    <a:pt x="664" y="0"/>
                  </a:lnTo>
                  <a:lnTo>
                    <a:pt x="738" y="0"/>
                  </a:lnTo>
                  <a:lnTo>
                    <a:pt x="739" y="3"/>
                  </a:lnTo>
                  <a:lnTo>
                    <a:pt x="801" y="61"/>
                  </a:lnTo>
                  <a:lnTo>
                    <a:pt x="818" y="77"/>
                  </a:lnTo>
                  <a:lnTo>
                    <a:pt x="796" y="70"/>
                  </a:lnTo>
                  <a:lnTo>
                    <a:pt x="741" y="52"/>
                  </a:lnTo>
                  <a:lnTo>
                    <a:pt x="765" y="96"/>
                  </a:lnTo>
                  <a:lnTo>
                    <a:pt x="765" y="97"/>
                  </a:lnTo>
                  <a:lnTo>
                    <a:pt x="776" y="133"/>
                  </a:lnTo>
                  <a:lnTo>
                    <a:pt x="854" y="135"/>
                  </a:lnTo>
                  <a:lnTo>
                    <a:pt x="944" y="81"/>
                  </a:lnTo>
                  <a:lnTo>
                    <a:pt x="953" y="77"/>
                  </a:lnTo>
                  <a:lnTo>
                    <a:pt x="953" y="113"/>
                  </a:lnTo>
                  <a:lnTo>
                    <a:pt x="951" y="115"/>
                  </a:lnTo>
                  <a:lnTo>
                    <a:pt x="886" y="162"/>
                  </a:lnTo>
                  <a:lnTo>
                    <a:pt x="900" y="166"/>
                  </a:lnTo>
                  <a:lnTo>
                    <a:pt x="981" y="109"/>
                  </a:lnTo>
                  <a:lnTo>
                    <a:pt x="983" y="108"/>
                  </a:lnTo>
                  <a:lnTo>
                    <a:pt x="985" y="108"/>
                  </a:lnTo>
                  <a:lnTo>
                    <a:pt x="1168" y="130"/>
                  </a:lnTo>
                  <a:lnTo>
                    <a:pt x="1320" y="124"/>
                  </a:lnTo>
                  <a:lnTo>
                    <a:pt x="1435" y="105"/>
                  </a:lnTo>
                  <a:lnTo>
                    <a:pt x="1462" y="88"/>
                  </a:lnTo>
                  <a:lnTo>
                    <a:pt x="1464" y="86"/>
                  </a:lnTo>
                  <a:lnTo>
                    <a:pt x="1467" y="87"/>
                  </a:lnTo>
                  <a:lnTo>
                    <a:pt x="1552" y="124"/>
                  </a:lnTo>
                  <a:lnTo>
                    <a:pt x="1553" y="124"/>
                  </a:lnTo>
                  <a:lnTo>
                    <a:pt x="1555" y="126"/>
                  </a:lnTo>
                  <a:lnTo>
                    <a:pt x="1592" y="181"/>
                  </a:lnTo>
                  <a:lnTo>
                    <a:pt x="1592" y="182"/>
                  </a:lnTo>
                  <a:lnTo>
                    <a:pt x="1593" y="183"/>
                  </a:lnTo>
                  <a:lnTo>
                    <a:pt x="1616" y="308"/>
                  </a:lnTo>
                  <a:lnTo>
                    <a:pt x="1682" y="465"/>
                  </a:lnTo>
                  <a:lnTo>
                    <a:pt x="1682" y="466"/>
                  </a:lnTo>
                  <a:lnTo>
                    <a:pt x="1699" y="566"/>
                  </a:lnTo>
                  <a:lnTo>
                    <a:pt x="1700" y="569"/>
                  </a:lnTo>
                  <a:lnTo>
                    <a:pt x="1698" y="570"/>
                  </a:lnTo>
                  <a:lnTo>
                    <a:pt x="1677" y="595"/>
                  </a:lnTo>
                  <a:lnTo>
                    <a:pt x="1676" y="596"/>
                  </a:lnTo>
                  <a:lnTo>
                    <a:pt x="1675" y="596"/>
                  </a:lnTo>
                  <a:lnTo>
                    <a:pt x="1640" y="605"/>
                  </a:lnTo>
                  <a:lnTo>
                    <a:pt x="1574" y="695"/>
                  </a:lnTo>
                  <a:lnTo>
                    <a:pt x="1655" y="765"/>
                  </a:lnTo>
                  <a:lnTo>
                    <a:pt x="1656" y="765"/>
                  </a:lnTo>
                  <a:lnTo>
                    <a:pt x="1657" y="768"/>
                  </a:lnTo>
                  <a:lnTo>
                    <a:pt x="1668" y="807"/>
                  </a:lnTo>
                  <a:lnTo>
                    <a:pt x="1670" y="808"/>
                  </a:lnTo>
                  <a:lnTo>
                    <a:pt x="1668" y="811"/>
                  </a:lnTo>
                  <a:lnTo>
                    <a:pt x="1655" y="852"/>
                  </a:lnTo>
                  <a:lnTo>
                    <a:pt x="1681" y="920"/>
                  </a:lnTo>
                  <a:lnTo>
                    <a:pt x="1682" y="921"/>
                  </a:lnTo>
                  <a:lnTo>
                    <a:pt x="1682" y="923"/>
                  </a:lnTo>
                  <a:lnTo>
                    <a:pt x="1672" y="984"/>
                  </a:lnTo>
                  <a:lnTo>
                    <a:pt x="1715" y="1012"/>
                  </a:lnTo>
                  <a:lnTo>
                    <a:pt x="1718" y="1014"/>
                  </a:lnTo>
                  <a:lnTo>
                    <a:pt x="1718" y="1015"/>
                  </a:lnTo>
                  <a:lnTo>
                    <a:pt x="1736" y="1075"/>
                  </a:lnTo>
                  <a:lnTo>
                    <a:pt x="1770" y="1109"/>
                  </a:lnTo>
                  <a:lnTo>
                    <a:pt x="1750" y="1128"/>
                  </a:lnTo>
                  <a:lnTo>
                    <a:pt x="1778" y="1173"/>
                  </a:lnTo>
                  <a:lnTo>
                    <a:pt x="1780" y="1175"/>
                  </a:lnTo>
                  <a:lnTo>
                    <a:pt x="1780" y="1177"/>
                  </a:lnTo>
                  <a:lnTo>
                    <a:pt x="1773" y="1232"/>
                  </a:lnTo>
                  <a:lnTo>
                    <a:pt x="1773" y="1235"/>
                  </a:lnTo>
                  <a:lnTo>
                    <a:pt x="1770" y="1236"/>
                  </a:lnTo>
                  <a:lnTo>
                    <a:pt x="1704" y="1266"/>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386" name="Google Shape;386;p38"/>
            <p:cNvSpPr/>
            <p:nvPr/>
          </p:nvSpPr>
          <p:spPr>
            <a:xfrm>
              <a:off x="2364" y="3342"/>
              <a:ext cx="314" cy="504"/>
            </a:xfrm>
            <a:custGeom>
              <a:rect b="b" l="l" r="r" t="t"/>
              <a:pathLst>
                <a:path extrusionOk="0" h="504" w="314">
                  <a:moveTo>
                    <a:pt x="113" y="21"/>
                  </a:moveTo>
                  <a:lnTo>
                    <a:pt x="99" y="88"/>
                  </a:lnTo>
                  <a:lnTo>
                    <a:pt x="99" y="89"/>
                  </a:lnTo>
                  <a:lnTo>
                    <a:pt x="88" y="126"/>
                  </a:lnTo>
                  <a:lnTo>
                    <a:pt x="101" y="147"/>
                  </a:lnTo>
                  <a:lnTo>
                    <a:pt x="103" y="150"/>
                  </a:lnTo>
                  <a:lnTo>
                    <a:pt x="101" y="152"/>
                  </a:lnTo>
                  <a:lnTo>
                    <a:pt x="67" y="183"/>
                  </a:lnTo>
                  <a:lnTo>
                    <a:pt x="75" y="231"/>
                  </a:lnTo>
                  <a:lnTo>
                    <a:pt x="75" y="232"/>
                  </a:lnTo>
                  <a:lnTo>
                    <a:pt x="73" y="234"/>
                  </a:lnTo>
                  <a:lnTo>
                    <a:pt x="56" y="261"/>
                  </a:lnTo>
                  <a:lnTo>
                    <a:pt x="56" y="262"/>
                  </a:lnTo>
                  <a:lnTo>
                    <a:pt x="55" y="262"/>
                  </a:lnTo>
                  <a:lnTo>
                    <a:pt x="2" y="295"/>
                  </a:lnTo>
                  <a:lnTo>
                    <a:pt x="0" y="330"/>
                  </a:lnTo>
                  <a:lnTo>
                    <a:pt x="5" y="327"/>
                  </a:lnTo>
                  <a:lnTo>
                    <a:pt x="9" y="325"/>
                  </a:lnTo>
                  <a:lnTo>
                    <a:pt x="12" y="327"/>
                  </a:lnTo>
                  <a:lnTo>
                    <a:pt x="31" y="351"/>
                  </a:lnTo>
                  <a:lnTo>
                    <a:pt x="104" y="366"/>
                  </a:lnTo>
                  <a:lnTo>
                    <a:pt x="107" y="367"/>
                  </a:lnTo>
                  <a:lnTo>
                    <a:pt x="108" y="371"/>
                  </a:lnTo>
                  <a:lnTo>
                    <a:pt x="117" y="421"/>
                  </a:lnTo>
                  <a:lnTo>
                    <a:pt x="178" y="504"/>
                  </a:lnTo>
                  <a:lnTo>
                    <a:pt x="223" y="498"/>
                  </a:lnTo>
                  <a:lnTo>
                    <a:pt x="243" y="455"/>
                  </a:lnTo>
                  <a:lnTo>
                    <a:pt x="244" y="451"/>
                  </a:lnTo>
                  <a:lnTo>
                    <a:pt x="248" y="452"/>
                  </a:lnTo>
                  <a:lnTo>
                    <a:pt x="250" y="452"/>
                  </a:lnTo>
                  <a:lnTo>
                    <a:pt x="250" y="397"/>
                  </a:lnTo>
                  <a:lnTo>
                    <a:pt x="230" y="369"/>
                  </a:lnTo>
                  <a:lnTo>
                    <a:pt x="185" y="340"/>
                  </a:lnTo>
                  <a:lnTo>
                    <a:pt x="183" y="339"/>
                  </a:lnTo>
                  <a:lnTo>
                    <a:pt x="183" y="336"/>
                  </a:lnTo>
                  <a:lnTo>
                    <a:pt x="180" y="305"/>
                  </a:lnTo>
                  <a:lnTo>
                    <a:pt x="180" y="304"/>
                  </a:lnTo>
                  <a:lnTo>
                    <a:pt x="180" y="303"/>
                  </a:lnTo>
                  <a:lnTo>
                    <a:pt x="192" y="271"/>
                  </a:lnTo>
                  <a:lnTo>
                    <a:pt x="192" y="268"/>
                  </a:lnTo>
                  <a:lnTo>
                    <a:pt x="196" y="267"/>
                  </a:lnTo>
                  <a:lnTo>
                    <a:pt x="215" y="264"/>
                  </a:lnTo>
                  <a:lnTo>
                    <a:pt x="297" y="183"/>
                  </a:lnTo>
                  <a:lnTo>
                    <a:pt x="314" y="163"/>
                  </a:lnTo>
                  <a:lnTo>
                    <a:pt x="291" y="59"/>
                  </a:lnTo>
                  <a:lnTo>
                    <a:pt x="206" y="36"/>
                  </a:lnTo>
                  <a:lnTo>
                    <a:pt x="203" y="35"/>
                  </a:lnTo>
                  <a:lnTo>
                    <a:pt x="202" y="33"/>
                  </a:lnTo>
                  <a:lnTo>
                    <a:pt x="186" y="10"/>
                  </a:lnTo>
                  <a:lnTo>
                    <a:pt x="157" y="0"/>
                  </a:lnTo>
                  <a:lnTo>
                    <a:pt x="115" y="20"/>
                  </a:lnTo>
                  <a:lnTo>
                    <a:pt x="113" y="21"/>
                  </a:lnTo>
                  <a:close/>
                </a:path>
              </a:pathLst>
            </a:custGeom>
            <a:solidFill>
              <a:srgbClr val="DAB96E"/>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387" name="Google Shape;387;p38"/>
            <p:cNvSpPr/>
            <p:nvPr/>
          </p:nvSpPr>
          <p:spPr>
            <a:xfrm>
              <a:off x="1695" y="2366"/>
              <a:ext cx="466" cy="536"/>
            </a:xfrm>
            <a:custGeom>
              <a:rect b="b" l="l" r="r" t="t"/>
              <a:pathLst>
                <a:path extrusionOk="0" h="536" w="466">
                  <a:moveTo>
                    <a:pt x="142" y="143"/>
                  </a:moveTo>
                  <a:lnTo>
                    <a:pt x="131" y="183"/>
                  </a:lnTo>
                  <a:lnTo>
                    <a:pt x="102" y="206"/>
                  </a:lnTo>
                  <a:lnTo>
                    <a:pt x="100" y="257"/>
                  </a:lnTo>
                  <a:lnTo>
                    <a:pt x="100" y="264"/>
                  </a:lnTo>
                  <a:lnTo>
                    <a:pt x="92" y="261"/>
                  </a:lnTo>
                  <a:lnTo>
                    <a:pt x="60" y="243"/>
                  </a:lnTo>
                  <a:lnTo>
                    <a:pt x="39" y="238"/>
                  </a:lnTo>
                  <a:lnTo>
                    <a:pt x="54" y="355"/>
                  </a:lnTo>
                  <a:lnTo>
                    <a:pt x="54" y="357"/>
                  </a:lnTo>
                  <a:lnTo>
                    <a:pt x="52" y="358"/>
                  </a:lnTo>
                  <a:lnTo>
                    <a:pt x="39" y="368"/>
                  </a:lnTo>
                  <a:lnTo>
                    <a:pt x="54" y="405"/>
                  </a:lnTo>
                  <a:lnTo>
                    <a:pt x="55" y="409"/>
                  </a:lnTo>
                  <a:lnTo>
                    <a:pt x="52" y="410"/>
                  </a:lnTo>
                  <a:lnTo>
                    <a:pt x="28" y="425"/>
                  </a:lnTo>
                  <a:lnTo>
                    <a:pt x="0" y="473"/>
                  </a:lnTo>
                  <a:lnTo>
                    <a:pt x="37" y="516"/>
                  </a:lnTo>
                  <a:lnTo>
                    <a:pt x="73" y="534"/>
                  </a:lnTo>
                  <a:lnTo>
                    <a:pt x="75" y="536"/>
                  </a:lnTo>
                  <a:lnTo>
                    <a:pt x="90" y="529"/>
                  </a:lnTo>
                  <a:lnTo>
                    <a:pt x="107" y="499"/>
                  </a:lnTo>
                  <a:lnTo>
                    <a:pt x="133" y="472"/>
                  </a:lnTo>
                  <a:lnTo>
                    <a:pt x="165" y="474"/>
                  </a:lnTo>
                  <a:lnTo>
                    <a:pt x="214" y="436"/>
                  </a:lnTo>
                  <a:lnTo>
                    <a:pt x="241" y="435"/>
                  </a:lnTo>
                  <a:lnTo>
                    <a:pt x="278" y="406"/>
                  </a:lnTo>
                  <a:lnTo>
                    <a:pt x="296" y="403"/>
                  </a:lnTo>
                  <a:lnTo>
                    <a:pt x="305" y="411"/>
                  </a:lnTo>
                  <a:lnTo>
                    <a:pt x="316" y="426"/>
                  </a:lnTo>
                  <a:lnTo>
                    <a:pt x="341" y="425"/>
                  </a:lnTo>
                  <a:lnTo>
                    <a:pt x="406" y="353"/>
                  </a:lnTo>
                  <a:lnTo>
                    <a:pt x="411" y="336"/>
                  </a:lnTo>
                  <a:lnTo>
                    <a:pt x="387" y="325"/>
                  </a:lnTo>
                  <a:lnTo>
                    <a:pt x="389" y="292"/>
                  </a:lnTo>
                  <a:lnTo>
                    <a:pt x="393" y="292"/>
                  </a:lnTo>
                  <a:lnTo>
                    <a:pt x="417" y="287"/>
                  </a:lnTo>
                  <a:lnTo>
                    <a:pt x="440" y="248"/>
                  </a:lnTo>
                  <a:lnTo>
                    <a:pt x="459" y="248"/>
                  </a:lnTo>
                  <a:lnTo>
                    <a:pt x="451" y="237"/>
                  </a:lnTo>
                  <a:lnTo>
                    <a:pt x="466" y="195"/>
                  </a:lnTo>
                  <a:lnTo>
                    <a:pt x="466" y="156"/>
                  </a:lnTo>
                  <a:lnTo>
                    <a:pt x="422" y="89"/>
                  </a:lnTo>
                  <a:lnTo>
                    <a:pt x="422" y="86"/>
                  </a:lnTo>
                  <a:lnTo>
                    <a:pt x="424" y="68"/>
                  </a:lnTo>
                  <a:lnTo>
                    <a:pt x="424" y="65"/>
                  </a:lnTo>
                  <a:lnTo>
                    <a:pt x="426" y="64"/>
                  </a:lnTo>
                  <a:lnTo>
                    <a:pt x="443" y="51"/>
                  </a:lnTo>
                  <a:lnTo>
                    <a:pt x="437" y="0"/>
                  </a:lnTo>
                  <a:lnTo>
                    <a:pt x="431" y="1"/>
                  </a:lnTo>
                  <a:lnTo>
                    <a:pt x="399" y="25"/>
                  </a:lnTo>
                  <a:lnTo>
                    <a:pt x="347" y="86"/>
                  </a:lnTo>
                  <a:lnTo>
                    <a:pt x="264" y="105"/>
                  </a:lnTo>
                  <a:lnTo>
                    <a:pt x="142" y="143"/>
                  </a:lnTo>
                  <a:close/>
                  <a:moveTo>
                    <a:pt x="117" y="153"/>
                  </a:moveTo>
                  <a:lnTo>
                    <a:pt x="105" y="191"/>
                  </a:lnTo>
                  <a:lnTo>
                    <a:pt x="122" y="177"/>
                  </a:lnTo>
                  <a:lnTo>
                    <a:pt x="133" y="146"/>
                  </a:lnTo>
                  <a:lnTo>
                    <a:pt x="117" y="153"/>
                  </a:lnTo>
                  <a:close/>
                  <a:moveTo>
                    <a:pt x="55" y="177"/>
                  </a:moveTo>
                  <a:lnTo>
                    <a:pt x="57" y="188"/>
                  </a:lnTo>
                  <a:lnTo>
                    <a:pt x="94" y="199"/>
                  </a:lnTo>
                  <a:lnTo>
                    <a:pt x="106" y="157"/>
                  </a:lnTo>
                  <a:lnTo>
                    <a:pt x="55" y="177"/>
                  </a:lnTo>
                  <a:close/>
                  <a:moveTo>
                    <a:pt x="47" y="189"/>
                  </a:moveTo>
                  <a:lnTo>
                    <a:pt x="47" y="180"/>
                  </a:lnTo>
                  <a:lnTo>
                    <a:pt x="43" y="182"/>
                  </a:lnTo>
                  <a:lnTo>
                    <a:pt x="26" y="177"/>
                  </a:lnTo>
                  <a:lnTo>
                    <a:pt x="26" y="190"/>
                  </a:lnTo>
                  <a:lnTo>
                    <a:pt x="47" y="189"/>
                  </a:lnTo>
                  <a:close/>
                </a:path>
              </a:pathLst>
            </a:custGeom>
            <a:solidFill>
              <a:srgbClr val="B49BBB"/>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388" name="Google Shape;388;p38"/>
            <p:cNvSpPr/>
            <p:nvPr/>
          </p:nvSpPr>
          <p:spPr>
            <a:xfrm>
              <a:off x="2977" y="2371"/>
              <a:ext cx="394" cy="577"/>
            </a:xfrm>
            <a:custGeom>
              <a:rect b="b" l="l" r="r" t="t"/>
              <a:pathLst>
                <a:path extrusionOk="0" h="577" w="394">
                  <a:moveTo>
                    <a:pt x="3" y="287"/>
                  </a:moveTo>
                  <a:lnTo>
                    <a:pt x="0" y="347"/>
                  </a:lnTo>
                  <a:lnTo>
                    <a:pt x="61" y="410"/>
                  </a:lnTo>
                  <a:lnTo>
                    <a:pt x="58" y="431"/>
                  </a:lnTo>
                  <a:lnTo>
                    <a:pt x="77" y="436"/>
                  </a:lnTo>
                  <a:lnTo>
                    <a:pt x="130" y="467"/>
                  </a:lnTo>
                  <a:lnTo>
                    <a:pt x="142" y="523"/>
                  </a:lnTo>
                  <a:lnTo>
                    <a:pt x="169" y="555"/>
                  </a:lnTo>
                  <a:lnTo>
                    <a:pt x="225" y="571"/>
                  </a:lnTo>
                  <a:lnTo>
                    <a:pt x="268" y="577"/>
                  </a:lnTo>
                  <a:lnTo>
                    <a:pt x="338" y="484"/>
                  </a:lnTo>
                  <a:lnTo>
                    <a:pt x="339" y="483"/>
                  </a:lnTo>
                  <a:lnTo>
                    <a:pt x="340" y="483"/>
                  </a:lnTo>
                  <a:lnTo>
                    <a:pt x="376" y="474"/>
                  </a:lnTo>
                  <a:lnTo>
                    <a:pt x="394" y="452"/>
                  </a:lnTo>
                  <a:lnTo>
                    <a:pt x="377" y="356"/>
                  </a:lnTo>
                  <a:lnTo>
                    <a:pt x="313" y="199"/>
                  </a:lnTo>
                  <a:lnTo>
                    <a:pt x="312" y="198"/>
                  </a:lnTo>
                  <a:lnTo>
                    <a:pt x="288" y="73"/>
                  </a:lnTo>
                  <a:lnTo>
                    <a:pt x="252" y="20"/>
                  </a:lnTo>
                  <a:lnTo>
                    <a:pt x="207" y="0"/>
                  </a:lnTo>
                  <a:lnTo>
                    <a:pt x="183" y="27"/>
                  </a:lnTo>
                  <a:lnTo>
                    <a:pt x="183" y="28"/>
                  </a:lnTo>
                  <a:lnTo>
                    <a:pt x="182" y="28"/>
                  </a:lnTo>
                  <a:lnTo>
                    <a:pt x="145" y="52"/>
                  </a:lnTo>
                  <a:lnTo>
                    <a:pt x="145" y="70"/>
                  </a:lnTo>
                  <a:lnTo>
                    <a:pt x="183" y="127"/>
                  </a:lnTo>
                  <a:lnTo>
                    <a:pt x="183" y="128"/>
                  </a:lnTo>
                  <a:lnTo>
                    <a:pt x="183" y="131"/>
                  </a:lnTo>
                  <a:lnTo>
                    <a:pt x="182" y="177"/>
                  </a:lnTo>
                  <a:lnTo>
                    <a:pt x="182" y="179"/>
                  </a:lnTo>
                  <a:lnTo>
                    <a:pt x="181" y="180"/>
                  </a:lnTo>
                  <a:lnTo>
                    <a:pt x="124" y="217"/>
                  </a:lnTo>
                  <a:lnTo>
                    <a:pt x="108" y="247"/>
                  </a:lnTo>
                  <a:lnTo>
                    <a:pt x="106" y="248"/>
                  </a:lnTo>
                  <a:lnTo>
                    <a:pt x="105" y="248"/>
                  </a:lnTo>
                  <a:lnTo>
                    <a:pt x="36" y="284"/>
                  </a:lnTo>
                  <a:lnTo>
                    <a:pt x="35" y="285"/>
                  </a:lnTo>
                  <a:lnTo>
                    <a:pt x="34" y="285"/>
                  </a:lnTo>
                  <a:lnTo>
                    <a:pt x="3" y="287"/>
                  </a:lnTo>
                  <a:close/>
                </a:path>
              </a:pathLst>
            </a:custGeom>
            <a:solidFill>
              <a:srgbClr val="79A3BF"/>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389" name="Google Shape;389;p38"/>
            <p:cNvSpPr/>
            <p:nvPr/>
          </p:nvSpPr>
          <p:spPr>
            <a:xfrm>
              <a:off x="2988" y="2964"/>
              <a:ext cx="464" cy="603"/>
            </a:xfrm>
            <a:custGeom>
              <a:rect b="b" l="l" r="r" t="t"/>
              <a:pathLst>
                <a:path extrusionOk="0" h="603" w="464">
                  <a:moveTo>
                    <a:pt x="265" y="0"/>
                  </a:moveTo>
                  <a:lnTo>
                    <a:pt x="240" y="43"/>
                  </a:lnTo>
                  <a:lnTo>
                    <a:pt x="240" y="44"/>
                  </a:lnTo>
                  <a:lnTo>
                    <a:pt x="239" y="46"/>
                  </a:lnTo>
                  <a:lnTo>
                    <a:pt x="189" y="84"/>
                  </a:lnTo>
                  <a:lnTo>
                    <a:pt x="188" y="85"/>
                  </a:lnTo>
                  <a:lnTo>
                    <a:pt x="187" y="85"/>
                  </a:lnTo>
                  <a:lnTo>
                    <a:pt x="116" y="101"/>
                  </a:lnTo>
                  <a:lnTo>
                    <a:pt x="116" y="102"/>
                  </a:lnTo>
                  <a:lnTo>
                    <a:pt x="115" y="102"/>
                  </a:lnTo>
                  <a:lnTo>
                    <a:pt x="74" y="104"/>
                  </a:lnTo>
                  <a:lnTo>
                    <a:pt x="47" y="119"/>
                  </a:lnTo>
                  <a:lnTo>
                    <a:pt x="39" y="187"/>
                  </a:lnTo>
                  <a:lnTo>
                    <a:pt x="39" y="188"/>
                  </a:lnTo>
                  <a:lnTo>
                    <a:pt x="37" y="189"/>
                  </a:lnTo>
                  <a:lnTo>
                    <a:pt x="4" y="214"/>
                  </a:lnTo>
                  <a:lnTo>
                    <a:pt x="0" y="229"/>
                  </a:lnTo>
                  <a:lnTo>
                    <a:pt x="25" y="238"/>
                  </a:lnTo>
                  <a:lnTo>
                    <a:pt x="28" y="240"/>
                  </a:lnTo>
                  <a:lnTo>
                    <a:pt x="28" y="242"/>
                  </a:lnTo>
                  <a:lnTo>
                    <a:pt x="32" y="300"/>
                  </a:lnTo>
                  <a:lnTo>
                    <a:pt x="31" y="353"/>
                  </a:lnTo>
                  <a:lnTo>
                    <a:pt x="31" y="355"/>
                  </a:lnTo>
                  <a:lnTo>
                    <a:pt x="31" y="356"/>
                  </a:lnTo>
                  <a:lnTo>
                    <a:pt x="23" y="372"/>
                  </a:lnTo>
                  <a:lnTo>
                    <a:pt x="23" y="374"/>
                  </a:lnTo>
                  <a:lnTo>
                    <a:pt x="23" y="390"/>
                  </a:lnTo>
                  <a:lnTo>
                    <a:pt x="35" y="400"/>
                  </a:lnTo>
                  <a:lnTo>
                    <a:pt x="37" y="401"/>
                  </a:lnTo>
                  <a:lnTo>
                    <a:pt x="36" y="404"/>
                  </a:lnTo>
                  <a:lnTo>
                    <a:pt x="30" y="461"/>
                  </a:lnTo>
                  <a:lnTo>
                    <a:pt x="88" y="457"/>
                  </a:lnTo>
                  <a:lnTo>
                    <a:pt x="100" y="492"/>
                  </a:lnTo>
                  <a:lnTo>
                    <a:pt x="121" y="497"/>
                  </a:lnTo>
                  <a:lnTo>
                    <a:pt x="123" y="497"/>
                  </a:lnTo>
                  <a:lnTo>
                    <a:pt x="124" y="498"/>
                  </a:lnTo>
                  <a:lnTo>
                    <a:pt x="150" y="520"/>
                  </a:lnTo>
                  <a:lnTo>
                    <a:pt x="151" y="521"/>
                  </a:lnTo>
                  <a:lnTo>
                    <a:pt x="151" y="524"/>
                  </a:lnTo>
                  <a:lnTo>
                    <a:pt x="152" y="551"/>
                  </a:lnTo>
                  <a:lnTo>
                    <a:pt x="154" y="552"/>
                  </a:lnTo>
                  <a:lnTo>
                    <a:pt x="133" y="576"/>
                  </a:lnTo>
                  <a:lnTo>
                    <a:pt x="142" y="587"/>
                  </a:lnTo>
                  <a:lnTo>
                    <a:pt x="224" y="591"/>
                  </a:lnTo>
                  <a:lnTo>
                    <a:pt x="252" y="572"/>
                  </a:lnTo>
                  <a:lnTo>
                    <a:pt x="289" y="571"/>
                  </a:lnTo>
                  <a:lnTo>
                    <a:pt x="314" y="603"/>
                  </a:lnTo>
                  <a:lnTo>
                    <a:pt x="359" y="599"/>
                  </a:lnTo>
                  <a:lnTo>
                    <a:pt x="391" y="553"/>
                  </a:lnTo>
                  <a:lnTo>
                    <a:pt x="391" y="552"/>
                  </a:lnTo>
                  <a:lnTo>
                    <a:pt x="392" y="552"/>
                  </a:lnTo>
                  <a:lnTo>
                    <a:pt x="457" y="523"/>
                  </a:lnTo>
                  <a:lnTo>
                    <a:pt x="464" y="472"/>
                  </a:lnTo>
                  <a:lnTo>
                    <a:pt x="433" y="424"/>
                  </a:lnTo>
                  <a:lnTo>
                    <a:pt x="432" y="420"/>
                  </a:lnTo>
                  <a:lnTo>
                    <a:pt x="434" y="418"/>
                  </a:lnTo>
                  <a:lnTo>
                    <a:pt x="449" y="403"/>
                  </a:lnTo>
                  <a:lnTo>
                    <a:pt x="422" y="376"/>
                  </a:lnTo>
                  <a:lnTo>
                    <a:pt x="420" y="374"/>
                  </a:lnTo>
                  <a:lnTo>
                    <a:pt x="420" y="373"/>
                  </a:lnTo>
                  <a:lnTo>
                    <a:pt x="403" y="314"/>
                  </a:lnTo>
                  <a:lnTo>
                    <a:pt x="359" y="284"/>
                  </a:lnTo>
                  <a:lnTo>
                    <a:pt x="356" y="283"/>
                  </a:lnTo>
                  <a:lnTo>
                    <a:pt x="356" y="279"/>
                  </a:lnTo>
                  <a:lnTo>
                    <a:pt x="365" y="216"/>
                  </a:lnTo>
                  <a:lnTo>
                    <a:pt x="338" y="147"/>
                  </a:lnTo>
                  <a:lnTo>
                    <a:pt x="338" y="146"/>
                  </a:lnTo>
                  <a:lnTo>
                    <a:pt x="338" y="145"/>
                  </a:lnTo>
                  <a:lnTo>
                    <a:pt x="352" y="102"/>
                  </a:lnTo>
                  <a:lnTo>
                    <a:pt x="341" y="65"/>
                  </a:lnTo>
                  <a:lnTo>
                    <a:pt x="265" y="0"/>
                  </a:lnTo>
                  <a:close/>
                </a:path>
              </a:pathLst>
            </a:custGeom>
            <a:solidFill>
              <a:srgbClr val="B5D587"/>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390" name="Google Shape;390;p38"/>
            <p:cNvSpPr/>
            <p:nvPr/>
          </p:nvSpPr>
          <p:spPr>
            <a:xfrm>
              <a:off x="2578" y="2658"/>
              <a:ext cx="666" cy="695"/>
            </a:xfrm>
            <a:custGeom>
              <a:rect b="b" l="l" r="r" t="t"/>
              <a:pathLst>
                <a:path extrusionOk="0" h="695" w="666">
                  <a:moveTo>
                    <a:pt x="423" y="677"/>
                  </a:moveTo>
                  <a:lnTo>
                    <a:pt x="431" y="658"/>
                  </a:lnTo>
                  <a:lnTo>
                    <a:pt x="433" y="606"/>
                  </a:lnTo>
                  <a:lnTo>
                    <a:pt x="429" y="552"/>
                  </a:lnTo>
                  <a:lnTo>
                    <a:pt x="403" y="542"/>
                  </a:lnTo>
                  <a:lnTo>
                    <a:pt x="399" y="539"/>
                  </a:lnTo>
                  <a:lnTo>
                    <a:pt x="400" y="536"/>
                  </a:lnTo>
                  <a:lnTo>
                    <a:pt x="405" y="516"/>
                  </a:lnTo>
                  <a:lnTo>
                    <a:pt x="405" y="515"/>
                  </a:lnTo>
                  <a:lnTo>
                    <a:pt x="407" y="514"/>
                  </a:lnTo>
                  <a:lnTo>
                    <a:pt x="440" y="489"/>
                  </a:lnTo>
                  <a:lnTo>
                    <a:pt x="447" y="421"/>
                  </a:lnTo>
                  <a:lnTo>
                    <a:pt x="449" y="418"/>
                  </a:lnTo>
                  <a:lnTo>
                    <a:pt x="450" y="417"/>
                  </a:lnTo>
                  <a:lnTo>
                    <a:pt x="481" y="401"/>
                  </a:lnTo>
                  <a:lnTo>
                    <a:pt x="482" y="400"/>
                  </a:lnTo>
                  <a:lnTo>
                    <a:pt x="483" y="400"/>
                  </a:lnTo>
                  <a:lnTo>
                    <a:pt x="524" y="399"/>
                  </a:lnTo>
                  <a:lnTo>
                    <a:pt x="594" y="383"/>
                  </a:lnTo>
                  <a:lnTo>
                    <a:pt x="643" y="344"/>
                  </a:lnTo>
                  <a:lnTo>
                    <a:pt x="666" y="300"/>
                  </a:lnTo>
                  <a:lnTo>
                    <a:pt x="622" y="292"/>
                  </a:lnTo>
                  <a:lnTo>
                    <a:pt x="565" y="276"/>
                  </a:lnTo>
                  <a:lnTo>
                    <a:pt x="564" y="276"/>
                  </a:lnTo>
                  <a:lnTo>
                    <a:pt x="562" y="275"/>
                  </a:lnTo>
                  <a:lnTo>
                    <a:pt x="534" y="240"/>
                  </a:lnTo>
                  <a:lnTo>
                    <a:pt x="533" y="239"/>
                  </a:lnTo>
                  <a:lnTo>
                    <a:pt x="520" y="186"/>
                  </a:lnTo>
                  <a:lnTo>
                    <a:pt x="471" y="156"/>
                  </a:lnTo>
                  <a:lnTo>
                    <a:pt x="447" y="150"/>
                  </a:lnTo>
                  <a:lnTo>
                    <a:pt x="450" y="126"/>
                  </a:lnTo>
                  <a:lnTo>
                    <a:pt x="391" y="65"/>
                  </a:lnTo>
                  <a:lnTo>
                    <a:pt x="389" y="63"/>
                  </a:lnTo>
                  <a:lnTo>
                    <a:pt x="389" y="61"/>
                  </a:lnTo>
                  <a:lnTo>
                    <a:pt x="393" y="0"/>
                  </a:lnTo>
                  <a:lnTo>
                    <a:pt x="371" y="0"/>
                  </a:lnTo>
                  <a:lnTo>
                    <a:pt x="365" y="13"/>
                  </a:lnTo>
                  <a:lnTo>
                    <a:pt x="345" y="13"/>
                  </a:lnTo>
                  <a:lnTo>
                    <a:pt x="320" y="39"/>
                  </a:lnTo>
                  <a:lnTo>
                    <a:pt x="318" y="39"/>
                  </a:lnTo>
                  <a:lnTo>
                    <a:pt x="250" y="46"/>
                  </a:lnTo>
                  <a:lnTo>
                    <a:pt x="223" y="72"/>
                  </a:lnTo>
                  <a:lnTo>
                    <a:pt x="184" y="70"/>
                  </a:lnTo>
                  <a:lnTo>
                    <a:pt x="150" y="96"/>
                  </a:lnTo>
                  <a:lnTo>
                    <a:pt x="76" y="82"/>
                  </a:lnTo>
                  <a:lnTo>
                    <a:pt x="69" y="103"/>
                  </a:lnTo>
                  <a:lnTo>
                    <a:pt x="67" y="140"/>
                  </a:lnTo>
                  <a:lnTo>
                    <a:pt x="67" y="143"/>
                  </a:lnTo>
                  <a:lnTo>
                    <a:pt x="64" y="144"/>
                  </a:lnTo>
                  <a:lnTo>
                    <a:pt x="32" y="160"/>
                  </a:lnTo>
                  <a:lnTo>
                    <a:pt x="19" y="179"/>
                  </a:lnTo>
                  <a:lnTo>
                    <a:pt x="21" y="198"/>
                  </a:lnTo>
                  <a:lnTo>
                    <a:pt x="29" y="205"/>
                  </a:lnTo>
                  <a:lnTo>
                    <a:pt x="31" y="206"/>
                  </a:lnTo>
                  <a:lnTo>
                    <a:pt x="31" y="208"/>
                  </a:lnTo>
                  <a:lnTo>
                    <a:pt x="31" y="237"/>
                  </a:lnTo>
                  <a:lnTo>
                    <a:pt x="31" y="239"/>
                  </a:lnTo>
                  <a:lnTo>
                    <a:pt x="29" y="240"/>
                  </a:lnTo>
                  <a:lnTo>
                    <a:pt x="17" y="250"/>
                  </a:lnTo>
                  <a:lnTo>
                    <a:pt x="20" y="274"/>
                  </a:lnTo>
                  <a:lnTo>
                    <a:pt x="20" y="276"/>
                  </a:lnTo>
                  <a:lnTo>
                    <a:pt x="20" y="278"/>
                  </a:lnTo>
                  <a:lnTo>
                    <a:pt x="0" y="310"/>
                  </a:lnTo>
                  <a:lnTo>
                    <a:pt x="21" y="320"/>
                  </a:lnTo>
                  <a:lnTo>
                    <a:pt x="22" y="320"/>
                  </a:lnTo>
                  <a:lnTo>
                    <a:pt x="45" y="336"/>
                  </a:lnTo>
                  <a:lnTo>
                    <a:pt x="98" y="334"/>
                  </a:lnTo>
                  <a:lnTo>
                    <a:pt x="100" y="334"/>
                  </a:lnTo>
                  <a:lnTo>
                    <a:pt x="101" y="336"/>
                  </a:lnTo>
                  <a:lnTo>
                    <a:pt x="130" y="369"/>
                  </a:lnTo>
                  <a:lnTo>
                    <a:pt x="169" y="391"/>
                  </a:lnTo>
                  <a:lnTo>
                    <a:pt x="172" y="392"/>
                  </a:lnTo>
                  <a:lnTo>
                    <a:pt x="172" y="396"/>
                  </a:lnTo>
                  <a:lnTo>
                    <a:pt x="168" y="432"/>
                  </a:lnTo>
                  <a:lnTo>
                    <a:pt x="208" y="447"/>
                  </a:lnTo>
                  <a:lnTo>
                    <a:pt x="209" y="448"/>
                  </a:lnTo>
                  <a:lnTo>
                    <a:pt x="210" y="449"/>
                  </a:lnTo>
                  <a:lnTo>
                    <a:pt x="228" y="473"/>
                  </a:lnTo>
                  <a:lnTo>
                    <a:pt x="228" y="474"/>
                  </a:lnTo>
                  <a:lnTo>
                    <a:pt x="228" y="475"/>
                  </a:lnTo>
                  <a:lnTo>
                    <a:pt x="228" y="511"/>
                  </a:lnTo>
                  <a:lnTo>
                    <a:pt x="228" y="515"/>
                  </a:lnTo>
                  <a:lnTo>
                    <a:pt x="225" y="516"/>
                  </a:lnTo>
                  <a:lnTo>
                    <a:pt x="200" y="528"/>
                  </a:lnTo>
                  <a:lnTo>
                    <a:pt x="200" y="604"/>
                  </a:lnTo>
                  <a:lnTo>
                    <a:pt x="202" y="604"/>
                  </a:lnTo>
                  <a:lnTo>
                    <a:pt x="213" y="628"/>
                  </a:lnTo>
                  <a:lnTo>
                    <a:pt x="239" y="649"/>
                  </a:lnTo>
                  <a:lnTo>
                    <a:pt x="274" y="653"/>
                  </a:lnTo>
                  <a:lnTo>
                    <a:pt x="292" y="642"/>
                  </a:lnTo>
                  <a:lnTo>
                    <a:pt x="294" y="642"/>
                  </a:lnTo>
                  <a:lnTo>
                    <a:pt x="320" y="648"/>
                  </a:lnTo>
                  <a:lnTo>
                    <a:pt x="335" y="675"/>
                  </a:lnTo>
                  <a:lnTo>
                    <a:pt x="354" y="678"/>
                  </a:lnTo>
                  <a:lnTo>
                    <a:pt x="368" y="695"/>
                  </a:lnTo>
                  <a:lnTo>
                    <a:pt x="387" y="695"/>
                  </a:lnTo>
                  <a:lnTo>
                    <a:pt x="397" y="680"/>
                  </a:lnTo>
                  <a:lnTo>
                    <a:pt x="423" y="677"/>
                  </a:lnTo>
                  <a:close/>
                </a:path>
              </a:pathLst>
            </a:custGeom>
            <a:solidFill>
              <a:srgbClr val="DAB96E"/>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391" name="Google Shape;391;p38"/>
            <p:cNvSpPr/>
            <p:nvPr/>
          </p:nvSpPr>
          <p:spPr>
            <a:xfrm>
              <a:off x="2547" y="2356"/>
              <a:ext cx="627" cy="388"/>
            </a:xfrm>
            <a:custGeom>
              <a:rect b="b" l="l" r="r" t="t"/>
              <a:pathLst>
                <a:path extrusionOk="0" h="388" w="627">
                  <a:moveTo>
                    <a:pt x="109" y="374"/>
                  </a:moveTo>
                  <a:lnTo>
                    <a:pt x="178" y="388"/>
                  </a:lnTo>
                  <a:lnTo>
                    <a:pt x="212" y="362"/>
                  </a:lnTo>
                  <a:lnTo>
                    <a:pt x="250" y="365"/>
                  </a:lnTo>
                  <a:lnTo>
                    <a:pt x="277" y="340"/>
                  </a:lnTo>
                  <a:lnTo>
                    <a:pt x="346" y="332"/>
                  </a:lnTo>
                  <a:lnTo>
                    <a:pt x="372" y="306"/>
                  </a:lnTo>
                  <a:lnTo>
                    <a:pt x="389" y="305"/>
                  </a:lnTo>
                  <a:lnTo>
                    <a:pt x="396" y="293"/>
                  </a:lnTo>
                  <a:lnTo>
                    <a:pt x="462" y="290"/>
                  </a:lnTo>
                  <a:lnTo>
                    <a:pt x="530" y="256"/>
                  </a:lnTo>
                  <a:lnTo>
                    <a:pt x="546" y="226"/>
                  </a:lnTo>
                  <a:lnTo>
                    <a:pt x="548" y="225"/>
                  </a:lnTo>
                  <a:lnTo>
                    <a:pt x="603" y="189"/>
                  </a:lnTo>
                  <a:lnTo>
                    <a:pt x="604" y="147"/>
                  </a:lnTo>
                  <a:lnTo>
                    <a:pt x="566" y="89"/>
                  </a:lnTo>
                  <a:lnTo>
                    <a:pt x="566" y="88"/>
                  </a:lnTo>
                  <a:lnTo>
                    <a:pt x="566" y="87"/>
                  </a:lnTo>
                  <a:lnTo>
                    <a:pt x="566" y="64"/>
                  </a:lnTo>
                  <a:lnTo>
                    <a:pt x="566" y="62"/>
                  </a:lnTo>
                  <a:lnTo>
                    <a:pt x="567" y="59"/>
                  </a:lnTo>
                  <a:lnTo>
                    <a:pt x="607" y="36"/>
                  </a:lnTo>
                  <a:lnTo>
                    <a:pt x="627" y="11"/>
                  </a:lnTo>
                  <a:lnTo>
                    <a:pt x="601" y="0"/>
                  </a:lnTo>
                  <a:lnTo>
                    <a:pt x="575" y="16"/>
                  </a:lnTo>
                  <a:lnTo>
                    <a:pt x="574" y="17"/>
                  </a:lnTo>
                  <a:lnTo>
                    <a:pt x="572" y="17"/>
                  </a:lnTo>
                  <a:lnTo>
                    <a:pt x="456" y="36"/>
                  </a:lnTo>
                  <a:lnTo>
                    <a:pt x="303" y="42"/>
                  </a:lnTo>
                  <a:lnTo>
                    <a:pt x="302" y="42"/>
                  </a:lnTo>
                  <a:lnTo>
                    <a:pt x="120" y="20"/>
                  </a:lnTo>
                  <a:lnTo>
                    <a:pt x="39" y="78"/>
                  </a:lnTo>
                  <a:lnTo>
                    <a:pt x="37" y="79"/>
                  </a:lnTo>
                  <a:lnTo>
                    <a:pt x="35" y="78"/>
                  </a:lnTo>
                  <a:lnTo>
                    <a:pt x="14" y="74"/>
                  </a:lnTo>
                  <a:lnTo>
                    <a:pt x="8" y="126"/>
                  </a:lnTo>
                  <a:lnTo>
                    <a:pt x="60" y="164"/>
                  </a:lnTo>
                  <a:lnTo>
                    <a:pt x="62" y="166"/>
                  </a:lnTo>
                  <a:lnTo>
                    <a:pt x="62" y="168"/>
                  </a:lnTo>
                  <a:lnTo>
                    <a:pt x="61" y="189"/>
                  </a:lnTo>
                  <a:lnTo>
                    <a:pt x="61" y="192"/>
                  </a:lnTo>
                  <a:lnTo>
                    <a:pt x="58" y="193"/>
                  </a:lnTo>
                  <a:lnTo>
                    <a:pt x="19" y="220"/>
                  </a:lnTo>
                  <a:lnTo>
                    <a:pt x="0" y="261"/>
                  </a:lnTo>
                  <a:lnTo>
                    <a:pt x="6" y="295"/>
                  </a:lnTo>
                  <a:lnTo>
                    <a:pt x="34" y="314"/>
                  </a:lnTo>
                  <a:lnTo>
                    <a:pt x="87" y="334"/>
                  </a:lnTo>
                  <a:lnTo>
                    <a:pt x="88" y="334"/>
                  </a:lnTo>
                  <a:lnTo>
                    <a:pt x="89" y="335"/>
                  </a:lnTo>
                  <a:lnTo>
                    <a:pt x="109" y="367"/>
                  </a:lnTo>
                  <a:lnTo>
                    <a:pt x="110" y="368"/>
                  </a:lnTo>
                  <a:lnTo>
                    <a:pt x="110" y="371"/>
                  </a:lnTo>
                  <a:lnTo>
                    <a:pt x="109" y="374"/>
                  </a:lnTo>
                  <a:close/>
                </a:path>
              </a:pathLst>
            </a:custGeom>
            <a:solidFill>
              <a:srgbClr val="B49BBB"/>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392" name="Google Shape;392;p38"/>
            <p:cNvSpPr/>
            <p:nvPr/>
          </p:nvSpPr>
          <p:spPr>
            <a:xfrm>
              <a:off x="1755" y="2780"/>
              <a:ext cx="324" cy="484"/>
            </a:xfrm>
            <a:custGeom>
              <a:rect b="b" l="l" r="r" t="t"/>
              <a:pathLst>
                <a:path extrusionOk="0" h="484" w="324">
                  <a:moveTo>
                    <a:pt x="236" y="0"/>
                  </a:moveTo>
                  <a:lnTo>
                    <a:pt x="222" y="1"/>
                  </a:lnTo>
                  <a:lnTo>
                    <a:pt x="184" y="30"/>
                  </a:lnTo>
                  <a:lnTo>
                    <a:pt x="157" y="32"/>
                  </a:lnTo>
                  <a:lnTo>
                    <a:pt x="108" y="70"/>
                  </a:lnTo>
                  <a:lnTo>
                    <a:pt x="77" y="67"/>
                  </a:lnTo>
                  <a:lnTo>
                    <a:pt x="55" y="91"/>
                  </a:lnTo>
                  <a:lnTo>
                    <a:pt x="36" y="122"/>
                  </a:lnTo>
                  <a:lnTo>
                    <a:pt x="14" y="133"/>
                  </a:lnTo>
                  <a:lnTo>
                    <a:pt x="0" y="217"/>
                  </a:lnTo>
                  <a:lnTo>
                    <a:pt x="32" y="247"/>
                  </a:lnTo>
                  <a:lnTo>
                    <a:pt x="34" y="248"/>
                  </a:lnTo>
                  <a:lnTo>
                    <a:pt x="34" y="249"/>
                  </a:lnTo>
                  <a:lnTo>
                    <a:pt x="40" y="311"/>
                  </a:lnTo>
                  <a:lnTo>
                    <a:pt x="40" y="312"/>
                  </a:lnTo>
                  <a:lnTo>
                    <a:pt x="39" y="314"/>
                  </a:lnTo>
                  <a:lnTo>
                    <a:pt x="7" y="364"/>
                  </a:lnTo>
                  <a:lnTo>
                    <a:pt x="28" y="414"/>
                  </a:lnTo>
                  <a:lnTo>
                    <a:pt x="28" y="415"/>
                  </a:lnTo>
                  <a:lnTo>
                    <a:pt x="28" y="448"/>
                  </a:lnTo>
                  <a:lnTo>
                    <a:pt x="61" y="459"/>
                  </a:lnTo>
                  <a:lnTo>
                    <a:pt x="63" y="461"/>
                  </a:lnTo>
                  <a:lnTo>
                    <a:pt x="65" y="463"/>
                  </a:lnTo>
                  <a:lnTo>
                    <a:pt x="72" y="484"/>
                  </a:lnTo>
                  <a:lnTo>
                    <a:pt x="119" y="457"/>
                  </a:lnTo>
                  <a:lnTo>
                    <a:pt x="121" y="456"/>
                  </a:lnTo>
                  <a:lnTo>
                    <a:pt x="124" y="457"/>
                  </a:lnTo>
                  <a:lnTo>
                    <a:pt x="131" y="463"/>
                  </a:lnTo>
                  <a:lnTo>
                    <a:pt x="137" y="467"/>
                  </a:lnTo>
                  <a:lnTo>
                    <a:pt x="137" y="459"/>
                  </a:lnTo>
                  <a:lnTo>
                    <a:pt x="137" y="450"/>
                  </a:lnTo>
                  <a:lnTo>
                    <a:pt x="137" y="446"/>
                  </a:lnTo>
                  <a:lnTo>
                    <a:pt x="140" y="445"/>
                  </a:lnTo>
                  <a:lnTo>
                    <a:pt x="167" y="435"/>
                  </a:lnTo>
                  <a:lnTo>
                    <a:pt x="170" y="434"/>
                  </a:lnTo>
                  <a:lnTo>
                    <a:pt x="172" y="435"/>
                  </a:lnTo>
                  <a:lnTo>
                    <a:pt x="180" y="441"/>
                  </a:lnTo>
                  <a:lnTo>
                    <a:pt x="194" y="450"/>
                  </a:lnTo>
                  <a:lnTo>
                    <a:pt x="223" y="421"/>
                  </a:lnTo>
                  <a:lnTo>
                    <a:pt x="229" y="415"/>
                  </a:lnTo>
                  <a:lnTo>
                    <a:pt x="231" y="413"/>
                  </a:lnTo>
                  <a:lnTo>
                    <a:pt x="235" y="415"/>
                  </a:lnTo>
                  <a:lnTo>
                    <a:pt x="236" y="415"/>
                  </a:lnTo>
                  <a:lnTo>
                    <a:pt x="250" y="424"/>
                  </a:lnTo>
                  <a:lnTo>
                    <a:pt x="289" y="417"/>
                  </a:lnTo>
                  <a:lnTo>
                    <a:pt x="312" y="382"/>
                  </a:lnTo>
                  <a:lnTo>
                    <a:pt x="320" y="368"/>
                  </a:lnTo>
                  <a:lnTo>
                    <a:pt x="322" y="369"/>
                  </a:lnTo>
                  <a:lnTo>
                    <a:pt x="324" y="359"/>
                  </a:lnTo>
                  <a:lnTo>
                    <a:pt x="306" y="346"/>
                  </a:lnTo>
                  <a:lnTo>
                    <a:pt x="272" y="337"/>
                  </a:lnTo>
                  <a:lnTo>
                    <a:pt x="272" y="321"/>
                  </a:lnTo>
                  <a:lnTo>
                    <a:pt x="228" y="284"/>
                  </a:lnTo>
                  <a:lnTo>
                    <a:pt x="226" y="162"/>
                  </a:lnTo>
                  <a:lnTo>
                    <a:pt x="210" y="146"/>
                  </a:lnTo>
                  <a:lnTo>
                    <a:pt x="213" y="114"/>
                  </a:lnTo>
                  <a:lnTo>
                    <a:pt x="241" y="81"/>
                  </a:lnTo>
                  <a:lnTo>
                    <a:pt x="236" y="0"/>
                  </a:lnTo>
                  <a:close/>
                </a:path>
              </a:pathLst>
            </a:custGeom>
            <a:solidFill>
              <a:srgbClr val="79A3BF"/>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393" name="Google Shape;393;p38"/>
            <p:cNvSpPr/>
            <p:nvPr/>
          </p:nvSpPr>
          <p:spPr>
            <a:xfrm>
              <a:off x="2899" y="3431"/>
              <a:ext cx="441" cy="493"/>
            </a:xfrm>
            <a:custGeom>
              <a:rect b="b" l="l" r="r" t="t"/>
              <a:pathLst>
                <a:path extrusionOk="0" h="493" w="441">
                  <a:moveTo>
                    <a:pt x="441" y="142"/>
                  </a:moveTo>
                  <a:lnTo>
                    <a:pt x="402" y="145"/>
                  </a:lnTo>
                  <a:lnTo>
                    <a:pt x="377" y="112"/>
                  </a:lnTo>
                  <a:lnTo>
                    <a:pt x="343" y="114"/>
                  </a:lnTo>
                  <a:lnTo>
                    <a:pt x="317" y="132"/>
                  </a:lnTo>
                  <a:lnTo>
                    <a:pt x="226" y="130"/>
                  </a:lnTo>
                  <a:lnTo>
                    <a:pt x="225" y="128"/>
                  </a:lnTo>
                  <a:lnTo>
                    <a:pt x="209" y="107"/>
                  </a:lnTo>
                  <a:lnTo>
                    <a:pt x="233" y="83"/>
                  </a:lnTo>
                  <a:lnTo>
                    <a:pt x="231" y="59"/>
                  </a:lnTo>
                  <a:lnTo>
                    <a:pt x="208" y="38"/>
                  </a:lnTo>
                  <a:lnTo>
                    <a:pt x="184" y="33"/>
                  </a:lnTo>
                  <a:lnTo>
                    <a:pt x="182" y="33"/>
                  </a:lnTo>
                  <a:lnTo>
                    <a:pt x="182" y="31"/>
                  </a:lnTo>
                  <a:lnTo>
                    <a:pt x="171" y="0"/>
                  </a:lnTo>
                  <a:lnTo>
                    <a:pt x="119" y="2"/>
                  </a:lnTo>
                  <a:lnTo>
                    <a:pt x="119" y="27"/>
                  </a:lnTo>
                  <a:lnTo>
                    <a:pt x="119" y="30"/>
                  </a:lnTo>
                  <a:lnTo>
                    <a:pt x="118" y="31"/>
                  </a:lnTo>
                  <a:lnTo>
                    <a:pt x="82" y="68"/>
                  </a:lnTo>
                  <a:lnTo>
                    <a:pt x="81" y="69"/>
                  </a:lnTo>
                  <a:lnTo>
                    <a:pt x="79" y="69"/>
                  </a:lnTo>
                  <a:lnTo>
                    <a:pt x="51" y="74"/>
                  </a:lnTo>
                  <a:lnTo>
                    <a:pt x="8" y="127"/>
                  </a:lnTo>
                  <a:lnTo>
                    <a:pt x="10" y="173"/>
                  </a:lnTo>
                  <a:lnTo>
                    <a:pt x="0" y="180"/>
                  </a:lnTo>
                  <a:lnTo>
                    <a:pt x="3" y="227"/>
                  </a:lnTo>
                  <a:lnTo>
                    <a:pt x="16" y="241"/>
                  </a:lnTo>
                  <a:lnTo>
                    <a:pt x="18" y="242"/>
                  </a:lnTo>
                  <a:lnTo>
                    <a:pt x="18" y="243"/>
                  </a:lnTo>
                  <a:lnTo>
                    <a:pt x="21" y="266"/>
                  </a:lnTo>
                  <a:lnTo>
                    <a:pt x="21" y="268"/>
                  </a:lnTo>
                  <a:lnTo>
                    <a:pt x="20" y="269"/>
                  </a:lnTo>
                  <a:lnTo>
                    <a:pt x="14" y="280"/>
                  </a:lnTo>
                  <a:lnTo>
                    <a:pt x="34" y="301"/>
                  </a:lnTo>
                  <a:lnTo>
                    <a:pt x="35" y="303"/>
                  </a:lnTo>
                  <a:lnTo>
                    <a:pt x="35" y="304"/>
                  </a:lnTo>
                  <a:lnTo>
                    <a:pt x="35" y="341"/>
                  </a:lnTo>
                  <a:lnTo>
                    <a:pt x="47" y="394"/>
                  </a:lnTo>
                  <a:lnTo>
                    <a:pt x="68" y="384"/>
                  </a:lnTo>
                  <a:lnTo>
                    <a:pt x="70" y="384"/>
                  </a:lnTo>
                  <a:lnTo>
                    <a:pt x="71" y="384"/>
                  </a:lnTo>
                  <a:lnTo>
                    <a:pt x="141" y="400"/>
                  </a:lnTo>
                  <a:lnTo>
                    <a:pt x="142" y="400"/>
                  </a:lnTo>
                  <a:lnTo>
                    <a:pt x="144" y="400"/>
                  </a:lnTo>
                  <a:lnTo>
                    <a:pt x="252" y="479"/>
                  </a:lnTo>
                  <a:lnTo>
                    <a:pt x="362" y="493"/>
                  </a:lnTo>
                  <a:lnTo>
                    <a:pt x="333" y="453"/>
                  </a:lnTo>
                  <a:lnTo>
                    <a:pt x="331" y="452"/>
                  </a:lnTo>
                  <a:lnTo>
                    <a:pt x="331" y="450"/>
                  </a:lnTo>
                  <a:lnTo>
                    <a:pt x="338" y="376"/>
                  </a:lnTo>
                  <a:lnTo>
                    <a:pt x="303" y="350"/>
                  </a:lnTo>
                  <a:lnTo>
                    <a:pt x="299" y="347"/>
                  </a:lnTo>
                  <a:lnTo>
                    <a:pt x="302" y="343"/>
                  </a:lnTo>
                  <a:lnTo>
                    <a:pt x="441" y="142"/>
                  </a:lnTo>
                  <a:close/>
                </a:path>
              </a:pathLst>
            </a:custGeom>
            <a:solidFill>
              <a:srgbClr val="DAB96E"/>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394" name="Google Shape;394;p38"/>
            <p:cNvSpPr/>
            <p:nvPr/>
          </p:nvSpPr>
          <p:spPr>
            <a:xfrm>
              <a:off x="2552" y="3510"/>
              <a:ext cx="386" cy="397"/>
            </a:xfrm>
            <a:custGeom>
              <a:rect b="b" l="l" r="r" t="t"/>
              <a:pathLst>
                <a:path extrusionOk="0" h="397" w="386">
                  <a:moveTo>
                    <a:pt x="386" y="319"/>
                  </a:moveTo>
                  <a:lnTo>
                    <a:pt x="372" y="264"/>
                  </a:lnTo>
                  <a:lnTo>
                    <a:pt x="372" y="263"/>
                  </a:lnTo>
                  <a:lnTo>
                    <a:pt x="372" y="227"/>
                  </a:lnTo>
                  <a:lnTo>
                    <a:pt x="351" y="205"/>
                  </a:lnTo>
                  <a:lnTo>
                    <a:pt x="349" y="203"/>
                  </a:lnTo>
                  <a:lnTo>
                    <a:pt x="351" y="199"/>
                  </a:lnTo>
                  <a:lnTo>
                    <a:pt x="359" y="187"/>
                  </a:lnTo>
                  <a:lnTo>
                    <a:pt x="356" y="168"/>
                  </a:lnTo>
                  <a:lnTo>
                    <a:pt x="341" y="153"/>
                  </a:lnTo>
                  <a:lnTo>
                    <a:pt x="340" y="152"/>
                  </a:lnTo>
                  <a:lnTo>
                    <a:pt x="340" y="151"/>
                  </a:lnTo>
                  <a:lnTo>
                    <a:pt x="340" y="95"/>
                  </a:lnTo>
                  <a:lnTo>
                    <a:pt x="350" y="88"/>
                  </a:lnTo>
                  <a:lnTo>
                    <a:pt x="345" y="53"/>
                  </a:lnTo>
                  <a:lnTo>
                    <a:pt x="333" y="59"/>
                  </a:lnTo>
                  <a:lnTo>
                    <a:pt x="331" y="59"/>
                  </a:lnTo>
                  <a:lnTo>
                    <a:pt x="302" y="59"/>
                  </a:lnTo>
                  <a:lnTo>
                    <a:pt x="263" y="84"/>
                  </a:lnTo>
                  <a:lnTo>
                    <a:pt x="262" y="85"/>
                  </a:lnTo>
                  <a:lnTo>
                    <a:pt x="226" y="90"/>
                  </a:lnTo>
                  <a:lnTo>
                    <a:pt x="224" y="90"/>
                  </a:lnTo>
                  <a:lnTo>
                    <a:pt x="221" y="89"/>
                  </a:lnTo>
                  <a:lnTo>
                    <a:pt x="209" y="74"/>
                  </a:lnTo>
                  <a:lnTo>
                    <a:pt x="209" y="73"/>
                  </a:lnTo>
                  <a:lnTo>
                    <a:pt x="200" y="31"/>
                  </a:lnTo>
                  <a:lnTo>
                    <a:pt x="184" y="11"/>
                  </a:lnTo>
                  <a:lnTo>
                    <a:pt x="134" y="0"/>
                  </a:lnTo>
                  <a:lnTo>
                    <a:pt x="116" y="21"/>
                  </a:lnTo>
                  <a:lnTo>
                    <a:pt x="115" y="22"/>
                  </a:lnTo>
                  <a:lnTo>
                    <a:pt x="34" y="104"/>
                  </a:lnTo>
                  <a:lnTo>
                    <a:pt x="32" y="105"/>
                  </a:lnTo>
                  <a:lnTo>
                    <a:pt x="31" y="105"/>
                  </a:lnTo>
                  <a:lnTo>
                    <a:pt x="11" y="109"/>
                  </a:lnTo>
                  <a:lnTo>
                    <a:pt x="0" y="137"/>
                  </a:lnTo>
                  <a:lnTo>
                    <a:pt x="4" y="164"/>
                  </a:lnTo>
                  <a:lnTo>
                    <a:pt x="48" y="194"/>
                  </a:lnTo>
                  <a:lnTo>
                    <a:pt x="48" y="195"/>
                  </a:lnTo>
                  <a:lnTo>
                    <a:pt x="50" y="195"/>
                  </a:lnTo>
                  <a:lnTo>
                    <a:pt x="69" y="225"/>
                  </a:lnTo>
                  <a:lnTo>
                    <a:pt x="71" y="226"/>
                  </a:lnTo>
                  <a:lnTo>
                    <a:pt x="71" y="227"/>
                  </a:lnTo>
                  <a:lnTo>
                    <a:pt x="71" y="285"/>
                  </a:lnTo>
                  <a:lnTo>
                    <a:pt x="84" y="287"/>
                  </a:lnTo>
                  <a:lnTo>
                    <a:pt x="85" y="287"/>
                  </a:lnTo>
                  <a:lnTo>
                    <a:pt x="87" y="288"/>
                  </a:lnTo>
                  <a:lnTo>
                    <a:pt x="147" y="346"/>
                  </a:lnTo>
                  <a:lnTo>
                    <a:pt x="150" y="348"/>
                  </a:lnTo>
                  <a:lnTo>
                    <a:pt x="150" y="351"/>
                  </a:lnTo>
                  <a:lnTo>
                    <a:pt x="141" y="392"/>
                  </a:lnTo>
                  <a:lnTo>
                    <a:pt x="188" y="397"/>
                  </a:lnTo>
                  <a:lnTo>
                    <a:pt x="210" y="345"/>
                  </a:lnTo>
                  <a:lnTo>
                    <a:pt x="211" y="344"/>
                  </a:lnTo>
                  <a:lnTo>
                    <a:pt x="214" y="342"/>
                  </a:lnTo>
                  <a:lnTo>
                    <a:pt x="266" y="324"/>
                  </a:lnTo>
                  <a:lnTo>
                    <a:pt x="267" y="324"/>
                  </a:lnTo>
                  <a:lnTo>
                    <a:pt x="268" y="324"/>
                  </a:lnTo>
                  <a:lnTo>
                    <a:pt x="345" y="351"/>
                  </a:lnTo>
                  <a:lnTo>
                    <a:pt x="371" y="325"/>
                  </a:lnTo>
                  <a:lnTo>
                    <a:pt x="372" y="325"/>
                  </a:lnTo>
                  <a:lnTo>
                    <a:pt x="372" y="324"/>
                  </a:lnTo>
                  <a:lnTo>
                    <a:pt x="386" y="319"/>
                  </a:lnTo>
                  <a:close/>
                </a:path>
              </a:pathLst>
            </a:custGeom>
            <a:solidFill>
              <a:srgbClr val="B5D587"/>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395" name="Google Shape;395;p38"/>
            <p:cNvSpPr/>
            <p:nvPr/>
          </p:nvSpPr>
          <p:spPr>
            <a:xfrm>
              <a:off x="2665" y="3274"/>
              <a:ext cx="351" cy="316"/>
            </a:xfrm>
            <a:custGeom>
              <a:rect b="b" l="l" r="r" t="t"/>
              <a:pathLst>
                <a:path extrusionOk="0" h="316" w="351">
                  <a:moveTo>
                    <a:pt x="22" y="227"/>
                  </a:moveTo>
                  <a:lnTo>
                    <a:pt x="75" y="239"/>
                  </a:lnTo>
                  <a:lnTo>
                    <a:pt x="77" y="239"/>
                  </a:lnTo>
                  <a:lnTo>
                    <a:pt x="79" y="240"/>
                  </a:lnTo>
                  <a:lnTo>
                    <a:pt x="95" y="262"/>
                  </a:lnTo>
                  <a:lnTo>
                    <a:pt x="96" y="263"/>
                  </a:lnTo>
                  <a:lnTo>
                    <a:pt x="96" y="264"/>
                  </a:lnTo>
                  <a:lnTo>
                    <a:pt x="105" y="305"/>
                  </a:lnTo>
                  <a:lnTo>
                    <a:pt x="115" y="316"/>
                  </a:lnTo>
                  <a:lnTo>
                    <a:pt x="147" y="311"/>
                  </a:lnTo>
                  <a:lnTo>
                    <a:pt x="185" y="287"/>
                  </a:lnTo>
                  <a:lnTo>
                    <a:pt x="186" y="285"/>
                  </a:lnTo>
                  <a:lnTo>
                    <a:pt x="187" y="285"/>
                  </a:lnTo>
                  <a:lnTo>
                    <a:pt x="217" y="285"/>
                  </a:lnTo>
                  <a:lnTo>
                    <a:pt x="237" y="277"/>
                  </a:lnTo>
                  <a:lnTo>
                    <a:pt x="279" y="225"/>
                  </a:lnTo>
                  <a:lnTo>
                    <a:pt x="280" y="222"/>
                  </a:lnTo>
                  <a:lnTo>
                    <a:pt x="283" y="222"/>
                  </a:lnTo>
                  <a:lnTo>
                    <a:pt x="310" y="218"/>
                  </a:lnTo>
                  <a:lnTo>
                    <a:pt x="343" y="183"/>
                  </a:lnTo>
                  <a:lnTo>
                    <a:pt x="343" y="152"/>
                  </a:lnTo>
                  <a:lnTo>
                    <a:pt x="351" y="95"/>
                  </a:lnTo>
                  <a:lnTo>
                    <a:pt x="337" y="84"/>
                  </a:lnTo>
                  <a:lnTo>
                    <a:pt x="337" y="70"/>
                  </a:lnTo>
                  <a:lnTo>
                    <a:pt x="315" y="73"/>
                  </a:lnTo>
                  <a:lnTo>
                    <a:pt x="302" y="88"/>
                  </a:lnTo>
                  <a:lnTo>
                    <a:pt x="278" y="88"/>
                  </a:lnTo>
                  <a:lnTo>
                    <a:pt x="262" y="70"/>
                  </a:lnTo>
                  <a:lnTo>
                    <a:pt x="242" y="66"/>
                  </a:lnTo>
                  <a:lnTo>
                    <a:pt x="227" y="40"/>
                  </a:lnTo>
                  <a:lnTo>
                    <a:pt x="207" y="36"/>
                  </a:lnTo>
                  <a:lnTo>
                    <a:pt x="189" y="47"/>
                  </a:lnTo>
                  <a:lnTo>
                    <a:pt x="149" y="42"/>
                  </a:lnTo>
                  <a:lnTo>
                    <a:pt x="148" y="42"/>
                  </a:lnTo>
                  <a:lnTo>
                    <a:pt x="147" y="41"/>
                  </a:lnTo>
                  <a:lnTo>
                    <a:pt x="119" y="19"/>
                  </a:lnTo>
                  <a:lnTo>
                    <a:pt x="118" y="19"/>
                  </a:lnTo>
                  <a:lnTo>
                    <a:pt x="118" y="17"/>
                  </a:lnTo>
                  <a:lnTo>
                    <a:pt x="110" y="0"/>
                  </a:lnTo>
                  <a:lnTo>
                    <a:pt x="89" y="28"/>
                  </a:lnTo>
                  <a:lnTo>
                    <a:pt x="87" y="30"/>
                  </a:lnTo>
                  <a:lnTo>
                    <a:pt x="86" y="30"/>
                  </a:lnTo>
                  <a:lnTo>
                    <a:pt x="47" y="45"/>
                  </a:lnTo>
                  <a:lnTo>
                    <a:pt x="40" y="70"/>
                  </a:lnTo>
                  <a:lnTo>
                    <a:pt x="52" y="88"/>
                  </a:lnTo>
                  <a:lnTo>
                    <a:pt x="55" y="95"/>
                  </a:lnTo>
                  <a:lnTo>
                    <a:pt x="47" y="95"/>
                  </a:lnTo>
                  <a:lnTo>
                    <a:pt x="24" y="95"/>
                  </a:lnTo>
                  <a:lnTo>
                    <a:pt x="1" y="127"/>
                  </a:lnTo>
                  <a:lnTo>
                    <a:pt x="0" y="130"/>
                  </a:lnTo>
                  <a:lnTo>
                    <a:pt x="22" y="227"/>
                  </a:lnTo>
                  <a:close/>
                </a:path>
              </a:pathLst>
            </a:custGeom>
            <a:solidFill>
              <a:srgbClr val="B49BBB"/>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396" name="Google Shape;396;p38"/>
            <p:cNvSpPr/>
            <p:nvPr/>
          </p:nvSpPr>
          <p:spPr>
            <a:xfrm>
              <a:off x="1796" y="3155"/>
              <a:ext cx="507" cy="500"/>
            </a:xfrm>
            <a:custGeom>
              <a:rect b="b" l="l" r="r" t="t"/>
              <a:pathLst>
                <a:path extrusionOk="0" h="500" w="507">
                  <a:moveTo>
                    <a:pt x="286" y="2"/>
                  </a:moveTo>
                  <a:lnTo>
                    <a:pt x="255" y="50"/>
                  </a:lnTo>
                  <a:lnTo>
                    <a:pt x="253" y="51"/>
                  </a:lnTo>
                  <a:lnTo>
                    <a:pt x="252" y="51"/>
                  </a:lnTo>
                  <a:lnTo>
                    <a:pt x="209" y="59"/>
                  </a:lnTo>
                  <a:lnTo>
                    <a:pt x="208" y="59"/>
                  </a:lnTo>
                  <a:lnTo>
                    <a:pt x="206" y="59"/>
                  </a:lnTo>
                  <a:lnTo>
                    <a:pt x="192" y="50"/>
                  </a:lnTo>
                  <a:lnTo>
                    <a:pt x="157" y="84"/>
                  </a:lnTo>
                  <a:lnTo>
                    <a:pt x="155" y="87"/>
                  </a:lnTo>
                  <a:lnTo>
                    <a:pt x="151" y="86"/>
                  </a:lnTo>
                  <a:lnTo>
                    <a:pt x="129" y="71"/>
                  </a:lnTo>
                  <a:lnTo>
                    <a:pt x="127" y="70"/>
                  </a:lnTo>
                  <a:lnTo>
                    <a:pt x="105" y="77"/>
                  </a:lnTo>
                  <a:lnTo>
                    <a:pt x="105" y="81"/>
                  </a:lnTo>
                  <a:lnTo>
                    <a:pt x="105" y="102"/>
                  </a:lnTo>
                  <a:lnTo>
                    <a:pt x="105" y="112"/>
                  </a:lnTo>
                  <a:lnTo>
                    <a:pt x="98" y="105"/>
                  </a:lnTo>
                  <a:lnTo>
                    <a:pt x="80" y="92"/>
                  </a:lnTo>
                  <a:lnTo>
                    <a:pt x="79" y="92"/>
                  </a:lnTo>
                  <a:lnTo>
                    <a:pt x="78" y="93"/>
                  </a:lnTo>
                  <a:lnTo>
                    <a:pt x="35" y="118"/>
                  </a:lnTo>
                  <a:lnTo>
                    <a:pt x="41" y="136"/>
                  </a:lnTo>
                  <a:lnTo>
                    <a:pt x="42" y="139"/>
                  </a:lnTo>
                  <a:lnTo>
                    <a:pt x="41" y="140"/>
                  </a:lnTo>
                  <a:lnTo>
                    <a:pt x="0" y="260"/>
                  </a:lnTo>
                  <a:lnTo>
                    <a:pt x="32" y="262"/>
                  </a:lnTo>
                  <a:lnTo>
                    <a:pt x="32" y="219"/>
                  </a:lnTo>
                  <a:lnTo>
                    <a:pt x="71" y="223"/>
                  </a:lnTo>
                  <a:lnTo>
                    <a:pt x="105" y="288"/>
                  </a:lnTo>
                  <a:lnTo>
                    <a:pt x="178" y="318"/>
                  </a:lnTo>
                  <a:lnTo>
                    <a:pt x="218" y="353"/>
                  </a:lnTo>
                  <a:lnTo>
                    <a:pt x="247" y="329"/>
                  </a:lnTo>
                  <a:lnTo>
                    <a:pt x="281" y="339"/>
                  </a:lnTo>
                  <a:lnTo>
                    <a:pt x="287" y="340"/>
                  </a:lnTo>
                  <a:lnTo>
                    <a:pt x="283" y="346"/>
                  </a:lnTo>
                  <a:lnTo>
                    <a:pt x="253" y="392"/>
                  </a:lnTo>
                  <a:lnTo>
                    <a:pt x="314" y="500"/>
                  </a:lnTo>
                  <a:lnTo>
                    <a:pt x="347" y="477"/>
                  </a:lnTo>
                  <a:lnTo>
                    <a:pt x="349" y="476"/>
                  </a:lnTo>
                  <a:lnTo>
                    <a:pt x="350" y="476"/>
                  </a:lnTo>
                  <a:lnTo>
                    <a:pt x="378" y="476"/>
                  </a:lnTo>
                  <a:lnTo>
                    <a:pt x="345" y="409"/>
                  </a:lnTo>
                  <a:lnTo>
                    <a:pt x="341" y="402"/>
                  </a:lnTo>
                  <a:lnTo>
                    <a:pt x="350" y="403"/>
                  </a:lnTo>
                  <a:lnTo>
                    <a:pt x="366" y="406"/>
                  </a:lnTo>
                  <a:lnTo>
                    <a:pt x="419" y="334"/>
                  </a:lnTo>
                  <a:lnTo>
                    <a:pt x="428" y="304"/>
                  </a:lnTo>
                  <a:lnTo>
                    <a:pt x="428" y="303"/>
                  </a:lnTo>
                  <a:lnTo>
                    <a:pt x="487" y="196"/>
                  </a:lnTo>
                  <a:lnTo>
                    <a:pt x="487" y="194"/>
                  </a:lnTo>
                  <a:lnTo>
                    <a:pt x="507" y="165"/>
                  </a:lnTo>
                  <a:lnTo>
                    <a:pt x="507" y="164"/>
                  </a:lnTo>
                  <a:lnTo>
                    <a:pt x="504" y="118"/>
                  </a:lnTo>
                  <a:lnTo>
                    <a:pt x="478" y="92"/>
                  </a:lnTo>
                  <a:lnTo>
                    <a:pt x="477" y="89"/>
                  </a:lnTo>
                  <a:lnTo>
                    <a:pt x="477" y="88"/>
                  </a:lnTo>
                  <a:lnTo>
                    <a:pt x="478" y="47"/>
                  </a:lnTo>
                  <a:lnTo>
                    <a:pt x="468" y="41"/>
                  </a:lnTo>
                  <a:lnTo>
                    <a:pt x="444" y="34"/>
                  </a:lnTo>
                  <a:lnTo>
                    <a:pt x="416" y="59"/>
                  </a:lnTo>
                  <a:lnTo>
                    <a:pt x="415" y="60"/>
                  </a:lnTo>
                  <a:lnTo>
                    <a:pt x="413" y="60"/>
                  </a:lnTo>
                  <a:lnTo>
                    <a:pt x="361" y="59"/>
                  </a:lnTo>
                  <a:lnTo>
                    <a:pt x="358" y="59"/>
                  </a:lnTo>
                  <a:lnTo>
                    <a:pt x="357" y="57"/>
                  </a:lnTo>
                  <a:lnTo>
                    <a:pt x="324" y="29"/>
                  </a:lnTo>
                  <a:lnTo>
                    <a:pt x="323" y="28"/>
                  </a:lnTo>
                  <a:lnTo>
                    <a:pt x="323" y="26"/>
                  </a:lnTo>
                  <a:lnTo>
                    <a:pt x="308" y="0"/>
                  </a:lnTo>
                  <a:lnTo>
                    <a:pt x="286" y="2"/>
                  </a:lnTo>
                  <a:close/>
                </a:path>
              </a:pathLst>
            </a:custGeom>
            <a:solidFill>
              <a:srgbClr val="B5D587"/>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397" name="Google Shape;397;p38"/>
            <p:cNvSpPr/>
            <p:nvPr/>
          </p:nvSpPr>
          <p:spPr>
            <a:xfrm>
              <a:off x="1975" y="2623"/>
              <a:ext cx="560" cy="714"/>
            </a:xfrm>
            <a:custGeom>
              <a:rect b="b" l="l" r="r" t="t"/>
              <a:pathLst>
                <a:path extrusionOk="0" h="714" w="560">
                  <a:moveTo>
                    <a:pt x="341" y="693"/>
                  </a:moveTo>
                  <a:lnTo>
                    <a:pt x="339" y="696"/>
                  </a:lnTo>
                  <a:lnTo>
                    <a:pt x="360" y="714"/>
                  </a:lnTo>
                  <a:lnTo>
                    <a:pt x="377" y="714"/>
                  </a:lnTo>
                  <a:lnTo>
                    <a:pt x="389" y="687"/>
                  </a:lnTo>
                  <a:lnTo>
                    <a:pt x="391" y="683"/>
                  </a:lnTo>
                  <a:lnTo>
                    <a:pt x="394" y="684"/>
                  </a:lnTo>
                  <a:lnTo>
                    <a:pt x="413" y="687"/>
                  </a:lnTo>
                  <a:lnTo>
                    <a:pt x="396" y="644"/>
                  </a:lnTo>
                  <a:lnTo>
                    <a:pt x="394" y="641"/>
                  </a:lnTo>
                  <a:lnTo>
                    <a:pt x="397" y="639"/>
                  </a:lnTo>
                  <a:lnTo>
                    <a:pt x="440" y="600"/>
                  </a:lnTo>
                  <a:lnTo>
                    <a:pt x="448" y="510"/>
                  </a:lnTo>
                  <a:lnTo>
                    <a:pt x="448" y="508"/>
                  </a:lnTo>
                  <a:lnTo>
                    <a:pt x="449" y="507"/>
                  </a:lnTo>
                  <a:lnTo>
                    <a:pt x="467" y="493"/>
                  </a:lnTo>
                  <a:lnTo>
                    <a:pt x="469" y="492"/>
                  </a:lnTo>
                  <a:lnTo>
                    <a:pt x="471" y="492"/>
                  </a:lnTo>
                  <a:lnTo>
                    <a:pt x="486" y="494"/>
                  </a:lnTo>
                  <a:lnTo>
                    <a:pt x="499" y="479"/>
                  </a:lnTo>
                  <a:lnTo>
                    <a:pt x="499" y="439"/>
                  </a:lnTo>
                  <a:lnTo>
                    <a:pt x="499" y="436"/>
                  </a:lnTo>
                  <a:lnTo>
                    <a:pt x="502" y="435"/>
                  </a:lnTo>
                  <a:lnTo>
                    <a:pt x="534" y="418"/>
                  </a:lnTo>
                  <a:lnTo>
                    <a:pt x="534" y="390"/>
                  </a:lnTo>
                  <a:lnTo>
                    <a:pt x="534" y="388"/>
                  </a:lnTo>
                  <a:lnTo>
                    <a:pt x="536" y="387"/>
                  </a:lnTo>
                  <a:lnTo>
                    <a:pt x="560" y="378"/>
                  </a:lnTo>
                  <a:lnTo>
                    <a:pt x="557" y="359"/>
                  </a:lnTo>
                  <a:lnTo>
                    <a:pt x="554" y="361"/>
                  </a:lnTo>
                  <a:lnTo>
                    <a:pt x="551" y="361"/>
                  </a:lnTo>
                  <a:lnTo>
                    <a:pt x="550" y="358"/>
                  </a:lnTo>
                  <a:lnTo>
                    <a:pt x="545" y="353"/>
                  </a:lnTo>
                  <a:lnTo>
                    <a:pt x="520" y="364"/>
                  </a:lnTo>
                  <a:lnTo>
                    <a:pt x="519" y="366"/>
                  </a:lnTo>
                  <a:lnTo>
                    <a:pt x="517" y="366"/>
                  </a:lnTo>
                  <a:lnTo>
                    <a:pt x="491" y="359"/>
                  </a:lnTo>
                  <a:lnTo>
                    <a:pt x="488" y="358"/>
                  </a:lnTo>
                  <a:lnTo>
                    <a:pt x="487" y="356"/>
                  </a:lnTo>
                  <a:lnTo>
                    <a:pt x="482" y="329"/>
                  </a:lnTo>
                  <a:lnTo>
                    <a:pt x="420" y="330"/>
                  </a:lnTo>
                  <a:lnTo>
                    <a:pt x="419" y="330"/>
                  </a:lnTo>
                  <a:lnTo>
                    <a:pt x="418" y="330"/>
                  </a:lnTo>
                  <a:lnTo>
                    <a:pt x="355" y="282"/>
                  </a:lnTo>
                  <a:lnTo>
                    <a:pt x="275" y="257"/>
                  </a:lnTo>
                  <a:lnTo>
                    <a:pt x="271" y="256"/>
                  </a:lnTo>
                  <a:lnTo>
                    <a:pt x="272" y="252"/>
                  </a:lnTo>
                  <a:lnTo>
                    <a:pt x="277" y="217"/>
                  </a:lnTo>
                  <a:lnTo>
                    <a:pt x="275" y="199"/>
                  </a:lnTo>
                  <a:lnTo>
                    <a:pt x="249" y="156"/>
                  </a:lnTo>
                  <a:lnTo>
                    <a:pt x="247" y="154"/>
                  </a:lnTo>
                  <a:lnTo>
                    <a:pt x="249" y="152"/>
                  </a:lnTo>
                  <a:lnTo>
                    <a:pt x="261" y="126"/>
                  </a:lnTo>
                  <a:lnTo>
                    <a:pt x="261" y="70"/>
                  </a:lnTo>
                  <a:lnTo>
                    <a:pt x="245" y="62"/>
                  </a:lnTo>
                  <a:lnTo>
                    <a:pt x="251" y="22"/>
                  </a:lnTo>
                  <a:lnTo>
                    <a:pt x="197" y="12"/>
                  </a:lnTo>
                  <a:lnTo>
                    <a:pt x="187" y="0"/>
                  </a:lnTo>
                  <a:lnTo>
                    <a:pt x="187" y="1"/>
                  </a:lnTo>
                  <a:lnTo>
                    <a:pt x="166" y="1"/>
                  </a:lnTo>
                  <a:lnTo>
                    <a:pt x="144" y="38"/>
                  </a:lnTo>
                  <a:lnTo>
                    <a:pt x="118" y="43"/>
                  </a:lnTo>
                  <a:lnTo>
                    <a:pt x="116" y="62"/>
                  </a:lnTo>
                  <a:lnTo>
                    <a:pt x="142" y="74"/>
                  </a:lnTo>
                  <a:lnTo>
                    <a:pt x="135" y="101"/>
                  </a:lnTo>
                  <a:lnTo>
                    <a:pt x="66" y="177"/>
                  </a:lnTo>
                  <a:lnTo>
                    <a:pt x="32" y="179"/>
                  </a:lnTo>
                  <a:lnTo>
                    <a:pt x="26" y="172"/>
                  </a:lnTo>
                  <a:lnTo>
                    <a:pt x="31" y="242"/>
                  </a:lnTo>
                  <a:lnTo>
                    <a:pt x="2" y="275"/>
                  </a:lnTo>
                  <a:lnTo>
                    <a:pt x="0" y="299"/>
                  </a:lnTo>
                  <a:lnTo>
                    <a:pt x="15" y="315"/>
                  </a:lnTo>
                  <a:lnTo>
                    <a:pt x="16" y="436"/>
                  </a:lnTo>
                  <a:lnTo>
                    <a:pt x="61" y="474"/>
                  </a:lnTo>
                  <a:lnTo>
                    <a:pt x="61" y="487"/>
                  </a:lnTo>
                  <a:lnTo>
                    <a:pt x="89" y="494"/>
                  </a:lnTo>
                  <a:lnTo>
                    <a:pt x="115" y="511"/>
                  </a:lnTo>
                  <a:lnTo>
                    <a:pt x="113" y="524"/>
                  </a:lnTo>
                  <a:lnTo>
                    <a:pt x="131" y="523"/>
                  </a:lnTo>
                  <a:lnTo>
                    <a:pt x="135" y="523"/>
                  </a:lnTo>
                  <a:lnTo>
                    <a:pt x="136" y="525"/>
                  </a:lnTo>
                  <a:lnTo>
                    <a:pt x="151" y="553"/>
                  </a:lnTo>
                  <a:lnTo>
                    <a:pt x="183" y="581"/>
                  </a:lnTo>
                  <a:lnTo>
                    <a:pt x="233" y="583"/>
                  </a:lnTo>
                  <a:lnTo>
                    <a:pt x="261" y="557"/>
                  </a:lnTo>
                  <a:lnTo>
                    <a:pt x="262" y="555"/>
                  </a:lnTo>
                  <a:lnTo>
                    <a:pt x="265" y="556"/>
                  </a:lnTo>
                  <a:lnTo>
                    <a:pt x="292" y="565"/>
                  </a:lnTo>
                  <a:lnTo>
                    <a:pt x="293" y="565"/>
                  </a:lnTo>
                  <a:lnTo>
                    <a:pt x="307" y="573"/>
                  </a:lnTo>
                  <a:lnTo>
                    <a:pt x="309" y="574"/>
                  </a:lnTo>
                  <a:lnTo>
                    <a:pt x="309" y="577"/>
                  </a:lnTo>
                  <a:lnTo>
                    <a:pt x="308" y="618"/>
                  </a:lnTo>
                  <a:lnTo>
                    <a:pt x="334" y="644"/>
                  </a:lnTo>
                  <a:lnTo>
                    <a:pt x="335" y="645"/>
                  </a:lnTo>
                  <a:lnTo>
                    <a:pt x="335" y="647"/>
                  </a:lnTo>
                  <a:lnTo>
                    <a:pt x="336" y="689"/>
                  </a:lnTo>
                  <a:lnTo>
                    <a:pt x="341" y="693"/>
                  </a:lnTo>
                  <a:close/>
                </a:path>
              </a:pathLst>
            </a:custGeom>
            <a:solidFill>
              <a:srgbClr val="DAB96E"/>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398" name="Google Shape;398;p38"/>
            <p:cNvSpPr/>
            <p:nvPr/>
          </p:nvSpPr>
          <p:spPr>
            <a:xfrm>
              <a:off x="2172" y="3317"/>
              <a:ext cx="296" cy="375"/>
            </a:xfrm>
            <a:custGeom>
              <a:rect b="b" l="l" r="r" t="t"/>
              <a:pathLst>
                <a:path extrusionOk="0" h="375" w="296">
                  <a:moveTo>
                    <a:pt x="137" y="10"/>
                  </a:moveTo>
                  <a:lnTo>
                    <a:pt x="118" y="37"/>
                  </a:lnTo>
                  <a:lnTo>
                    <a:pt x="60" y="145"/>
                  </a:lnTo>
                  <a:lnTo>
                    <a:pt x="53" y="176"/>
                  </a:lnTo>
                  <a:lnTo>
                    <a:pt x="52" y="176"/>
                  </a:lnTo>
                  <a:lnTo>
                    <a:pt x="52" y="177"/>
                  </a:lnTo>
                  <a:lnTo>
                    <a:pt x="0" y="245"/>
                  </a:lnTo>
                  <a:lnTo>
                    <a:pt x="11" y="247"/>
                  </a:lnTo>
                  <a:lnTo>
                    <a:pt x="12" y="247"/>
                  </a:lnTo>
                  <a:lnTo>
                    <a:pt x="84" y="289"/>
                  </a:lnTo>
                  <a:lnTo>
                    <a:pt x="134" y="278"/>
                  </a:lnTo>
                  <a:lnTo>
                    <a:pt x="143" y="276"/>
                  </a:lnTo>
                  <a:lnTo>
                    <a:pt x="141" y="284"/>
                  </a:lnTo>
                  <a:lnTo>
                    <a:pt x="126" y="319"/>
                  </a:lnTo>
                  <a:lnTo>
                    <a:pt x="162" y="375"/>
                  </a:lnTo>
                  <a:lnTo>
                    <a:pt x="184" y="361"/>
                  </a:lnTo>
                  <a:lnTo>
                    <a:pt x="185" y="318"/>
                  </a:lnTo>
                  <a:lnTo>
                    <a:pt x="185" y="315"/>
                  </a:lnTo>
                  <a:lnTo>
                    <a:pt x="188" y="314"/>
                  </a:lnTo>
                  <a:lnTo>
                    <a:pt x="241" y="280"/>
                  </a:lnTo>
                  <a:lnTo>
                    <a:pt x="257" y="255"/>
                  </a:lnTo>
                  <a:lnTo>
                    <a:pt x="251" y="207"/>
                  </a:lnTo>
                  <a:lnTo>
                    <a:pt x="249" y="204"/>
                  </a:lnTo>
                  <a:lnTo>
                    <a:pt x="252" y="203"/>
                  </a:lnTo>
                  <a:lnTo>
                    <a:pt x="283" y="173"/>
                  </a:lnTo>
                  <a:lnTo>
                    <a:pt x="272" y="155"/>
                  </a:lnTo>
                  <a:lnTo>
                    <a:pt x="270" y="152"/>
                  </a:lnTo>
                  <a:lnTo>
                    <a:pt x="270" y="150"/>
                  </a:lnTo>
                  <a:lnTo>
                    <a:pt x="283" y="111"/>
                  </a:lnTo>
                  <a:lnTo>
                    <a:pt x="296" y="39"/>
                  </a:lnTo>
                  <a:lnTo>
                    <a:pt x="276" y="21"/>
                  </a:lnTo>
                  <a:lnTo>
                    <a:pt x="222" y="4"/>
                  </a:lnTo>
                  <a:lnTo>
                    <a:pt x="200" y="0"/>
                  </a:lnTo>
                  <a:lnTo>
                    <a:pt x="188" y="27"/>
                  </a:lnTo>
                  <a:lnTo>
                    <a:pt x="186" y="30"/>
                  </a:lnTo>
                  <a:lnTo>
                    <a:pt x="183" y="30"/>
                  </a:lnTo>
                  <a:lnTo>
                    <a:pt x="160" y="30"/>
                  </a:lnTo>
                  <a:lnTo>
                    <a:pt x="159" y="30"/>
                  </a:lnTo>
                  <a:lnTo>
                    <a:pt x="158" y="29"/>
                  </a:lnTo>
                  <a:lnTo>
                    <a:pt x="137" y="10"/>
                  </a:lnTo>
                  <a:close/>
                </a:path>
              </a:pathLst>
            </a:custGeom>
            <a:solidFill>
              <a:srgbClr val="B49BBB"/>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399" name="Google Shape;399;p38"/>
            <p:cNvSpPr/>
            <p:nvPr/>
          </p:nvSpPr>
          <p:spPr>
            <a:xfrm>
              <a:off x="2381" y="2976"/>
              <a:ext cx="416" cy="417"/>
            </a:xfrm>
            <a:custGeom>
              <a:rect b="b" l="l" r="r" t="t"/>
              <a:pathLst>
                <a:path extrusionOk="0" h="417" w="416">
                  <a:moveTo>
                    <a:pt x="192" y="0"/>
                  </a:moveTo>
                  <a:lnTo>
                    <a:pt x="191" y="3"/>
                  </a:lnTo>
                  <a:lnTo>
                    <a:pt x="189" y="3"/>
                  </a:lnTo>
                  <a:lnTo>
                    <a:pt x="160" y="5"/>
                  </a:lnTo>
                  <a:lnTo>
                    <a:pt x="163" y="27"/>
                  </a:lnTo>
                  <a:lnTo>
                    <a:pt x="164" y="31"/>
                  </a:lnTo>
                  <a:lnTo>
                    <a:pt x="160" y="32"/>
                  </a:lnTo>
                  <a:lnTo>
                    <a:pt x="138" y="41"/>
                  </a:lnTo>
                  <a:lnTo>
                    <a:pt x="138" y="67"/>
                  </a:lnTo>
                  <a:lnTo>
                    <a:pt x="138" y="69"/>
                  </a:lnTo>
                  <a:lnTo>
                    <a:pt x="135" y="71"/>
                  </a:lnTo>
                  <a:lnTo>
                    <a:pt x="103" y="88"/>
                  </a:lnTo>
                  <a:lnTo>
                    <a:pt x="103" y="129"/>
                  </a:lnTo>
                  <a:lnTo>
                    <a:pt x="103" y="130"/>
                  </a:lnTo>
                  <a:lnTo>
                    <a:pt x="102" y="133"/>
                  </a:lnTo>
                  <a:lnTo>
                    <a:pt x="85" y="149"/>
                  </a:lnTo>
                  <a:lnTo>
                    <a:pt x="84" y="151"/>
                  </a:lnTo>
                  <a:lnTo>
                    <a:pt x="81" y="150"/>
                  </a:lnTo>
                  <a:lnTo>
                    <a:pt x="66" y="149"/>
                  </a:lnTo>
                  <a:lnTo>
                    <a:pt x="50" y="160"/>
                  </a:lnTo>
                  <a:lnTo>
                    <a:pt x="44" y="250"/>
                  </a:lnTo>
                  <a:lnTo>
                    <a:pt x="43" y="252"/>
                  </a:lnTo>
                  <a:lnTo>
                    <a:pt x="42" y="254"/>
                  </a:lnTo>
                  <a:lnTo>
                    <a:pt x="0" y="291"/>
                  </a:lnTo>
                  <a:lnTo>
                    <a:pt x="18" y="336"/>
                  </a:lnTo>
                  <a:lnTo>
                    <a:pt x="71" y="354"/>
                  </a:lnTo>
                  <a:lnTo>
                    <a:pt x="72" y="354"/>
                  </a:lnTo>
                  <a:lnTo>
                    <a:pt x="97" y="376"/>
                  </a:lnTo>
                  <a:lnTo>
                    <a:pt x="138" y="357"/>
                  </a:lnTo>
                  <a:lnTo>
                    <a:pt x="139" y="356"/>
                  </a:lnTo>
                  <a:lnTo>
                    <a:pt x="142" y="356"/>
                  </a:lnTo>
                  <a:lnTo>
                    <a:pt x="174" y="367"/>
                  </a:lnTo>
                  <a:lnTo>
                    <a:pt x="175" y="367"/>
                  </a:lnTo>
                  <a:lnTo>
                    <a:pt x="176" y="368"/>
                  </a:lnTo>
                  <a:lnTo>
                    <a:pt x="192" y="393"/>
                  </a:lnTo>
                  <a:lnTo>
                    <a:pt x="280" y="417"/>
                  </a:lnTo>
                  <a:lnTo>
                    <a:pt x="302" y="386"/>
                  </a:lnTo>
                  <a:lnTo>
                    <a:pt x="303" y="383"/>
                  </a:lnTo>
                  <a:lnTo>
                    <a:pt x="306" y="383"/>
                  </a:lnTo>
                  <a:lnTo>
                    <a:pt x="323" y="383"/>
                  </a:lnTo>
                  <a:lnTo>
                    <a:pt x="316" y="372"/>
                  </a:lnTo>
                  <a:lnTo>
                    <a:pt x="315" y="371"/>
                  </a:lnTo>
                  <a:lnTo>
                    <a:pt x="315" y="368"/>
                  </a:lnTo>
                  <a:lnTo>
                    <a:pt x="322" y="338"/>
                  </a:lnTo>
                  <a:lnTo>
                    <a:pt x="322" y="335"/>
                  </a:lnTo>
                  <a:lnTo>
                    <a:pt x="324" y="334"/>
                  </a:lnTo>
                  <a:lnTo>
                    <a:pt x="366" y="319"/>
                  </a:lnTo>
                  <a:lnTo>
                    <a:pt x="387" y="289"/>
                  </a:lnTo>
                  <a:lnTo>
                    <a:pt x="387" y="207"/>
                  </a:lnTo>
                  <a:lnTo>
                    <a:pt x="387" y="204"/>
                  </a:lnTo>
                  <a:lnTo>
                    <a:pt x="391" y="203"/>
                  </a:lnTo>
                  <a:lnTo>
                    <a:pt x="416" y="191"/>
                  </a:lnTo>
                  <a:lnTo>
                    <a:pt x="416" y="160"/>
                  </a:lnTo>
                  <a:lnTo>
                    <a:pt x="400" y="137"/>
                  </a:lnTo>
                  <a:lnTo>
                    <a:pt x="359" y="121"/>
                  </a:lnTo>
                  <a:lnTo>
                    <a:pt x="355" y="120"/>
                  </a:lnTo>
                  <a:lnTo>
                    <a:pt x="355" y="116"/>
                  </a:lnTo>
                  <a:lnTo>
                    <a:pt x="359" y="79"/>
                  </a:lnTo>
                  <a:lnTo>
                    <a:pt x="322" y="60"/>
                  </a:lnTo>
                  <a:lnTo>
                    <a:pt x="321" y="58"/>
                  </a:lnTo>
                  <a:lnTo>
                    <a:pt x="294" y="26"/>
                  </a:lnTo>
                  <a:lnTo>
                    <a:pt x="240" y="27"/>
                  </a:lnTo>
                  <a:lnTo>
                    <a:pt x="239" y="27"/>
                  </a:lnTo>
                  <a:lnTo>
                    <a:pt x="238" y="26"/>
                  </a:lnTo>
                  <a:lnTo>
                    <a:pt x="214" y="10"/>
                  </a:lnTo>
                  <a:lnTo>
                    <a:pt x="192" y="0"/>
                  </a:lnTo>
                  <a:close/>
                </a:path>
              </a:pathLst>
            </a:custGeom>
            <a:solidFill>
              <a:srgbClr val="79A3BF"/>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400" name="Google Shape;400;p38"/>
            <p:cNvSpPr/>
            <p:nvPr/>
          </p:nvSpPr>
          <p:spPr>
            <a:xfrm>
              <a:off x="2230" y="2574"/>
              <a:ext cx="417" cy="405"/>
            </a:xfrm>
            <a:custGeom>
              <a:rect b="b" l="l" r="r" t="t"/>
              <a:pathLst>
                <a:path extrusionOk="0" h="405" w="417">
                  <a:moveTo>
                    <a:pt x="309" y="46"/>
                  </a:moveTo>
                  <a:lnTo>
                    <a:pt x="273" y="46"/>
                  </a:lnTo>
                  <a:lnTo>
                    <a:pt x="272" y="46"/>
                  </a:lnTo>
                  <a:lnTo>
                    <a:pt x="270" y="45"/>
                  </a:lnTo>
                  <a:lnTo>
                    <a:pt x="238" y="23"/>
                  </a:lnTo>
                  <a:lnTo>
                    <a:pt x="175" y="22"/>
                  </a:lnTo>
                  <a:lnTo>
                    <a:pt x="174" y="22"/>
                  </a:lnTo>
                  <a:lnTo>
                    <a:pt x="173" y="21"/>
                  </a:lnTo>
                  <a:lnTo>
                    <a:pt x="134" y="0"/>
                  </a:lnTo>
                  <a:lnTo>
                    <a:pt x="90" y="0"/>
                  </a:lnTo>
                  <a:lnTo>
                    <a:pt x="60" y="45"/>
                  </a:lnTo>
                  <a:lnTo>
                    <a:pt x="59" y="48"/>
                  </a:lnTo>
                  <a:lnTo>
                    <a:pt x="57" y="48"/>
                  </a:lnTo>
                  <a:lnTo>
                    <a:pt x="29" y="48"/>
                  </a:lnTo>
                  <a:lnTo>
                    <a:pt x="5" y="69"/>
                  </a:lnTo>
                  <a:lnTo>
                    <a:pt x="0" y="106"/>
                  </a:lnTo>
                  <a:lnTo>
                    <a:pt x="16" y="114"/>
                  </a:lnTo>
                  <a:lnTo>
                    <a:pt x="16" y="175"/>
                  </a:lnTo>
                  <a:lnTo>
                    <a:pt x="16" y="176"/>
                  </a:lnTo>
                  <a:lnTo>
                    <a:pt x="15" y="177"/>
                  </a:lnTo>
                  <a:lnTo>
                    <a:pt x="3" y="202"/>
                  </a:lnTo>
                  <a:lnTo>
                    <a:pt x="28" y="244"/>
                  </a:lnTo>
                  <a:lnTo>
                    <a:pt x="29" y="244"/>
                  </a:lnTo>
                  <a:lnTo>
                    <a:pt x="29" y="245"/>
                  </a:lnTo>
                  <a:lnTo>
                    <a:pt x="32" y="266"/>
                  </a:lnTo>
                  <a:lnTo>
                    <a:pt x="32" y="268"/>
                  </a:lnTo>
                  <a:lnTo>
                    <a:pt x="27" y="299"/>
                  </a:lnTo>
                  <a:lnTo>
                    <a:pt x="104" y="322"/>
                  </a:lnTo>
                  <a:lnTo>
                    <a:pt x="105" y="322"/>
                  </a:lnTo>
                  <a:lnTo>
                    <a:pt x="167" y="370"/>
                  </a:lnTo>
                  <a:lnTo>
                    <a:pt x="231" y="368"/>
                  </a:lnTo>
                  <a:lnTo>
                    <a:pt x="235" y="368"/>
                  </a:lnTo>
                  <a:lnTo>
                    <a:pt x="236" y="371"/>
                  </a:lnTo>
                  <a:lnTo>
                    <a:pt x="241" y="400"/>
                  </a:lnTo>
                  <a:lnTo>
                    <a:pt x="263" y="405"/>
                  </a:lnTo>
                  <a:lnTo>
                    <a:pt x="290" y="392"/>
                  </a:lnTo>
                  <a:lnTo>
                    <a:pt x="293" y="391"/>
                  </a:lnTo>
                  <a:lnTo>
                    <a:pt x="295" y="394"/>
                  </a:lnTo>
                  <a:lnTo>
                    <a:pt x="300" y="400"/>
                  </a:lnTo>
                  <a:lnTo>
                    <a:pt x="336" y="395"/>
                  </a:lnTo>
                  <a:lnTo>
                    <a:pt x="358" y="358"/>
                  </a:lnTo>
                  <a:lnTo>
                    <a:pt x="356" y="333"/>
                  </a:lnTo>
                  <a:lnTo>
                    <a:pt x="356" y="331"/>
                  </a:lnTo>
                  <a:lnTo>
                    <a:pt x="357" y="329"/>
                  </a:lnTo>
                  <a:lnTo>
                    <a:pt x="369" y="320"/>
                  </a:lnTo>
                  <a:lnTo>
                    <a:pt x="369" y="295"/>
                  </a:lnTo>
                  <a:lnTo>
                    <a:pt x="362" y="289"/>
                  </a:lnTo>
                  <a:lnTo>
                    <a:pt x="359" y="287"/>
                  </a:lnTo>
                  <a:lnTo>
                    <a:pt x="359" y="285"/>
                  </a:lnTo>
                  <a:lnTo>
                    <a:pt x="358" y="261"/>
                  </a:lnTo>
                  <a:lnTo>
                    <a:pt x="358" y="259"/>
                  </a:lnTo>
                  <a:lnTo>
                    <a:pt x="358" y="258"/>
                  </a:lnTo>
                  <a:lnTo>
                    <a:pt x="373" y="238"/>
                  </a:lnTo>
                  <a:lnTo>
                    <a:pt x="374" y="237"/>
                  </a:lnTo>
                  <a:lnTo>
                    <a:pt x="375" y="237"/>
                  </a:lnTo>
                  <a:lnTo>
                    <a:pt x="405" y="221"/>
                  </a:lnTo>
                  <a:lnTo>
                    <a:pt x="409" y="186"/>
                  </a:lnTo>
                  <a:lnTo>
                    <a:pt x="417" y="151"/>
                  </a:lnTo>
                  <a:lnTo>
                    <a:pt x="399" y="124"/>
                  </a:lnTo>
                  <a:lnTo>
                    <a:pt x="347" y="105"/>
                  </a:lnTo>
                  <a:lnTo>
                    <a:pt x="346" y="105"/>
                  </a:lnTo>
                  <a:lnTo>
                    <a:pt x="316" y="84"/>
                  </a:lnTo>
                  <a:lnTo>
                    <a:pt x="315" y="84"/>
                  </a:lnTo>
                  <a:lnTo>
                    <a:pt x="314" y="81"/>
                  </a:lnTo>
                  <a:lnTo>
                    <a:pt x="309" y="46"/>
                  </a:lnTo>
                  <a:close/>
                </a:path>
              </a:pathLst>
            </a:custGeom>
            <a:solidFill>
              <a:srgbClr val="B5D587"/>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401" name="Google Shape;401;p38"/>
            <p:cNvSpPr/>
            <p:nvPr/>
          </p:nvSpPr>
          <p:spPr>
            <a:xfrm>
              <a:off x="2127" y="2270"/>
              <a:ext cx="497" cy="365"/>
            </a:xfrm>
            <a:custGeom>
              <a:rect b="b" l="l" r="r" t="t"/>
              <a:pathLst>
                <a:path extrusionOk="0" h="365" w="497">
                  <a:moveTo>
                    <a:pt x="425" y="158"/>
                  </a:moveTo>
                  <a:lnTo>
                    <a:pt x="418" y="157"/>
                  </a:lnTo>
                  <a:lnTo>
                    <a:pt x="426" y="150"/>
                  </a:lnTo>
                  <a:lnTo>
                    <a:pt x="497" y="96"/>
                  </a:lnTo>
                  <a:lnTo>
                    <a:pt x="497" y="82"/>
                  </a:lnTo>
                  <a:lnTo>
                    <a:pt x="413" y="133"/>
                  </a:lnTo>
                  <a:lnTo>
                    <a:pt x="412" y="134"/>
                  </a:lnTo>
                  <a:lnTo>
                    <a:pt x="410" y="134"/>
                  </a:lnTo>
                  <a:lnTo>
                    <a:pt x="328" y="131"/>
                  </a:lnTo>
                  <a:lnTo>
                    <a:pt x="324" y="131"/>
                  </a:lnTo>
                  <a:lnTo>
                    <a:pt x="323" y="127"/>
                  </a:lnTo>
                  <a:lnTo>
                    <a:pt x="312" y="89"/>
                  </a:lnTo>
                  <a:lnTo>
                    <a:pt x="281" y="33"/>
                  </a:lnTo>
                  <a:lnTo>
                    <a:pt x="275" y="23"/>
                  </a:lnTo>
                  <a:lnTo>
                    <a:pt x="286" y="27"/>
                  </a:lnTo>
                  <a:lnTo>
                    <a:pt x="334" y="42"/>
                  </a:lnTo>
                  <a:lnTo>
                    <a:pt x="289" y="0"/>
                  </a:lnTo>
                  <a:lnTo>
                    <a:pt x="221" y="0"/>
                  </a:lnTo>
                  <a:lnTo>
                    <a:pt x="153" y="33"/>
                  </a:lnTo>
                  <a:lnTo>
                    <a:pt x="100" y="29"/>
                  </a:lnTo>
                  <a:lnTo>
                    <a:pt x="41" y="87"/>
                  </a:lnTo>
                  <a:lnTo>
                    <a:pt x="15" y="93"/>
                  </a:lnTo>
                  <a:lnTo>
                    <a:pt x="21" y="148"/>
                  </a:lnTo>
                  <a:lnTo>
                    <a:pt x="1" y="166"/>
                  </a:lnTo>
                  <a:lnTo>
                    <a:pt x="0" y="182"/>
                  </a:lnTo>
                  <a:lnTo>
                    <a:pt x="42" y="248"/>
                  </a:lnTo>
                  <a:lnTo>
                    <a:pt x="42" y="249"/>
                  </a:lnTo>
                  <a:lnTo>
                    <a:pt x="42" y="250"/>
                  </a:lnTo>
                  <a:lnTo>
                    <a:pt x="42" y="292"/>
                  </a:lnTo>
                  <a:lnTo>
                    <a:pt x="42" y="294"/>
                  </a:lnTo>
                  <a:lnTo>
                    <a:pt x="29" y="331"/>
                  </a:lnTo>
                  <a:lnTo>
                    <a:pt x="50" y="357"/>
                  </a:lnTo>
                  <a:lnTo>
                    <a:pt x="103" y="365"/>
                  </a:lnTo>
                  <a:lnTo>
                    <a:pt x="127" y="344"/>
                  </a:lnTo>
                  <a:lnTo>
                    <a:pt x="129" y="343"/>
                  </a:lnTo>
                  <a:lnTo>
                    <a:pt x="131" y="343"/>
                  </a:lnTo>
                  <a:lnTo>
                    <a:pt x="157" y="342"/>
                  </a:lnTo>
                  <a:lnTo>
                    <a:pt x="186" y="296"/>
                  </a:lnTo>
                  <a:lnTo>
                    <a:pt x="187" y="294"/>
                  </a:lnTo>
                  <a:lnTo>
                    <a:pt x="190" y="294"/>
                  </a:lnTo>
                  <a:lnTo>
                    <a:pt x="239" y="295"/>
                  </a:lnTo>
                  <a:lnTo>
                    <a:pt x="240" y="295"/>
                  </a:lnTo>
                  <a:lnTo>
                    <a:pt x="279" y="316"/>
                  </a:lnTo>
                  <a:lnTo>
                    <a:pt x="342" y="317"/>
                  </a:lnTo>
                  <a:lnTo>
                    <a:pt x="344" y="318"/>
                  </a:lnTo>
                  <a:lnTo>
                    <a:pt x="345" y="318"/>
                  </a:lnTo>
                  <a:lnTo>
                    <a:pt x="377" y="341"/>
                  </a:lnTo>
                  <a:lnTo>
                    <a:pt x="413" y="341"/>
                  </a:lnTo>
                  <a:lnTo>
                    <a:pt x="431" y="301"/>
                  </a:lnTo>
                  <a:lnTo>
                    <a:pt x="431" y="300"/>
                  </a:lnTo>
                  <a:lnTo>
                    <a:pt x="433" y="299"/>
                  </a:lnTo>
                  <a:lnTo>
                    <a:pt x="472" y="273"/>
                  </a:lnTo>
                  <a:lnTo>
                    <a:pt x="472" y="257"/>
                  </a:lnTo>
                  <a:lnTo>
                    <a:pt x="420" y="218"/>
                  </a:lnTo>
                  <a:lnTo>
                    <a:pt x="418" y="216"/>
                  </a:lnTo>
                  <a:lnTo>
                    <a:pt x="418" y="213"/>
                  </a:lnTo>
                  <a:lnTo>
                    <a:pt x="425" y="158"/>
                  </a:lnTo>
                  <a:close/>
                </a:path>
              </a:pathLst>
            </a:custGeom>
            <a:solidFill>
              <a:srgbClr val="79A3BF"/>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402" name="Google Shape;402;p38"/>
            <p:cNvSpPr/>
            <p:nvPr/>
          </p:nvSpPr>
          <p:spPr>
            <a:xfrm>
              <a:off x="2922" y="3595"/>
              <a:ext cx="344" cy="29"/>
            </a:xfrm>
            <a:custGeom>
              <a:rect b="b" l="l" r="r" t="t"/>
              <a:pathLst>
                <a:path extrusionOk="0" h="29" w="344">
                  <a:moveTo>
                    <a:pt x="0" y="0"/>
                  </a:moveTo>
                  <a:lnTo>
                    <a:pt x="14" y="0"/>
                  </a:lnTo>
                  <a:lnTo>
                    <a:pt x="18" y="2"/>
                  </a:lnTo>
                  <a:lnTo>
                    <a:pt x="21" y="3"/>
                  </a:lnTo>
                  <a:lnTo>
                    <a:pt x="23" y="5"/>
                  </a:lnTo>
                  <a:lnTo>
                    <a:pt x="23" y="9"/>
                  </a:lnTo>
                  <a:lnTo>
                    <a:pt x="23" y="13"/>
                  </a:lnTo>
                  <a:lnTo>
                    <a:pt x="21" y="16"/>
                  </a:lnTo>
                  <a:lnTo>
                    <a:pt x="17" y="18"/>
                  </a:lnTo>
                  <a:lnTo>
                    <a:pt x="13" y="19"/>
                  </a:lnTo>
                  <a:lnTo>
                    <a:pt x="8" y="19"/>
                  </a:lnTo>
                  <a:lnTo>
                    <a:pt x="8" y="29"/>
                  </a:lnTo>
                  <a:lnTo>
                    <a:pt x="0" y="29"/>
                  </a:lnTo>
                  <a:lnTo>
                    <a:pt x="0" y="0"/>
                  </a:lnTo>
                  <a:close/>
                  <a:moveTo>
                    <a:pt x="8" y="13"/>
                  </a:moveTo>
                  <a:lnTo>
                    <a:pt x="11" y="13"/>
                  </a:lnTo>
                  <a:lnTo>
                    <a:pt x="13" y="11"/>
                  </a:lnTo>
                  <a:lnTo>
                    <a:pt x="14" y="9"/>
                  </a:lnTo>
                  <a:lnTo>
                    <a:pt x="14" y="8"/>
                  </a:lnTo>
                  <a:lnTo>
                    <a:pt x="11" y="6"/>
                  </a:lnTo>
                  <a:lnTo>
                    <a:pt x="8" y="6"/>
                  </a:lnTo>
                  <a:lnTo>
                    <a:pt x="8" y="13"/>
                  </a:lnTo>
                  <a:close/>
                  <a:moveTo>
                    <a:pt x="27" y="15"/>
                  </a:moveTo>
                  <a:lnTo>
                    <a:pt x="27" y="15"/>
                  </a:lnTo>
                  <a:lnTo>
                    <a:pt x="28" y="9"/>
                  </a:lnTo>
                  <a:lnTo>
                    <a:pt x="31" y="4"/>
                  </a:lnTo>
                  <a:lnTo>
                    <a:pt x="35" y="0"/>
                  </a:lnTo>
                  <a:lnTo>
                    <a:pt x="42" y="0"/>
                  </a:lnTo>
                  <a:lnTo>
                    <a:pt x="48" y="0"/>
                  </a:lnTo>
                  <a:lnTo>
                    <a:pt x="53" y="4"/>
                  </a:lnTo>
                  <a:lnTo>
                    <a:pt x="55" y="8"/>
                  </a:lnTo>
                  <a:lnTo>
                    <a:pt x="56" y="14"/>
                  </a:lnTo>
                  <a:lnTo>
                    <a:pt x="55" y="19"/>
                  </a:lnTo>
                  <a:lnTo>
                    <a:pt x="54" y="23"/>
                  </a:lnTo>
                  <a:lnTo>
                    <a:pt x="53" y="25"/>
                  </a:lnTo>
                  <a:lnTo>
                    <a:pt x="49" y="27"/>
                  </a:lnTo>
                  <a:lnTo>
                    <a:pt x="47" y="29"/>
                  </a:lnTo>
                  <a:lnTo>
                    <a:pt x="42" y="29"/>
                  </a:lnTo>
                  <a:lnTo>
                    <a:pt x="38" y="29"/>
                  </a:lnTo>
                  <a:lnTo>
                    <a:pt x="34" y="27"/>
                  </a:lnTo>
                  <a:lnTo>
                    <a:pt x="31" y="26"/>
                  </a:lnTo>
                  <a:lnTo>
                    <a:pt x="29" y="23"/>
                  </a:lnTo>
                  <a:lnTo>
                    <a:pt x="27" y="19"/>
                  </a:lnTo>
                  <a:lnTo>
                    <a:pt x="27" y="15"/>
                  </a:lnTo>
                  <a:close/>
                  <a:moveTo>
                    <a:pt x="35" y="15"/>
                  </a:moveTo>
                  <a:lnTo>
                    <a:pt x="35" y="15"/>
                  </a:lnTo>
                  <a:lnTo>
                    <a:pt x="35" y="19"/>
                  </a:lnTo>
                  <a:lnTo>
                    <a:pt x="37" y="21"/>
                  </a:lnTo>
                  <a:lnTo>
                    <a:pt x="39" y="23"/>
                  </a:lnTo>
                  <a:lnTo>
                    <a:pt x="42" y="23"/>
                  </a:lnTo>
                  <a:lnTo>
                    <a:pt x="44" y="23"/>
                  </a:lnTo>
                  <a:lnTo>
                    <a:pt x="45" y="21"/>
                  </a:lnTo>
                  <a:lnTo>
                    <a:pt x="47" y="19"/>
                  </a:lnTo>
                  <a:lnTo>
                    <a:pt x="48" y="14"/>
                  </a:lnTo>
                  <a:lnTo>
                    <a:pt x="47" y="10"/>
                  </a:lnTo>
                  <a:lnTo>
                    <a:pt x="45" y="9"/>
                  </a:lnTo>
                  <a:lnTo>
                    <a:pt x="44" y="6"/>
                  </a:lnTo>
                  <a:lnTo>
                    <a:pt x="42" y="6"/>
                  </a:lnTo>
                  <a:lnTo>
                    <a:pt x="39" y="6"/>
                  </a:lnTo>
                  <a:lnTo>
                    <a:pt x="37" y="9"/>
                  </a:lnTo>
                  <a:lnTo>
                    <a:pt x="35" y="11"/>
                  </a:lnTo>
                  <a:lnTo>
                    <a:pt x="35" y="15"/>
                  </a:lnTo>
                  <a:close/>
                  <a:moveTo>
                    <a:pt x="61" y="0"/>
                  </a:moveTo>
                  <a:lnTo>
                    <a:pt x="74" y="0"/>
                  </a:lnTo>
                  <a:lnTo>
                    <a:pt x="80" y="2"/>
                  </a:lnTo>
                  <a:lnTo>
                    <a:pt x="84" y="4"/>
                  </a:lnTo>
                  <a:lnTo>
                    <a:pt x="86" y="9"/>
                  </a:lnTo>
                  <a:lnTo>
                    <a:pt x="87" y="14"/>
                  </a:lnTo>
                  <a:lnTo>
                    <a:pt x="86" y="21"/>
                  </a:lnTo>
                  <a:lnTo>
                    <a:pt x="84" y="26"/>
                  </a:lnTo>
                  <a:lnTo>
                    <a:pt x="79" y="27"/>
                  </a:lnTo>
                  <a:lnTo>
                    <a:pt x="74" y="29"/>
                  </a:lnTo>
                  <a:lnTo>
                    <a:pt x="61" y="29"/>
                  </a:lnTo>
                  <a:lnTo>
                    <a:pt x="61" y="0"/>
                  </a:lnTo>
                  <a:close/>
                  <a:moveTo>
                    <a:pt x="70" y="6"/>
                  </a:moveTo>
                  <a:lnTo>
                    <a:pt x="70" y="23"/>
                  </a:lnTo>
                  <a:lnTo>
                    <a:pt x="71" y="23"/>
                  </a:lnTo>
                  <a:lnTo>
                    <a:pt x="76" y="21"/>
                  </a:lnTo>
                  <a:lnTo>
                    <a:pt x="77" y="20"/>
                  </a:lnTo>
                  <a:lnTo>
                    <a:pt x="79" y="15"/>
                  </a:lnTo>
                  <a:lnTo>
                    <a:pt x="77" y="11"/>
                  </a:lnTo>
                  <a:lnTo>
                    <a:pt x="76" y="9"/>
                  </a:lnTo>
                  <a:lnTo>
                    <a:pt x="75" y="8"/>
                  </a:lnTo>
                  <a:lnTo>
                    <a:pt x="71" y="6"/>
                  </a:lnTo>
                  <a:lnTo>
                    <a:pt x="70" y="6"/>
                  </a:lnTo>
                  <a:close/>
                  <a:moveTo>
                    <a:pt x="91" y="0"/>
                  </a:moveTo>
                  <a:lnTo>
                    <a:pt x="101" y="0"/>
                  </a:lnTo>
                  <a:lnTo>
                    <a:pt x="101" y="11"/>
                  </a:lnTo>
                  <a:lnTo>
                    <a:pt x="110" y="0"/>
                  </a:lnTo>
                  <a:lnTo>
                    <a:pt x="121" y="0"/>
                  </a:lnTo>
                  <a:lnTo>
                    <a:pt x="111" y="11"/>
                  </a:lnTo>
                  <a:lnTo>
                    <a:pt x="122" y="29"/>
                  </a:lnTo>
                  <a:lnTo>
                    <a:pt x="111" y="29"/>
                  </a:lnTo>
                  <a:lnTo>
                    <a:pt x="105" y="18"/>
                  </a:lnTo>
                  <a:lnTo>
                    <a:pt x="101" y="21"/>
                  </a:lnTo>
                  <a:lnTo>
                    <a:pt x="101" y="29"/>
                  </a:lnTo>
                  <a:lnTo>
                    <a:pt x="91" y="29"/>
                  </a:lnTo>
                  <a:lnTo>
                    <a:pt x="91" y="0"/>
                  </a:lnTo>
                  <a:close/>
                  <a:moveTo>
                    <a:pt x="142" y="24"/>
                  </a:moveTo>
                  <a:lnTo>
                    <a:pt x="132" y="24"/>
                  </a:lnTo>
                  <a:lnTo>
                    <a:pt x="131" y="29"/>
                  </a:lnTo>
                  <a:lnTo>
                    <a:pt x="122" y="29"/>
                  </a:lnTo>
                  <a:lnTo>
                    <a:pt x="132" y="0"/>
                  </a:lnTo>
                  <a:lnTo>
                    <a:pt x="142" y="0"/>
                  </a:lnTo>
                  <a:lnTo>
                    <a:pt x="153" y="29"/>
                  </a:lnTo>
                  <a:lnTo>
                    <a:pt x="143" y="29"/>
                  </a:lnTo>
                  <a:lnTo>
                    <a:pt x="142" y="24"/>
                  </a:lnTo>
                  <a:close/>
                  <a:moveTo>
                    <a:pt x="140" y="18"/>
                  </a:moveTo>
                  <a:lnTo>
                    <a:pt x="137" y="8"/>
                  </a:lnTo>
                  <a:lnTo>
                    <a:pt x="134" y="18"/>
                  </a:lnTo>
                  <a:lnTo>
                    <a:pt x="140" y="18"/>
                  </a:lnTo>
                  <a:close/>
                  <a:moveTo>
                    <a:pt x="155" y="29"/>
                  </a:moveTo>
                  <a:lnTo>
                    <a:pt x="155" y="0"/>
                  </a:lnTo>
                  <a:lnTo>
                    <a:pt x="170" y="0"/>
                  </a:lnTo>
                  <a:lnTo>
                    <a:pt x="176" y="2"/>
                  </a:lnTo>
                  <a:lnTo>
                    <a:pt x="180" y="4"/>
                  </a:lnTo>
                  <a:lnTo>
                    <a:pt x="180" y="5"/>
                  </a:lnTo>
                  <a:lnTo>
                    <a:pt x="181" y="8"/>
                  </a:lnTo>
                  <a:lnTo>
                    <a:pt x="180" y="13"/>
                  </a:lnTo>
                  <a:lnTo>
                    <a:pt x="178" y="15"/>
                  </a:lnTo>
                  <a:lnTo>
                    <a:pt x="174" y="16"/>
                  </a:lnTo>
                  <a:lnTo>
                    <a:pt x="176" y="18"/>
                  </a:lnTo>
                  <a:lnTo>
                    <a:pt x="178" y="19"/>
                  </a:lnTo>
                  <a:lnTo>
                    <a:pt x="179" y="20"/>
                  </a:lnTo>
                  <a:lnTo>
                    <a:pt x="184" y="29"/>
                  </a:lnTo>
                  <a:lnTo>
                    <a:pt x="174" y="29"/>
                  </a:lnTo>
                  <a:lnTo>
                    <a:pt x="169" y="20"/>
                  </a:lnTo>
                  <a:lnTo>
                    <a:pt x="168" y="18"/>
                  </a:lnTo>
                  <a:lnTo>
                    <a:pt x="165" y="18"/>
                  </a:lnTo>
                  <a:lnTo>
                    <a:pt x="164" y="18"/>
                  </a:lnTo>
                  <a:lnTo>
                    <a:pt x="164" y="29"/>
                  </a:lnTo>
                  <a:lnTo>
                    <a:pt x="155" y="29"/>
                  </a:lnTo>
                  <a:close/>
                  <a:moveTo>
                    <a:pt x="164" y="11"/>
                  </a:moveTo>
                  <a:lnTo>
                    <a:pt x="168" y="11"/>
                  </a:lnTo>
                  <a:lnTo>
                    <a:pt x="170" y="11"/>
                  </a:lnTo>
                  <a:lnTo>
                    <a:pt x="171" y="10"/>
                  </a:lnTo>
                  <a:lnTo>
                    <a:pt x="173" y="9"/>
                  </a:lnTo>
                  <a:lnTo>
                    <a:pt x="171" y="6"/>
                  </a:lnTo>
                  <a:lnTo>
                    <a:pt x="168" y="6"/>
                  </a:lnTo>
                  <a:lnTo>
                    <a:pt x="164" y="6"/>
                  </a:lnTo>
                  <a:lnTo>
                    <a:pt x="164" y="11"/>
                  </a:lnTo>
                  <a:close/>
                  <a:moveTo>
                    <a:pt x="186" y="0"/>
                  </a:moveTo>
                  <a:lnTo>
                    <a:pt x="201" y="0"/>
                  </a:lnTo>
                  <a:lnTo>
                    <a:pt x="205" y="2"/>
                  </a:lnTo>
                  <a:lnTo>
                    <a:pt x="207" y="3"/>
                  </a:lnTo>
                  <a:lnTo>
                    <a:pt x="210" y="5"/>
                  </a:lnTo>
                  <a:lnTo>
                    <a:pt x="210" y="9"/>
                  </a:lnTo>
                  <a:lnTo>
                    <a:pt x="210" y="13"/>
                  </a:lnTo>
                  <a:lnTo>
                    <a:pt x="207" y="16"/>
                  </a:lnTo>
                  <a:lnTo>
                    <a:pt x="205" y="18"/>
                  </a:lnTo>
                  <a:lnTo>
                    <a:pt x="200" y="19"/>
                  </a:lnTo>
                  <a:lnTo>
                    <a:pt x="195" y="19"/>
                  </a:lnTo>
                  <a:lnTo>
                    <a:pt x="195" y="29"/>
                  </a:lnTo>
                  <a:lnTo>
                    <a:pt x="186" y="29"/>
                  </a:lnTo>
                  <a:lnTo>
                    <a:pt x="186" y="0"/>
                  </a:lnTo>
                  <a:close/>
                  <a:moveTo>
                    <a:pt x="195" y="13"/>
                  </a:moveTo>
                  <a:lnTo>
                    <a:pt x="197" y="13"/>
                  </a:lnTo>
                  <a:lnTo>
                    <a:pt x="201" y="11"/>
                  </a:lnTo>
                  <a:lnTo>
                    <a:pt x="201" y="9"/>
                  </a:lnTo>
                  <a:lnTo>
                    <a:pt x="201" y="8"/>
                  </a:lnTo>
                  <a:lnTo>
                    <a:pt x="197" y="6"/>
                  </a:lnTo>
                  <a:lnTo>
                    <a:pt x="195" y="6"/>
                  </a:lnTo>
                  <a:lnTo>
                    <a:pt x="195" y="13"/>
                  </a:lnTo>
                  <a:close/>
                  <a:moveTo>
                    <a:pt x="228" y="24"/>
                  </a:moveTo>
                  <a:lnTo>
                    <a:pt x="218" y="24"/>
                  </a:lnTo>
                  <a:lnTo>
                    <a:pt x="217" y="29"/>
                  </a:lnTo>
                  <a:lnTo>
                    <a:pt x="208" y="29"/>
                  </a:lnTo>
                  <a:lnTo>
                    <a:pt x="220" y="0"/>
                  </a:lnTo>
                  <a:lnTo>
                    <a:pt x="228" y="0"/>
                  </a:lnTo>
                  <a:lnTo>
                    <a:pt x="239" y="29"/>
                  </a:lnTo>
                  <a:lnTo>
                    <a:pt x="229" y="29"/>
                  </a:lnTo>
                  <a:lnTo>
                    <a:pt x="228" y="24"/>
                  </a:lnTo>
                  <a:close/>
                  <a:moveTo>
                    <a:pt x="227" y="18"/>
                  </a:moveTo>
                  <a:lnTo>
                    <a:pt x="223" y="8"/>
                  </a:lnTo>
                  <a:lnTo>
                    <a:pt x="221" y="18"/>
                  </a:lnTo>
                  <a:lnTo>
                    <a:pt x="227" y="18"/>
                  </a:lnTo>
                  <a:close/>
                  <a:moveTo>
                    <a:pt x="260" y="18"/>
                  </a:moveTo>
                  <a:lnTo>
                    <a:pt x="268" y="20"/>
                  </a:lnTo>
                  <a:lnTo>
                    <a:pt x="265" y="25"/>
                  </a:lnTo>
                  <a:lnTo>
                    <a:pt x="262" y="29"/>
                  </a:lnTo>
                  <a:lnTo>
                    <a:pt x="255" y="29"/>
                  </a:lnTo>
                  <a:lnTo>
                    <a:pt x="250" y="29"/>
                  </a:lnTo>
                  <a:lnTo>
                    <a:pt x="248" y="27"/>
                  </a:lnTo>
                  <a:lnTo>
                    <a:pt x="244" y="26"/>
                  </a:lnTo>
                  <a:lnTo>
                    <a:pt x="242" y="24"/>
                  </a:lnTo>
                  <a:lnTo>
                    <a:pt x="241" y="19"/>
                  </a:lnTo>
                  <a:lnTo>
                    <a:pt x="241" y="15"/>
                  </a:lnTo>
                  <a:lnTo>
                    <a:pt x="241" y="8"/>
                  </a:lnTo>
                  <a:lnTo>
                    <a:pt x="244" y="4"/>
                  </a:lnTo>
                  <a:lnTo>
                    <a:pt x="248" y="0"/>
                  </a:lnTo>
                  <a:lnTo>
                    <a:pt x="254" y="0"/>
                  </a:lnTo>
                  <a:lnTo>
                    <a:pt x="259" y="0"/>
                  </a:lnTo>
                  <a:lnTo>
                    <a:pt x="263" y="2"/>
                  </a:lnTo>
                  <a:lnTo>
                    <a:pt x="265" y="5"/>
                  </a:lnTo>
                  <a:lnTo>
                    <a:pt x="268" y="9"/>
                  </a:lnTo>
                  <a:lnTo>
                    <a:pt x="260" y="10"/>
                  </a:lnTo>
                  <a:lnTo>
                    <a:pt x="259" y="9"/>
                  </a:lnTo>
                  <a:lnTo>
                    <a:pt x="257" y="6"/>
                  </a:lnTo>
                  <a:lnTo>
                    <a:pt x="254" y="6"/>
                  </a:lnTo>
                  <a:lnTo>
                    <a:pt x="252" y="6"/>
                  </a:lnTo>
                  <a:lnTo>
                    <a:pt x="250" y="9"/>
                  </a:lnTo>
                  <a:lnTo>
                    <a:pt x="249" y="11"/>
                  </a:lnTo>
                  <a:lnTo>
                    <a:pt x="249" y="14"/>
                  </a:lnTo>
                  <a:lnTo>
                    <a:pt x="249" y="19"/>
                  </a:lnTo>
                  <a:lnTo>
                    <a:pt x="250" y="21"/>
                  </a:lnTo>
                  <a:lnTo>
                    <a:pt x="252" y="23"/>
                  </a:lnTo>
                  <a:lnTo>
                    <a:pt x="254" y="23"/>
                  </a:lnTo>
                  <a:lnTo>
                    <a:pt x="257" y="23"/>
                  </a:lnTo>
                  <a:lnTo>
                    <a:pt x="258" y="21"/>
                  </a:lnTo>
                  <a:lnTo>
                    <a:pt x="260" y="18"/>
                  </a:lnTo>
                  <a:close/>
                  <a:moveTo>
                    <a:pt x="271" y="0"/>
                  </a:moveTo>
                  <a:lnTo>
                    <a:pt x="281" y="0"/>
                  </a:lnTo>
                  <a:lnTo>
                    <a:pt x="281" y="11"/>
                  </a:lnTo>
                  <a:lnTo>
                    <a:pt x="290" y="0"/>
                  </a:lnTo>
                  <a:lnTo>
                    <a:pt x="301" y="0"/>
                  </a:lnTo>
                  <a:lnTo>
                    <a:pt x="291" y="11"/>
                  </a:lnTo>
                  <a:lnTo>
                    <a:pt x="302" y="29"/>
                  </a:lnTo>
                  <a:lnTo>
                    <a:pt x="291" y="29"/>
                  </a:lnTo>
                  <a:lnTo>
                    <a:pt x="285" y="18"/>
                  </a:lnTo>
                  <a:lnTo>
                    <a:pt x="281" y="21"/>
                  </a:lnTo>
                  <a:lnTo>
                    <a:pt x="281" y="29"/>
                  </a:lnTo>
                  <a:lnTo>
                    <a:pt x="271" y="29"/>
                  </a:lnTo>
                  <a:lnTo>
                    <a:pt x="271" y="0"/>
                  </a:lnTo>
                  <a:close/>
                  <a:moveTo>
                    <a:pt x="305" y="0"/>
                  </a:moveTo>
                  <a:lnTo>
                    <a:pt x="313" y="0"/>
                  </a:lnTo>
                  <a:lnTo>
                    <a:pt x="313" y="29"/>
                  </a:lnTo>
                  <a:lnTo>
                    <a:pt x="305" y="29"/>
                  </a:lnTo>
                  <a:lnTo>
                    <a:pt x="305" y="0"/>
                  </a:lnTo>
                  <a:close/>
                  <a:moveTo>
                    <a:pt x="321" y="0"/>
                  </a:moveTo>
                  <a:lnTo>
                    <a:pt x="344" y="0"/>
                  </a:lnTo>
                  <a:lnTo>
                    <a:pt x="344" y="6"/>
                  </a:lnTo>
                  <a:lnTo>
                    <a:pt x="330" y="6"/>
                  </a:lnTo>
                  <a:lnTo>
                    <a:pt x="330" y="11"/>
                  </a:lnTo>
                  <a:lnTo>
                    <a:pt x="343" y="11"/>
                  </a:lnTo>
                  <a:lnTo>
                    <a:pt x="343" y="16"/>
                  </a:lnTo>
                  <a:lnTo>
                    <a:pt x="330" y="16"/>
                  </a:lnTo>
                  <a:lnTo>
                    <a:pt x="330" y="23"/>
                  </a:lnTo>
                  <a:lnTo>
                    <a:pt x="344" y="23"/>
                  </a:lnTo>
                  <a:lnTo>
                    <a:pt x="344" y="29"/>
                  </a:lnTo>
                  <a:lnTo>
                    <a:pt x="321" y="29"/>
                  </a:lnTo>
                  <a:lnTo>
                    <a:pt x="32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403" name="Google Shape;403;p38"/>
            <p:cNvSpPr/>
            <p:nvPr/>
          </p:nvSpPr>
          <p:spPr>
            <a:xfrm>
              <a:off x="2191" y="3529"/>
              <a:ext cx="223" cy="29"/>
            </a:xfrm>
            <a:custGeom>
              <a:rect b="b" l="l" r="r" t="t"/>
              <a:pathLst>
                <a:path extrusionOk="0" h="29" w="223">
                  <a:moveTo>
                    <a:pt x="0" y="14"/>
                  </a:moveTo>
                  <a:lnTo>
                    <a:pt x="0" y="14"/>
                  </a:lnTo>
                  <a:lnTo>
                    <a:pt x="2" y="8"/>
                  </a:lnTo>
                  <a:lnTo>
                    <a:pt x="4" y="3"/>
                  </a:lnTo>
                  <a:lnTo>
                    <a:pt x="9" y="1"/>
                  </a:lnTo>
                  <a:lnTo>
                    <a:pt x="15" y="0"/>
                  </a:lnTo>
                  <a:lnTo>
                    <a:pt x="21" y="1"/>
                  </a:lnTo>
                  <a:lnTo>
                    <a:pt x="26" y="3"/>
                  </a:lnTo>
                  <a:lnTo>
                    <a:pt x="29" y="8"/>
                  </a:lnTo>
                  <a:lnTo>
                    <a:pt x="30" y="14"/>
                  </a:lnTo>
                  <a:lnTo>
                    <a:pt x="29" y="18"/>
                  </a:lnTo>
                  <a:lnTo>
                    <a:pt x="28" y="22"/>
                  </a:lnTo>
                  <a:lnTo>
                    <a:pt x="26" y="26"/>
                  </a:lnTo>
                  <a:lnTo>
                    <a:pt x="23" y="27"/>
                  </a:lnTo>
                  <a:lnTo>
                    <a:pt x="20" y="28"/>
                  </a:lnTo>
                  <a:lnTo>
                    <a:pt x="15" y="29"/>
                  </a:lnTo>
                  <a:lnTo>
                    <a:pt x="10" y="28"/>
                  </a:lnTo>
                  <a:lnTo>
                    <a:pt x="8" y="27"/>
                  </a:lnTo>
                  <a:lnTo>
                    <a:pt x="4" y="26"/>
                  </a:lnTo>
                  <a:lnTo>
                    <a:pt x="2" y="23"/>
                  </a:lnTo>
                  <a:lnTo>
                    <a:pt x="0" y="19"/>
                  </a:lnTo>
                  <a:lnTo>
                    <a:pt x="0" y="14"/>
                  </a:lnTo>
                  <a:close/>
                  <a:moveTo>
                    <a:pt x="9" y="14"/>
                  </a:moveTo>
                  <a:lnTo>
                    <a:pt x="9" y="14"/>
                  </a:lnTo>
                  <a:lnTo>
                    <a:pt x="9" y="18"/>
                  </a:lnTo>
                  <a:lnTo>
                    <a:pt x="10" y="21"/>
                  </a:lnTo>
                  <a:lnTo>
                    <a:pt x="13" y="22"/>
                  </a:lnTo>
                  <a:lnTo>
                    <a:pt x="15" y="22"/>
                  </a:lnTo>
                  <a:lnTo>
                    <a:pt x="18" y="22"/>
                  </a:lnTo>
                  <a:lnTo>
                    <a:pt x="19" y="21"/>
                  </a:lnTo>
                  <a:lnTo>
                    <a:pt x="20" y="18"/>
                  </a:lnTo>
                  <a:lnTo>
                    <a:pt x="21" y="14"/>
                  </a:lnTo>
                  <a:lnTo>
                    <a:pt x="20" y="11"/>
                  </a:lnTo>
                  <a:lnTo>
                    <a:pt x="19" y="8"/>
                  </a:lnTo>
                  <a:lnTo>
                    <a:pt x="18" y="7"/>
                  </a:lnTo>
                  <a:lnTo>
                    <a:pt x="15" y="6"/>
                  </a:lnTo>
                  <a:lnTo>
                    <a:pt x="13" y="7"/>
                  </a:lnTo>
                  <a:lnTo>
                    <a:pt x="10" y="8"/>
                  </a:lnTo>
                  <a:lnTo>
                    <a:pt x="9" y="11"/>
                  </a:lnTo>
                  <a:lnTo>
                    <a:pt x="9" y="14"/>
                  </a:lnTo>
                  <a:close/>
                  <a:moveTo>
                    <a:pt x="34" y="0"/>
                  </a:moveTo>
                  <a:lnTo>
                    <a:pt x="49" y="0"/>
                  </a:lnTo>
                  <a:lnTo>
                    <a:pt x="54" y="1"/>
                  </a:lnTo>
                  <a:lnTo>
                    <a:pt x="56" y="2"/>
                  </a:lnTo>
                  <a:lnTo>
                    <a:pt x="57" y="5"/>
                  </a:lnTo>
                  <a:lnTo>
                    <a:pt x="59" y="8"/>
                  </a:lnTo>
                  <a:lnTo>
                    <a:pt x="57" y="13"/>
                  </a:lnTo>
                  <a:lnTo>
                    <a:pt x="56" y="16"/>
                  </a:lnTo>
                  <a:lnTo>
                    <a:pt x="52" y="17"/>
                  </a:lnTo>
                  <a:lnTo>
                    <a:pt x="47" y="18"/>
                  </a:lnTo>
                  <a:lnTo>
                    <a:pt x="44" y="18"/>
                  </a:lnTo>
                  <a:lnTo>
                    <a:pt x="44" y="28"/>
                  </a:lnTo>
                  <a:lnTo>
                    <a:pt x="34" y="28"/>
                  </a:lnTo>
                  <a:lnTo>
                    <a:pt x="34" y="0"/>
                  </a:lnTo>
                  <a:close/>
                  <a:moveTo>
                    <a:pt x="44" y="12"/>
                  </a:moveTo>
                  <a:lnTo>
                    <a:pt x="45" y="12"/>
                  </a:lnTo>
                  <a:lnTo>
                    <a:pt x="49" y="11"/>
                  </a:lnTo>
                  <a:lnTo>
                    <a:pt x="50" y="9"/>
                  </a:lnTo>
                  <a:lnTo>
                    <a:pt x="49" y="7"/>
                  </a:lnTo>
                  <a:lnTo>
                    <a:pt x="46" y="6"/>
                  </a:lnTo>
                  <a:lnTo>
                    <a:pt x="44" y="6"/>
                  </a:lnTo>
                  <a:lnTo>
                    <a:pt x="44" y="12"/>
                  </a:lnTo>
                  <a:close/>
                  <a:moveTo>
                    <a:pt x="62" y="14"/>
                  </a:moveTo>
                  <a:lnTo>
                    <a:pt x="62" y="14"/>
                  </a:lnTo>
                  <a:lnTo>
                    <a:pt x="62" y="8"/>
                  </a:lnTo>
                  <a:lnTo>
                    <a:pt x="66" y="3"/>
                  </a:lnTo>
                  <a:lnTo>
                    <a:pt x="71" y="1"/>
                  </a:lnTo>
                  <a:lnTo>
                    <a:pt x="77" y="0"/>
                  </a:lnTo>
                  <a:lnTo>
                    <a:pt x="83" y="1"/>
                  </a:lnTo>
                  <a:lnTo>
                    <a:pt x="87" y="3"/>
                  </a:lnTo>
                  <a:lnTo>
                    <a:pt x="91" y="8"/>
                  </a:lnTo>
                  <a:lnTo>
                    <a:pt x="91" y="14"/>
                  </a:lnTo>
                  <a:lnTo>
                    <a:pt x="91" y="18"/>
                  </a:lnTo>
                  <a:lnTo>
                    <a:pt x="89" y="22"/>
                  </a:lnTo>
                  <a:lnTo>
                    <a:pt x="87" y="26"/>
                  </a:lnTo>
                  <a:lnTo>
                    <a:pt x="84" y="27"/>
                  </a:lnTo>
                  <a:lnTo>
                    <a:pt x="81" y="28"/>
                  </a:lnTo>
                  <a:lnTo>
                    <a:pt x="77" y="29"/>
                  </a:lnTo>
                  <a:lnTo>
                    <a:pt x="72" y="28"/>
                  </a:lnTo>
                  <a:lnTo>
                    <a:pt x="68" y="27"/>
                  </a:lnTo>
                  <a:lnTo>
                    <a:pt x="66" y="26"/>
                  </a:lnTo>
                  <a:lnTo>
                    <a:pt x="63" y="23"/>
                  </a:lnTo>
                  <a:lnTo>
                    <a:pt x="62" y="19"/>
                  </a:lnTo>
                  <a:lnTo>
                    <a:pt x="62" y="14"/>
                  </a:lnTo>
                  <a:close/>
                  <a:moveTo>
                    <a:pt x="71" y="14"/>
                  </a:moveTo>
                  <a:lnTo>
                    <a:pt x="71" y="14"/>
                  </a:lnTo>
                  <a:lnTo>
                    <a:pt x="71" y="18"/>
                  </a:lnTo>
                  <a:lnTo>
                    <a:pt x="72" y="21"/>
                  </a:lnTo>
                  <a:lnTo>
                    <a:pt x="75" y="22"/>
                  </a:lnTo>
                  <a:lnTo>
                    <a:pt x="77" y="22"/>
                  </a:lnTo>
                  <a:lnTo>
                    <a:pt x="80" y="22"/>
                  </a:lnTo>
                  <a:lnTo>
                    <a:pt x="81" y="21"/>
                  </a:lnTo>
                  <a:lnTo>
                    <a:pt x="82" y="18"/>
                  </a:lnTo>
                  <a:lnTo>
                    <a:pt x="82" y="14"/>
                  </a:lnTo>
                  <a:lnTo>
                    <a:pt x="82" y="11"/>
                  </a:lnTo>
                  <a:lnTo>
                    <a:pt x="81" y="8"/>
                  </a:lnTo>
                  <a:lnTo>
                    <a:pt x="78" y="7"/>
                  </a:lnTo>
                  <a:lnTo>
                    <a:pt x="76" y="6"/>
                  </a:lnTo>
                  <a:lnTo>
                    <a:pt x="75" y="7"/>
                  </a:lnTo>
                  <a:lnTo>
                    <a:pt x="72" y="8"/>
                  </a:lnTo>
                  <a:lnTo>
                    <a:pt x="71" y="11"/>
                  </a:lnTo>
                  <a:lnTo>
                    <a:pt x="71" y="14"/>
                  </a:lnTo>
                  <a:close/>
                  <a:moveTo>
                    <a:pt x="96" y="0"/>
                  </a:moveTo>
                  <a:lnTo>
                    <a:pt x="104" y="0"/>
                  </a:lnTo>
                  <a:lnTo>
                    <a:pt x="104" y="22"/>
                  </a:lnTo>
                  <a:lnTo>
                    <a:pt x="118" y="22"/>
                  </a:lnTo>
                  <a:lnTo>
                    <a:pt x="118" y="28"/>
                  </a:lnTo>
                  <a:lnTo>
                    <a:pt x="96" y="28"/>
                  </a:lnTo>
                  <a:lnTo>
                    <a:pt x="96" y="0"/>
                  </a:lnTo>
                  <a:close/>
                  <a:moveTo>
                    <a:pt x="120" y="19"/>
                  </a:moveTo>
                  <a:lnTo>
                    <a:pt x="129" y="18"/>
                  </a:lnTo>
                  <a:lnTo>
                    <a:pt x="130" y="22"/>
                  </a:lnTo>
                  <a:lnTo>
                    <a:pt x="131" y="23"/>
                  </a:lnTo>
                  <a:lnTo>
                    <a:pt x="134" y="23"/>
                  </a:lnTo>
                  <a:lnTo>
                    <a:pt x="136" y="23"/>
                  </a:lnTo>
                  <a:lnTo>
                    <a:pt x="138" y="21"/>
                  </a:lnTo>
                  <a:lnTo>
                    <a:pt x="136" y="18"/>
                  </a:lnTo>
                  <a:lnTo>
                    <a:pt x="133" y="17"/>
                  </a:lnTo>
                  <a:lnTo>
                    <a:pt x="128" y="16"/>
                  </a:lnTo>
                  <a:lnTo>
                    <a:pt x="124" y="13"/>
                  </a:lnTo>
                  <a:lnTo>
                    <a:pt x="123" y="11"/>
                  </a:lnTo>
                  <a:lnTo>
                    <a:pt x="122" y="8"/>
                  </a:lnTo>
                  <a:lnTo>
                    <a:pt x="123" y="3"/>
                  </a:lnTo>
                  <a:lnTo>
                    <a:pt x="126" y="1"/>
                  </a:lnTo>
                  <a:lnTo>
                    <a:pt x="134" y="0"/>
                  </a:lnTo>
                  <a:lnTo>
                    <a:pt x="139" y="0"/>
                  </a:lnTo>
                  <a:lnTo>
                    <a:pt x="143" y="2"/>
                  </a:lnTo>
                  <a:lnTo>
                    <a:pt x="144" y="5"/>
                  </a:lnTo>
                  <a:lnTo>
                    <a:pt x="145" y="8"/>
                  </a:lnTo>
                  <a:lnTo>
                    <a:pt x="138" y="8"/>
                  </a:lnTo>
                  <a:lnTo>
                    <a:pt x="136" y="6"/>
                  </a:lnTo>
                  <a:lnTo>
                    <a:pt x="133" y="5"/>
                  </a:lnTo>
                  <a:lnTo>
                    <a:pt x="130" y="6"/>
                  </a:lnTo>
                  <a:lnTo>
                    <a:pt x="130" y="7"/>
                  </a:lnTo>
                  <a:lnTo>
                    <a:pt x="130" y="8"/>
                  </a:lnTo>
                  <a:lnTo>
                    <a:pt x="134" y="9"/>
                  </a:lnTo>
                  <a:lnTo>
                    <a:pt x="141" y="12"/>
                  </a:lnTo>
                  <a:lnTo>
                    <a:pt x="145" y="14"/>
                  </a:lnTo>
                  <a:lnTo>
                    <a:pt x="146" y="19"/>
                  </a:lnTo>
                  <a:lnTo>
                    <a:pt x="146" y="22"/>
                  </a:lnTo>
                  <a:lnTo>
                    <a:pt x="145" y="24"/>
                  </a:lnTo>
                  <a:lnTo>
                    <a:pt x="143" y="27"/>
                  </a:lnTo>
                  <a:lnTo>
                    <a:pt x="140" y="28"/>
                  </a:lnTo>
                  <a:lnTo>
                    <a:pt x="134" y="29"/>
                  </a:lnTo>
                  <a:lnTo>
                    <a:pt x="128" y="28"/>
                  </a:lnTo>
                  <a:lnTo>
                    <a:pt x="124" y="26"/>
                  </a:lnTo>
                  <a:lnTo>
                    <a:pt x="122" y="23"/>
                  </a:lnTo>
                  <a:lnTo>
                    <a:pt x="120" y="19"/>
                  </a:lnTo>
                  <a:close/>
                  <a:moveTo>
                    <a:pt x="151" y="0"/>
                  </a:moveTo>
                  <a:lnTo>
                    <a:pt x="160" y="0"/>
                  </a:lnTo>
                  <a:lnTo>
                    <a:pt x="160" y="11"/>
                  </a:lnTo>
                  <a:lnTo>
                    <a:pt x="169" y="0"/>
                  </a:lnTo>
                  <a:lnTo>
                    <a:pt x="181" y="0"/>
                  </a:lnTo>
                  <a:lnTo>
                    <a:pt x="170" y="11"/>
                  </a:lnTo>
                  <a:lnTo>
                    <a:pt x="181" y="28"/>
                  </a:lnTo>
                  <a:lnTo>
                    <a:pt x="170" y="28"/>
                  </a:lnTo>
                  <a:lnTo>
                    <a:pt x="164" y="17"/>
                  </a:lnTo>
                  <a:lnTo>
                    <a:pt x="160" y="22"/>
                  </a:lnTo>
                  <a:lnTo>
                    <a:pt x="160" y="28"/>
                  </a:lnTo>
                  <a:lnTo>
                    <a:pt x="151" y="28"/>
                  </a:lnTo>
                  <a:lnTo>
                    <a:pt x="151" y="0"/>
                  </a:lnTo>
                  <a:close/>
                  <a:moveTo>
                    <a:pt x="185" y="0"/>
                  </a:moveTo>
                  <a:lnTo>
                    <a:pt x="193" y="0"/>
                  </a:lnTo>
                  <a:lnTo>
                    <a:pt x="193" y="28"/>
                  </a:lnTo>
                  <a:lnTo>
                    <a:pt x="185" y="28"/>
                  </a:lnTo>
                  <a:lnTo>
                    <a:pt x="185" y="0"/>
                  </a:lnTo>
                  <a:close/>
                  <a:moveTo>
                    <a:pt x="199" y="0"/>
                  </a:moveTo>
                  <a:lnTo>
                    <a:pt x="223" y="0"/>
                  </a:lnTo>
                  <a:lnTo>
                    <a:pt x="223" y="6"/>
                  </a:lnTo>
                  <a:lnTo>
                    <a:pt x="208" y="6"/>
                  </a:lnTo>
                  <a:lnTo>
                    <a:pt x="208" y="11"/>
                  </a:lnTo>
                  <a:lnTo>
                    <a:pt x="222" y="11"/>
                  </a:lnTo>
                  <a:lnTo>
                    <a:pt x="222" y="17"/>
                  </a:lnTo>
                  <a:lnTo>
                    <a:pt x="208" y="17"/>
                  </a:lnTo>
                  <a:lnTo>
                    <a:pt x="208" y="22"/>
                  </a:lnTo>
                  <a:lnTo>
                    <a:pt x="223" y="22"/>
                  </a:lnTo>
                  <a:lnTo>
                    <a:pt x="223" y="28"/>
                  </a:lnTo>
                  <a:lnTo>
                    <a:pt x="199" y="28"/>
                  </a:lnTo>
                  <a:lnTo>
                    <a:pt x="19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404" name="Google Shape;404;p38"/>
            <p:cNvSpPr/>
            <p:nvPr/>
          </p:nvSpPr>
          <p:spPr>
            <a:xfrm>
              <a:off x="2229" y="2459"/>
              <a:ext cx="263" cy="29"/>
            </a:xfrm>
            <a:custGeom>
              <a:rect b="b" l="l" r="r" t="t"/>
              <a:pathLst>
                <a:path extrusionOk="0" h="29" w="263">
                  <a:moveTo>
                    <a:pt x="0" y="1"/>
                  </a:moveTo>
                  <a:lnTo>
                    <a:pt x="14" y="1"/>
                  </a:lnTo>
                  <a:lnTo>
                    <a:pt x="18" y="1"/>
                  </a:lnTo>
                  <a:lnTo>
                    <a:pt x="22" y="3"/>
                  </a:lnTo>
                  <a:lnTo>
                    <a:pt x="23" y="6"/>
                  </a:lnTo>
                  <a:lnTo>
                    <a:pt x="24" y="10"/>
                  </a:lnTo>
                  <a:lnTo>
                    <a:pt x="23" y="13"/>
                  </a:lnTo>
                  <a:lnTo>
                    <a:pt x="22" y="16"/>
                  </a:lnTo>
                  <a:lnTo>
                    <a:pt x="18" y="18"/>
                  </a:lnTo>
                  <a:lnTo>
                    <a:pt x="13" y="18"/>
                  </a:lnTo>
                  <a:lnTo>
                    <a:pt x="8" y="18"/>
                  </a:lnTo>
                  <a:lnTo>
                    <a:pt x="8" y="29"/>
                  </a:lnTo>
                  <a:lnTo>
                    <a:pt x="0" y="29"/>
                  </a:lnTo>
                  <a:lnTo>
                    <a:pt x="0" y="1"/>
                  </a:lnTo>
                  <a:close/>
                  <a:moveTo>
                    <a:pt x="8" y="13"/>
                  </a:moveTo>
                  <a:lnTo>
                    <a:pt x="11" y="13"/>
                  </a:lnTo>
                  <a:lnTo>
                    <a:pt x="14" y="12"/>
                  </a:lnTo>
                  <a:lnTo>
                    <a:pt x="16" y="10"/>
                  </a:lnTo>
                  <a:lnTo>
                    <a:pt x="14" y="7"/>
                  </a:lnTo>
                  <a:lnTo>
                    <a:pt x="11" y="6"/>
                  </a:lnTo>
                  <a:lnTo>
                    <a:pt x="8" y="6"/>
                  </a:lnTo>
                  <a:lnTo>
                    <a:pt x="8" y="13"/>
                  </a:lnTo>
                  <a:close/>
                  <a:moveTo>
                    <a:pt x="27" y="14"/>
                  </a:moveTo>
                  <a:lnTo>
                    <a:pt x="27" y="14"/>
                  </a:lnTo>
                  <a:lnTo>
                    <a:pt x="28" y="8"/>
                  </a:lnTo>
                  <a:lnTo>
                    <a:pt x="32" y="5"/>
                  </a:lnTo>
                  <a:lnTo>
                    <a:pt x="35" y="1"/>
                  </a:lnTo>
                  <a:lnTo>
                    <a:pt x="42" y="0"/>
                  </a:lnTo>
                  <a:lnTo>
                    <a:pt x="48" y="1"/>
                  </a:lnTo>
                  <a:lnTo>
                    <a:pt x="53" y="3"/>
                  </a:lnTo>
                  <a:lnTo>
                    <a:pt x="55" y="8"/>
                  </a:lnTo>
                  <a:lnTo>
                    <a:pt x="56" y="14"/>
                  </a:lnTo>
                  <a:lnTo>
                    <a:pt x="56" y="19"/>
                  </a:lnTo>
                  <a:lnTo>
                    <a:pt x="55" y="23"/>
                  </a:lnTo>
                  <a:lnTo>
                    <a:pt x="53" y="26"/>
                  </a:lnTo>
                  <a:lnTo>
                    <a:pt x="50" y="28"/>
                  </a:lnTo>
                  <a:lnTo>
                    <a:pt x="46" y="29"/>
                  </a:lnTo>
                  <a:lnTo>
                    <a:pt x="43" y="29"/>
                  </a:lnTo>
                  <a:lnTo>
                    <a:pt x="38" y="29"/>
                  </a:lnTo>
                  <a:lnTo>
                    <a:pt x="34" y="28"/>
                  </a:lnTo>
                  <a:lnTo>
                    <a:pt x="32" y="26"/>
                  </a:lnTo>
                  <a:lnTo>
                    <a:pt x="29" y="23"/>
                  </a:lnTo>
                  <a:lnTo>
                    <a:pt x="28" y="19"/>
                  </a:lnTo>
                  <a:lnTo>
                    <a:pt x="27" y="14"/>
                  </a:lnTo>
                  <a:close/>
                  <a:moveTo>
                    <a:pt x="37" y="14"/>
                  </a:moveTo>
                  <a:lnTo>
                    <a:pt x="37" y="14"/>
                  </a:lnTo>
                  <a:lnTo>
                    <a:pt x="37" y="18"/>
                  </a:lnTo>
                  <a:lnTo>
                    <a:pt x="38" y="21"/>
                  </a:lnTo>
                  <a:lnTo>
                    <a:pt x="39" y="22"/>
                  </a:lnTo>
                  <a:lnTo>
                    <a:pt x="42" y="23"/>
                  </a:lnTo>
                  <a:lnTo>
                    <a:pt x="44" y="22"/>
                  </a:lnTo>
                  <a:lnTo>
                    <a:pt x="46" y="21"/>
                  </a:lnTo>
                  <a:lnTo>
                    <a:pt x="48" y="18"/>
                  </a:lnTo>
                  <a:lnTo>
                    <a:pt x="48" y="14"/>
                  </a:lnTo>
                  <a:lnTo>
                    <a:pt x="48" y="11"/>
                  </a:lnTo>
                  <a:lnTo>
                    <a:pt x="46" y="8"/>
                  </a:lnTo>
                  <a:lnTo>
                    <a:pt x="44" y="7"/>
                  </a:lnTo>
                  <a:lnTo>
                    <a:pt x="42" y="7"/>
                  </a:lnTo>
                  <a:lnTo>
                    <a:pt x="39" y="7"/>
                  </a:lnTo>
                  <a:lnTo>
                    <a:pt x="38" y="8"/>
                  </a:lnTo>
                  <a:lnTo>
                    <a:pt x="37" y="11"/>
                  </a:lnTo>
                  <a:lnTo>
                    <a:pt x="37" y="14"/>
                  </a:lnTo>
                  <a:close/>
                  <a:moveTo>
                    <a:pt x="61" y="1"/>
                  </a:moveTo>
                  <a:lnTo>
                    <a:pt x="72" y="1"/>
                  </a:lnTo>
                  <a:lnTo>
                    <a:pt x="77" y="18"/>
                  </a:lnTo>
                  <a:lnTo>
                    <a:pt x="81" y="1"/>
                  </a:lnTo>
                  <a:lnTo>
                    <a:pt x="93" y="1"/>
                  </a:lnTo>
                  <a:lnTo>
                    <a:pt x="93" y="29"/>
                  </a:lnTo>
                  <a:lnTo>
                    <a:pt x="86" y="29"/>
                  </a:lnTo>
                  <a:lnTo>
                    <a:pt x="86" y="7"/>
                  </a:lnTo>
                  <a:lnTo>
                    <a:pt x="80" y="29"/>
                  </a:lnTo>
                  <a:lnTo>
                    <a:pt x="74" y="29"/>
                  </a:lnTo>
                  <a:lnTo>
                    <a:pt x="69" y="7"/>
                  </a:lnTo>
                  <a:lnTo>
                    <a:pt x="69" y="29"/>
                  </a:lnTo>
                  <a:lnTo>
                    <a:pt x="61" y="29"/>
                  </a:lnTo>
                  <a:lnTo>
                    <a:pt x="61" y="1"/>
                  </a:lnTo>
                  <a:close/>
                  <a:moveTo>
                    <a:pt x="97" y="14"/>
                  </a:moveTo>
                  <a:lnTo>
                    <a:pt x="97" y="14"/>
                  </a:lnTo>
                  <a:lnTo>
                    <a:pt x="98" y="8"/>
                  </a:lnTo>
                  <a:lnTo>
                    <a:pt x="101" y="5"/>
                  </a:lnTo>
                  <a:lnTo>
                    <a:pt x="106" y="1"/>
                  </a:lnTo>
                  <a:lnTo>
                    <a:pt x="112" y="0"/>
                  </a:lnTo>
                  <a:lnTo>
                    <a:pt x="118" y="1"/>
                  </a:lnTo>
                  <a:lnTo>
                    <a:pt x="123" y="3"/>
                  </a:lnTo>
                  <a:lnTo>
                    <a:pt x="126" y="8"/>
                  </a:lnTo>
                  <a:lnTo>
                    <a:pt x="127" y="14"/>
                  </a:lnTo>
                  <a:lnTo>
                    <a:pt x="127" y="19"/>
                  </a:lnTo>
                  <a:lnTo>
                    <a:pt x="126" y="23"/>
                  </a:lnTo>
                  <a:lnTo>
                    <a:pt x="123" y="26"/>
                  </a:lnTo>
                  <a:lnTo>
                    <a:pt x="121" y="28"/>
                  </a:lnTo>
                  <a:lnTo>
                    <a:pt x="117" y="29"/>
                  </a:lnTo>
                  <a:lnTo>
                    <a:pt x="112" y="29"/>
                  </a:lnTo>
                  <a:lnTo>
                    <a:pt x="108" y="29"/>
                  </a:lnTo>
                  <a:lnTo>
                    <a:pt x="105" y="28"/>
                  </a:lnTo>
                  <a:lnTo>
                    <a:pt x="102" y="26"/>
                  </a:lnTo>
                  <a:lnTo>
                    <a:pt x="100" y="23"/>
                  </a:lnTo>
                  <a:lnTo>
                    <a:pt x="98" y="19"/>
                  </a:lnTo>
                  <a:lnTo>
                    <a:pt x="97" y="14"/>
                  </a:lnTo>
                  <a:close/>
                  <a:moveTo>
                    <a:pt x="106" y="14"/>
                  </a:moveTo>
                  <a:lnTo>
                    <a:pt x="106" y="14"/>
                  </a:lnTo>
                  <a:lnTo>
                    <a:pt x="107" y="18"/>
                  </a:lnTo>
                  <a:lnTo>
                    <a:pt x="108" y="21"/>
                  </a:lnTo>
                  <a:lnTo>
                    <a:pt x="109" y="22"/>
                  </a:lnTo>
                  <a:lnTo>
                    <a:pt x="112" y="23"/>
                  </a:lnTo>
                  <a:lnTo>
                    <a:pt x="114" y="22"/>
                  </a:lnTo>
                  <a:lnTo>
                    <a:pt x="117" y="21"/>
                  </a:lnTo>
                  <a:lnTo>
                    <a:pt x="118" y="18"/>
                  </a:lnTo>
                  <a:lnTo>
                    <a:pt x="118" y="14"/>
                  </a:lnTo>
                  <a:lnTo>
                    <a:pt x="118" y="11"/>
                  </a:lnTo>
                  <a:lnTo>
                    <a:pt x="117" y="8"/>
                  </a:lnTo>
                  <a:lnTo>
                    <a:pt x="114" y="7"/>
                  </a:lnTo>
                  <a:lnTo>
                    <a:pt x="112" y="7"/>
                  </a:lnTo>
                  <a:lnTo>
                    <a:pt x="109" y="7"/>
                  </a:lnTo>
                  <a:lnTo>
                    <a:pt x="108" y="8"/>
                  </a:lnTo>
                  <a:lnTo>
                    <a:pt x="107" y="11"/>
                  </a:lnTo>
                  <a:lnTo>
                    <a:pt x="106" y="14"/>
                  </a:lnTo>
                  <a:close/>
                  <a:moveTo>
                    <a:pt x="132" y="29"/>
                  </a:moveTo>
                  <a:lnTo>
                    <a:pt x="132" y="1"/>
                  </a:lnTo>
                  <a:lnTo>
                    <a:pt x="147" y="1"/>
                  </a:lnTo>
                  <a:lnTo>
                    <a:pt x="153" y="1"/>
                  </a:lnTo>
                  <a:lnTo>
                    <a:pt x="156" y="3"/>
                  </a:lnTo>
                  <a:lnTo>
                    <a:pt x="156" y="6"/>
                  </a:lnTo>
                  <a:lnTo>
                    <a:pt x="158" y="8"/>
                  </a:lnTo>
                  <a:lnTo>
                    <a:pt x="156" y="12"/>
                  </a:lnTo>
                  <a:lnTo>
                    <a:pt x="154" y="16"/>
                  </a:lnTo>
                  <a:lnTo>
                    <a:pt x="150" y="17"/>
                  </a:lnTo>
                  <a:lnTo>
                    <a:pt x="153" y="17"/>
                  </a:lnTo>
                  <a:lnTo>
                    <a:pt x="154" y="19"/>
                  </a:lnTo>
                  <a:lnTo>
                    <a:pt x="155" y="21"/>
                  </a:lnTo>
                  <a:lnTo>
                    <a:pt x="160" y="29"/>
                  </a:lnTo>
                  <a:lnTo>
                    <a:pt x="150" y="29"/>
                  </a:lnTo>
                  <a:lnTo>
                    <a:pt x="145" y="21"/>
                  </a:lnTo>
                  <a:lnTo>
                    <a:pt x="143" y="18"/>
                  </a:lnTo>
                  <a:lnTo>
                    <a:pt x="142" y="17"/>
                  </a:lnTo>
                  <a:lnTo>
                    <a:pt x="140" y="17"/>
                  </a:lnTo>
                  <a:lnTo>
                    <a:pt x="140" y="29"/>
                  </a:lnTo>
                  <a:lnTo>
                    <a:pt x="132" y="29"/>
                  </a:lnTo>
                  <a:close/>
                  <a:moveTo>
                    <a:pt x="140" y="12"/>
                  </a:moveTo>
                  <a:lnTo>
                    <a:pt x="144" y="12"/>
                  </a:lnTo>
                  <a:lnTo>
                    <a:pt x="147" y="12"/>
                  </a:lnTo>
                  <a:lnTo>
                    <a:pt x="148" y="11"/>
                  </a:lnTo>
                  <a:lnTo>
                    <a:pt x="149" y="10"/>
                  </a:lnTo>
                  <a:lnTo>
                    <a:pt x="148" y="7"/>
                  </a:lnTo>
                  <a:lnTo>
                    <a:pt x="144" y="6"/>
                  </a:lnTo>
                  <a:lnTo>
                    <a:pt x="140" y="6"/>
                  </a:lnTo>
                  <a:lnTo>
                    <a:pt x="140" y="12"/>
                  </a:lnTo>
                  <a:close/>
                  <a:moveTo>
                    <a:pt x="161" y="19"/>
                  </a:moveTo>
                  <a:lnTo>
                    <a:pt x="169" y="19"/>
                  </a:lnTo>
                  <a:lnTo>
                    <a:pt x="170" y="22"/>
                  </a:lnTo>
                  <a:lnTo>
                    <a:pt x="171" y="23"/>
                  </a:lnTo>
                  <a:lnTo>
                    <a:pt x="174" y="24"/>
                  </a:lnTo>
                  <a:lnTo>
                    <a:pt x="177" y="23"/>
                  </a:lnTo>
                  <a:lnTo>
                    <a:pt x="177" y="21"/>
                  </a:lnTo>
                  <a:lnTo>
                    <a:pt x="177" y="19"/>
                  </a:lnTo>
                  <a:lnTo>
                    <a:pt x="173" y="17"/>
                  </a:lnTo>
                  <a:lnTo>
                    <a:pt x="168" y="16"/>
                  </a:lnTo>
                  <a:lnTo>
                    <a:pt x="164" y="14"/>
                  </a:lnTo>
                  <a:lnTo>
                    <a:pt x="163" y="12"/>
                  </a:lnTo>
                  <a:lnTo>
                    <a:pt x="161" y="8"/>
                  </a:lnTo>
                  <a:lnTo>
                    <a:pt x="163" y="5"/>
                  </a:lnTo>
                  <a:lnTo>
                    <a:pt x="166" y="1"/>
                  </a:lnTo>
                  <a:lnTo>
                    <a:pt x="174" y="0"/>
                  </a:lnTo>
                  <a:lnTo>
                    <a:pt x="179" y="1"/>
                  </a:lnTo>
                  <a:lnTo>
                    <a:pt x="182" y="2"/>
                  </a:lnTo>
                  <a:lnTo>
                    <a:pt x="185" y="5"/>
                  </a:lnTo>
                  <a:lnTo>
                    <a:pt x="186" y="8"/>
                  </a:lnTo>
                  <a:lnTo>
                    <a:pt x="177" y="10"/>
                  </a:lnTo>
                  <a:lnTo>
                    <a:pt x="176" y="6"/>
                  </a:lnTo>
                  <a:lnTo>
                    <a:pt x="173" y="6"/>
                  </a:lnTo>
                  <a:lnTo>
                    <a:pt x="171" y="6"/>
                  </a:lnTo>
                  <a:lnTo>
                    <a:pt x="170" y="7"/>
                  </a:lnTo>
                  <a:lnTo>
                    <a:pt x="170" y="8"/>
                  </a:lnTo>
                  <a:lnTo>
                    <a:pt x="174" y="10"/>
                  </a:lnTo>
                  <a:lnTo>
                    <a:pt x="181" y="12"/>
                  </a:lnTo>
                  <a:lnTo>
                    <a:pt x="185" y="16"/>
                  </a:lnTo>
                  <a:lnTo>
                    <a:pt x="186" y="19"/>
                  </a:lnTo>
                  <a:lnTo>
                    <a:pt x="186" y="22"/>
                  </a:lnTo>
                  <a:lnTo>
                    <a:pt x="185" y="24"/>
                  </a:lnTo>
                  <a:lnTo>
                    <a:pt x="184" y="27"/>
                  </a:lnTo>
                  <a:lnTo>
                    <a:pt x="181" y="28"/>
                  </a:lnTo>
                  <a:lnTo>
                    <a:pt x="174" y="29"/>
                  </a:lnTo>
                  <a:lnTo>
                    <a:pt x="168" y="29"/>
                  </a:lnTo>
                  <a:lnTo>
                    <a:pt x="164" y="27"/>
                  </a:lnTo>
                  <a:lnTo>
                    <a:pt x="161" y="23"/>
                  </a:lnTo>
                  <a:lnTo>
                    <a:pt x="161" y="19"/>
                  </a:lnTo>
                  <a:close/>
                  <a:moveTo>
                    <a:pt x="191" y="1"/>
                  </a:moveTo>
                  <a:lnTo>
                    <a:pt x="200" y="1"/>
                  </a:lnTo>
                  <a:lnTo>
                    <a:pt x="200" y="11"/>
                  </a:lnTo>
                  <a:lnTo>
                    <a:pt x="208" y="1"/>
                  </a:lnTo>
                  <a:lnTo>
                    <a:pt x="221" y="1"/>
                  </a:lnTo>
                  <a:lnTo>
                    <a:pt x="210" y="11"/>
                  </a:lnTo>
                  <a:lnTo>
                    <a:pt x="221" y="29"/>
                  </a:lnTo>
                  <a:lnTo>
                    <a:pt x="210" y="29"/>
                  </a:lnTo>
                  <a:lnTo>
                    <a:pt x="205" y="17"/>
                  </a:lnTo>
                  <a:lnTo>
                    <a:pt x="200" y="22"/>
                  </a:lnTo>
                  <a:lnTo>
                    <a:pt x="200" y="29"/>
                  </a:lnTo>
                  <a:lnTo>
                    <a:pt x="191" y="29"/>
                  </a:lnTo>
                  <a:lnTo>
                    <a:pt x="191" y="1"/>
                  </a:lnTo>
                  <a:close/>
                  <a:moveTo>
                    <a:pt x="224" y="1"/>
                  </a:moveTo>
                  <a:lnTo>
                    <a:pt x="233" y="1"/>
                  </a:lnTo>
                  <a:lnTo>
                    <a:pt x="233" y="29"/>
                  </a:lnTo>
                  <a:lnTo>
                    <a:pt x="224" y="29"/>
                  </a:lnTo>
                  <a:lnTo>
                    <a:pt x="224" y="1"/>
                  </a:lnTo>
                  <a:close/>
                  <a:moveTo>
                    <a:pt x="239" y="1"/>
                  </a:moveTo>
                  <a:lnTo>
                    <a:pt x="263" y="1"/>
                  </a:lnTo>
                  <a:lnTo>
                    <a:pt x="263" y="7"/>
                  </a:lnTo>
                  <a:lnTo>
                    <a:pt x="248" y="7"/>
                  </a:lnTo>
                  <a:lnTo>
                    <a:pt x="248" y="11"/>
                  </a:lnTo>
                  <a:lnTo>
                    <a:pt x="261" y="11"/>
                  </a:lnTo>
                  <a:lnTo>
                    <a:pt x="261" y="17"/>
                  </a:lnTo>
                  <a:lnTo>
                    <a:pt x="248" y="17"/>
                  </a:lnTo>
                  <a:lnTo>
                    <a:pt x="248" y="22"/>
                  </a:lnTo>
                  <a:lnTo>
                    <a:pt x="263" y="22"/>
                  </a:lnTo>
                  <a:lnTo>
                    <a:pt x="263" y="29"/>
                  </a:lnTo>
                  <a:lnTo>
                    <a:pt x="239" y="29"/>
                  </a:lnTo>
                  <a:lnTo>
                    <a:pt x="239" y="1"/>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405" name="Google Shape;405;p38"/>
            <p:cNvSpPr/>
            <p:nvPr/>
          </p:nvSpPr>
          <p:spPr>
            <a:xfrm>
              <a:off x="1783" y="2651"/>
              <a:ext cx="265" cy="86"/>
            </a:xfrm>
            <a:custGeom>
              <a:rect b="b" l="l" r="r" t="t"/>
              <a:pathLst>
                <a:path extrusionOk="0" h="86" w="265">
                  <a:moveTo>
                    <a:pt x="1" y="2"/>
                  </a:moveTo>
                  <a:lnTo>
                    <a:pt x="25" y="2"/>
                  </a:lnTo>
                  <a:lnTo>
                    <a:pt x="25" y="7"/>
                  </a:lnTo>
                  <a:lnTo>
                    <a:pt x="9" y="23"/>
                  </a:lnTo>
                  <a:lnTo>
                    <a:pt x="27" y="23"/>
                  </a:lnTo>
                  <a:lnTo>
                    <a:pt x="27" y="29"/>
                  </a:lnTo>
                  <a:lnTo>
                    <a:pt x="0" y="29"/>
                  </a:lnTo>
                  <a:lnTo>
                    <a:pt x="0" y="24"/>
                  </a:lnTo>
                  <a:lnTo>
                    <a:pt x="16" y="7"/>
                  </a:lnTo>
                  <a:lnTo>
                    <a:pt x="1" y="7"/>
                  </a:lnTo>
                  <a:lnTo>
                    <a:pt x="1" y="2"/>
                  </a:lnTo>
                  <a:close/>
                  <a:moveTo>
                    <a:pt x="48" y="25"/>
                  </a:moveTo>
                  <a:lnTo>
                    <a:pt x="38" y="25"/>
                  </a:lnTo>
                  <a:lnTo>
                    <a:pt x="37" y="29"/>
                  </a:lnTo>
                  <a:lnTo>
                    <a:pt x="27" y="29"/>
                  </a:lnTo>
                  <a:lnTo>
                    <a:pt x="38" y="2"/>
                  </a:lnTo>
                  <a:lnTo>
                    <a:pt x="48" y="2"/>
                  </a:lnTo>
                  <a:lnTo>
                    <a:pt x="58" y="29"/>
                  </a:lnTo>
                  <a:lnTo>
                    <a:pt x="49" y="29"/>
                  </a:lnTo>
                  <a:lnTo>
                    <a:pt x="48" y="25"/>
                  </a:lnTo>
                  <a:close/>
                  <a:moveTo>
                    <a:pt x="45" y="19"/>
                  </a:moveTo>
                  <a:lnTo>
                    <a:pt x="43" y="8"/>
                  </a:lnTo>
                  <a:lnTo>
                    <a:pt x="39" y="19"/>
                  </a:lnTo>
                  <a:lnTo>
                    <a:pt x="45" y="19"/>
                  </a:lnTo>
                  <a:close/>
                  <a:moveTo>
                    <a:pt x="79" y="18"/>
                  </a:moveTo>
                  <a:lnTo>
                    <a:pt x="87" y="20"/>
                  </a:lnTo>
                  <a:lnTo>
                    <a:pt x="85" y="25"/>
                  </a:lnTo>
                  <a:lnTo>
                    <a:pt x="80" y="29"/>
                  </a:lnTo>
                  <a:lnTo>
                    <a:pt x="74" y="30"/>
                  </a:lnTo>
                  <a:lnTo>
                    <a:pt x="70" y="30"/>
                  </a:lnTo>
                  <a:lnTo>
                    <a:pt x="66" y="29"/>
                  </a:lnTo>
                  <a:lnTo>
                    <a:pt x="64" y="26"/>
                  </a:lnTo>
                  <a:lnTo>
                    <a:pt x="61" y="24"/>
                  </a:lnTo>
                  <a:lnTo>
                    <a:pt x="60" y="20"/>
                  </a:lnTo>
                  <a:lnTo>
                    <a:pt x="59" y="15"/>
                  </a:lnTo>
                  <a:lnTo>
                    <a:pt x="60" y="9"/>
                  </a:lnTo>
                  <a:lnTo>
                    <a:pt x="63" y="4"/>
                  </a:lnTo>
                  <a:lnTo>
                    <a:pt x="67" y="2"/>
                  </a:lnTo>
                  <a:lnTo>
                    <a:pt x="74" y="0"/>
                  </a:lnTo>
                  <a:lnTo>
                    <a:pt x="79" y="2"/>
                  </a:lnTo>
                  <a:lnTo>
                    <a:pt x="82" y="3"/>
                  </a:lnTo>
                  <a:lnTo>
                    <a:pt x="85" y="5"/>
                  </a:lnTo>
                  <a:lnTo>
                    <a:pt x="86" y="9"/>
                  </a:lnTo>
                  <a:lnTo>
                    <a:pt x="79" y="11"/>
                  </a:lnTo>
                  <a:lnTo>
                    <a:pt x="77" y="9"/>
                  </a:lnTo>
                  <a:lnTo>
                    <a:pt x="76" y="8"/>
                  </a:lnTo>
                  <a:lnTo>
                    <a:pt x="74" y="7"/>
                  </a:lnTo>
                  <a:lnTo>
                    <a:pt x="71" y="8"/>
                  </a:lnTo>
                  <a:lnTo>
                    <a:pt x="69" y="9"/>
                  </a:lnTo>
                  <a:lnTo>
                    <a:pt x="69" y="11"/>
                  </a:lnTo>
                  <a:lnTo>
                    <a:pt x="67" y="15"/>
                  </a:lnTo>
                  <a:lnTo>
                    <a:pt x="69" y="19"/>
                  </a:lnTo>
                  <a:lnTo>
                    <a:pt x="70" y="21"/>
                  </a:lnTo>
                  <a:lnTo>
                    <a:pt x="71" y="23"/>
                  </a:lnTo>
                  <a:lnTo>
                    <a:pt x="74" y="24"/>
                  </a:lnTo>
                  <a:lnTo>
                    <a:pt x="76" y="23"/>
                  </a:lnTo>
                  <a:lnTo>
                    <a:pt x="77" y="21"/>
                  </a:lnTo>
                  <a:lnTo>
                    <a:pt x="79" y="18"/>
                  </a:lnTo>
                  <a:close/>
                  <a:moveTo>
                    <a:pt x="91" y="2"/>
                  </a:moveTo>
                  <a:lnTo>
                    <a:pt x="100" y="2"/>
                  </a:lnTo>
                  <a:lnTo>
                    <a:pt x="100" y="11"/>
                  </a:lnTo>
                  <a:lnTo>
                    <a:pt x="109" y="11"/>
                  </a:lnTo>
                  <a:lnTo>
                    <a:pt x="109" y="2"/>
                  </a:lnTo>
                  <a:lnTo>
                    <a:pt x="118" y="2"/>
                  </a:lnTo>
                  <a:lnTo>
                    <a:pt x="118" y="29"/>
                  </a:lnTo>
                  <a:lnTo>
                    <a:pt x="109" y="29"/>
                  </a:lnTo>
                  <a:lnTo>
                    <a:pt x="109" y="18"/>
                  </a:lnTo>
                  <a:lnTo>
                    <a:pt x="100" y="18"/>
                  </a:lnTo>
                  <a:lnTo>
                    <a:pt x="100" y="29"/>
                  </a:lnTo>
                  <a:lnTo>
                    <a:pt x="91" y="29"/>
                  </a:lnTo>
                  <a:lnTo>
                    <a:pt x="91" y="2"/>
                  </a:lnTo>
                  <a:close/>
                  <a:moveTo>
                    <a:pt x="123" y="15"/>
                  </a:moveTo>
                  <a:lnTo>
                    <a:pt x="123" y="15"/>
                  </a:lnTo>
                  <a:lnTo>
                    <a:pt x="124" y="9"/>
                  </a:lnTo>
                  <a:lnTo>
                    <a:pt x="127" y="4"/>
                  </a:lnTo>
                  <a:lnTo>
                    <a:pt x="132" y="2"/>
                  </a:lnTo>
                  <a:lnTo>
                    <a:pt x="138" y="0"/>
                  </a:lnTo>
                  <a:lnTo>
                    <a:pt x="144" y="2"/>
                  </a:lnTo>
                  <a:lnTo>
                    <a:pt x="148" y="4"/>
                  </a:lnTo>
                  <a:lnTo>
                    <a:pt x="152" y="9"/>
                  </a:lnTo>
                  <a:lnTo>
                    <a:pt x="152" y="15"/>
                  </a:lnTo>
                  <a:lnTo>
                    <a:pt x="152" y="19"/>
                  </a:lnTo>
                  <a:lnTo>
                    <a:pt x="150" y="23"/>
                  </a:lnTo>
                  <a:lnTo>
                    <a:pt x="148" y="26"/>
                  </a:lnTo>
                  <a:lnTo>
                    <a:pt x="145" y="28"/>
                  </a:lnTo>
                  <a:lnTo>
                    <a:pt x="142" y="29"/>
                  </a:lnTo>
                  <a:lnTo>
                    <a:pt x="138" y="30"/>
                  </a:lnTo>
                  <a:lnTo>
                    <a:pt x="133" y="30"/>
                  </a:lnTo>
                  <a:lnTo>
                    <a:pt x="129" y="29"/>
                  </a:lnTo>
                  <a:lnTo>
                    <a:pt x="127" y="26"/>
                  </a:lnTo>
                  <a:lnTo>
                    <a:pt x="124" y="24"/>
                  </a:lnTo>
                  <a:lnTo>
                    <a:pt x="123" y="20"/>
                  </a:lnTo>
                  <a:lnTo>
                    <a:pt x="123" y="15"/>
                  </a:lnTo>
                  <a:close/>
                  <a:moveTo>
                    <a:pt x="132" y="15"/>
                  </a:moveTo>
                  <a:lnTo>
                    <a:pt x="132" y="15"/>
                  </a:lnTo>
                  <a:lnTo>
                    <a:pt x="132" y="19"/>
                  </a:lnTo>
                  <a:lnTo>
                    <a:pt x="133" y="21"/>
                  </a:lnTo>
                  <a:lnTo>
                    <a:pt x="135" y="23"/>
                  </a:lnTo>
                  <a:lnTo>
                    <a:pt x="138" y="24"/>
                  </a:lnTo>
                  <a:lnTo>
                    <a:pt x="140" y="23"/>
                  </a:lnTo>
                  <a:lnTo>
                    <a:pt x="142" y="21"/>
                  </a:lnTo>
                  <a:lnTo>
                    <a:pt x="143" y="19"/>
                  </a:lnTo>
                  <a:lnTo>
                    <a:pt x="143" y="15"/>
                  </a:lnTo>
                  <a:lnTo>
                    <a:pt x="143" y="11"/>
                  </a:lnTo>
                  <a:lnTo>
                    <a:pt x="142" y="9"/>
                  </a:lnTo>
                  <a:lnTo>
                    <a:pt x="140" y="8"/>
                  </a:lnTo>
                  <a:lnTo>
                    <a:pt x="138" y="7"/>
                  </a:lnTo>
                  <a:lnTo>
                    <a:pt x="135" y="8"/>
                  </a:lnTo>
                  <a:lnTo>
                    <a:pt x="133" y="9"/>
                  </a:lnTo>
                  <a:lnTo>
                    <a:pt x="132" y="11"/>
                  </a:lnTo>
                  <a:lnTo>
                    <a:pt x="132" y="15"/>
                  </a:lnTo>
                  <a:close/>
                  <a:moveTo>
                    <a:pt x="156" y="2"/>
                  </a:moveTo>
                  <a:lnTo>
                    <a:pt x="170" y="2"/>
                  </a:lnTo>
                  <a:lnTo>
                    <a:pt x="176" y="2"/>
                  </a:lnTo>
                  <a:lnTo>
                    <a:pt x="180" y="5"/>
                  </a:lnTo>
                  <a:lnTo>
                    <a:pt x="182" y="9"/>
                  </a:lnTo>
                  <a:lnTo>
                    <a:pt x="182" y="15"/>
                  </a:lnTo>
                  <a:lnTo>
                    <a:pt x="182" y="23"/>
                  </a:lnTo>
                  <a:lnTo>
                    <a:pt x="179" y="26"/>
                  </a:lnTo>
                  <a:lnTo>
                    <a:pt x="175" y="29"/>
                  </a:lnTo>
                  <a:lnTo>
                    <a:pt x="170" y="29"/>
                  </a:lnTo>
                  <a:lnTo>
                    <a:pt x="156" y="29"/>
                  </a:lnTo>
                  <a:lnTo>
                    <a:pt x="156" y="2"/>
                  </a:lnTo>
                  <a:close/>
                  <a:moveTo>
                    <a:pt x="165" y="8"/>
                  </a:moveTo>
                  <a:lnTo>
                    <a:pt x="165" y="23"/>
                  </a:lnTo>
                  <a:lnTo>
                    <a:pt x="168" y="23"/>
                  </a:lnTo>
                  <a:lnTo>
                    <a:pt x="171" y="23"/>
                  </a:lnTo>
                  <a:lnTo>
                    <a:pt x="174" y="20"/>
                  </a:lnTo>
                  <a:lnTo>
                    <a:pt x="174" y="15"/>
                  </a:lnTo>
                  <a:lnTo>
                    <a:pt x="174" y="11"/>
                  </a:lnTo>
                  <a:lnTo>
                    <a:pt x="173" y="9"/>
                  </a:lnTo>
                  <a:lnTo>
                    <a:pt x="171" y="8"/>
                  </a:lnTo>
                  <a:lnTo>
                    <a:pt x="168" y="8"/>
                  </a:lnTo>
                  <a:lnTo>
                    <a:pt x="165" y="8"/>
                  </a:lnTo>
                  <a:close/>
                  <a:moveTo>
                    <a:pt x="187" y="2"/>
                  </a:moveTo>
                  <a:lnTo>
                    <a:pt x="196" y="2"/>
                  </a:lnTo>
                  <a:lnTo>
                    <a:pt x="206" y="16"/>
                  </a:lnTo>
                  <a:lnTo>
                    <a:pt x="206" y="2"/>
                  </a:lnTo>
                  <a:lnTo>
                    <a:pt x="215" y="2"/>
                  </a:lnTo>
                  <a:lnTo>
                    <a:pt x="215" y="29"/>
                  </a:lnTo>
                  <a:lnTo>
                    <a:pt x="206" y="29"/>
                  </a:lnTo>
                  <a:lnTo>
                    <a:pt x="196" y="14"/>
                  </a:lnTo>
                  <a:lnTo>
                    <a:pt x="196" y="29"/>
                  </a:lnTo>
                  <a:lnTo>
                    <a:pt x="187" y="29"/>
                  </a:lnTo>
                  <a:lnTo>
                    <a:pt x="187" y="2"/>
                  </a:lnTo>
                  <a:close/>
                  <a:moveTo>
                    <a:pt x="221" y="2"/>
                  </a:moveTo>
                  <a:lnTo>
                    <a:pt x="229" y="2"/>
                  </a:lnTo>
                  <a:lnTo>
                    <a:pt x="229" y="29"/>
                  </a:lnTo>
                  <a:lnTo>
                    <a:pt x="221" y="29"/>
                  </a:lnTo>
                  <a:lnTo>
                    <a:pt x="221" y="2"/>
                  </a:lnTo>
                  <a:close/>
                  <a:moveTo>
                    <a:pt x="234" y="15"/>
                  </a:moveTo>
                  <a:lnTo>
                    <a:pt x="234" y="15"/>
                  </a:lnTo>
                  <a:lnTo>
                    <a:pt x="236" y="9"/>
                  </a:lnTo>
                  <a:lnTo>
                    <a:pt x="239" y="4"/>
                  </a:lnTo>
                  <a:lnTo>
                    <a:pt x="243" y="2"/>
                  </a:lnTo>
                  <a:lnTo>
                    <a:pt x="249" y="0"/>
                  </a:lnTo>
                  <a:lnTo>
                    <a:pt x="255" y="2"/>
                  </a:lnTo>
                  <a:lnTo>
                    <a:pt x="260" y="4"/>
                  </a:lnTo>
                  <a:lnTo>
                    <a:pt x="263" y="9"/>
                  </a:lnTo>
                  <a:lnTo>
                    <a:pt x="264" y="15"/>
                  </a:lnTo>
                  <a:lnTo>
                    <a:pt x="264" y="19"/>
                  </a:lnTo>
                  <a:lnTo>
                    <a:pt x="263" y="23"/>
                  </a:lnTo>
                  <a:lnTo>
                    <a:pt x="260" y="26"/>
                  </a:lnTo>
                  <a:lnTo>
                    <a:pt x="258" y="28"/>
                  </a:lnTo>
                  <a:lnTo>
                    <a:pt x="254" y="29"/>
                  </a:lnTo>
                  <a:lnTo>
                    <a:pt x="250" y="30"/>
                  </a:lnTo>
                  <a:lnTo>
                    <a:pt x="245" y="30"/>
                  </a:lnTo>
                  <a:lnTo>
                    <a:pt x="242" y="29"/>
                  </a:lnTo>
                  <a:lnTo>
                    <a:pt x="239" y="26"/>
                  </a:lnTo>
                  <a:lnTo>
                    <a:pt x="237" y="24"/>
                  </a:lnTo>
                  <a:lnTo>
                    <a:pt x="236" y="20"/>
                  </a:lnTo>
                  <a:lnTo>
                    <a:pt x="234" y="15"/>
                  </a:lnTo>
                  <a:close/>
                  <a:moveTo>
                    <a:pt x="243" y="15"/>
                  </a:moveTo>
                  <a:lnTo>
                    <a:pt x="243" y="15"/>
                  </a:lnTo>
                  <a:lnTo>
                    <a:pt x="244" y="19"/>
                  </a:lnTo>
                  <a:lnTo>
                    <a:pt x="245" y="21"/>
                  </a:lnTo>
                  <a:lnTo>
                    <a:pt x="247" y="23"/>
                  </a:lnTo>
                  <a:lnTo>
                    <a:pt x="249" y="24"/>
                  </a:lnTo>
                  <a:lnTo>
                    <a:pt x="252" y="23"/>
                  </a:lnTo>
                  <a:lnTo>
                    <a:pt x="254" y="21"/>
                  </a:lnTo>
                  <a:lnTo>
                    <a:pt x="255" y="19"/>
                  </a:lnTo>
                  <a:lnTo>
                    <a:pt x="255" y="15"/>
                  </a:lnTo>
                  <a:lnTo>
                    <a:pt x="255" y="11"/>
                  </a:lnTo>
                  <a:lnTo>
                    <a:pt x="254" y="9"/>
                  </a:lnTo>
                  <a:lnTo>
                    <a:pt x="252" y="8"/>
                  </a:lnTo>
                  <a:lnTo>
                    <a:pt x="249" y="7"/>
                  </a:lnTo>
                  <a:lnTo>
                    <a:pt x="247" y="8"/>
                  </a:lnTo>
                  <a:lnTo>
                    <a:pt x="245" y="9"/>
                  </a:lnTo>
                  <a:lnTo>
                    <a:pt x="244" y="11"/>
                  </a:lnTo>
                  <a:lnTo>
                    <a:pt x="243" y="15"/>
                  </a:lnTo>
                  <a:close/>
                  <a:moveTo>
                    <a:pt x="2" y="57"/>
                  </a:moveTo>
                  <a:lnTo>
                    <a:pt x="16" y="57"/>
                  </a:lnTo>
                  <a:lnTo>
                    <a:pt x="21" y="57"/>
                  </a:lnTo>
                  <a:lnTo>
                    <a:pt x="23" y="58"/>
                  </a:lnTo>
                  <a:lnTo>
                    <a:pt x="25" y="62"/>
                  </a:lnTo>
                  <a:lnTo>
                    <a:pt x="25" y="66"/>
                  </a:lnTo>
                  <a:lnTo>
                    <a:pt x="25" y="70"/>
                  </a:lnTo>
                  <a:lnTo>
                    <a:pt x="23" y="72"/>
                  </a:lnTo>
                  <a:lnTo>
                    <a:pt x="19" y="74"/>
                  </a:lnTo>
                  <a:lnTo>
                    <a:pt x="16" y="74"/>
                  </a:lnTo>
                  <a:lnTo>
                    <a:pt x="11" y="74"/>
                  </a:lnTo>
                  <a:lnTo>
                    <a:pt x="11" y="86"/>
                  </a:lnTo>
                  <a:lnTo>
                    <a:pt x="2" y="86"/>
                  </a:lnTo>
                  <a:lnTo>
                    <a:pt x="2" y="57"/>
                  </a:lnTo>
                  <a:close/>
                  <a:moveTo>
                    <a:pt x="11" y="68"/>
                  </a:moveTo>
                  <a:lnTo>
                    <a:pt x="12" y="68"/>
                  </a:lnTo>
                  <a:lnTo>
                    <a:pt x="16" y="68"/>
                  </a:lnTo>
                  <a:lnTo>
                    <a:pt x="17" y="66"/>
                  </a:lnTo>
                  <a:lnTo>
                    <a:pt x="16" y="63"/>
                  </a:lnTo>
                  <a:lnTo>
                    <a:pt x="13" y="62"/>
                  </a:lnTo>
                  <a:lnTo>
                    <a:pt x="11" y="62"/>
                  </a:lnTo>
                  <a:lnTo>
                    <a:pt x="11" y="68"/>
                  </a:lnTo>
                  <a:close/>
                  <a:moveTo>
                    <a:pt x="29" y="71"/>
                  </a:moveTo>
                  <a:lnTo>
                    <a:pt x="29" y="71"/>
                  </a:lnTo>
                  <a:lnTo>
                    <a:pt x="30" y="65"/>
                  </a:lnTo>
                  <a:lnTo>
                    <a:pt x="33" y="60"/>
                  </a:lnTo>
                  <a:lnTo>
                    <a:pt x="38" y="57"/>
                  </a:lnTo>
                  <a:lnTo>
                    <a:pt x="44" y="56"/>
                  </a:lnTo>
                  <a:lnTo>
                    <a:pt x="50" y="57"/>
                  </a:lnTo>
                  <a:lnTo>
                    <a:pt x="55" y="60"/>
                  </a:lnTo>
                  <a:lnTo>
                    <a:pt x="58" y="65"/>
                  </a:lnTo>
                  <a:lnTo>
                    <a:pt x="59" y="71"/>
                  </a:lnTo>
                  <a:lnTo>
                    <a:pt x="58" y="76"/>
                  </a:lnTo>
                  <a:lnTo>
                    <a:pt x="56" y="79"/>
                  </a:lnTo>
                  <a:lnTo>
                    <a:pt x="55" y="82"/>
                  </a:lnTo>
                  <a:lnTo>
                    <a:pt x="51" y="84"/>
                  </a:lnTo>
                  <a:lnTo>
                    <a:pt x="48" y="86"/>
                  </a:lnTo>
                  <a:lnTo>
                    <a:pt x="44" y="86"/>
                  </a:lnTo>
                  <a:lnTo>
                    <a:pt x="39" y="86"/>
                  </a:lnTo>
                  <a:lnTo>
                    <a:pt x="37" y="84"/>
                  </a:lnTo>
                  <a:lnTo>
                    <a:pt x="33" y="82"/>
                  </a:lnTo>
                  <a:lnTo>
                    <a:pt x="30" y="79"/>
                  </a:lnTo>
                  <a:lnTo>
                    <a:pt x="29" y="76"/>
                  </a:lnTo>
                  <a:lnTo>
                    <a:pt x="29" y="71"/>
                  </a:lnTo>
                  <a:close/>
                  <a:moveTo>
                    <a:pt x="38" y="71"/>
                  </a:moveTo>
                  <a:lnTo>
                    <a:pt x="38" y="71"/>
                  </a:lnTo>
                  <a:lnTo>
                    <a:pt x="38" y="74"/>
                  </a:lnTo>
                  <a:lnTo>
                    <a:pt x="39" y="77"/>
                  </a:lnTo>
                  <a:lnTo>
                    <a:pt x="42" y="78"/>
                  </a:lnTo>
                  <a:lnTo>
                    <a:pt x="44" y="79"/>
                  </a:lnTo>
                  <a:lnTo>
                    <a:pt x="46" y="78"/>
                  </a:lnTo>
                  <a:lnTo>
                    <a:pt x="48" y="77"/>
                  </a:lnTo>
                  <a:lnTo>
                    <a:pt x="49" y="74"/>
                  </a:lnTo>
                  <a:lnTo>
                    <a:pt x="50" y="71"/>
                  </a:lnTo>
                  <a:lnTo>
                    <a:pt x="49" y="67"/>
                  </a:lnTo>
                  <a:lnTo>
                    <a:pt x="48" y="65"/>
                  </a:lnTo>
                  <a:lnTo>
                    <a:pt x="46" y="63"/>
                  </a:lnTo>
                  <a:lnTo>
                    <a:pt x="44" y="63"/>
                  </a:lnTo>
                  <a:lnTo>
                    <a:pt x="42" y="63"/>
                  </a:lnTo>
                  <a:lnTo>
                    <a:pt x="39" y="65"/>
                  </a:lnTo>
                  <a:lnTo>
                    <a:pt x="38" y="67"/>
                  </a:lnTo>
                  <a:lnTo>
                    <a:pt x="38" y="71"/>
                  </a:lnTo>
                  <a:close/>
                  <a:moveTo>
                    <a:pt x="63" y="57"/>
                  </a:moveTo>
                  <a:lnTo>
                    <a:pt x="75" y="57"/>
                  </a:lnTo>
                  <a:lnTo>
                    <a:pt x="79" y="74"/>
                  </a:lnTo>
                  <a:lnTo>
                    <a:pt x="84" y="57"/>
                  </a:lnTo>
                  <a:lnTo>
                    <a:pt x="95" y="57"/>
                  </a:lnTo>
                  <a:lnTo>
                    <a:pt x="95" y="86"/>
                  </a:lnTo>
                  <a:lnTo>
                    <a:pt x="87" y="86"/>
                  </a:lnTo>
                  <a:lnTo>
                    <a:pt x="87" y="63"/>
                  </a:lnTo>
                  <a:lnTo>
                    <a:pt x="82" y="86"/>
                  </a:lnTo>
                  <a:lnTo>
                    <a:pt x="76" y="86"/>
                  </a:lnTo>
                  <a:lnTo>
                    <a:pt x="70" y="63"/>
                  </a:lnTo>
                  <a:lnTo>
                    <a:pt x="70" y="86"/>
                  </a:lnTo>
                  <a:lnTo>
                    <a:pt x="63" y="86"/>
                  </a:lnTo>
                  <a:lnTo>
                    <a:pt x="63" y="57"/>
                  </a:lnTo>
                  <a:close/>
                  <a:moveTo>
                    <a:pt x="100" y="71"/>
                  </a:moveTo>
                  <a:lnTo>
                    <a:pt x="100" y="71"/>
                  </a:lnTo>
                  <a:lnTo>
                    <a:pt x="101" y="65"/>
                  </a:lnTo>
                  <a:lnTo>
                    <a:pt x="103" y="60"/>
                  </a:lnTo>
                  <a:lnTo>
                    <a:pt x="108" y="57"/>
                  </a:lnTo>
                  <a:lnTo>
                    <a:pt x="114" y="56"/>
                  </a:lnTo>
                  <a:lnTo>
                    <a:pt x="121" y="57"/>
                  </a:lnTo>
                  <a:lnTo>
                    <a:pt x="124" y="60"/>
                  </a:lnTo>
                  <a:lnTo>
                    <a:pt x="128" y="65"/>
                  </a:lnTo>
                  <a:lnTo>
                    <a:pt x="128" y="71"/>
                  </a:lnTo>
                  <a:lnTo>
                    <a:pt x="128" y="76"/>
                  </a:lnTo>
                  <a:lnTo>
                    <a:pt x="127" y="79"/>
                  </a:lnTo>
                  <a:lnTo>
                    <a:pt x="124" y="82"/>
                  </a:lnTo>
                  <a:lnTo>
                    <a:pt x="122" y="84"/>
                  </a:lnTo>
                  <a:lnTo>
                    <a:pt x="118" y="86"/>
                  </a:lnTo>
                  <a:lnTo>
                    <a:pt x="114" y="86"/>
                  </a:lnTo>
                  <a:lnTo>
                    <a:pt x="109" y="86"/>
                  </a:lnTo>
                  <a:lnTo>
                    <a:pt x="106" y="84"/>
                  </a:lnTo>
                  <a:lnTo>
                    <a:pt x="103" y="82"/>
                  </a:lnTo>
                  <a:lnTo>
                    <a:pt x="101" y="79"/>
                  </a:lnTo>
                  <a:lnTo>
                    <a:pt x="100" y="76"/>
                  </a:lnTo>
                  <a:lnTo>
                    <a:pt x="100" y="71"/>
                  </a:lnTo>
                  <a:close/>
                  <a:moveTo>
                    <a:pt x="108" y="71"/>
                  </a:moveTo>
                  <a:lnTo>
                    <a:pt x="108" y="71"/>
                  </a:lnTo>
                  <a:lnTo>
                    <a:pt x="108" y="74"/>
                  </a:lnTo>
                  <a:lnTo>
                    <a:pt x="109" y="77"/>
                  </a:lnTo>
                  <a:lnTo>
                    <a:pt x="112" y="78"/>
                  </a:lnTo>
                  <a:lnTo>
                    <a:pt x="114" y="79"/>
                  </a:lnTo>
                  <a:lnTo>
                    <a:pt x="117" y="78"/>
                  </a:lnTo>
                  <a:lnTo>
                    <a:pt x="118" y="77"/>
                  </a:lnTo>
                  <a:lnTo>
                    <a:pt x="119" y="74"/>
                  </a:lnTo>
                  <a:lnTo>
                    <a:pt x="119" y="71"/>
                  </a:lnTo>
                  <a:lnTo>
                    <a:pt x="119" y="67"/>
                  </a:lnTo>
                  <a:lnTo>
                    <a:pt x="118" y="65"/>
                  </a:lnTo>
                  <a:lnTo>
                    <a:pt x="117" y="63"/>
                  </a:lnTo>
                  <a:lnTo>
                    <a:pt x="114" y="63"/>
                  </a:lnTo>
                  <a:lnTo>
                    <a:pt x="112" y="63"/>
                  </a:lnTo>
                  <a:lnTo>
                    <a:pt x="109" y="65"/>
                  </a:lnTo>
                  <a:lnTo>
                    <a:pt x="108" y="67"/>
                  </a:lnTo>
                  <a:lnTo>
                    <a:pt x="108" y="71"/>
                  </a:lnTo>
                  <a:close/>
                  <a:moveTo>
                    <a:pt x="133" y="86"/>
                  </a:moveTo>
                  <a:lnTo>
                    <a:pt x="133" y="57"/>
                  </a:lnTo>
                  <a:lnTo>
                    <a:pt x="148" y="57"/>
                  </a:lnTo>
                  <a:lnTo>
                    <a:pt x="154" y="57"/>
                  </a:lnTo>
                  <a:lnTo>
                    <a:pt x="158" y="60"/>
                  </a:lnTo>
                  <a:lnTo>
                    <a:pt x="159" y="62"/>
                  </a:lnTo>
                  <a:lnTo>
                    <a:pt x="159" y="65"/>
                  </a:lnTo>
                  <a:lnTo>
                    <a:pt x="158" y="68"/>
                  </a:lnTo>
                  <a:lnTo>
                    <a:pt x="155" y="72"/>
                  </a:lnTo>
                  <a:lnTo>
                    <a:pt x="153" y="72"/>
                  </a:lnTo>
                  <a:lnTo>
                    <a:pt x="154" y="73"/>
                  </a:lnTo>
                  <a:lnTo>
                    <a:pt x="156" y="74"/>
                  </a:lnTo>
                  <a:lnTo>
                    <a:pt x="156" y="77"/>
                  </a:lnTo>
                  <a:lnTo>
                    <a:pt x="161" y="86"/>
                  </a:lnTo>
                  <a:lnTo>
                    <a:pt x="152" y="86"/>
                  </a:lnTo>
                  <a:lnTo>
                    <a:pt x="147" y="77"/>
                  </a:lnTo>
                  <a:lnTo>
                    <a:pt x="145" y="74"/>
                  </a:lnTo>
                  <a:lnTo>
                    <a:pt x="143" y="73"/>
                  </a:lnTo>
                  <a:lnTo>
                    <a:pt x="142" y="73"/>
                  </a:lnTo>
                  <a:lnTo>
                    <a:pt x="142" y="86"/>
                  </a:lnTo>
                  <a:lnTo>
                    <a:pt x="133" y="86"/>
                  </a:lnTo>
                  <a:close/>
                  <a:moveTo>
                    <a:pt x="142" y="68"/>
                  </a:moveTo>
                  <a:lnTo>
                    <a:pt x="145" y="68"/>
                  </a:lnTo>
                  <a:lnTo>
                    <a:pt x="148" y="68"/>
                  </a:lnTo>
                  <a:lnTo>
                    <a:pt x="150" y="67"/>
                  </a:lnTo>
                  <a:lnTo>
                    <a:pt x="150" y="66"/>
                  </a:lnTo>
                  <a:lnTo>
                    <a:pt x="149" y="63"/>
                  </a:lnTo>
                  <a:lnTo>
                    <a:pt x="147" y="62"/>
                  </a:lnTo>
                  <a:lnTo>
                    <a:pt x="142" y="62"/>
                  </a:lnTo>
                  <a:lnTo>
                    <a:pt x="142" y="68"/>
                  </a:lnTo>
                  <a:close/>
                  <a:moveTo>
                    <a:pt x="163" y="76"/>
                  </a:moveTo>
                  <a:lnTo>
                    <a:pt x="171" y="76"/>
                  </a:lnTo>
                  <a:lnTo>
                    <a:pt x="173" y="78"/>
                  </a:lnTo>
                  <a:lnTo>
                    <a:pt x="174" y="79"/>
                  </a:lnTo>
                  <a:lnTo>
                    <a:pt x="176" y="79"/>
                  </a:lnTo>
                  <a:lnTo>
                    <a:pt x="179" y="79"/>
                  </a:lnTo>
                  <a:lnTo>
                    <a:pt x="180" y="77"/>
                  </a:lnTo>
                  <a:lnTo>
                    <a:pt x="179" y="74"/>
                  </a:lnTo>
                  <a:lnTo>
                    <a:pt x="174" y="73"/>
                  </a:lnTo>
                  <a:lnTo>
                    <a:pt x="169" y="72"/>
                  </a:lnTo>
                  <a:lnTo>
                    <a:pt x="166" y="70"/>
                  </a:lnTo>
                  <a:lnTo>
                    <a:pt x="164" y="67"/>
                  </a:lnTo>
                  <a:lnTo>
                    <a:pt x="164" y="65"/>
                  </a:lnTo>
                  <a:lnTo>
                    <a:pt x="165" y="61"/>
                  </a:lnTo>
                  <a:lnTo>
                    <a:pt x="169" y="57"/>
                  </a:lnTo>
                  <a:lnTo>
                    <a:pt x="176" y="56"/>
                  </a:lnTo>
                  <a:lnTo>
                    <a:pt x="180" y="57"/>
                  </a:lnTo>
                  <a:lnTo>
                    <a:pt x="184" y="58"/>
                  </a:lnTo>
                  <a:lnTo>
                    <a:pt x="186" y="61"/>
                  </a:lnTo>
                  <a:lnTo>
                    <a:pt x="187" y="65"/>
                  </a:lnTo>
                  <a:lnTo>
                    <a:pt x="179" y="65"/>
                  </a:lnTo>
                  <a:lnTo>
                    <a:pt x="177" y="62"/>
                  </a:lnTo>
                  <a:lnTo>
                    <a:pt x="175" y="62"/>
                  </a:lnTo>
                  <a:lnTo>
                    <a:pt x="173" y="62"/>
                  </a:lnTo>
                  <a:lnTo>
                    <a:pt x="171" y="63"/>
                  </a:lnTo>
                  <a:lnTo>
                    <a:pt x="173" y="65"/>
                  </a:lnTo>
                  <a:lnTo>
                    <a:pt x="175" y="66"/>
                  </a:lnTo>
                  <a:lnTo>
                    <a:pt x="184" y="68"/>
                  </a:lnTo>
                  <a:lnTo>
                    <a:pt x="187" y="72"/>
                  </a:lnTo>
                  <a:lnTo>
                    <a:pt x="189" y="76"/>
                  </a:lnTo>
                  <a:lnTo>
                    <a:pt x="187" y="78"/>
                  </a:lnTo>
                  <a:lnTo>
                    <a:pt x="187" y="81"/>
                  </a:lnTo>
                  <a:lnTo>
                    <a:pt x="185" y="83"/>
                  </a:lnTo>
                  <a:lnTo>
                    <a:pt x="182" y="84"/>
                  </a:lnTo>
                  <a:lnTo>
                    <a:pt x="176" y="86"/>
                  </a:lnTo>
                  <a:lnTo>
                    <a:pt x="170" y="84"/>
                  </a:lnTo>
                  <a:lnTo>
                    <a:pt x="165" y="83"/>
                  </a:lnTo>
                  <a:lnTo>
                    <a:pt x="164" y="79"/>
                  </a:lnTo>
                  <a:lnTo>
                    <a:pt x="163" y="76"/>
                  </a:lnTo>
                  <a:close/>
                  <a:moveTo>
                    <a:pt x="192" y="57"/>
                  </a:moveTo>
                  <a:lnTo>
                    <a:pt x="201" y="57"/>
                  </a:lnTo>
                  <a:lnTo>
                    <a:pt x="201" y="67"/>
                  </a:lnTo>
                  <a:lnTo>
                    <a:pt x="211" y="57"/>
                  </a:lnTo>
                  <a:lnTo>
                    <a:pt x="222" y="57"/>
                  </a:lnTo>
                  <a:lnTo>
                    <a:pt x="212" y="67"/>
                  </a:lnTo>
                  <a:lnTo>
                    <a:pt x="223" y="86"/>
                  </a:lnTo>
                  <a:lnTo>
                    <a:pt x="212" y="86"/>
                  </a:lnTo>
                  <a:lnTo>
                    <a:pt x="206" y="73"/>
                  </a:lnTo>
                  <a:lnTo>
                    <a:pt x="201" y="78"/>
                  </a:lnTo>
                  <a:lnTo>
                    <a:pt x="201" y="86"/>
                  </a:lnTo>
                  <a:lnTo>
                    <a:pt x="192" y="86"/>
                  </a:lnTo>
                  <a:lnTo>
                    <a:pt x="192" y="57"/>
                  </a:lnTo>
                  <a:close/>
                  <a:moveTo>
                    <a:pt x="226" y="57"/>
                  </a:moveTo>
                  <a:lnTo>
                    <a:pt x="234" y="57"/>
                  </a:lnTo>
                  <a:lnTo>
                    <a:pt x="234" y="86"/>
                  </a:lnTo>
                  <a:lnTo>
                    <a:pt x="226" y="86"/>
                  </a:lnTo>
                  <a:lnTo>
                    <a:pt x="226" y="57"/>
                  </a:lnTo>
                  <a:close/>
                  <a:moveTo>
                    <a:pt x="240" y="57"/>
                  </a:moveTo>
                  <a:lnTo>
                    <a:pt x="264" y="57"/>
                  </a:lnTo>
                  <a:lnTo>
                    <a:pt x="264" y="63"/>
                  </a:lnTo>
                  <a:lnTo>
                    <a:pt x="249" y="63"/>
                  </a:lnTo>
                  <a:lnTo>
                    <a:pt x="249" y="67"/>
                  </a:lnTo>
                  <a:lnTo>
                    <a:pt x="263" y="67"/>
                  </a:lnTo>
                  <a:lnTo>
                    <a:pt x="263" y="73"/>
                  </a:lnTo>
                  <a:lnTo>
                    <a:pt x="249" y="73"/>
                  </a:lnTo>
                  <a:lnTo>
                    <a:pt x="249" y="78"/>
                  </a:lnTo>
                  <a:lnTo>
                    <a:pt x="265" y="78"/>
                  </a:lnTo>
                  <a:lnTo>
                    <a:pt x="265" y="86"/>
                  </a:lnTo>
                  <a:lnTo>
                    <a:pt x="240" y="86"/>
                  </a:lnTo>
                  <a:lnTo>
                    <a:pt x="240" y="57"/>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406" name="Google Shape;406;p38"/>
            <p:cNvSpPr/>
            <p:nvPr/>
          </p:nvSpPr>
          <p:spPr>
            <a:xfrm>
              <a:off x="2306" y="2738"/>
              <a:ext cx="264" cy="84"/>
            </a:xfrm>
            <a:custGeom>
              <a:rect b="b" l="l" r="r" t="t"/>
              <a:pathLst>
                <a:path extrusionOk="0" h="84" w="264">
                  <a:moveTo>
                    <a:pt x="7" y="0"/>
                  </a:moveTo>
                  <a:lnTo>
                    <a:pt x="16" y="0"/>
                  </a:lnTo>
                  <a:lnTo>
                    <a:pt x="16" y="11"/>
                  </a:lnTo>
                  <a:lnTo>
                    <a:pt x="25" y="0"/>
                  </a:lnTo>
                  <a:lnTo>
                    <a:pt x="36" y="0"/>
                  </a:lnTo>
                  <a:lnTo>
                    <a:pt x="26" y="11"/>
                  </a:lnTo>
                  <a:lnTo>
                    <a:pt x="37" y="28"/>
                  </a:lnTo>
                  <a:lnTo>
                    <a:pt x="26" y="28"/>
                  </a:lnTo>
                  <a:lnTo>
                    <a:pt x="20" y="16"/>
                  </a:lnTo>
                  <a:lnTo>
                    <a:pt x="16" y="21"/>
                  </a:lnTo>
                  <a:lnTo>
                    <a:pt x="16" y="28"/>
                  </a:lnTo>
                  <a:lnTo>
                    <a:pt x="7" y="28"/>
                  </a:lnTo>
                  <a:lnTo>
                    <a:pt x="7" y="0"/>
                  </a:lnTo>
                  <a:close/>
                  <a:moveTo>
                    <a:pt x="58" y="0"/>
                  </a:moveTo>
                  <a:lnTo>
                    <a:pt x="67" y="0"/>
                  </a:lnTo>
                  <a:lnTo>
                    <a:pt x="67" y="17"/>
                  </a:lnTo>
                  <a:lnTo>
                    <a:pt x="66" y="22"/>
                  </a:lnTo>
                  <a:lnTo>
                    <a:pt x="63" y="26"/>
                  </a:lnTo>
                  <a:lnTo>
                    <a:pt x="61" y="28"/>
                  </a:lnTo>
                  <a:lnTo>
                    <a:pt x="55" y="28"/>
                  </a:lnTo>
                  <a:lnTo>
                    <a:pt x="50" y="28"/>
                  </a:lnTo>
                  <a:lnTo>
                    <a:pt x="46" y="27"/>
                  </a:lnTo>
                  <a:lnTo>
                    <a:pt x="42" y="25"/>
                  </a:lnTo>
                  <a:lnTo>
                    <a:pt x="41" y="22"/>
                  </a:lnTo>
                  <a:lnTo>
                    <a:pt x="40" y="17"/>
                  </a:lnTo>
                  <a:lnTo>
                    <a:pt x="40" y="0"/>
                  </a:lnTo>
                  <a:lnTo>
                    <a:pt x="49" y="0"/>
                  </a:lnTo>
                  <a:lnTo>
                    <a:pt x="49" y="17"/>
                  </a:lnTo>
                  <a:lnTo>
                    <a:pt x="49" y="20"/>
                  </a:lnTo>
                  <a:lnTo>
                    <a:pt x="50" y="21"/>
                  </a:lnTo>
                  <a:lnTo>
                    <a:pt x="51" y="22"/>
                  </a:lnTo>
                  <a:lnTo>
                    <a:pt x="54" y="22"/>
                  </a:lnTo>
                  <a:lnTo>
                    <a:pt x="56" y="22"/>
                  </a:lnTo>
                  <a:lnTo>
                    <a:pt x="57" y="21"/>
                  </a:lnTo>
                  <a:lnTo>
                    <a:pt x="58" y="20"/>
                  </a:lnTo>
                  <a:lnTo>
                    <a:pt x="58" y="17"/>
                  </a:lnTo>
                  <a:lnTo>
                    <a:pt x="58" y="0"/>
                  </a:lnTo>
                  <a:close/>
                  <a:moveTo>
                    <a:pt x="84" y="0"/>
                  </a:moveTo>
                  <a:lnTo>
                    <a:pt x="93" y="0"/>
                  </a:lnTo>
                  <a:lnTo>
                    <a:pt x="93" y="15"/>
                  </a:lnTo>
                  <a:lnTo>
                    <a:pt x="93" y="22"/>
                  </a:lnTo>
                  <a:lnTo>
                    <a:pt x="92" y="25"/>
                  </a:lnTo>
                  <a:lnTo>
                    <a:pt x="89" y="27"/>
                  </a:lnTo>
                  <a:lnTo>
                    <a:pt x="86" y="28"/>
                  </a:lnTo>
                  <a:lnTo>
                    <a:pt x="82" y="28"/>
                  </a:lnTo>
                  <a:lnTo>
                    <a:pt x="76" y="27"/>
                  </a:lnTo>
                  <a:lnTo>
                    <a:pt x="73" y="26"/>
                  </a:lnTo>
                  <a:lnTo>
                    <a:pt x="72" y="25"/>
                  </a:lnTo>
                  <a:lnTo>
                    <a:pt x="71" y="18"/>
                  </a:lnTo>
                  <a:lnTo>
                    <a:pt x="79" y="17"/>
                  </a:lnTo>
                  <a:lnTo>
                    <a:pt x="79" y="21"/>
                  </a:lnTo>
                  <a:lnTo>
                    <a:pt x="81" y="22"/>
                  </a:lnTo>
                  <a:lnTo>
                    <a:pt x="82" y="22"/>
                  </a:lnTo>
                  <a:lnTo>
                    <a:pt x="84" y="21"/>
                  </a:lnTo>
                  <a:lnTo>
                    <a:pt x="84" y="17"/>
                  </a:lnTo>
                  <a:lnTo>
                    <a:pt x="84" y="0"/>
                  </a:lnTo>
                  <a:close/>
                  <a:moveTo>
                    <a:pt x="115" y="23"/>
                  </a:moveTo>
                  <a:lnTo>
                    <a:pt x="105" y="23"/>
                  </a:lnTo>
                  <a:lnTo>
                    <a:pt x="104" y="28"/>
                  </a:lnTo>
                  <a:lnTo>
                    <a:pt x="96" y="28"/>
                  </a:lnTo>
                  <a:lnTo>
                    <a:pt x="107" y="0"/>
                  </a:lnTo>
                  <a:lnTo>
                    <a:pt x="115" y="0"/>
                  </a:lnTo>
                  <a:lnTo>
                    <a:pt x="126" y="28"/>
                  </a:lnTo>
                  <a:lnTo>
                    <a:pt x="117" y="28"/>
                  </a:lnTo>
                  <a:lnTo>
                    <a:pt x="115" y="23"/>
                  </a:lnTo>
                  <a:close/>
                  <a:moveTo>
                    <a:pt x="114" y="17"/>
                  </a:moveTo>
                  <a:lnTo>
                    <a:pt x="110" y="7"/>
                  </a:lnTo>
                  <a:lnTo>
                    <a:pt x="108" y="17"/>
                  </a:lnTo>
                  <a:lnTo>
                    <a:pt x="114" y="17"/>
                  </a:lnTo>
                  <a:close/>
                  <a:moveTo>
                    <a:pt x="126" y="0"/>
                  </a:moveTo>
                  <a:lnTo>
                    <a:pt x="135" y="0"/>
                  </a:lnTo>
                  <a:lnTo>
                    <a:pt x="138" y="16"/>
                  </a:lnTo>
                  <a:lnTo>
                    <a:pt x="142" y="0"/>
                  </a:lnTo>
                  <a:lnTo>
                    <a:pt x="150" y="0"/>
                  </a:lnTo>
                  <a:lnTo>
                    <a:pt x="155" y="16"/>
                  </a:lnTo>
                  <a:lnTo>
                    <a:pt x="157" y="0"/>
                  </a:lnTo>
                  <a:lnTo>
                    <a:pt x="166" y="0"/>
                  </a:lnTo>
                  <a:lnTo>
                    <a:pt x="160" y="28"/>
                  </a:lnTo>
                  <a:lnTo>
                    <a:pt x="151" y="28"/>
                  </a:lnTo>
                  <a:lnTo>
                    <a:pt x="146" y="10"/>
                  </a:lnTo>
                  <a:lnTo>
                    <a:pt x="141" y="28"/>
                  </a:lnTo>
                  <a:lnTo>
                    <a:pt x="133" y="28"/>
                  </a:lnTo>
                  <a:lnTo>
                    <a:pt x="126" y="0"/>
                  </a:lnTo>
                  <a:close/>
                  <a:moveTo>
                    <a:pt x="167" y="18"/>
                  </a:moveTo>
                  <a:lnTo>
                    <a:pt x="176" y="18"/>
                  </a:lnTo>
                  <a:lnTo>
                    <a:pt x="177" y="21"/>
                  </a:lnTo>
                  <a:lnTo>
                    <a:pt x="178" y="22"/>
                  </a:lnTo>
                  <a:lnTo>
                    <a:pt x="181" y="23"/>
                  </a:lnTo>
                  <a:lnTo>
                    <a:pt x="183" y="22"/>
                  </a:lnTo>
                  <a:lnTo>
                    <a:pt x="184" y="20"/>
                  </a:lnTo>
                  <a:lnTo>
                    <a:pt x="183" y="18"/>
                  </a:lnTo>
                  <a:lnTo>
                    <a:pt x="180" y="17"/>
                  </a:lnTo>
                  <a:lnTo>
                    <a:pt x="175" y="15"/>
                  </a:lnTo>
                  <a:lnTo>
                    <a:pt x="171" y="13"/>
                  </a:lnTo>
                  <a:lnTo>
                    <a:pt x="170" y="11"/>
                  </a:lnTo>
                  <a:lnTo>
                    <a:pt x="168" y="7"/>
                  </a:lnTo>
                  <a:lnTo>
                    <a:pt x="170" y="4"/>
                  </a:lnTo>
                  <a:lnTo>
                    <a:pt x="173" y="1"/>
                  </a:lnTo>
                  <a:lnTo>
                    <a:pt x="181" y="0"/>
                  </a:lnTo>
                  <a:lnTo>
                    <a:pt x="186" y="0"/>
                  </a:lnTo>
                  <a:lnTo>
                    <a:pt x="188" y="1"/>
                  </a:lnTo>
                  <a:lnTo>
                    <a:pt x="191" y="4"/>
                  </a:lnTo>
                  <a:lnTo>
                    <a:pt x="192" y="7"/>
                  </a:lnTo>
                  <a:lnTo>
                    <a:pt x="184" y="8"/>
                  </a:lnTo>
                  <a:lnTo>
                    <a:pt x="182" y="6"/>
                  </a:lnTo>
                  <a:lnTo>
                    <a:pt x="180" y="5"/>
                  </a:lnTo>
                  <a:lnTo>
                    <a:pt x="177" y="5"/>
                  </a:lnTo>
                  <a:lnTo>
                    <a:pt x="177" y="7"/>
                  </a:lnTo>
                  <a:lnTo>
                    <a:pt x="177" y="8"/>
                  </a:lnTo>
                  <a:lnTo>
                    <a:pt x="180" y="10"/>
                  </a:lnTo>
                  <a:lnTo>
                    <a:pt x="188" y="12"/>
                  </a:lnTo>
                  <a:lnTo>
                    <a:pt x="192" y="15"/>
                  </a:lnTo>
                  <a:lnTo>
                    <a:pt x="193" y="18"/>
                  </a:lnTo>
                  <a:lnTo>
                    <a:pt x="193" y="22"/>
                  </a:lnTo>
                  <a:lnTo>
                    <a:pt x="192" y="25"/>
                  </a:lnTo>
                  <a:lnTo>
                    <a:pt x="189" y="26"/>
                  </a:lnTo>
                  <a:lnTo>
                    <a:pt x="187" y="27"/>
                  </a:lnTo>
                  <a:lnTo>
                    <a:pt x="181" y="28"/>
                  </a:lnTo>
                  <a:lnTo>
                    <a:pt x="175" y="28"/>
                  </a:lnTo>
                  <a:lnTo>
                    <a:pt x="171" y="26"/>
                  </a:lnTo>
                  <a:lnTo>
                    <a:pt x="168" y="23"/>
                  </a:lnTo>
                  <a:lnTo>
                    <a:pt x="167" y="18"/>
                  </a:lnTo>
                  <a:close/>
                  <a:moveTo>
                    <a:pt x="198" y="0"/>
                  </a:moveTo>
                  <a:lnTo>
                    <a:pt x="207" y="0"/>
                  </a:lnTo>
                  <a:lnTo>
                    <a:pt x="207" y="11"/>
                  </a:lnTo>
                  <a:lnTo>
                    <a:pt x="215" y="0"/>
                  </a:lnTo>
                  <a:lnTo>
                    <a:pt x="226" y="0"/>
                  </a:lnTo>
                  <a:lnTo>
                    <a:pt x="217" y="11"/>
                  </a:lnTo>
                  <a:lnTo>
                    <a:pt x="228" y="28"/>
                  </a:lnTo>
                  <a:lnTo>
                    <a:pt x="217" y="28"/>
                  </a:lnTo>
                  <a:lnTo>
                    <a:pt x="210" y="16"/>
                  </a:lnTo>
                  <a:lnTo>
                    <a:pt x="207" y="21"/>
                  </a:lnTo>
                  <a:lnTo>
                    <a:pt x="207" y="28"/>
                  </a:lnTo>
                  <a:lnTo>
                    <a:pt x="198" y="28"/>
                  </a:lnTo>
                  <a:lnTo>
                    <a:pt x="198" y="0"/>
                  </a:lnTo>
                  <a:close/>
                  <a:moveTo>
                    <a:pt x="228" y="13"/>
                  </a:moveTo>
                  <a:lnTo>
                    <a:pt x="228" y="13"/>
                  </a:lnTo>
                  <a:lnTo>
                    <a:pt x="229" y="7"/>
                  </a:lnTo>
                  <a:lnTo>
                    <a:pt x="231" y="4"/>
                  </a:lnTo>
                  <a:lnTo>
                    <a:pt x="236" y="0"/>
                  </a:lnTo>
                  <a:lnTo>
                    <a:pt x="243" y="0"/>
                  </a:lnTo>
                  <a:lnTo>
                    <a:pt x="249" y="0"/>
                  </a:lnTo>
                  <a:lnTo>
                    <a:pt x="254" y="4"/>
                  </a:lnTo>
                  <a:lnTo>
                    <a:pt x="256" y="7"/>
                  </a:lnTo>
                  <a:lnTo>
                    <a:pt x="257" y="13"/>
                  </a:lnTo>
                  <a:lnTo>
                    <a:pt x="257" y="18"/>
                  </a:lnTo>
                  <a:lnTo>
                    <a:pt x="256" y="22"/>
                  </a:lnTo>
                  <a:lnTo>
                    <a:pt x="254" y="25"/>
                  </a:lnTo>
                  <a:lnTo>
                    <a:pt x="251" y="27"/>
                  </a:lnTo>
                  <a:lnTo>
                    <a:pt x="247" y="28"/>
                  </a:lnTo>
                  <a:lnTo>
                    <a:pt x="243" y="28"/>
                  </a:lnTo>
                  <a:lnTo>
                    <a:pt x="239" y="28"/>
                  </a:lnTo>
                  <a:lnTo>
                    <a:pt x="235" y="27"/>
                  </a:lnTo>
                  <a:lnTo>
                    <a:pt x="233" y="25"/>
                  </a:lnTo>
                  <a:lnTo>
                    <a:pt x="230" y="22"/>
                  </a:lnTo>
                  <a:lnTo>
                    <a:pt x="229" y="18"/>
                  </a:lnTo>
                  <a:lnTo>
                    <a:pt x="228" y="13"/>
                  </a:lnTo>
                  <a:close/>
                  <a:moveTo>
                    <a:pt x="236" y="15"/>
                  </a:moveTo>
                  <a:lnTo>
                    <a:pt x="236" y="15"/>
                  </a:lnTo>
                  <a:lnTo>
                    <a:pt x="238" y="17"/>
                  </a:lnTo>
                  <a:lnTo>
                    <a:pt x="239" y="20"/>
                  </a:lnTo>
                  <a:lnTo>
                    <a:pt x="240" y="22"/>
                  </a:lnTo>
                  <a:lnTo>
                    <a:pt x="243" y="22"/>
                  </a:lnTo>
                  <a:lnTo>
                    <a:pt x="245" y="22"/>
                  </a:lnTo>
                  <a:lnTo>
                    <a:pt x="247" y="21"/>
                  </a:lnTo>
                  <a:lnTo>
                    <a:pt x="249" y="17"/>
                  </a:lnTo>
                  <a:lnTo>
                    <a:pt x="249" y="13"/>
                  </a:lnTo>
                  <a:lnTo>
                    <a:pt x="247" y="10"/>
                  </a:lnTo>
                  <a:lnTo>
                    <a:pt x="247" y="7"/>
                  </a:lnTo>
                  <a:lnTo>
                    <a:pt x="245" y="6"/>
                  </a:lnTo>
                  <a:lnTo>
                    <a:pt x="243" y="6"/>
                  </a:lnTo>
                  <a:lnTo>
                    <a:pt x="240" y="6"/>
                  </a:lnTo>
                  <a:lnTo>
                    <a:pt x="239" y="7"/>
                  </a:lnTo>
                  <a:lnTo>
                    <a:pt x="238" y="11"/>
                  </a:lnTo>
                  <a:lnTo>
                    <a:pt x="236" y="15"/>
                  </a:lnTo>
                  <a:close/>
                  <a:moveTo>
                    <a:pt x="0" y="55"/>
                  </a:moveTo>
                  <a:lnTo>
                    <a:pt x="15" y="55"/>
                  </a:lnTo>
                  <a:lnTo>
                    <a:pt x="19" y="57"/>
                  </a:lnTo>
                  <a:lnTo>
                    <a:pt x="23" y="58"/>
                  </a:lnTo>
                  <a:lnTo>
                    <a:pt x="24" y="60"/>
                  </a:lnTo>
                  <a:lnTo>
                    <a:pt x="25" y="64"/>
                  </a:lnTo>
                  <a:lnTo>
                    <a:pt x="24" y="68"/>
                  </a:lnTo>
                  <a:lnTo>
                    <a:pt x="21" y="72"/>
                  </a:lnTo>
                  <a:lnTo>
                    <a:pt x="19" y="73"/>
                  </a:lnTo>
                  <a:lnTo>
                    <a:pt x="14" y="74"/>
                  </a:lnTo>
                  <a:lnTo>
                    <a:pt x="9" y="74"/>
                  </a:lnTo>
                  <a:lnTo>
                    <a:pt x="9" y="84"/>
                  </a:lnTo>
                  <a:lnTo>
                    <a:pt x="0" y="84"/>
                  </a:lnTo>
                  <a:lnTo>
                    <a:pt x="0" y="55"/>
                  </a:lnTo>
                  <a:close/>
                  <a:moveTo>
                    <a:pt x="9" y="68"/>
                  </a:moveTo>
                  <a:lnTo>
                    <a:pt x="11" y="68"/>
                  </a:lnTo>
                  <a:lnTo>
                    <a:pt x="15" y="67"/>
                  </a:lnTo>
                  <a:lnTo>
                    <a:pt x="16" y="64"/>
                  </a:lnTo>
                  <a:lnTo>
                    <a:pt x="15" y="63"/>
                  </a:lnTo>
                  <a:lnTo>
                    <a:pt x="11" y="62"/>
                  </a:lnTo>
                  <a:lnTo>
                    <a:pt x="9" y="62"/>
                  </a:lnTo>
                  <a:lnTo>
                    <a:pt x="9" y="68"/>
                  </a:lnTo>
                  <a:close/>
                  <a:moveTo>
                    <a:pt x="28" y="70"/>
                  </a:moveTo>
                  <a:lnTo>
                    <a:pt x="28" y="70"/>
                  </a:lnTo>
                  <a:lnTo>
                    <a:pt x="29" y="64"/>
                  </a:lnTo>
                  <a:lnTo>
                    <a:pt x="31" y="59"/>
                  </a:lnTo>
                  <a:lnTo>
                    <a:pt x="36" y="57"/>
                  </a:lnTo>
                  <a:lnTo>
                    <a:pt x="42" y="55"/>
                  </a:lnTo>
                  <a:lnTo>
                    <a:pt x="49" y="57"/>
                  </a:lnTo>
                  <a:lnTo>
                    <a:pt x="54" y="59"/>
                  </a:lnTo>
                  <a:lnTo>
                    <a:pt x="56" y="64"/>
                  </a:lnTo>
                  <a:lnTo>
                    <a:pt x="57" y="69"/>
                  </a:lnTo>
                  <a:lnTo>
                    <a:pt x="57" y="74"/>
                  </a:lnTo>
                  <a:lnTo>
                    <a:pt x="56" y="78"/>
                  </a:lnTo>
                  <a:lnTo>
                    <a:pt x="54" y="80"/>
                  </a:lnTo>
                  <a:lnTo>
                    <a:pt x="51" y="83"/>
                  </a:lnTo>
                  <a:lnTo>
                    <a:pt x="47" y="84"/>
                  </a:lnTo>
                  <a:lnTo>
                    <a:pt x="42" y="84"/>
                  </a:lnTo>
                  <a:lnTo>
                    <a:pt x="39" y="84"/>
                  </a:lnTo>
                  <a:lnTo>
                    <a:pt x="35" y="83"/>
                  </a:lnTo>
                  <a:lnTo>
                    <a:pt x="32" y="81"/>
                  </a:lnTo>
                  <a:lnTo>
                    <a:pt x="30" y="78"/>
                  </a:lnTo>
                  <a:lnTo>
                    <a:pt x="29" y="74"/>
                  </a:lnTo>
                  <a:lnTo>
                    <a:pt x="28" y="70"/>
                  </a:lnTo>
                  <a:close/>
                  <a:moveTo>
                    <a:pt x="36" y="70"/>
                  </a:moveTo>
                  <a:lnTo>
                    <a:pt x="36" y="70"/>
                  </a:lnTo>
                  <a:lnTo>
                    <a:pt x="37" y="74"/>
                  </a:lnTo>
                  <a:lnTo>
                    <a:pt x="39" y="76"/>
                  </a:lnTo>
                  <a:lnTo>
                    <a:pt x="40" y="78"/>
                  </a:lnTo>
                  <a:lnTo>
                    <a:pt x="42" y="78"/>
                  </a:lnTo>
                  <a:lnTo>
                    <a:pt x="45" y="78"/>
                  </a:lnTo>
                  <a:lnTo>
                    <a:pt x="47" y="76"/>
                  </a:lnTo>
                  <a:lnTo>
                    <a:pt x="49" y="74"/>
                  </a:lnTo>
                  <a:lnTo>
                    <a:pt x="49" y="69"/>
                  </a:lnTo>
                  <a:lnTo>
                    <a:pt x="49" y="67"/>
                  </a:lnTo>
                  <a:lnTo>
                    <a:pt x="47" y="64"/>
                  </a:lnTo>
                  <a:lnTo>
                    <a:pt x="45" y="62"/>
                  </a:lnTo>
                  <a:lnTo>
                    <a:pt x="42" y="62"/>
                  </a:lnTo>
                  <a:lnTo>
                    <a:pt x="40" y="62"/>
                  </a:lnTo>
                  <a:lnTo>
                    <a:pt x="39" y="64"/>
                  </a:lnTo>
                  <a:lnTo>
                    <a:pt x="37" y="67"/>
                  </a:lnTo>
                  <a:lnTo>
                    <a:pt x="36" y="70"/>
                  </a:lnTo>
                  <a:close/>
                  <a:moveTo>
                    <a:pt x="62" y="55"/>
                  </a:moveTo>
                  <a:lnTo>
                    <a:pt x="73" y="55"/>
                  </a:lnTo>
                  <a:lnTo>
                    <a:pt x="78" y="73"/>
                  </a:lnTo>
                  <a:lnTo>
                    <a:pt x="82" y="55"/>
                  </a:lnTo>
                  <a:lnTo>
                    <a:pt x="94" y="55"/>
                  </a:lnTo>
                  <a:lnTo>
                    <a:pt x="94" y="84"/>
                  </a:lnTo>
                  <a:lnTo>
                    <a:pt x="87" y="84"/>
                  </a:lnTo>
                  <a:lnTo>
                    <a:pt x="87" y="63"/>
                  </a:lnTo>
                  <a:lnTo>
                    <a:pt x="81" y="84"/>
                  </a:lnTo>
                  <a:lnTo>
                    <a:pt x="75" y="84"/>
                  </a:lnTo>
                  <a:lnTo>
                    <a:pt x="70" y="63"/>
                  </a:lnTo>
                  <a:lnTo>
                    <a:pt x="70" y="84"/>
                  </a:lnTo>
                  <a:lnTo>
                    <a:pt x="62" y="84"/>
                  </a:lnTo>
                  <a:lnTo>
                    <a:pt x="62" y="55"/>
                  </a:lnTo>
                  <a:close/>
                  <a:moveTo>
                    <a:pt x="98" y="70"/>
                  </a:moveTo>
                  <a:lnTo>
                    <a:pt x="98" y="70"/>
                  </a:lnTo>
                  <a:lnTo>
                    <a:pt x="99" y="64"/>
                  </a:lnTo>
                  <a:lnTo>
                    <a:pt x="102" y="59"/>
                  </a:lnTo>
                  <a:lnTo>
                    <a:pt x="107" y="57"/>
                  </a:lnTo>
                  <a:lnTo>
                    <a:pt x="113" y="55"/>
                  </a:lnTo>
                  <a:lnTo>
                    <a:pt x="119" y="57"/>
                  </a:lnTo>
                  <a:lnTo>
                    <a:pt x="124" y="59"/>
                  </a:lnTo>
                  <a:lnTo>
                    <a:pt x="126" y="64"/>
                  </a:lnTo>
                  <a:lnTo>
                    <a:pt x="128" y="69"/>
                  </a:lnTo>
                  <a:lnTo>
                    <a:pt x="128" y="74"/>
                  </a:lnTo>
                  <a:lnTo>
                    <a:pt x="126" y="78"/>
                  </a:lnTo>
                  <a:lnTo>
                    <a:pt x="124" y="80"/>
                  </a:lnTo>
                  <a:lnTo>
                    <a:pt x="121" y="83"/>
                  </a:lnTo>
                  <a:lnTo>
                    <a:pt x="118" y="84"/>
                  </a:lnTo>
                  <a:lnTo>
                    <a:pt x="113" y="84"/>
                  </a:lnTo>
                  <a:lnTo>
                    <a:pt x="109" y="84"/>
                  </a:lnTo>
                  <a:lnTo>
                    <a:pt x="105" y="83"/>
                  </a:lnTo>
                  <a:lnTo>
                    <a:pt x="103" y="81"/>
                  </a:lnTo>
                  <a:lnTo>
                    <a:pt x="100" y="78"/>
                  </a:lnTo>
                  <a:lnTo>
                    <a:pt x="99" y="74"/>
                  </a:lnTo>
                  <a:lnTo>
                    <a:pt x="98" y="70"/>
                  </a:lnTo>
                  <a:close/>
                  <a:moveTo>
                    <a:pt x="107" y="70"/>
                  </a:moveTo>
                  <a:lnTo>
                    <a:pt x="107" y="70"/>
                  </a:lnTo>
                  <a:lnTo>
                    <a:pt x="108" y="74"/>
                  </a:lnTo>
                  <a:lnTo>
                    <a:pt x="109" y="76"/>
                  </a:lnTo>
                  <a:lnTo>
                    <a:pt x="110" y="78"/>
                  </a:lnTo>
                  <a:lnTo>
                    <a:pt x="113" y="78"/>
                  </a:lnTo>
                  <a:lnTo>
                    <a:pt x="115" y="78"/>
                  </a:lnTo>
                  <a:lnTo>
                    <a:pt x="118" y="76"/>
                  </a:lnTo>
                  <a:lnTo>
                    <a:pt x="119" y="74"/>
                  </a:lnTo>
                  <a:lnTo>
                    <a:pt x="119" y="69"/>
                  </a:lnTo>
                  <a:lnTo>
                    <a:pt x="119" y="67"/>
                  </a:lnTo>
                  <a:lnTo>
                    <a:pt x="118" y="64"/>
                  </a:lnTo>
                  <a:lnTo>
                    <a:pt x="115" y="62"/>
                  </a:lnTo>
                  <a:lnTo>
                    <a:pt x="113" y="62"/>
                  </a:lnTo>
                  <a:lnTo>
                    <a:pt x="110" y="62"/>
                  </a:lnTo>
                  <a:lnTo>
                    <a:pt x="109" y="64"/>
                  </a:lnTo>
                  <a:lnTo>
                    <a:pt x="108" y="67"/>
                  </a:lnTo>
                  <a:lnTo>
                    <a:pt x="107" y="70"/>
                  </a:lnTo>
                  <a:close/>
                  <a:moveTo>
                    <a:pt x="133" y="84"/>
                  </a:moveTo>
                  <a:lnTo>
                    <a:pt x="133" y="55"/>
                  </a:lnTo>
                  <a:lnTo>
                    <a:pt x="147" y="55"/>
                  </a:lnTo>
                  <a:lnTo>
                    <a:pt x="154" y="57"/>
                  </a:lnTo>
                  <a:lnTo>
                    <a:pt x="156" y="59"/>
                  </a:lnTo>
                  <a:lnTo>
                    <a:pt x="157" y="60"/>
                  </a:lnTo>
                  <a:lnTo>
                    <a:pt x="159" y="63"/>
                  </a:lnTo>
                  <a:lnTo>
                    <a:pt x="157" y="68"/>
                  </a:lnTo>
                  <a:lnTo>
                    <a:pt x="154" y="70"/>
                  </a:lnTo>
                  <a:lnTo>
                    <a:pt x="151" y="72"/>
                  </a:lnTo>
                  <a:lnTo>
                    <a:pt x="154" y="73"/>
                  </a:lnTo>
                  <a:lnTo>
                    <a:pt x="155" y="74"/>
                  </a:lnTo>
                  <a:lnTo>
                    <a:pt x="156" y="75"/>
                  </a:lnTo>
                  <a:lnTo>
                    <a:pt x="160" y="84"/>
                  </a:lnTo>
                  <a:lnTo>
                    <a:pt x="150" y="84"/>
                  </a:lnTo>
                  <a:lnTo>
                    <a:pt x="146" y="75"/>
                  </a:lnTo>
                  <a:lnTo>
                    <a:pt x="144" y="73"/>
                  </a:lnTo>
                  <a:lnTo>
                    <a:pt x="142" y="73"/>
                  </a:lnTo>
                  <a:lnTo>
                    <a:pt x="141" y="73"/>
                  </a:lnTo>
                  <a:lnTo>
                    <a:pt x="141" y="84"/>
                  </a:lnTo>
                  <a:lnTo>
                    <a:pt x="133" y="84"/>
                  </a:lnTo>
                  <a:close/>
                  <a:moveTo>
                    <a:pt x="141" y="67"/>
                  </a:moveTo>
                  <a:lnTo>
                    <a:pt x="145" y="67"/>
                  </a:lnTo>
                  <a:lnTo>
                    <a:pt x="147" y="67"/>
                  </a:lnTo>
                  <a:lnTo>
                    <a:pt x="149" y="65"/>
                  </a:lnTo>
                  <a:lnTo>
                    <a:pt x="149" y="64"/>
                  </a:lnTo>
                  <a:lnTo>
                    <a:pt x="149" y="62"/>
                  </a:lnTo>
                  <a:lnTo>
                    <a:pt x="145" y="62"/>
                  </a:lnTo>
                  <a:lnTo>
                    <a:pt x="141" y="62"/>
                  </a:lnTo>
                  <a:lnTo>
                    <a:pt x="141" y="67"/>
                  </a:lnTo>
                  <a:close/>
                  <a:moveTo>
                    <a:pt x="161" y="74"/>
                  </a:moveTo>
                  <a:lnTo>
                    <a:pt x="170" y="74"/>
                  </a:lnTo>
                  <a:lnTo>
                    <a:pt x="171" y="78"/>
                  </a:lnTo>
                  <a:lnTo>
                    <a:pt x="172" y="79"/>
                  </a:lnTo>
                  <a:lnTo>
                    <a:pt x="175" y="79"/>
                  </a:lnTo>
                  <a:lnTo>
                    <a:pt x="178" y="78"/>
                  </a:lnTo>
                  <a:lnTo>
                    <a:pt x="178" y="76"/>
                  </a:lnTo>
                  <a:lnTo>
                    <a:pt x="178" y="74"/>
                  </a:lnTo>
                  <a:lnTo>
                    <a:pt x="173" y="73"/>
                  </a:lnTo>
                  <a:lnTo>
                    <a:pt x="168" y="70"/>
                  </a:lnTo>
                  <a:lnTo>
                    <a:pt x="165" y="69"/>
                  </a:lnTo>
                  <a:lnTo>
                    <a:pt x="163" y="67"/>
                  </a:lnTo>
                  <a:lnTo>
                    <a:pt x="162" y="63"/>
                  </a:lnTo>
                  <a:lnTo>
                    <a:pt x="163" y="59"/>
                  </a:lnTo>
                  <a:lnTo>
                    <a:pt x="167" y="57"/>
                  </a:lnTo>
                  <a:lnTo>
                    <a:pt x="175" y="55"/>
                  </a:lnTo>
                  <a:lnTo>
                    <a:pt x="180" y="55"/>
                  </a:lnTo>
                  <a:lnTo>
                    <a:pt x="183" y="57"/>
                  </a:lnTo>
                  <a:lnTo>
                    <a:pt x="186" y="59"/>
                  </a:lnTo>
                  <a:lnTo>
                    <a:pt x="186" y="64"/>
                  </a:lnTo>
                  <a:lnTo>
                    <a:pt x="178" y="64"/>
                  </a:lnTo>
                  <a:lnTo>
                    <a:pt x="177" y="62"/>
                  </a:lnTo>
                  <a:lnTo>
                    <a:pt x="173" y="60"/>
                  </a:lnTo>
                  <a:lnTo>
                    <a:pt x="171" y="62"/>
                  </a:lnTo>
                  <a:lnTo>
                    <a:pt x="171" y="63"/>
                  </a:lnTo>
                  <a:lnTo>
                    <a:pt x="171" y="64"/>
                  </a:lnTo>
                  <a:lnTo>
                    <a:pt x="175" y="65"/>
                  </a:lnTo>
                  <a:lnTo>
                    <a:pt x="182" y="68"/>
                  </a:lnTo>
                  <a:lnTo>
                    <a:pt x="186" y="70"/>
                  </a:lnTo>
                  <a:lnTo>
                    <a:pt x="187" y="75"/>
                  </a:lnTo>
                  <a:lnTo>
                    <a:pt x="187" y="78"/>
                  </a:lnTo>
                  <a:lnTo>
                    <a:pt x="186" y="80"/>
                  </a:lnTo>
                  <a:lnTo>
                    <a:pt x="184" y="81"/>
                  </a:lnTo>
                  <a:lnTo>
                    <a:pt x="182" y="83"/>
                  </a:lnTo>
                  <a:lnTo>
                    <a:pt x="175" y="84"/>
                  </a:lnTo>
                  <a:lnTo>
                    <a:pt x="168" y="84"/>
                  </a:lnTo>
                  <a:lnTo>
                    <a:pt x="165" y="81"/>
                  </a:lnTo>
                  <a:lnTo>
                    <a:pt x="162" y="79"/>
                  </a:lnTo>
                  <a:lnTo>
                    <a:pt x="161" y="74"/>
                  </a:lnTo>
                  <a:close/>
                  <a:moveTo>
                    <a:pt x="192" y="55"/>
                  </a:moveTo>
                  <a:lnTo>
                    <a:pt x="201" y="55"/>
                  </a:lnTo>
                  <a:lnTo>
                    <a:pt x="201" y="67"/>
                  </a:lnTo>
                  <a:lnTo>
                    <a:pt x="209" y="55"/>
                  </a:lnTo>
                  <a:lnTo>
                    <a:pt x="222" y="55"/>
                  </a:lnTo>
                  <a:lnTo>
                    <a:pt x="210" y="67"/>
                  </a:lnTo>
                  <a:lnTo>
                    <a:pt x="222" y="84"/>
                  </a:lnTo>
                  <a:lnTo>
                    <a:pt x="210" y="84"/>
                  </a:lnTo>
                  <a:lnTo>
                    <a:pt x="205" y="73"/>
                  </a:lnTo>
                  <a:lnTo>
                    <a:pt x="201" y="76"/>
                  </a:lnTo>
                  <a:lnTo>
                    <a:pt x="201" y="84"/>
                  </a:lnTo>
                  <a:lnTo>
                    <a:pt x="192" y="84"/>
                  </a:lnTo>
                  <a:lnTo>
                    <a:pt x="192" y="55"/>
                  </a:lnTo>
                  <a:close/>
                  <a:moveTo>
                    <a:pt x="225" y="55"/>
                  </a:moveTo>
                  <a:lnTo>
                    <a:pt x="234" y="55"/>
                  </a:lnTo>
                  <a:lnTo>
                    <a:pt x="234" y="84"/>
                  </a:lnTo>
                  <a:lnTo>
                    <a:pt x="225" y="84"/>
                  </a:lnTo>
                  <a:lnTo>
                    <a:pt x="225" y="55"/>
                  </a:lnTo>
                  <a:close/>
                  <a:moveTo>
                    <a:pt x="240" y="55"/>
                  </a:moveTo>
                  <a:lnTo>
                    <a:pt x="264" y="55"/>
                  </a:lnTo>
                  <a:lnTo>
                    <a:pt x="264" y="62"/>
                  </a:lnTo>
                  <a:lnTo>
                    <a:pt x="249" y="62"/>
                  </a:lnTo>
                  <a:lnTo>
                    <a:pt x="249" y="67"/>
                  </a:lnTo>
                  <a:lnTo>
                    <a:pt x="262" y="67"/>
                  </a:lnTo>
                  <a:lnTo>
                    <a:pt x="262" y="72"/>
                  </a:lnTo>
                  <a:lnTo>
                    <a:pt x="249" y="72"/>
                  </a:lnTo>
                  <a:lnTo>
                    <a:pt x="249" y="78"/>
                  </a:lnTo>
                  <a:lnTo>
                    <a:pt x="264" y="78"/>
                  </a:lnTo>
                  <a:lnTo>
                    <a:pt x="264" y="84"/>
                  </a:lnTo>
                  <a:lnTo>
                    <a:pt x="240" y="84"/>
                  </a:lnTo>
                  <a:lnTo>
                    <a:pt x="240" y="55"/>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407" name="Google Shape;407;p38"/>
            <p:cNvSpPr/>
            <p:nvPr/>
          </p:nvSpPr>
          <p:spPr>
            <a:xfrm>
              <a:off x="2016" y="3005"/>
              <a:ext cx="366" cy="28"/>
            </a:xfrm>
            <a:custGeom>
              <a:rect b="b" l="l" r="r" t="t"/>
              <a:pathLst>
                <a:path extrusionOk="0" h="28" w="366">
                  <a:moveTo>
                    <a:pt x="0" y="0"/>
                  </a:moveTo>
                  <a:lnTo>
                    <a:pt x="9" y="0"/>
                  </a:lnTo>
                  <a:lnTo>
                    <a:pt x="11" y="16"/>
                  </a:lnTo>
                  <a:lnTo>
                    <a:pt x="15" y="0"/>
                  </a:lnTo>
                  <a:lnTo>
                    <a:pt x="24" y="0"/>
                  </a:lnTo>
                  <a:lnTo>
                    <a:pt x="28" y="16"/>
                  </a:lnTo>
                  <a:lnTo>
                    <a:pt x="31" y="0"/>
                  </a:lnTo>
                  <a:lnTo>
                    <a:pt x="40" y="0"/>
                  </a:lnTo>
                  <a:lnTo>
                    <a:pt x="33" y="28"/>
                  </a:lnTo>
                  <a:lnTo>
                    <a:pt x="25" y="28"/>
                  </a:lnTo>
                  <a:lnTo>
                    <a:pt x="20" y="11"/>
                  </a:lnTo>
                  <a:lnTo>
                    <a:pt x="15" y="28"/>
                  </a:lnTo>
                  <a:lnTo>
                    <a:pt x="6" y="28"/>
                  </a:lnTo>
                  <a:lnTo>
                    <a:pt x="0" y="0"/>
                  </a:lnTo>
                  <a:close/>
                  <a:moveTo>
                    <a:pt x="42" y="0"/>
                  </a:moveTo>
                  <a:lnTo>
                    <a:pt x="52" y="0"/>
                  </a:lnTo>
                  <a:lnTo>
                    <a:pt x="52" y="28"/>
                  </a:lnTo>
                  <a:lnTo>
                    <a:pt x="42" y="28"/>
                  </a:lnTo>
                  <a:lnTo>
                    <a:pt x="42" y="0"/>
                  </a:lnTo>
                  <a:close/>
                  <a:moveTo>
                    <a:pt x="58" y="0"/>
                  </a:moveTo>
                  <a:lnTo>
                    <a:pt x="82" y="0"/>
                  </a:lnTo>
                  <a:lnTo>
                    <a:pt x="82" y="6"/>
                  </a:lnTo>
                  <a:lnTo>
                    <a:pt x="67" y="6"/>
                  </a:lnTo>
                  <a:lnTo>
                    <a:pt x="67" y="11"/>
                  </a:lnTo>
                  <a:lnTo>
                    <a:pt x="80" y="11"/>
                  </a:lnTo>
                  <a:lnTo>
                    <a:pt x="80" y="16"/>
                  </a:lnTo>
                  <a:lnTo>
                    <a:pt x="67" y="16"/>
                  </a:lnTo>
                  <a:lnTo>
                    <a:pt x="67" y="22"/>
                  </a:lnTo>
                  <a:lnTo>
                    <a:pt x="82" y="22"/>
                  </a:lnTo>
                  <a:lnTo>
                    <a:pt x="82" y="28"/>
                  </a:lnTo>
                  <a:lnTo>
                    <a:pt x="58" y="28"/>
                  </a:lnTo>
                  <a:lnTo>
                    <a:pt x="58" y="0"/>
                  </a:lnTo>
                  <a:close/>
                  <a:moveTo>
                    <a:pt x="87" y="0"/>
                  </a:moveTo>
                  <a:lnTo>
                    <a:pt x="95" y="0"/>
                  </a:lnTo>
                  <a:lnTo>
                    <a:pt x="95" y="21"/>
                  </a:lnTo>
                  <a:lnTo>
                    <a:pt x="109" y="21"/>
                  </a:lnTo>
                  <a:lnTo>
                    <a:pt x="109" y="28"/>
                  </a:lnTo>
                  <a:lnTo>
                    <a:pt x="87" y="28"/>
                  </a:lnTo>
                  <a:lnTo>
                    <a:pt x="87" y="0"/>
                  </a:lnTo>
                  <a:close/>
                  <a:moveTo>
                    <a:pt x="112" y="0"/>
                  </a:moveTo>
                  <a:lnTo>
                    <a:pt x="121" y="0"/>
                  </a:lnTo>
                  <a:lnTo>
                    <a:pt x="121" y="11"/>
                  </a:lnTo>
                  <a:lnTo>
                    <a:pt x="131" y="0"/>
                  </a:lnTo>
                  <a:lnTo>
                    <a:pt x="142" y="0"/>
                  </a:lnTo>
                  <a:lnTo>
                    <a:pt x="132" y="11"/>
                  </a:lnTo>
                  <a:lnTo>
                    <a:pt x="142" y="28"/>
                  </a:lnTo>
                  <a:lnTo>
                    <a:pt x="132" y="28"/>
                  </a:lnTo>
                  <a:lnTo>
                    <a:pt x="126" y="17"/>
                  </a:lnTo>
                  <a:lnTo>
                    <a:pt x="121" y="21"/>
                  </a:lnTo>
                  <a:lnTo>
                    <a:pt x="121" y="28"/>
                  </a:lnTo>
                  <a:lnTo>
                    <a:pt x="112" y="28"/>
                  </a:lnTo>
                  <a:lnTo>
                    <a:pt x="112" y="0"/>
                  </a:lnTo>
                  <a:close/>
                  <a:moveTo>
                    <a:pt x="143" y="15"/>
                  </a:moveTo>
                  <a:lnTo>
                    <a:pt x="143" y="15"/>
                  </a:lnTo>
                  <a:lnTo>
                    <a:pt x="145" y="8"/>
                  </a:lnTo>
                  <a:lnTo>
                    <a:pt x="147" y="3"/>
                  </a:lnTo>
                  <a:lnTo>
                    <a:pt x="152" y="0"/>
                  </a:lnTo>
                  <a:lnTo>
                    <a:pt x="158" y="0"/>
                  </a:lnTo>
                  <a:lnTo>
                    <a:pt x="164" y="0"/>
                  </a:lnTo>
                  <a:lnTo>
                    <a:pt x="168" y="3"/>
                  </a:lnTo>
                  <a:lnTo>
                    <a:pt x="172" y="7"/>
                  </a:lnTo>
                  <a:lnTo>
                    <a:pt x="172" y="13"/>
                  </a:lnTo>
                  <a:lnTo>
                    <a:pt x="172" y="18"/>
                  </a:lnTo>
                  <a:lnTo>
                    <a:pt x="171" y="22"/>
                  </a:lnTo>
                  <a:lnTo>
                    <a:pt x="168" y="24"/>
                  </a:lnTo>
                  <a:lnTo>
                    <a:pt x="166" y="27"/>
                  </a:lnTo>
                  <a:lnTo>
                    <a:pt x="162" y="28"/>
                  </a:lnTo>
                  <a:lnTo>
                    <a:pt x="158" y="28"/>
                  </a:lnTo>
                  <a:lnTo>
                    <a:pt x="153" y="28"/>
                  </a:lnTo>
                  <a:lnTo>
                    <a:pt x="150" y="27"/>
                  </a:lnTo>
                  <a:lnTo>
                    <a:pt x="147" y="26"/>
                  </a:lnTo>
                  <a:lnTo>
                    <a:pt x="145" y="22"/>
                  </a:lnTo>
                  <a:lnTo>
                    <a:pt x="143" y="18"/>
                  </a:lnTo>
                  <a:lnTo>
                    <a:pt x="143" y="15"/>
                  </a:lnTo>
                  <a:close/>
                  <a:moveTo>
                    <a:pt x="152" y="15"/>
                  </a:moveTo>
                  <a:lnTo>
                    <a:pt x="152" y="15"/>
                  </a:lnTo>
                  <a:lnTo>
                    <a:pt x="152" y="18"/>
                  </a:lnTo>
                  <a:lnTo>
                    <a:pt x="153" y="21"/>
                  </a:lnTo>
                  <a:lnTo>
                    <a:pt x="156" y="22"/>
                  </a:lnTo>
                  <a:lnTo>
                    <a:pt x="158" y="22"/>
                  </a:lnTo>
                  <a:lnTo>
                    <a:pt x="161" y="22"/>
                  </a:lnTo>
                  <a:lnTo>
                    <a:pt x="162" y="21"/>
                  </a:lnTo>
                  <a:lnTo>
                    <a:pt x="163" y="18"/>
                  </a:lnTo>
                  <a:lnTo>
                    <a:pt x="163" y="13"/>
                  </a:lnTo>
                  <a:lnTo>
                    <a:pt x="163" y="10"/>
                  </a:lnTo>
                  <a:lnTo>
                    <a:pt x="162" y="8"/>
                  </a:lnTo>
                  <a:lnTo>
                    <a:pt x="161" y="6"/>
                  </a:lnTo>
                  <a:lnTo>
                    <a:pt x="158" y="6"/>
                  </a:lnTo>
                  <a:lnTo>
                    <a:pt x="156" y="6"/>
                  </a:lnTo>
                  <a:lnTo>
                    <a:pt x="153" y="8"/>
                  </a:lnTo>
                  <a:lnTo>
                    <a:pt x="152" y="11"/>
                  </a:lnTo>
                  <a:lnTo>
                    <a:pt x="152" y="15"/>
                  </a:lnTo>
                  <a:close/>
                  <a:moveTo>
                    <a:pt x="177" y="0"/>
                  </a:moveTo>
                  <a:lnTo>
                    <a:pt x="192" y="0"/>
                  </a:lnTo>
                  <a:lnTo>
                    <a:pt x="195" y="1"/>
                  </a:lnTo>
                  <a:lnTo>
                    <a:pt x="199" y="2"/>
                  </a:lnTo>
                  <a:lnTo>
                    <a:pt x="200" y="5"/>
                  </a:lnTo>
                  <a:lnTo>
                    <a:pt x="201" y="8"/>
                  </a:lnTo>
                  <a:lnTo>
                    <a:pt x="200" y="12"/>
                  </a:lnTo>
                  <a:lnTo>
                    <a:pt x="199" y="16"/>
                  </a:lnTo>
                  <a:lnTo>
                    <a:pt x="195" y="17"/>
                  </a:lnTo>
                  <a:lnTo>
                    <a:pt x="190" y="17"/>
                  </a:lnTo>
                  <a:lnTo>
                    <a:pt x="185" y="17"/>
                  </a:lnTo>
                  <a:lnTo>
                    <a:pt x="185" y="28"/>
                  </a:lnTo>
                  <a:lnTo>
                    <a:pt x="177" y="28"/>
                  </a:lnTo>
                  <a:lnTo>
                    <a:pt x="177" y="0"/>
                  </a:lnTo>
                  <a:close/>
                  <a:moveTo>
                    <a:pt x="185" y="12"/>
                  </a:moveTo>
                  <a:lnTo>
                    <a:pt x="188" y="12"/>
                  </a:lnTo>
                  <a:lnTo>
                    <a:pt x="192" y="11"/>
                  </a:lnTo>
                  <a:lnTo>
                    <a:pt x="193" y="8"/>
                  </a:lnTo>
                  <a:lnTo>
                    <a:pt x="192" y="6"/>
                  </a:lnTo>
                  <a:lnTo>
                    <a:pt x="188" y="6"/>
                  </a:lnTo>
                  <a:lnTo>
                    <a:pt x="185" y="6"/>
                  </a:lnTo>
                  <a:lnTo>
                    <a:pt x="185" y="12"/>
                  </a:lnTo>
                  <a:close/>
                  <a:moveTo>
                    <a:pt x="205" y="15"/>
                  </a:moveTo>
                  <a:lnTo>
                    <a:pt x="205" y="15"/>
                  </a:lnTo>
                  <a:lnTo>
                    <a:pt x="205" y="8"/>
                  </a:lnTo>
                  <a:lnTo>
                    <a:pt x="209" y="3"/>
                  </a:lnTo>
                  <a:lnTo>
                    <a:pt x="213" y="0"/>
                  </a:lnTo>
                  <a:lnTo>
                    <a:pt x="219" y="0"/>
                  </a:lnTo>
                  <a:lnTo>
                    <a:pt x="225" y="0"/>
                  </a:lnTo>
                  <a:lnTo>
                    <a:pt x="230" y="3"/>
                  </a:lnTo>
                  <a:lnTo>
                    <a:pt x="232" y="7"/>
                  </a:lnTo>
                  <a:lnTo>
                    <a:pt x="234" y="13"/>
                  </a:lnTo>
                  <a:lnTo>
                    <a:pt x="234" y="18"/>
                  </a:lnTo>
                  <a:lnTo>
                    <a:pt x="232" y="22"/>
                  </a:lnTo>
                  <a:lnTo>
                    <a:pt x="230" y="24"/>
                  </a:lnTo>
                  <a:lnTo>
                    <a:pt x="227" y="27"/>
                  </a:lnTo>
                  <a:lnTo>
                    <a:pt x="224" y="28"/>
                  </a:lnTo>
                  <a:lnTo>
                    <a:pt x="220" y="28"/>
                  </a:lnTo>
                  <a:lnTo>
                    <a:pt x="215" y="28"/>
                  </a:lnTo>
                  <a:lnTo>
                    <a:pt x="211" y="27"/>
                  </a:lnTo>
                  <a:lnTo>
                    <a:pt x="209" y="26"/>
                  </a:lnTo>
                  <a:lnTo>
                    <a:pt x="206" y="22"/>
                  </a:lnTo>
                  <a:lnTo>
                    <a:pt x="205" y="18"/>
                  </a:lnTo>
                  <a:lnTo>
                    <a:pt x="205" y="15"/>
                  </a:lnTo>
                  <a:close/>
                  <a:moveTo>
                    <a:pt x="214" y="15"/>
                  </a:moveTo>
                  <a:lnTo>
                    <a:pt x="214" y="15"/>
                  </a:lnTo>
                  <a:lnTo>
                    <a:pt x="214" y="18"/>
                  </a:lnTo>
                  <a:lnTo>
                    <a:pt x="215" y="21"/>
                  </a:lnTo>
                  <a:lnTo>
                    <a:pt x="216" y="22"/>
                  </a:lnTo>
                  <a:lnTo>
                    <a:pt x="219" y="22"/>
                  </a:lnTo>
                  <a:lnTo>
                    <a:pt x="221" y="22"/>
                  </a:lnTo>
                  <a:lnTo>
                    <a:pt x="224" y="21"/>
                  </a:lnTo>
                  <a:lnTo>
                    <a:pt x="225" y="18"/>
                  </a:lnTo>
                  <a:lnTo>
                    <a:pt x="225" y="13"/>
                  </a:lnTo>
                  <a:lnTo>
                    <a:pt x="225" y="10"/>
                  </a:lnTo>
                  <a:lnTo>
                    <a:pt x="224" y="8"/>
                  </a:lnTo>
                  <a:lnTo>
                    <a:pt x="221" y="6"/>
                  </a:lnTo>
                  <a:lnTo>
                    <a:pt x="219" y="6"/>
                  </a:lnTo>
                  <a:lnTo>
                    <a:pt x="216" y="6"/>
                  </a:lnTo>
                  <a:lnTo>
                    <a:pt x="215" y="8"/>
                  </a:lnTo>
                  <a:lnTo>
                    <a:pt x="214" y="11"/>
                  </a:lnTo>
                  <a:lnTo>
                    <a:pt x="214" y="15"/>
                  </a:lnTo>
                  <a:close/>
                  <a:moveTo>
                    <a:pt x="238" y="0"/>
                  </a:moveTo>
                  <a:lnTo>
                    <a:pt x="247" y="0"/>
                  </a:lnTo>
                  <a:lnTo>
                    <a:pt x="247" y="21"/>
                  </a:lnTo>
                  <a:lnTo>
                    <a:pt x="261" y="21"/>
                  </a:lnTo>
                  <a:lnTo>
                    <a:pt x="261" y="28"/>
                  </a:lnTo>
                  <a:lnTo>
                    <a:pt x="238" y="28"/>
                  </a:lnTo>
                  <a:lnTo>
                    <a:pt x="238" y="0"/>
                  </a:lnTo>
                  <a:close/>
                  <a:moveTo>
                    <a:pt x="263" y="18"/>
                  </a:moveTo>
                  <a:lnTo>
                    <a:pt x="272" y="18"/>
                  </a:lnTo>
                  <a:lnTo>
                    <a:pt x="273" y="21"/>
                  </a:lnTo>
                  <a:lnTo>
                    <a:pt x="274" y="23"/>
                  </a:lnTo>
                  <a:lnTo>
                    <a:pt x="277" y="23"/>
                  </a:lnTo>
                  <a:lnTo>
                    <a:pt x="279" y="22"/>
                  </a:lnTo>
                  <a:lnTo>
                    <a:pt x="280" y="21"/>
                  </a:lnTo>
                  <a:lnTo>
                    <a:pt x="279" y="18"/>
                  </a:lnTo>
                  <a:lnTo>
                    <a:pt x="276" y="17"/>
                  </a:lnTo>
                  <a:lnTo>
                    <a:pt x="271" y="15"/>
                  </a:lnTo>
                  <a:lnTo>
                    <a:pt x="267" y="13"/>
                  </a:lnTo>
                  <a:lnTo>
                    <a:pt x="266" y="11"/>
                  </a:lnTo>
                  <a:lnTo>
                    <a:pt x="264" y="7"/>
                  </a:lnTo>
                  <a:lnTo>
                    <a:pt x="266" y="3"/>
                  </a:lnTo>
                  <a:lnTo>
                    <a:pt x="269" y="1"/>
                  </a:lnTo>
                  <a:lnTo>
                    <a:pt x="277" y="0"/>
                  </a:lnTo>
                  <a:lnTo>
                    <a:pt x="282" y="0"/>
                  </a:lnTo>
                  <a:lnTo>
                    <a:pt x="284" y="1"/>
                  </a:lnTo>
                  <a:lnTo>
                    <a:pt x="287" y="3"/>
                  </a:lnTo>
                  <a:lnTo>
                    <a:pt x="288" y="8"/>
                  </a:lnTo>
                  <a:lnTo>
                    <a:pt x="280" y="8"/>
                  </a:lnTo>
                  <a:lnTo>
                    <a:pt x="278" y="6"/>
                  </a:lnTo>
                  <a:lnTo>
                    <a:pt x="276" y="5"/>
                  </a:lnTo>
                  <a:lnTo>
                    <a:pt x="273" y="5"/>
                  </a:lnTo>
                  <a:lnTo>
                    <a:pt x="273" y="7"/>
                  </a:lnTo>
                  <a:lnTo>
                    <a:pt x="273" y="8"/>
                  </a:lnTo>
                  <a:lnTo>
                    <a:pt x="276" y="10"/>
                  </a:lnTo>
                  <a:lnTo>
                    <a:pt x="284" y="12"/>
                  </a:lnTo>
                  <a:lnTo>
                    <a:pt x="288" y="15"/>
                  </a:lnTo>
                  <a:lnTo>
                    <a:pt x="289" y="19"/>
                  </a:lnTo>
                  <a:lnTo>
                    <a:pt x="289" y="22"/>
                  </a:lnTo>
                  <a:lnTo>
                    <a:pt x="288" y="24"/>
                  </a:lnTo>
                  <a:lnTo>
                    <a:pt x="285" y="26"/>
                  </a:lnTo>
                  <a:lnTo>
                    <a:pt x="283" y="27"/>
                  </a:lnTo>
                  <a:lnTo>
                    <a:pt x="277" y="28"/>
                  </a:lnTo>
                  <a:lnTo>
                    <a:pt x="271" y="28"/>
                  </a:lnTo>
                  <a:lnTo>
                    <a:pt x="267" y="26"/>
                  </a:lnTo>
                  <a:lnTo>
                    <a:pt x="264" y="23"/>
                  </a:lnTo>
                  <a:lnTo>
                    <a:pt x="263" y="18"/>
                  </a:lnTo>
                  <a:close/>
                  <a:moveTo>
                    <a:pt x="294" y="0"/>
                  </a:moveTo>
                  <a:lnTo>
                    <a:pt x="303" y="0"/>
                  </a:lnTo>
                  <a:lnTo>
                    <a:pt x="303" y="11"/>
                  </a:lnTo>
                  <a:lnTo>
                    <a:pt x="311" y="0"/>
                  </a:lnTo>
                  <a:lnTo>
                    <a:pt x="322" y="0"/>
                  </a:lnTo>
                  <a:lnTo>
                    <a:pt x="313" y="11"/>
                  </a:lnTo>
                  <a:lnTo>
                    <a:pt x="324" y="28"/>
                  </a:lnTo>
                  <a:lnTo>
                    <a:pt x="313" y="28"/>
                  </a:lnTo>
                  <a:lnTo>
                    <a:pt x="306" y="17"/>
                  </a:lnTo>
                  <a:lnTo>
                    <a:pt x="303" y="21"/>
                  </a:lnTo>
                  <a:lnTo>
                    <a:pt x="303" y="28"/>
                  </a:lnTo>
                  <a:lnTo>
                    <a:pt x="294" y="28"/>
                  </a:lnTo>
                  <a:lnTo>
                    <a:pt x="294" y="0"/>
                  </a:lnTo>
                  <a:close/>
                  <a:moveTo>
                    <a:pt x="326" y="0"/>
                  </a:moveTo>
                  <a:lnTo>
                    <a:pt x="336" y="0"/>
                  </a:lnTo>
                  <a:lnTo>
                    <a:pt x="336" y="28"/>
                  </a:lnTo>
                  <a:lnTo>
                    <a:pt x="326" y="28"/>
                  </a:lnTo>
                  <a:lnTo>
                    <a:pt x="326" y="0"/>
                  </a:lnTo>
                  <a:close/>
                  <a:moveTo>
                    <a:pt x="342" y="0"/>
                  </a:moveTo>
                  <a:lnTo>
                    <a:pt x="366" y="0"/>
                  </a:lnTo>
                  <a:lnTo>
                    <a:pt x="366" y="6"/>
                  </a:lnTo>
                  <a:lnTo>
                    <a:pt x="351" y="6"/>
                  </a:lnTo>
                  <a:lnTo>
                    <a:pt x="351" y="11"/>
                  </a:lnTo>
                  <a:lnTo>
                    <a:pt x="365" y="11"/>
                  </a:lnTo>
                  <a:lnTo>
                    <a:pt x="365" y="16"/>
                  </a:lnTo>
                  <a:lnTo>
                    <a:pt x="351" y="16"/>
                  </a:lnTo>
                  <a:lnTo>
                    <a:pt x="351" y="22"/>
                  </a:lnTo>
                  <a:lnTo>
                    <a:pt x="366" y="22"/>
                  </a:lnTo>
                  <a:lnTo>
                    <a:pt x="366" y="28"/>
                  </a:lnTo>
                  <a:lnTo>
                    <a:pt x="342" y="28"/>
                  </a:lnTo>
                  <a:lnTo>
                    <a:pt x="34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408" name="Google Shape;408;p38"/>
            <p:cNvSpPr/>
            <p:nvPr/>
          </p:nvSpPr>
          <p:spPr>
            <a:xfrm>
              <a:off x="3075" y="3277"/>
              <a:ext cx="244" cy="28"/>
            </a:xfrm>
            <a:custGeom>
              <a:rect b="b" l="l" r="r" t="t"/>
              <a:pathLst>
                <a:path extrusionOk="0" h="28" w="244">
                  <a:moveTo>
                    <a:pt x="0" y="0"/>
                  </a:moveTo>
                  <a:lnTo>
                    <a:pt x="10" y="0"/>
                  </a:lnTo>
                  <a:lnTo>
                    <a:pt x="10" y="21"/>
                  </a:lnTo>
                  <a:lnTo>
                    <a:pt x="23" y="21"/>
                  </a:lnTo>
                  <a:lnTo>
                    <a:pt x="23" y="28"/>
                  </a:lnTo>
                  <a:lnTo>
                    <a:pt x="0" y="28"/>
                  </a:lnTo>
                  <a:lnTo>
                    <a:pt x="0" y="0"/>
                  </a:lnTo>
                  <a:close/>
                  <a:moveTo>
                    <a:pt x="44" y="0"/>
                  </a:moveTo>
                  <a:lnTo>
                    <a:pt x="53" y="0"/>
                  </a:lnTo>
                  <a:lnTo>
                    <a:pt x="53" y="17"/>
                  </a:lnTo>
                  <a:lnTo>
                    <a:pt x="52" y="21"/>
                  </a:lnTo>
                  <a:lnTo>
                    <a:pt x="49" y="25"/>
                  </a:lnTo>
                  <a:lnTo>
                    <a:pt x="46" y="28"/>
                  </a:lnTo>
                  <a:lnTo>
                    <a:pt x="41" y="28"/>
                  </a:lnTo>
                  <a:lnTo>
                    <a:pt x="36" y="28"/>
                  </a:lnTo>
                  <a:lnTo>
                    <a:pt x="32" y="27"/>
                  </a:lnTo>
                  <a:lnTo>
                    <a:pt x="28" y="24"/>
                  </a:lnTo>
                  <a:lnTo>
                    <a:pt x="27" y="22"/>
                  </a:lnTo>
                  <a:lnTo>
                    <a:pt x="26" y="17"/>
                  </a:lnTo>
                  <a:lnTo>
                    <a:pt x="26" y="0"/>
                  </a:lnTo>
                  <a:lnTo>
                    <a:pt x="34" y="0"/>
                  </a:lnTo>
                  <a:lnTo>
                    <a:pt x="34" y="17"/>
                  </a:lnTo>
                  <a:lnTo>
                    <a:pt x="34" y="19"/>
                  </a:lnTo>
                  <a:lnTo>
                    <a:pt x="36" y="21"/>
                  </a:lnTo>
                  <a:lnTo>
                    <a:pt x="37" y="22"/>
                  </a:lnTo>
                  <a:lnTo>
                    <a:pt x="39" y="22"/>
                  </a:lnTo>
                  <a:lnTo>
                    <a:pt x="42" y="22"/>
                  </a:lnTo>
                  <a:lnTo>
                    <a:pt x="43" y="21"/>
                  </a:lnTo>
                  <a:lnTo>
                    <a:pt x="44" y="19"/>
                  </a:lnTo>
                  <a:lnTo>
                    <a:pt x="44" y="17"/>
                  </a:lnTo>
                  <a:lnTo>
                    <a:pt x="44" y="0"/>
                  </a:lnTo>
                  <a:close/>
                  <a:moveTo>
                    <a:pt x="59" y="0"/>
                  </a:moveTo>
                  <a:lnTo>
                    <a:pt x="75" y="0"/>
                  </a:lnTo>
                  <a:lnTo>
                    <a:pt x="79" y="0"/>
                  </a:lnTo>
                  <a:lnTo>
                    <a:pt x="81" y="2"/>
                  </a:lnTo>
                  <a:lnTo>
                    <a:pt x="83" y="3"/>
                  </a:lnTo>
                  <a:lnTo>
                    <a:pt x="84" y="7"/>
                  </a:lnTo>
                  <a:lnTo>
                    <a:pt x="83" y="9"/>
                  </a:lnTo>
                  <a:lnTo>
                    <a:pt x="81" y="11"/>
                  </a:lnTo>
                  <a:lnTo>
                    <a:pt x="79" y="13"/>
                  </a:lnTo>
                  <a:lnTo>
                    <a:pt x="81" y="13"/>
                  </a:lnTo>
                  <a:lnTo>
                    <a:pt x="84" y="16"/>
                  </a:lnTo>
                  <a:lnTo>
                    <a:pt x="85" y="17"/>
                  </a:lnTo>
                  <a:lnTo>
                    <a:pt x="85" y="19"/>
                  </a:lnTo>
                  <a:lnTo>
                    <a:pt x="84" y="24"/>
                  </a:lnTo>
                  <a:lnTo>
                    <a:pt x="81" y="27"/>
                  </a:lnTo>
                  <a:lnTo>
                    <a:pt x="78" y="28"/>
                  </a:lnTo>
                  <a:lnTo>
                    <a:pt x="74" y="28"/>
                  </a:lnTo>
                  <a:lnTo>
                    <a:pt x="59" y="28"/>
                  </a:lnTo>
                  <a:lnTo>
                    <a:pt x="59" y="0"/>
                  </a:lnTo>
                  <a:close/>
                  <a:moveTo>
                    <a:pt x="68" y="11"/>
                  </a:moveTo>
                  <a:lnTo>
                    <a:pt x="71" y="11"/>
                  </a:lnTo>
                  <a:lnTo>
                    <a:pt x="74" y="9"/>
                  </a:lnTo>
                  <a:lnTo>
                    <a:pt x="75" y="8"/>
                  </a:lnTo>
                  <a:lnTo>
                    <a:pt x="74" y="6"/>
                  </a:lnTo>
                  <a:lnTo>
                    <a:pt x="71" y="6"/>
                  </a:lnTo>
                  <a:lnTo>
                    <a:pt x="68" y="6"/>
                  </a:lnTo>
                  <a:lnTo>
                    <a:pt x="68" y="11"/>
                  </a:lnTo>
                  <a:close/>
                  <a:moveTo>
                    <a:pt x="68" y="22"/>
                  </a:moveTo>
                  <a:lnTo>
                    <a:pt x="71" y="22"/>
                  </a:lnTo>
                  <a:lnTo>
                    <a:pt x="75" y="21"/>
                  </a:lnTo>
                  <a:lnTo>
                    <a:pt x="76" y="19"/>
                  </a:lnTo>
                  <a:lnTo>
                    <a:pt x="75" y="17"/>
                  </a:lnTo>
                  <a:lnTo>
                    <a:pt x="71" y="16"/>
                  </a:lnTo>
                  <a:lnTo>
                    <a:pt x="68" y="16"/>
                  </a:lnTo>
                  <a:lnTo>
                    <a:pt x="68" y="22"/>
                  </a:lnTo>
                  <a:close/>
                  <a:moveTo>
                    <a:pt x="89" y="0"/>
                  </a:moveTo>
                  <a:lnTo>
                    <a:pt x="112" y="0"/>
                  </a:lnTo>
                  <a:lnTo>
                    <a:pt x="112" y="6"/>
                  </a:lnTo>
                  <a:lnTo>
                    <a:pt x="99" y="6"/>
                  </a:lnTo>
                  <a:lnTo>
                    <a:pt x="99" y="11"/>
                  </a:lnTo>
                  <a:lnTo>
                    <a:pt x="112" y="11"/>
                  </a:lnTo>
                  <a:lnTo>
                    <a:pt x="112" y="16"/>
                  </a:lnTo>
                  <a:lnTo>
                    <a:pt x="99" y="16"/>
                  </a:lnTo>
                  <a:lnTo>
                    <a:pt x="99" y="22"/>
                  </a:lnTo>
                  <a:lnTo>
                    <a:pt x="113" y="22"/>
                  </a:lnTo>
                  <a:lnTo>
                    <a:pt x="113" y="28"/>
                  </a:lnTo>
                  <a:lnTo>
                    <a:pt x="89" y="28"/>
                  </a:lnTo>
                  <a:lnTo>
                    <a:pt x="89" y="0"/>
                  </a:lnTo>
                  <a:close/>
                  <a:moveTo>
                    <a:pt x="118" y="0"/>
                  </a:moveTo>
                  <a:lnTo>
                    <a:pt x="127" y="0"/>
                  </a:lnTo>
                  <a:lnTo>
                    <a:pt x="127" y="21"/>
                  </a:lnTo>
                  <a:lnTo>
                    <a:pt x="141" y="21"/>
                  </a:lnTo>
                  <a:lnTo>
                    <a:pt x="141" y="28"/>
                  </a:lnTo>
                  <a:lnTo>
                    <a:pt x="118" y="28"/>
                  </a:lnTo>
                  <a:lnTo>
                    <a:pt x="118" y="0"/>
                  </a:lnTo>
                  <a:close/>
                  <a:moveTo>
                    <a:pt x="143" y="18"/>
                  </a:moveTo>
                  <a:lnTo>
                    <a:pt x="151" y="18"/>
                  </a:lnTo>
                  <a:lnTo>
                    <a:pt x="152" y="21"/>
                  </a:lnTo>
                  <a:lnTo>
                    <a:pt x="154" y="22"/>
                  </a:lnTo>
                  <a:lnTo>
                    <a:pt x="155" y="23"/>
                  </a:lnTo>
                  <a:lnTo>
                    <a:pt x="159" y="22"/>
                  </a:lnTo>
                  <a:lnTo>
                    <a:pt x="160" y="19"/>
                  </a:lnTo>
                  <a:lnTo>
                    <a:pt x="159" y="18"/>
                  </a:lnTo>
                  <a:lnTo>
                    <a:pt x="154" y="16"/>
                  </a:lnTo>
                  <a:lnTo>
                    <a:pt x="149" y="14"/>
                  </a:lnTo>
                  <a:lnTo>
                    <a:pt x="147" y="13"/>
                  </a:lnTo>
                  <a:lnTo>
                    <a:pt x="144" y="11"/>
                  </a:lnTo>
                  <a:lnTo>
                    <a:pt x="144" y="7"/>
                  </a:lnTo>
                  <a:lnTo>
                    <a:pt x="146" y="3"/>
                  </a:lnTo>
                  <a:lnTo>
                    <a:pt x="149" y="0"/>
                  </a:lnTo>
                  <a:lnTo>
                    <a:pt x="155" y="0"/>
                  </a:lnTo>
                  <a:lnTo>
                    <a:pt x="160" y="0"/>
                  </a:lnTo>
                  <a:lnTo>
                    <a:pt x="164" y="1"/>
                  </a:lnTo>
                  <a:lnTo>
                    <a:pt x="167" y="3"/>
                  </a:lnTo>
                  <a:lnTo>
                    <a:pt x="168" y="7"/>
                  </a:lnTo>
                  <a:lnTo>
                    <a:pt x="159" y="8"/>
                  </a:lnTo>
                  <a:lnTo>
                    <a:pt x="158" y="6"/>
                  </a:lnTo>
                  <a:lnTo>
                    <a:pt x="155" y="4"/>
                  </a:lnTo>
                  <a:lnTo>
                    <a:pt x="153" y="4"/>
                  </a:lnTo>
                  <a:lnTo>
                    <a:pt x="152" y="7"/>
                  </a:lnTo>
                  <a:lnTo>
                    <a:pt x="153" y="8"/>
                  </a:lnTo>
                  <a:lnTo>
                    <a:pt x="155" y="8"/>
                  </a:lnTo>
                  <a:lnTo>
                    <a:pt x="164" y="12"/>
                  </a:lnTo>
                  <a:lnTo>
                    <a:pt x="168" y="14"/>
                  </a:lnTo>
                  <a:lnTo>
                    <a:pt x="169" y="18"/>
                  </a:lnTo>
                  <a:lnTo>
                    <a:pt x="168" y="22"/>
                  </a:lnTo>
                  <a:lnTo>
                    <a:pt x="167" y="23"/>
                  </a:lnTo>
                  <a:lnTo>
                    <a:pt x="165" y="25"/>
                  </a:lnTo>
                  <a:lnTo>
                    <a:pt x="163" y="27"/>
                  </a:lnTo>
                  <a:lnTo>
                    <a:pt x="155" y="28"/>
                  </a:lnTo>
                  <a:lnTo>
                    <a:pt x="149" y="28"/>
                  </a:lnTo>
                  <a:lnTo>
                    <a:pt x="146" y="25"/>
                  </a:lnTo>
                  <a:lnTo>
                    <a:pt x="143" y="22"/>
                  </a:lnTo>
                  <a:lnTo>
                    <a:pt x="143" y="18"/>
                  </a:lnTo>
                  <a:close/>
                  <a:moveTo>
                    <a:pt x="173" y="0"/>
                  </a:moveTo>
                  <a:lnTo>
                    <a:pt x="181" y="0"/>
                  </a:lnTo>
                  <a:lnTo>
                    <a:pt x="181" y="11"/>
                  </a:lnTo>
                  <a:lnTo>
                    <a:pt x="191" y="0"/>
                  </a:lnTo>
                  <a:lnTo>
                    <a:pt x="202" y="0"/>
                  </a:lnTo>
                  <a:lnTo>
                    <a:pt x="193" y="11"/>
                  </a:lnTo>
                  <a:lnTo>
                    <a:pt x="202" y="28"/>
                  </a:lnTo>
                  <a:lnTo>
                    <a:pt x="193" y="28"/>
                  </a:lnTo>
                  <a:lnTo>
                    <a:pt x="186" y="16"/>
                  </a:lnTo>
                  <a:lnTo>
                    <a:pt x="181" y="21"/>
                  </a:lnTo>
                  <a:lnTo>
                    <a:pt x="181" y="28"/>
                  </a:lnTo>
                  <a:lnTo>
                    <a:pt x="173" y="28"/>
                  </a:lnTo>
                  <a:lnTo>
                    <a:pt x="173" y="0"/>
                  </a:lnTo>
                  <a:close/>
                  <a:moveTo>
                    <a:pt x="206" y="0"/>
                  </a:moveTo>
                  <a:lnTo>
                    <a:pt x="215" y="0"/>
                  </a:lnTo>
                  <a:lnTo>
                    <a:pt x="215" y="28"/>
                  </a:lnTo>
                  <a:lnTo>
                    <a:pt x="206" y="28"/>
                  </a:lnTo>
                  <a:lnTo>
                    <a:pt x="206" y="0"/>
                  </a:lnTo>
                  <a:close/>
                  <a:moveTo>
                    <a:pt x="221" y="0"/>
                  </a:moveTo>
                  <a:lnTo>
                    <a:pt x="244" y="0"/>
                  </a:lnTo>
                  <a:lnTo>
                    <a:pt x="244" y="6"/>
                  </a:lnTo>
                  <a:lnTo>
                    <a:pt x="230" y="6"/>
                  </a:lnTo>
                  <a:lnTo>
                    <a:pt x="230" y="11"/>
                  </a:lnTo>
                  <a:lnTo>
                    <a:pt x="243" y="11"/>
                  </a:lnTo>
                  <a:lnTo>
                    <a:pt x="243" y="16"/>
                  </a:lnTo>
                  <a:lnTo>
                    <a:pt x="230" y="16"/>
                  </a:lnTo>
                  <a:lnTo>
                    <a:pt x="230" y="22"/>
                  </a:lnTo>
                  <a:lnTo>
                    <a:pt x="244" y="22"/>
                  </a:lnTo>
                  <a:lnTo>
                    <a:pt x="244" y="28"/>
                  </a:lnTo>
                  <a:lnTo>
                    <a:pt x="221" y="28"/>
                  </a:lnTo>
                  <a:lnTo>
                    <a:pt x="22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409" name="Google Shape;409;p38"/>
            <p:cNvSpPr/>
            <p:nvPr/>
          </p:nvSpPr>
          <p:spPr>
            <a:xfrm>
              <a:off x="1800" y="3133"/>
              <a:ext cx="222" cy="29"/>
            </a:xfrm>
            <a:custGeom>
              <a:rect b="b" l="l" r="r" t="t"/>
              <a:pathLst>
                <a:path extrusionOk="0" h="29" w="222">
                  <a:moveTo>
                    <a:pt x="0" y="0"/>
                  </a:moveTo>
                  <a:lnTo>
                    <a:pt x="10" y="0"/>
                  </a:lnTo>
                  <a:lnTo>
                    <a:pt x="10" y="21"/>
                  </a:lnTo>
                  <a:lnTo>
                    <a:pt x="23" y="21"/>
                  </a:lnTo>
                  <a:lnTo>
                    <a:pt x="23" y="29"/>
                  </a:lnTo>
                  <a:lnTo>
                    <a:pt x="0" y="29"/>
                  </a:lnTo>
                  <a:lnTo>
                    <a:pt x="0" y="0"/>
                  </a:lnTo>
                  <a:close/>
                  <a:moveTo>
                    <a:pt x="44" y="0"/>
                  </a:moveTo>
                  <a:lnTo>
                    <a:pt x="53" y="0"/>
                  </a:lnTo>
                  <a:lnTo>
                    <a:pt x="53" y="18"/>
                  </a:lnTo>
                  <a:lnTo>
                    <a:pt x="52" y="21"/>
                  </a:lnTo>
                  <a:lnTo>
                    <a:pt x="49" y="26"/>
                  </a:lnTo>
                  <a:lnTo>
                    <a:pt x="46" y="29"/>
                  </a:lnTo>
                  <a:lnTo>
                    <a:pt x="41" y="29"/>
                  </a:lnTo>
                  <a:lnTo>
                    <a:pt x="36" y="29"/>
                  </a:lnTo>
                  <a:lnTo>
                    <a:pt x="32" y="27"/>
                  </a:lnTo>
                  <a:lnTo>
                    <a:pt x="28" y="25"/>
                  </a:lnTo>
                  <a:lnTo>
                    <a:pt x="27" y="22"/>
                  </a:lnTo>
                  <a:lnTo>
                    <a:pt x="26" y="18"/>
                  </a:lnTo>
                  <a:lnTo>
                    <a:pt x="26" y="0"/>
                  </a:lnTo>
                  <a:lnTo>
                    <a:pt x="34" y="0"/>
                  </a:lnTo>
                  <a:lnTo>
                    <a:pt x="34" y="18"/>
                  </a:lnTo>
                  <a:lnTo>
                    <a:pt x="34" y="20"/>
                  </a:lnTo>
                  <a:lnTo>
                    <a:pt x="36" y="21"/>
                  </a:lnTo>
                  <a:lnTo>
                    <a:pt x="37" y="22"/>
                  </a:lnTo>
                  <a:lnTo>
                    <a:pt x="39" y="22"/>
                  </a:lnTo>
                  <a:lnTo>
                    <a:pt x="42" y="22"/>
                  </a:lnTo>
                  <a:lnTo>
                    <a:pt x="43" y="21"/>
                  </a:lnTo>
                  <a:lnTo>
                    <a:pt x="44" y="20"/>
                  </a:lnTo>
                  <a:lnTo>
                    <a:pt x="44" y="18"/>
                  </a:lnTo>
                  <a:lnTo>
                    <a:pt x="44" y="0"/>
                  </a:lnTo>
                  <a:close/>
                  <a:moveTo>
                    <a:pt x="59" y="0"/>
                  </a:moveTo>
                  <a:lnTo>
                    <a:pt x="75" y="0"/>
                  </a:lnTo>
                  <a:lnTo>
                    <a:pt x="79" y="0"/>
                  </a:lnTo>
                  <a:lnTo>
                    <a:pt x="81" y="3"/>
                  </a:lnTo>
                  <a:lnTo>
                    <a:pt x="83" y="4"/>
                  </a:lnTo>
                  <a:lnTo>
                    <a:pt x="84" y="8"/>
                  </a:lnTo>
                  <a:lnTo>
                    <a:pt x="83" y="10"/>
                  </a:lnTo>
                  <a:lnTo>
                    <a:pt x="81" y="11"/>
                  </a:lnTo>
                  <a:lnTo>
                    <a:pt x="79" y="14"/>
                  </a:lnTo>
                  <a:lnTo>
                    <a:pt x="81" y="15"/>
                  </a:lnTo>
                  <a:lnTo>
                    <a:pt x="84" y="16"/>
                  </a:lnTo>
                  <a:lnTo>
                    <a:pt x="85" y="18"/>
                  </a:lnTo>
                  <a:lnTo>
                    <a:pt x="85" y="20"/>
                  </a:lnTo>
                  <a:lnTo>
                    <a:pt x="84" y="25"/>
                  </a:lnTo>
                  <a:lnTo>
                    <a:pt x="81" y="27"/>
                  </a:lnTo>
                  <a:lnTo>
                    <a:pt x="78" y="29"/>
                  </a:lnTo>
                  <a:lnTo>
                    <a:pt x="74" y="29"/>
                  </a:lnTo>
                  <a:lnTo>
                    <a:pt x="59" y="29"/>
                  </a:lnTo>
                  <a:lnTo>
                    <a:pt x="59" y="0"/>
                  </a:lnTo>
                  <a:close/>
                  <a:moveTo>
                    <a:pt x="68" y="11"/>
                  </a:moveTo>
                  <a:lnTo>
                    <a:pt x="71" y="11"/>
                  </a:lnTo>
                  <a:lnTo>
                    <a:pt x="74" y="10"/>
                  </a:lnTo>
                  <a:lnTo>
                    <a:pt x="75" y="9"/>
                  </a:lnTo>
                  <a:lnTo>
                    <a:pt x="74" y="6"/>
                  </a:lnTo>
                  <a:lnTo>
                    <a:pt x="71" y="6"/>
                  </a:lnTo>
                  <a:lnTo>
                    <a:pt x="68" y="6"/>
                  </a:lnTo>
                  <a:lnTo>
                    <a:pt x="68" y="11"/>
                  </a:lnTo>
                  <a:close/>
                  <a:moveTo>
                    <a:pt x="68" y="22"/>
                  </a:moveTo>
                  <a:lnTo>
                    <a:pt x="71" y="22"/>
                  </a:lnTo>
                  <a:lnTo>
                    <a:pt x="75" y="21"/>
                  </a:lnTo>
                  <a:lnTo>
                    <a:pt x="76" y="20"/>
                  </a:lnTo>
                  <a:lnTo>
                    <a:pt x="75" y="18"/>
                  </a:lnTo>
                  <a:lnTo>
                    <a:pt x="71" y="16"/>
                  </a:lnTo>
                  <a:lnTo>
                    <a:pt x="68" y="16"/>
                  </a:lnTo>
                  <a:lnTo>
                    <a:pt x="68" y="22"/>
                  </a:lnTo>
                  <a:close/>
                  <a:moveTo>
                    <a:pt x="107" y="0"/>
                  </a:moveTo>
                  <a:lnTo>
                    <a:pt x="116" y="0"/>
                  </a:lnTo>
                  <a:lnTo>
                    <a:pt x="116" y="18"/>
                  </a:lnTo>
                  <a:lnTo>
                    <a:pt x="115" y="21"/>
                  </a:lnTo>
                  <a:lnTo>
                    <a:pt x="112" y="26"/>
                  </a:lnTo>
                  <a:lnTo>
                    <a:pt x="109" y="29"/>
                  </a:lnTo>
                  <a:lnTo>
                    <a:pt x="102" y="29"/>
                  </a:lnTo>
                  <a:lnTo>
                    <a:pt x="99" y="29"/>
                  </a:lnTo>
                  <a:lnTo>
                    <a:pt x="94" y="27"/>
                  </a:lnTo>
                  <a:lnTo>
                    <a:pt x="91" y="25"/>
                  </a:lnTo>
                  <a:lnTo>
                    <a:pt x="89" y="22"/>
                  </a:lnTo>
                  <a:lnTo>
                    <a:pt x="89" y="18"/>
                  </a:lnTo>
                  <a:lnTo>
                    <a:pt x="89" y="0"/>
                  </a:lnTo>
                  <a:lnTo>
                    <a:pt x="97" y="0"/>
                  </a:lnTo>
                  <a:lnTo>
                    <a:pt x="97" y="18"/>
                  </a:lnTo>
                  <a:lnTo>
                    <a:pt x="97" y="20"/>
                  </a:lnTo>
                  <a:lnTo>
                    <a:pt x="99" y="21"/>
                  </a:lnTo>
                  <a:lnTo>
                    <a:pt x="100" y="22"/>
                  </a:lnTo>
                  <a:lnTo>
                    <a:pt x="102" y="22"/>
                  </a:lnTo>
                  <a:lnTo>
                    <a:pt x="104" y="22"/>
                  </a:lnTo>
                  <a:lnTo>
                    <a:pt x="106" y="21"/>
                  </a:lnTo>
                  <a:lnTo>
                    <a:pt x="106" y="20"/>
                  </a:lnTo>
                  <a:lnTo>
                    <a:pt x="107" y="18"/>
                  </a:lnTo>
                  <a:lnTo>
                    <a:pt x="107" y="0"/>
                  </a:lnTo>
                  <a:close/>
                  <a:moveTo>
                    <a:pt x="120" y="19"/>
                  </a:moveTo>
                  <a:lnTo>
                    <a:pt x="128" y="19"/>
                  </a:lnTo>
                  <a:lnTo>
                    <a:pt x="130" y="21"/>
                  </a:lnTo>
                  <a:lnTo>
                    <a:pt x="131" y="22"/>
                  </a:lnTo>
                  <a:lnTo>
                    <a:pt x="133" y="24"/>
                  </a:lnTo>
                  <a:lnTo>
                    <a:pt x="136" y="22"/>
                  </a:lnTo>
                  <a:lnTo>
                    <a:pt x="137" y="20"/>
                  </a:lnTo>
                  <a:lnTo>
                    <a:pt x="136" y="19"/>
                  </a:lnTo>
                  <a:lnTo>
                    <a:pt x="132" y="18"/>
                  </a:lnTo>
                  <a:lnTo>
                    <a:pt x="127" y="15"/>
                  </a:lnTo>
                  <a:lnTo>
                    <a:pt x="123" y="14"/>
                  </a:lnTo>
                  <a:lnTo>
                    <a:pt x="121" y="11"/>
                  </a:lnTo>
                  <a:lnTo>
                    <a:pt x="121" y="8"/>
                  </a:lnTo>
                  <a:lnTo>
                    <a:pt x="122" y="4"/>
                  </a:lnTo>
                  <a:lnTo>
                    <a:pt x="126" y="1"/>
                  </a:lnTo>
                  <a:lnTo>
                    <a:pt x="133" y="0"/>
                  </a:lnTo>
                  <a:lnTo>
                    <a:pt x="138" y="0"/>
                  </a:lnTo>
                  <a:lnTo>
                    <a:pt x="141" y="1"/>
                  </a:lnTo>
                  <a:lnTo>
                    <a:pt x="143" y="4"/>
                  </a:lnTo>
                  <a:lnTo>
                    <a:pt x="144" y="8"/>
                  </a:lnTo>
                  <a:lnTo>
                    <a:pt x="136" y="9"/>
                  </a:lnTo>
                  <a:lnTo>
                    <a:pt x="135" y="6"/>
                  </a:lnTo>
                  <a:lnTo>
                    <a:pt x="132" y="5"/>
                  </a:lnTo>
                  <a:lnTo>
                    <a:pt x="130" y="5"/>
                  </a:lnTo>
                  <a:lnTo>
                    <a:pt x="130" y="8"/>
                  </a:lnTo>
                  <a:lnTo>
                    <a:pt x="130" y="9"/>
                  </a:lnTo>
                  <a:lnTo>
                    <a:pt x="132" y="9"/>
                  </a:lnTo>
                  <a:lnTo>
                    <a:pt x="141" y="13"/>
                  </a:lnTo>
                  <a:lnTo>
                    <a:pt x="144" y="15"/>
                  </a:lnTo>
                  <a:lnTo>
                    <a:pt x="146" y="19"/>
                  </a:lnTo>
                  <a:lnTo>
                    <a:pt x="146" y="22"/>
                  </a:lnTo>
                  <a:lnTo>
                    <a:pt x="144" y="25"/>
                  </a:lnTo>
                  <a:lnTo>
                    <a:pt x="142" y="26"/>
                  </a:lnTo>
                  <a:lnTo>
                    <a:pt x="139" y="27"/>
                  </a:lnTo>
                  <a:lnTo>
                    <a:pt x="133" y="29"/>
                  </a:lnTo>
                  <a:lnTo>
                    <a:pt x="127" y="29"/>
                  </a:lnTo>
                  <a:lnTo>
                    <a:pt x="123" y="26"/>
                  </a:lnTo>
                  <a:lnTo>
                    <a:pt x="121" y="22"/>
                  </a:lnTo>
                  <a:lnTo>
                    <a:pt x="120" y="19"/>
                  </a:lnTo>
                  <a:close/>
                  <a:moveTo>
                    <a:pt x="149" y="0"/>
                  </a:moveTo>
                  <a:lnTo>
                    <a:pt x="159" y="0"/>
                  </a:lnTo>
                  <a:lnTo>
                    <a:pt x="159" y="11"/>
                  </a:lnTo>
                  <a:lnTo>
                    <a:pt x="168" y="0"/>
                  </a:lnTo>
                  <a:lnTo>
                    <a:pt x="179" y="0"/>
                  </a:lnTo>
                  <a:lnTo>
                    <a:pt x="169" y="11"/>
                  </a:lnTo>
                  <a:lnTo>
                    <a:pt x="180" y="29"/>
                  </a:lnTo>
                  <a:lnTo>
                    <a:pt x="169" y="29"/>
                  </a:lnTo>
                  <a:lnTo>
                    <a:pt x="163" y="16"/>
                  </a:lnTo>
                  <a:lnTo>
                    <a:pt x="159" y="21"/>
                  </a:lnTo>
                  <a:lnTo>
                    <a:pt x="159" y="29"/>
                  </a:lnTo>
                  <a:lnTo>
                    <a:pt x="149" y="29"/>
                  </a:lnTo>
                  <a:lnTo>
                    <a:pt x="149" y="0"/>
                  </a:lnTo>
                  <a:close/>
                  <a:moveTo>
                    <a:pt x="183" y="0"/>
                  </a:moveTo>
                  <a:lnTo>
                    <a:pt x="191" y="0"/>
                  </a:lnTo>
                  <a:lnTo>
                    <a:pt x="191" y="29"/>
                  </a:lnTo>
                  <a:lnTo>
                    <a:pt x="183" y="29"/>
                  </a:lnTo>
                  <a:lnTo>
                    <a:pt x="183" y="0"/>
                  </a:lnTo>
                  <a:close/>
                  <a:moveTo>
                    <a:pt x="199" y="0"/>
                  </a:moveTo>
                  <a:lnTo>
                    <a:pt x="222" y="0"/>
                  </a:lnTo>
                  <a:lnTo>
                    <a:pt x="222" y="6"/>
                  </a:lnTo>
                  <a:lnTo>
                    <a:pt x="207" y="6"/>
                  </a:lnTo>
                  <a:lnTo>
                    <a:pt x="207" y="11"/>
                  </a:lnTo>
                  <a:lnTo>
                    <a:pt x="221" y="11"/>
                  </a:lnTo>
                  <a:lnTo>
                    <a:pt x="221" y="16"/>
                  </a:lnTo>
                  <a:lnTo>
                    <a:pt x="207" y="16"/>
                  </a:lnTo>
                  <a:lnTo>
                    <a:pt x="207" y="22"/>
                  </a:lnTo>
                  <a:lnTo>
                    <a:pt x="222" y="22"/>
                  </a:lnTo>
                  <a:lnTo>
                    <a:pt x="222" y="29"/>
                  </a:lnTo>
                  <a:lnTo>
                    <a:pt x="199" y="29"/>
                  </a:lnTo>
                  <a:lnTo>
                    <a:pt x="19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410" name="Google Shape;410;p38"/>
            <p:cNvSpPr/>
            <p:nvPr/>
          </p:nvSpPr>
          <p:spPr>
            <a:xfrm>
              <a:off x="3041" y="2677"/>
              <a:ext cx="250" cy="30"/>
            </a:xfrm>
            <a:custGeom>
              <a:rect b="b" l="l" r="r" t="t"/>
              <a:pathLst>
                <a:path extrusionOk="0" h="30" w="250">
                  <a:moveTo>
                    <a:pt x="0" y="2"/>
                  </a:moveTo>
                  <a:lnTo>
                    <a:pt x="14" y="2"/>
                  </a:lnTo>
                  <a:lnTo>
                    <a:pt x="19" y="2"/>
                  </a:lnTo>
                  <a:lnTo>
                    <a:pt x="21" y="3"/>
                  </a:lnTo>
                  <a:lnTo>
                    <a:pt x="24" y="6"/>
                  </a:lnTo>
                  <a:lnTo>
                    <a:pt x="24" y="10"/>
                  </a:lnTo>
                  <a:lnTo>
                    <a:pt x="23" y="14"/>
                  </a:lnTo>
                  <a:lnTo>
                    <a:pt x="21" y="16"/>
                  </a:lnTo>
                  <a:lnTo>
                    <a:pt x="18" y="19"/>
                  </a:lnTo>
                  <a:lnTo>
                    <a:pt x="14" y="19"/>
                  </a:lnTo>
                  <a:lnTo>
                    <a:pt x="9" y="19"/>
                  </a:lnTo>
                  <a:lnTo>
                    <a:pt x="9" y="30"/>
                  </a:lnTo>
                  <a:lnTo>
                    <a:pt x="0" y="30"/>
                  </a:lnTo>
                  <a:lnTo>
                    <a:pt x="0" y="2"/>
                  </a:lnTo>
                  <a:close/>
                  <a:moveTo>
                    <a:pt x="9" y="13"/>
                  </a:moveTo>
                  <a:lnTo>
                    <a:pt x="10" y="13"/>
                  </a:lnTo>
                  <a:lnTo>
                    <a:pt x="14" y="13"/>
                  </a:lnTo>
                  <a:lnTo>
                    <a:pt x="15" y="10"/>
                  </a:lnTo>
                  <a:lnTo>
                    <a:pt x="14" y="8"/>
                  </a:lnTo>
                  <a:lnTo>
                    <a:pt x="12" y="6"/>
                  </a:lnTo>
                  <a:lnTo>
                    <a:pt x="9" y="6"/>
                  </a:lnTo>
                  <a:lnTo>
                    <a:pt x="9" y="13"/>
                  </a:lnTo>
                  <a:close/>
                  <a:moveTo>
                    <a:pt x="28" y="15"/>
                  </a:moveTo>
                  <a:lnTo>
                    <a:pt x="28" y="15"/>
                  </a:lnTo>
                  <a:lnTo>
                    <a:pt x="29" y="9"/>
                  </a:lnTo>
                  <a:lnTo>
                    <a:pt x="31" y="4"/>
                  </a:lnTo>
                  <a:lnTo>
                    <a:pt x="36" y="2"/>
                  </a:lnTo>
                  <a:lnTo>
                    <a:pt x="42" y="0"/>
                  </a:lnTo>
                  <a:lnTo>
                    <a:pt x="49" y="2"/>
                  </a:lnTo>
                  <a:lnTo>
                    <a:pt x="52" y="4"/>
                  </a:lnTo>
                  <a:lnTo>
                    <a:pt x="56" y="9"/>
                  </a:lnTo>
                  <a:lnTo>
                    <a:pt x="57" y="15"/>
                  </a:lnTo>
                  <a:lnTo>
                    <a:pt x="56" y="20"/>
                  </a:lnTo>
                  <a:lnTo>
                    <a:pt x="55" y="24"/>
                  </a:lnTo>
                  <a:lnTo>
                    <a:pt x="54" y="26"/>
                  </a:lnTo>
                  <a:lnTo>
                    <a:pt x="50" y="29"/>
                  </a:lnTo>
                  <a:lnTo>
                    <a:pt x="46" y="30"/>
                  </a:lnTo>
                  <a:lnTo>
                    <a:pt x="42" y="30"/>
                  </a:lnTo>
                  <a:lnTo>
                    <a:pt x="38" y="30"/>
                  </a:lnTo>
                  <a:lnTo>
                    <a:pt x="35" y="29"/>
                  </a:lnTo>
                  <a:lnTo>
                    <a:pt x="31" y="26"/>
                  </a:lnTo>
                  <a:lnTo>
                    <a:pt x="29" y="24"/>
                  </a:lnTo>
                  <a:lnTo>
                    <a:pt x="28" y="20"/>
                  </a:lnTo>
                  <a:lnTo>
                    <a:pt x="28" y="15"/>
                  </a:lnTo>
                  <a:close/>
                  <a:moveTo>
                    <a:pt x="36" y="15"/>
                  </a:moveTo>
                  <a:lnTo>
                    <a:pt x="36" y="15"/>
                  </a:lnTo>
                  <a:lnTo>
                    <a:pt x="36" y="19"/>
                  </a:lnTo>
                  <a:lnTo>
                    <a:pt x="38" y="21"/>
                  </a:lnTo>
                  <a:lnTo>
                    <a:pt x="40" y="23"/>
                  </a:lnTo>
                  <a:lnTo>
                    <a:pt x="42" y="24"/>
                  </a:lnTo>
                  <a:lnTo>
                    <a:pt x="45" y="23"/>
                  </a:lnTo>
                  <a:lnTo>
                    <a:pt x="46" y="21"/>
                  </a:lnTo>
                  <a:lnTo>
                    <a:pt x="47" y="19"/>
                  </a:lnTo>
                  <a:lnTo>
                    <a:pt x="47" y="15"/>
                  </a:lnTo>
                  <a:lnTo>
                    <a:pt x="47" y="11"/>
                  </a:lnTo>
                  <a:lnTo>
                    <a:pt x="46" y="9"/>
                  </a:lnTo>
                  <a:lnTo>
                    <a:pt x="45" y="8"/>
                  </a:lnTo>
                  <a:lnTo>
                    <a:pt x="42" y="8"/>
                  </a:lnTo>
                  <a:lnTo>
                    <a:pt x="40" y="8"/>
                  </a:lnTo>
                  <a:lnTo>
                    <a:pt x="38" y="9"/>
                  </a:lnTo>
                  <a:lnTo>
                    <a:pt x="36" y="11"/>
                  </a:lnTo>
                  <a:lnTo>
                    <a:pt x="36" y="15"/>
                  </a:lnTo>
                  <a:close/>
                  <a:moveTo>
                    <a:pt x="61" y="2"/>
                  </a:moveTo>
                  <a:lnTo>
                    <a:pt x="75" y="2"/>
                  </a:lnTo>
                  <a:lnTo>
                    <a:pt x="81" y="3"/>
                  </a:lnTo>
                  <a:lnTo>
                    <a:pt x="84" y="5"/>
                  </a:lnTo>
                  <a:lnTo>
                    <a:pt x="87" y="10"/>
                  </a:lnTo>
                  <a:lnTo>
                    <a:pt x="88" y="15"/>
                  </a:lnTo>
                  <a:lnTo>
                    <a:pt x="87" y="23"/>
                  </a:lnTo>
                  <a:lnTo>
                    <a:pt x="83" y="26"/>
                  </a:lnTo>
                  <a:lnTo>
                    <a:pt x="80" y="29"/>
                  </a:lnTo>
                  <a:lnTo>
                    <a:pt x="75" y="30"/>
                  </a:lnTo>
                  <a:lnTo>
                    <a:pt x="61" y="30"/>
                  </a:lnTo>
                  <a:lnTo>
                    <a:pt x="61" y="2"/>
                  </a:lnTo>
                  <a:close/>
                  <a:moveTo>
                    <a:pt x="71" y="8"/>
                  </a:moveTo>
                  <a:lnTo>
                    <a:pt x="71" y="23"/>
                  </a:lnTo>
                  <a:lnTo>
                    <a:pt x="72" y="23"/>
                  </a:lnTo>
                  <a:lnTo>
                    <a:pt x="76" y="23"/>
                  </a:lnTo>
                  <a:lnTo>
                    <a:pt x="78" y="20"/>
                  </a:lnTo>
                  <a:lnTo>
                    <a:pt x="78" y="15"/>
                  </a:lnTo>
                  <a:lnTo>
                    <a:pt x="78" y="11"/>
                  </a:lnTo>
                  <a:lnTo>
                    <a:pt x="77" y="9"/>
                  </a:lnTo>
                  <a:lnTo>
                    <a:pt x="76" y="8"/>
                  </a:lnTo>
                  <a:lnTo>
                    <a:pt x="72" y="8"/>
                  </a:lnTo>
                  <a:lnTo>
                    <a:pt x="71" y="8"/>
                  </a:lnTo>
                  <a:close/>
                  <a:moveTo>
                    <a:pt x="92" y="2"/>
                  </a:moveTo>
                  <a:lnTo>
                    <a:pt x="101" y="2"/>
                  </a:lnTo>
                  <a:lnTo>
                    <a:pt x="101" y="23"/>
                  </a:lnTo>
                  <a:lnTo>
                    <a:pt x="114" y="23"/>
                  </a:lnTo>
                  <a:lnTo>
                    <a:pt x="114" y="30"/>
                  </a:lnTo>
                  <a:lnTo>
                    <a:pt x="92" y="30"/>
                  </a:lnTo>
                  <a:lnTo>
                    <a:pt x="92" y="2"/>
                  </a:lnTo>
                  <a:close/>
                  <a:moveTo>
                    <a:pt x="136" y="25"/>
                  </a:moveTo>
                  <a:lnTo>
                    <a:pt x="126" y="25"/>
                  </a:lnTo>
                  <a:lnTo>
                    <a:pt x="125" y="30"/>
                  </a:lnTo>
                  <a:lnTo>
                    <a:pt x="115" y="30"/>
                  </a:lnTo>
                  <a:lnTo>
                    <a:pt x="126" y="2"/>
                  </a:lnTo>
                  <a:lnTo>
                    <a:pt x="136" y="2"/>
                  </a:lnTo>
                  <a:lnTo>
                    <a:pt x="146" y="30"/>
                  </a:lnTo>
                  <a:lnTo>
                    <a:pt x="138" y="30"/>
                  </a:lnTo>
                  <a:lnTo>
                    <a:pt x="136" y="25"/>
                  </a:lnTo>
                  <a:close/>
                  <a:moveTo>
                    <a:pt x="134" y="19"/>
                  </a:moveTo>
                  <a:lnTo>
                    <a:pt x="131" y="9"/>
                  </a:lnTo>
                  <a:lnTo>
                    <a:pt x="128" y="19"/>
                  </a:lnTo>
                  <a:lnTo>
                    <a:pt x="134" y="19"/>
                  </a:lnTo>
                  <a:close/>
                  <a:moveTo>
                    <a:pt x="147" y="20"/>
                  </a:moveTo>
                  <a:lnTo>
                    <a:pt x="156" y="20"/>
                  </a:lnTo>
                  <a:lnTo>
                    <a:pt x="157" y="23"/>
                  </a:lnTo>
                  <a:lnTo>
                    <a:pt x="159" y="24"/>
                  </a:lnTo>
                  <a:lnTo>
                    <a:pt x="161" y="24"/>
                  </a:lnTo>
                  <a:lnTo>
                    <a:pt x="164" y="24"/>
                  </a:lnTo>
                  <a:lnTo>
                    <a:pt x="165" y="21"/>
                  </a:lnTo>
                  <a:lnTo>
                    <a:pt x="164" y="20"/>
                  </a:lnTo>
                  <a:lnTo>
                    <a:pt x="160" y="18"/>
                  </a:lnTo>
                  <a:lnTo>
                    <a:pt x="155" y="16"/>
                  </a:lnTo>
                  <a:lnTo>
                    <a:pt x="151" y="14"/>
                  </a:lnTo>
                  <a:lnTo>
                    <a:pt x="150" y="11"/>
                  </a:lnTo>
                  <a:lnTo>
                    <a:pt x="149" y="9"/>
                  </a:lnTo>
                  <a:lnTo>
                    <a:pt x="150" y="5"/>
                  </a:lnTo>
                  <a:lnTo>
                    <a:pt x="154" y="2"/>
                  </a:lnTo>
                  <a:lnTo>
                    <a:pt x="161" y="0"/>
                  </a:lnTo>
                  <a:lnTo>
                    <a:pt x="166" y="2"/>
                  </a:lnTo>
                  <a:lnTo>
                    <a:pt x="170" y="3"/>
                  </a:lnTo>
                  <a:lnTo>
                    <a:pt x="171" y="5"/>
                  </a:lnTo>
                  <a:lnTo>
                    <a:pt x="172" y="9"/>
                  </a:lnTo>
                  <a:lnTo>
                    <a:pt x="165" y="9"/>
                  </a:lnTo>
                  <a:lnTo>
                    <a:pt x="162" y="6"/>
                  </a:lnTo>
                  <a:lnTo>
                    <a:pt x="160" y="6"/>
                  </a:lnTo>
                  <a:lnTo>
                    <a:pt x="157" y="6"/>
                  </a:lnTo>
                  <a:lnTo>
                    <a:pt x="157" y="8"/>
                  </a:lnTo>
                  <a:lnTo>
                    <a:pt x="157" y="9"/>
                  </a:lnTo>
                  <a:lnTo>
                    <a:pt x="161" y="10"/>
                  </a:lnTo>
                  <a:lnTo>
                    <a:pt x="168" y="13"/>
                  </a:lnTo>
                  <a:lnTo>
                    <a:pt x="172" y="16"/>
                  </a:lnTo>
                  <a:lnTo>
                    <a:pt x="173" y="20"/>
                  </a:lnTo>
                  <a:lnTo>
                    <a:pt x="173" y="23"/>
                  </a:lnTo>
                  <a:lnTo>
                    <a:pt x="172" y="25"/>
                  </a:lnTo>
                  <a:lnTo>
                    <a:pt x="170" y="27"/>
                  </a:lnTo>
                  <a:lnTo>
                    <a:pt x="167" y="29"/>
                  </a:lnTo>
                  <a:lnTo>
                    <a:pt x="161" y="30"/>
                  </a:lnTo>
                  <a:lnTo>
                    <a:pt x="155" y="29"/>
                  </a:lnTo>
                  <a:lnTo>
                    <a:pt x="151" y="27"/>
                  </a:lnTo>
                  <a:lnTo>
                    <a:pt x="149" y="24"/>
                  </a:lnTo>
                  <a:lnTo>
                    <a:pt x="147" y="20"/>
                  </a:lnTo>
                  <a:close/>
                  <a:moveTo>
                    <a:pt x="178" y="2"/>
                  </a:moveTo>
                  <a:lnTo>
                    <a:pt x="187" y="2"/>
                  </a:lnTo>
                  <a:lnTo>
                    <a:pt x="187" y="11"/>
                  </a:lnTo>
                  <a:lnTo>
                    <a:pt x="196" y="2"/>
                  </a:lnTo>
                  <a:lnTo>
                    <a:pt x="208" y="2"/>
                  </a:lnTo>
                  <a:lnTo>
                    <a:pt x="197" y="11"/>
                  </a:lnTo>
                  <a:lnTo>
                    <a:pt x="208" y="30"/>
                  </a:lnTo>
                  <a:lnTo>
                    <a:pt x="197" y="30"/>
                  </a:lnTo>
                  <a:lnTo>
                    <a:pt x="191" y="18"/>
                  </a:lnTo>
                  <a:lnTo>
                    <a:pt x="187" y="23"/>
                  </a:lnTo>
                  <a:lnTo>
                    <a:pt x="187" y="30"/>
                  </a:lnTo>
                  <a:lnTo>
                    <a:pt x="178" y="30"/>
                  </a:lnTo>
                  <a:lnTo>
                    <a:pt x="178" y="2"/>
                  </a:lnTo>
                  <a:close/>
                  <a:moveTo>
                    <a:pt x="212" y="2"/>
                  </a:moveTo>
                  <a:lnTo>
                    <a:pt x="220" y="2"/>
                  </a:lnTo>
                  <a:lnTo>
                    <a:pt x="220" y="30"/>
                  </a:lnTo>
                  <a:lnTo>
                    <a:pt x="212" y="30"/>
                  </a:lnTo>
                  <a:lnTo>
                    <a:pt x="212" y="2"/>
                  </a:lnTo>
                  <a:close/>
                  <a:moveTo>
                    <a:pt x="227" y="2"/>
                  </a:moveTo>
                  <a:lnTo>
                    <a:pt x="250" y="2"/>
                  </a:lnTo>
                  <a:lnTo>
                    <a:pt x="250" y="8"/>
                  </a:lnTo>
                  <a:lnTo>
                    <a:pt x="235" y="8"/>
                  </a:lnTo>
                  <a:lnTo>
                    <a:pt x="235" y="11"/>
                  </a:lnTo>
                  <a:lnTo>
                    <a:pt x="249" y="11"/>
                  </a:lnTo>
                  <a:lnTo>
                    <a:pt x="249" y="18"/>
                  </a:lnTo>
                  <a:lnTo>
                    <a:pt x="235" y="18"/>
                  </a:lnTo>
                  <a:lnTo>
                    <a:pt x="235" y="23"/>
                  </a:lnTo>
                  <a:lnTo>
                    <a:pt x="250" y="23"/>
                  </a:lnTo>
                  <a:lnTo>
                    <a:pt x="250" y="30"/>
                  </a:lnTo>
                  <a:lnTo>
                    <a:pt x="227" y="30"/>
                  </a:lnTo>
                  <a:lnTo>
                    <a:pt x="227"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411" name="Google Shape;411;p38"/>
            <p:cNvSpPr/>
            <p:nvPr/>
          </p:nvSpPr>
          <p:spPr>
            <a:xfrm>
              <a:off x="2714" y="2921"/>
              <a:ext cx="315" cy="29"/>
            </a:xfrm>
            <a:custGeom>
              <a:rect b="b" l="l" r="r" t="t"/>
              <a:pathLst>
                <a:path extrusionOk="0" h="29" w="315">
                  <a:moveTo>
                    <a:pt x="0" y="0"/>
                  </a:moveTo>
                  <a:lnTo>
                    <a:pt x="11" y="0"/>
                  </a:lnTo>
                  <a:lnTo>
                    <a:pt x="16" y="17"/>
                  </a:lnTo>
                  <a:lnTo>
                    <a:pt x="20" y="0"/>
                  </a:lnTo>
                  <a:lnTo>
                    <a:pt x="31" y="0"/>
                  </a:lnTo>
                  <a:lnTo>
                    <a:pt x="31" y="28"/>
                  </a:lnTo>
                  <a:lnTo>
                    <a:pt x="25" y="28"/>
                  </a:lnTo>
                  <a:lnTo>
                    <a:pt x="25" y="7"/>
                  </a:lnTo>
                  <a:lnTo>
                    <a:pt x="19" y="28"/>
                  </a:lnTo>
                  <a:lnTo>
                    <a:pt x="12" y="28"/>
                  </a:lnTo>
                  <a:lnTo>
                    <a:pt x="6" y="7"/>
                  </a:lnTo>
                  <a:lnTo>
                    <a:pt x="6" y="28"/>
                  </a:lnTo>
                  <a:lnTo>
                    <a:pt x="0" y="28"/>
                  </a:lnTo>
                  <a:lnTo>
                    <a:pt x="0" y="0"/>
                  </a:lnTo>
                  <a:close/>
                  <a:moveTo>
                    <a:pt x="54" y="23"/>
                  </a:moveTo>
                  <a:lnTo>
                    <a:pt x="45" y="23"/>
                  </a:lnTo>
                  <a:lnTo>
                    <a:pt x="43" y="28"/>
                  </a:lnTo>
                  <a:lnTo>
                    <a:pt x="35" y="28"/>
                  </a:lnTo>
                  <a:lnTo>
                    <a:pt x="45" y="0"/>
                  </a:lnTo>
                  <a:lnTo>
                    <a:pt x="54" y="0"/>
                  </a:lnTo>
                  <a:lnTo>
                    <a:pt x="66" y="28"/>
                  </a:lnTo>
                  <a:lnTo>
                    <a:pt x="56" y="28"/>
                  </a:lnTo>
                  <a:lnTo>
                    <a:pt x="54" y="23"/>
                  </a:lnTo>
                  <a:close/>
                  <a:moveTo>
                    <a:pt x="53" y="17"/>
                  </a:moveTo>
                  <a:lnTo>
                    <a:pt x="49" y="7"/>
                  </a:lnTo>
                  <a:lnTo>
                    <a:pt x="47" y="17"/>
                  </a:lnTo>
                  <a:lnTo>
                    <a:pt x="53" y="17"/>
                  </a:lnTo>
                  <a:close/>
                  <a:moveTo>
                    <a:pt x="67" y="0"/>
                  </a:moveTo>
                  <a:lnTo>
                    <a:pt x="92" y="0"/>
                  </a:lnTo>
                  <a:lnTo>
                    <a:pt x="92" y="6"/>
                  </a:lnTo>
                  <a:lnTo>
                    <a:pt x="75" y="22"/>
                  </a:lnTo>
                  <a:lnTo>
                    <a:pt x="93" y="22"/>
                  </a:lnTo>
                  <a:lnTo>
                    <a:pt x="93" y="28"/>
                  </a:lnTo>
                  <a:lnTo>
                    <a:pt x="66" y="28"/>
                  </a:lnTo>
                  <a:lnTo>
                    <a:pt x="66" y="22"/>
                  </a:lnTo>
                  <a:lnTo>
                    <a:pt x="82" y="6"/>
                  </a:lnTo>
                  <a:lnTo>
                    <a:pt x="67" y="6"/>
                  </a:lnTo>
                  <a:lnTo>
                    <a:pt x="67" y="0"/>
                  </a:lnTo>
                  <a:close/>
                  <a:moveTo>
                    <a:pt x="95" y="15"/>
                  </a:moveTo>
                  <a:lnTo>
                    <a:pt x="95" y="15"/>
                  </a:lnTo>
                  <a:lnTo>
                    <a:pt x="96" y="8"/>
                  </a:lnTo>
                  <a:lnTo>
                    <a:pt x="99" y="3"/>
                  </a:lnTo>
                  <a:lnTo>
                    <a:pt x="104" y="1"/>
                  </a:lnTo>
                  <a:lnTo>
                    <a:pt x="110" y="0"/>
                  </a:lnTo>
                  <a:lnTo>
                    <a:pt x="116" y="1"/>
                  </a:lnTo>
                  <a:lnTo>
                    <a:pt x="121" y="3"/>
                  </a:lnTo>
                  <a:lnTo>
                    <a:pt x="124" y="8"/>
                  </a:lnTo>
                  <a:lnTo>
                    <a:pt x="125" y="15"/>
                  </a:lnTo>
                  <a:lnTo>
                    <a:pt x="124" y="18"/>
                  </a:lnTo>
                  <a:lnTo>
                    <a:pt x="122" y="22"/>
                  </a:lnTo>
                  <a:lnTo>
                    <a:pt x="121" y="24"/>
                  </a:lnTo>
                  <a:lnTo>
                    <a:pt x="119" y="27"/>
                  </a:lnTo>
                  <a:lnTo>
                    <a:pt x="115" y="28"/>
                  </a:lnTo>
                  <a:lnTo>
                    <a:pt x="110" y="29"/>
                  </a:lnTo>
                  <a:lnTo>
                    <a:pt x="106" y="28"/>
                  </a:lnTo>
                  <a:lnTo>
                    <a:pt x="103" y="27"/>
                  </a:lnTo>
                  <a:lnTo>
                    <a:pt x="99" y="26"/>
                  </a:lnTo>
                  <a:lnTo>
                    <a:pt x="98" y="22"/>
                  </a:lnTo>
                  <a:lnTo>
                    <a:pt x="95" y="18"/>
                  </a:lnTo>
                  <a:lnTo>
                    <a:pt x="95" y="15"/>
                  </a:lnTo>
                  <a:close/>
                  <a:moveTo>
                    <a:pt x="104" y="15"/>
                  </a:moveTo>
                  <a:lnTo>
                    <a:pt x="104" y="15"/>
                  </a:lnTo>
                  <a:lnTo>
                    <a:pt x="104" y="18"/>
                  </a:lnTo>
                  <a:lnTo>
                    <a:pt x="105" y="21"/>
                  </a:lnTo>
                  <a:lnTo>
                    <a:pt x="108" y="22"/>
                  </a:lnTo>
                  <a:lnTo>
                    <a:pt x="110" y="22"/>
                  </a:lnTo>
                  <a:lnTo>
                    <a:pt x="113" y="22"/>
                  </a:lnTo>
                  <a:lnTo>
                    <a:pt x="114" y="21"/>
                  </a:lnTo>
                  <a:lnTo>
                    <a:pt x="115" y="18"/>
                  </a:lnTo>
                  <a:lnTo>
                    <a:pt x="116" y="15"/>
                  </a:lnTo>
                  <a:lnTo>
                    <a:pt x="115" y="11"/>
                  </a:lnTo>
                  <a:lnTo>
                    <a:pt x="114" y="8"/>
                  </a:lnTo>
                  <a:lnTo>
                    <a:pt x="113" y="7"/>
                  </a:lnTo>
                  <a:lnTo>
                    <a:pt x="110" y="6"/>
                  </a:lnTo>
                  <a:lnTo>
                    <a:pt x="108" y="7"/>
                  </a:lnTo>
                  <a:lnTo>
                    <a:pt x="105" y="8"/>
                  </a:lnTo>
                  <a:lnTo>
                    <a:pt x="104" y="11"/>
                  </a:lnTo>
                  <a:lnTo>
                    <a:pt x="104" y="15"/>
                  </a:lnTo>
                  <a:close/>
                  <a:moveTo>
                    <a:pt x="126" y="0"/>
                  </a:moveTo>
                  <a:lnTo>
                    <a:pt x="134" y="0"/>
                  </a:lnTo>
                  <a:lnTo>
                    <a:pt x="137" y="16"/>
                  </a:lnTo>
                  <a:lnTo>
                    <a:pt x="141" y="0"/>
                  </a:lnTo>
                  <a:lnTo>
                    <a:pt x="150" y="0"/>
                  </a:lnTo>
                  <a:lnTo>
                    <a:pt x="155" y="16"/>
                  </a:lnTo>
                  <a:lnTo>
                    <a:pt x="157" y="0"/>
                  </a:lnTo>
                  <a:lnTo>
                    <a:pt x="166" y="0"/>
                  </a:lnTo>
                  <a:lnTo>
                    <a:pt x="159" y="28"/>
                  </a:lnTo>
                  <a:lnTo>
                    <a:pt x="151" y="28"/>
                  </a:lnTo>
                  <a:lnTo>
                    <a:pt x="146" y="11"/>
                  </a:lnTo>
                  <a:lnTo>
                    <a:pt x="141" y="28"/>
                  </a:lnTo>
                  <a:lnTo>
                    <a:pt x="132" y="28"/>
                  </a:lnTo>
                  <a:lnTo>
                    <a:pt x="126" y="0"/>
                  </a:lnTo>
                  <a:close/>
                  <a:moveTo>
                    <a:pt x="168" y="0"/>
                  </a:moveTo>
                  <a:lnTo>
                    <a:pt x="177" y="0"/>
                  </a:lnTo>
                  <a:lnTo>
                    <a:pt x="177" y="28"/>
                  </a:lnTo>
                  <a:lnTo>
                    <a:pt x="168" y="28"/>
                  </a:lnTo>
                  <a:lnTo>
                    <a:pt x="168" y="0"/>
                  </a:lnTo>
                  <a:close/>
                  <a:moveTo>
                    <a:pt x="184" y="0"/>
                  </a:moveTo>
                  <a:lnTo>
                    <a:pt x="206" y="0"/>
                  </a:lnTo>
                  <a:lnTo>
                    <a:pt x="206" y="6"/>
                  </a:lnTo>
                  <a:lnTo>
                    <a:pt x="193" y="6"/>
                  </a:lnTo>
                  <a:lnTo>
                    <a:pt x="193" y="11"/>
                  </a:lnTo>
                  <a:lnTo>
                    <a:pt x="206" y="11"/>
                  </a:lnTo>
                  <a:lnTo>
                    <a:pt x="206" y="17"/>
                  </a:lnTo>
                  <a:lnTo>
                    <a:pt x="193" y="17"/>
                  </a:lnTo>
                  <a:lnTo>
                    <a:pt x="193" y="22"/>
                  </a:lnTo>
                  <a:lnTo>
                    <a:pt x="208" y="22"/>
                  </a:lnTo>
                  <a:lnTo>
                    <a:pt x="208" y="28"/>
                  </a:lnTo>
                  <a:lnTo>
                    <a:pt x="184" y="28"/>
                  </a:lnTo>
                  <a:lnTo>
                    <a:pt x="184" y="0"/>
                  </a:lnTo>
                  <a:close/>
                  <a:moveTo>
                    <a:pt x="231" y="17"/>
                  </a:moveTo>
                  <a:lnTo>
                    <a:pt x="239" y="19"/>
                  </a:lnTo>
                  <a:lnTo>
                    <a:pt x="236" y="24"/>
                  </a:lnTo>
                  <a:lnTo>
                    <a:pt x="232" y="28"/>
                  </a:lnTo>
                  <a:lnTo>
                    <a:pt x="226" y="29"/>
                  </a:lnTo>
                  <a:lnTo>
                    <a:pt x="221" y="28"/>
                  </a:lnTo>
                  <a:lnTo>
                    <a:pt x="219" y="28"/>
                  </a:lnTo>
                  <a:lnTo>
                    <a:pt x="215" y="26"/>
                  </a:lnTo>
                  <a:lnTo>
                    <a:pt x="214" y="23"/>
                  </a:lnTo>
                  <a:lnTo>
                    <a:pt x="211" y="19"/>
                  </a:lnTo>
                  <a:lnTo>
                    <a:pt x="211" y="15"/>
                  </a:lnTo>
                  <a:lnTo>
                    <a:pt x="213" y="8"/>
                  </a:lnTo>
                  <a:lnTo>
                    <a:pt x="215" y="3"/>
                  </a:lnTo>
                  <a:lnTo>
                    <a:pt x="219" y="1"/>
                  </a:lnTo>
                  <a:lnTo>
                    <a:pt x="225" y="0"/>
                  </a:lnTo>
                  <a:lnTo>
                    <a:pt x="230" y="0"/>
                  </a:lnTo>
                  <a:lnTo>
                    <a:pt x="234" y="2"/>
                  </a:lnTo>
                  <a:lnTo>
                    <a:pt x="236" y="5"/>
                  </a:lnTo>
                  <a:lnTo>
                    <a:pt x="239" y="8"/>
                  </a:lnTo>
                  <a:lnTo>
                    <a:pt x="231" y="10"/>
                  </a:lnTo>
                  <a:lnTo>
                    <a:pt x="230" y="8"/>
                  </a:lnTo>
                  <a:lnTo>
                    <a:pt x="227" y="7"/>
                  </a:lnTo>
                  <a:lnTo>
                    <a:pt x="226" y="6"/>
                  </a:lnTo>
                  <a:lnTo>
                    <a:pt x="222" y="7"/>
                  </a:lnTo>
                  <a:lnTo>
                    <a:pt x="221" y="8"/>
                  </a:lnTo>
                  <a:lnTo>
                    <a:pt x="220" y="11"/>
                  </a:lnTo>
                  <a:lnTo>
                    <a:pt x="220" y="15"/>
                  </a:lnTo>
                  <a:lnTo>
                    <a:pt x="220" y="18"/>
                  </a:lnTo>
                  <a:lnTo>
                    <a:pt x="221" y="21"/>
                  </a:lnTo>
                  <a:lnTo>
                    <a:pt x="222" y="22"/>
                  </a:lnTo>
                  <a:lnTo>
                    <a:pt x="225" y="22"/>
                  </a:lnTo>
                  <a:lnTo>
                    <a:pt x="227" y="22"/>
                  </a:lnTo>
                  <a:lnTo>
                    <a:pt x="229" y="21"/>
                  </a:lnTo>
                  <a:lnTo>
                    <a:pt x="231" y="17"/>
                  </a:lnTo>
                  <a:close/>
                  <a:moveTo>
                    <a:pt x="243" y="0"/>
                  </a:moveTo>
                  <a:lnTo>
                    <a:pt x="252" y="0"/>
                  </a:lnTo>
                  <a:lnTo>
                    <a:pt x="252" y="11"/>
                  </a:lnTo>
                  <a:lnTo>
                    <a:pt x="261" y="0"/>
                  </a:lnTo>
                  <a:lnTo>
                    <a:pt x="272" y="0"/>
                  </a:lnTo>
                  <a:lnTo>
                    <a:pt x="262" y="11"/>
                  </a:lnTo>
                  <a:lnTo>
                    <a:pt x="273" y="28"/>
                  </a:lnTo>
                  <a:lnTo>
                    <a:pt x="262" y="28"/>
                  </a:lnTo>
                  <a:lnTo>
                    <a:pt x="256" y="17"/>
                  </a:lnTo>
                  <a:lnTo>
                    <a:pt x="252" y="22"/>
                  </a:lnTo>
                  <a:lnTo>
                    <a:pt x="252" y="28"/>
                  </a:lnTo>
                  <a:lnTo>
                    <a:pt x="243" y="28"/>
                  </a:lnTo>
                  <a:lnTo>
                    <a:pt x="243" y="0"/>
                  </a:lnTo>
                  <a:close/>
                  <a:moveTo>
                    <a:pt x="276" y="0"/>
                  </a:moveTo>
                  <a:lnTo>
                    <a:pt x="285" y="0"/>
                  </a:lnTo>
                  <a:lnTo>
                    <a:pt x="285" y="28"/>
                  </a:lnTo>
                  <a:lnTo>
                    <a:pt x="276" y="28"/>
                  </a:lnTo>
                  <a:lnTo>
                    <a:pt x="276" y="0"/>
                  </a:lnTo>
                  <a:close/>
                  <a:moveTo>
                    <a:pt x="292" y="0"/>
                  </a:moveTo>
                  <a:lnTo>
                    <a:pt x="315" y="0"/>
                  </a:lnTo>
                  <a:lnTo>
                    <a:pt x="315" y="6"/>
                  </a:lnTo>
                  <a:lnTo>
                    <a:pt x="300" y="6"/>
                  </a:lnTo>
                  <a:lnTo>
                    <a:pt x="300" y="11"/>
                  </a:lnTo>
                  <a:lnTo>
                    <a:pt x="314" y="11"/>
                  </a:lnTo>
                  <a:lnTo>
                    <a:pt x="314" y="17"/>
                  </a:lnTo>
                  <a:lnTo>
                    <a:pt x="300" y="17"/>
                  </a:lnTo>
                  <a:lnTo>
                    <a:pt x="300" y="22"/>
                  </a:lnTo>
                  <a:lnTo>
                    <a:pt x="315" y="22"/>
                  </a:lnTo>
                  <a:lnTo>
                    <a:pt x="315" y="28"/>
                  </a:lnTo>
                  <a:lnTo>
                    <a:pt x="292" y="28"/>
                  </a:lnTo>
                  <a:lnTo>
                    <a:pt x="29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412" name="Google Shape;412;p38"/>
            <p:cNvSpPr/>
            <p:nvPr/>
          </p:nvSpPr>
          <p:spPr>
            <a:xfrm>
              <a:off x="2709" y="2496"/>
              <a:ext cx="251" cy="85"/>
            </a:xfrm>
            <a:custGeom>
              <a:rect b="b" l="l" r="r" t="t"/>
              <a:pathLst>
                <a:path extrusionOk="0" h="85" w="251">
                  <a:moveTo>
                    <a:pt x="0" y="8"/>
                  </a:moveTo>
                  <a:lnTo>
                    <a:pt x="8" y="8"/>
                  </a:lnTo>
                  <a:lnTo>
                    <a:pt x="10" y="22"/>
                  </a:lnTo>
                  <a:lnTo>
                    <a:pt x="15" y="8"/>
                  </a:lnTo>
                  <a:lnTo>
                    <a:pt x="22" y="8"/>
                  </a:lnTo>
                  <a:lnTo>
                    <a:pt x="26" y="22"/>
                  </a:lnTo>
                  <a:lnTo>
                    <a:pt x="29" y="8"/>
                  </a:lnTo>
                  <a:lnTo>
                    <a:pt x="36" y="8"/>
                  </a:lnTo>
                  <a:lnTo>
                    <a:pt x="30" y="34"/>
                  </a:lnTo>
                  <a:lnTo>
                    <a:pt x="22" y="34"/>
                  </a:lnTo>
                  <a:lnTo>
                    <a:pt x="19" y="18"/>
                  </a:lnTo>
                  <a:lnTo>
                    <a:pt x="14" y="34"/>
                  </a:lnTo>
                  <a:lnTo>
                    <a:pt x="6" y="34"/>
                  </a:lnTo>
                  <a:lnTo>
                    <a:pt x="0" y="8"/>
                  </a:lnTo>
                  <a:close/>
                  <a:moveTo>
                    <a:pt x="148" y="0"/>
                  </a:moveTo>
                  <a:lnTo>
                    <a:pt x="158" y="0"/>
                  </a:lnTo>
                  <a:lnTo>
                    <a:pt x="158" y="5"/>
                  </a:lnTo>
                  <a:lnTo>
                    <a:pt x="148" y="5"/>
                  </a:lnTo>
                  <a:lnTo>
                    <a:pt x="148" y="0"/>
                  </a:lnTo>
                  <a:close/>
                  <a:moveTo>
                    <a:pt x="223" y="59"/>
                  </a:moveTo>
                  <a:lnTo>
                    <a:pt x="244" y="59"/>
                  </a:lnTo>
                  <a:lnTo>
                    <a:pt x="244" y="64"/>
                  </a:lnTo>
                  <a:lnTo>
                    <a:pt x="231" y="64"/>
                  </a:lnTo>
                  <a:lnTo>
                    <a:pt x="231" y="68"/>
                  </a:lnTo>
                  <a:lnTo>
                    <a:pt x="244" y="68"/>
                  </a:lnTo>
                  <a:lnTo>
                    <a:pt x="244" y="73"/>
                  </a:lnTo>
                  <a:lnTo>
                    <a:pt x="231" y="73"/>
                  </a:lnTo>
                  <a:lnTo>
                    <a:pt x="231" y="78"/>
                  </a:lnTo>
                  <a:lnTo>
                    <a:pt x="245" y="78"/>
                  </a:lnTo>
                  <a:lnTo>
                    <a:pt x="245" y="84"/>
                  </a:lnTo>
                  <a:lnTo>
                    <a:pt x="223" y="84"/>
                  </a:lnTo>
                  <a:lnTo>
                    <a:pt x="223" y="59"/>
                  </a:lnTo>
                  <a:close/>
                  <a:moveTo>
                    <a:pt x="209" y="59"/>
                  </a:moveTo>
                  <a:lnTo>
                    <a:pt x="218" y="59"/>
                  </a:lnTo>
                  <a:lnTo>
                    <a:pt x="218" y="84"/>
                  </a:lnTo>
                  <a:lnTo>
                    <a:pt x="209" y="84"/>
                  </a:lnTo>
                  <a:lnTo>
                    <a:pt x="209" y="59"/>
                  </a:lnTo>
                  <a:close/>
                  <a:moveTo>
                    <a:pt x="179" y="59"/>
                  </a:moveTo>
                  <a:lnTo>
                    <a:pt x="187" y="59"/>
                  </a:lnTo>
                  <a:lnTo>
                    <a:pt x="187" y="68"/>
                  </a:lnTo>
                  <a:lnTo>
                    <a:pt x="195" y="59"/>
                  </a:lnTo>
                  <a:lnTo>
                    <a:pt x="206" y="59"/>
                  </a:lnTo>
                  <a:lnTo>
                    <a:pt x="197" y="68"/>
                  </a:lnTo>
                  <a:lnTo>
                    <a:pt x="206" y="84"/>
                  </a:lnTo>
                  <a:lnTo>
                    <a:pt x="197" y="84"/>
                  </a:lnTo>
                  <a:lnTo>
                    <a:pt x="192" y="74"/>
                  </a:lnTo>
                  <a:lnTo>
                    <a:pt x="187" y="78"/>
                  </a:lnTo>
                  <a:lnTo>
                    <a:pt x="187" y="84"/>
                  </a:lnTo>
                  <a:lnTo>
                    <a:pt x="179" y="84"/>
                  </a:lnTo>
                  <a:lnTo>
                    <a:pt x="179" y="59"/>
                  </a:lnTo>
                  <a:close/>
                  <a:moveTo>
                    <a:pt x="152" y="75"/>
                  </a:moveTo>
                  <a:lnTo>
                    <a:pt x="160" y="75"/>
                  </a:lnTo>
                  <a:lnTo>
                    <a:pt x="161" y="78"/>
                  </a:lnTo>
                  <a:lnTo>
                    <a:pt x="162" y="79"/>
                  </a:lnTo>
                  <a:lnTo>
                    <a:pt x="164" y="79"/>
                  </a:lnTo>
                  <a:lnTo>
                    <a:pt x="167" y="79"/>
                  </a:lnTo>
                  <a:lnTo>
                    <a:pt x="168" y="76"/>
                  </a:lnTo>
                  <a:lnTo>
                    <a:pt x="167" y="75"/>
                  </a:lnTo>
                  <a:lnTo>
                    <a:pt x="163" y="74"/>
                  </a:lnTo>
                  <a:lnTo>
                    <a:pt x="158" y="73"/>
                  </a:lnTo>
                  <a:lnTo>
                    <a:pt x="156" y="70"/>
                  </a:lnTo>
                  <a:lnTo>
                    <a:pt x="153" y="68"/>
                  </a:lnTo>
                  <a:lnTo>
                    <a:pt x="153" y="65"/>
                  </a:lnTo>
                  <a:lnTo>
                    <a:pt x="155" y="61"/>
                  </a:lnTo>
                  <a:lnTo>
                    <a:pt x="158" y="59"/>
                  </a:lnTo>
                  <a:lnTo>
                    <a:pt x="164" y="58"/>
                  </a:lnTo>
                  <a:lnTo>
                    <a:pt x="168" y="59"/>
                  </a:lnTo>
                  <a:lnTo>
                    <a:pt x="172" y="60"/>
                  </a:lnTo>
                  <a:lnTo>
                    <a:pt x="173" y="63"/>
                  </a:lnTo>
                  <a:lnTo>
                    <a:pt x="174" y="65"/>
                  </a:lnTo>
                  <a:lnTo>
                    <a:pt x="167" y="66"/>
                  </a:lnTo>
                  <a:lnTo>
                    <a:pt x="166" y="64"/>
                  </a:lnTo>
                  <a:lnTo>
                    <a:pt x="163" y="63"/>
                  </a:lnTo>
                  <a:lnTo>
                    <a:pt x="161" y="64"/>
                  </a:lnTo>
                  <a:lnTo>
                    <a:pt x="161" y="65"/>
                  </a:lnTo>
                  <a:lnTo>
                    <a:pt x="161" y="66"/>
                  </a:lnTo>
                  <a:lnTo>
                    <a:pt x="163" y="66"/>
                  </a:lnTo>
                  <a:lnTo>
                    <a:pt x="171" y="69"/>
                  </a:lnTo>
                  <a:lnTo>
                    <a:pt x="174" y="71"/>
                  </a:lnTo>
                  <a:lnTo>
                    <a:pt x="176" y="75"/>
                  </a:lnTo>
                  <a:lnTo>
                    <a:pt x="174" y="80"/>
                  </a:lnTo>
                  <a:lnTo>
                    <a:pt x="171" y="84"/>
                  </a:lnTo>
                  <a:lnTo>
                    <a:pt x="164" y="85"/>
                  </a:lnTo>
                  <a:lnTo>
                    <a:pt x="158" y="84"/>
                  </a:lnTo>
                  <a:lnTo>
                    <a:pt x="155" y="81"/>
                  </a:lnTo>
                  <a:lnTo>
                    <a:pt x="153" y="79"/>
                  </a:lnTo>
                  <a:lnTo>
                    <a:pt x="152" y="75"/>
                  </a:lnTo>
                  <a:close/>
                  <a:moveTo>
                    <a:pt x="126" y="84"/>
                  </a:moveTo>
                  <a:lnTo>
                    <a:pt x="126" y="59"/>
                  </a:lnTo>
                  <a:lnTo>
                    <a:pt x="140" y="59"/>
                  </a:lnTo>
                  <a:lnTo>
                    <a:pt x="145" y="59"/>
                  </a:lnTo>
                  <a:lnTo>
                    <a:pt x="148" y="61"/>
                  </a:lnTo>
                  <a:lnTo>
                    <a:pt x="150" y="65"/>
                  </a:lnTo>
                  <a:lnTo>
                    <a:pt x="148" y="69"/>
                  </a:lnTo>
                  <a:lnTo>
                    <a:pt x="146" y="71"/>
                  </a:lnTo>
                  <a:lnTo>
                    <a:pt x="143" y="73"/>
                  </a:lnTo>
                  <a:lnTo>
                    <a:pt x="145" y="74"/>
                  </a:lnTo>
                  <a:lnTo>
                    <a:pt x="146" y="75"/>
                  </a:lnTo>
                  <a:lnTo>
                    <a:pt x="147" y="76"/>
                  </a:lnTo>
                  <a:lnTo>
                    <a:pt x="151" y="84"/>
                  </a:lnTo>
                  <a:lnTo>
                    <a:pt x="142" y="84"/>
                  </a:lnTo>
                  <a:lnTo>
                    <a:pt x="139" y="76"/>
                  </a:lnTo>
                  <a:lnTo>
                    <a:pt x="136" y="74"/>
                  </a:lnTo>
                  <a:lnTo>
                    <a:pt x="135" y="74"/>
                  </a:lnTo>
                  <a:lnTo>
                    <a:pt x="134" y="74"/>
                  </a:lnTo>
                  <a:lnTo>
                    <a:pt x="134" y="84"/>
                  </a:lnTo>
                  <a:lnTo>
                    <a:pt x="126" y="84"/>
                  </a:lnTo>
                  <a:close/>
                  <a:moveTo>
                    <a:pt x="134" y="69"/>
                  </a:moveTo>
                  <a:lnTo>
                    <a:pt x="137" y="69"/>
                  </a:lnTo>
                  <a:lnTo>
                    <a:pt x="140" y="69"/>
                  </a:lnTo>
                  <a:lnTo>
                    <a:pt x="141" y="68"/>
                  </a:lnTo>
                  <a:lnTo>
                    <a:pt x="141" y="66"/>
                  </a:lnTo>
                  <a:lnTo>
                    <a:pt x="140" y="64"/>
                  </a:lnTo>
                  <a:lnTo>
                    <a:pt x="137" y="64"/>
                  </a:lnTo>
                  <a:lnTo>
                    <a:pt x="134" y="64"/>
                  </a:lnTo>
                  <a:lnTo>
                    <a:pt x="134" y="69"/>
                  </a:lnTo>
                  <a:close/>
                  <a:moveTo>
                    <a:pt x="113" y="59"/>
                  </a:moveTo>
                  <a:lnTo>
                    <a:pt x="121" y="59"/>
                  </a:lnTo>
                  <a:lnTo>
                    <a:pt x="121" y="74"/>
                  </a:lnTo>
                  <a:lnTo>
                    <a:pt x="120" y="78"/>
                  </a:lnTo>
                  <a:lnTo>
                    <a:pt x="118" y="81"/>
                  </a:lnTo>
                  <a:lnTo>
                    <a:pt x="115" y="84"/>
                  </a:lnTo>
                  <a:lnTo>
                    <a:pt x="109" y="85"/>
                  </a:lnTo>
                  <a:lnTo>
                    <a:pt x="105" y="84"/>
                  </a:lnTo>
                  <a:lnTo>
                    <a:pt x="101" y="82"/>
                  </a:lnTo>
                  <a:lnTo>
                    <a:pt x="99" y="81"/>
                  </a:lnTo>
                  <a:lnTo>
                    <a:pt x="97" y="78"/>
                  </a:lnTo>
                  <a:lnTo>
                    <a:pt x="97" y="74"/>
                  </a:lnTo>
                  <a:lnTo>
                    <a:pt x="97" y="59"/>
                  </a:lnTo>
                  <a:lnTo>
                    <a:pt x="104" y="59"/>
                  </a:lnTo>
                  <a:lnTo>
                    <a:pt x="104" y="74"/>
                  </a:lnTo>
                  <a:lnTo>
                    <a:pt x="105" y="78"/>
                  </a:lnTo>
                  <a:lnTo>
                    <a:pt x="109" y="79"/>
                  </a:lnTo>
                  <a:lnTo>
                    <a:pt x="111" y="78"/>
                  </a:lnTo>
                  <a:lnTo>
                    <a:pt x="113" y="74"/>
                  </a:lnTo>
                  <a:lnTo>
                    <a:pt x="113" y="59"/>
                  </a:lnTo>
                  <a:close/>
                  <a:moveTo>
                    <a:pt x="71" y="59"/>
                  </a:moveTo>
                  <a:lnTo>
                    <a:pt x="93" y="59"/>
                  </a:lnTo>
                  <a:lnTo>
                    <a:pt x="93" y="64"/>
                  </a:lnTo>
                  <a:lnTo>
                    <a:pt x="78" y="79"/>
                  </a:lnTo>
                  <a:lnTo>
                    <a:pt x="93" y="79"/>
                  </a:lnTo>
                  <a:lnTo>
                    <a:pt x="93" y="84"/>
                  </a:lnTo>
                  <a:lnTo>
                    <a:pt x="68" y="84"/>
                  </a:lnTo>
                  <a:lnTo>
                    <a:pt x="68" y="79"/>
                  </a:lnTo>
                  <a:lnTo>
                    <a:pt x="83" y="64"/>
                  </a:lnTo>
                  <a:lnTo>
                    <a:pt x="71" y="64"/>
                  </a:lnTo>
                  <a:lnTo>
                    <a:pt x="71" y="59"/>
                  </a:lnTo>
                  <a:close/>
                  <a:moveTo>
                    <a:pt x="58" y="80"/>
                  </a:moveTo>
                  <a:lnTo>
                    <a:pt x="50" y="80"/>
                  </a:lnTo>
                  <a:lnTo>
                    <a:pt x="48" y="84"/>
                  </a:lnTo>
                  <a:lnTo>
                    <a:pt x="41" y="84"/>
                  </a:lnTo>
                  <a:lnTo>
                    <a:pt x="50" y="59"/>
                  </a:lnTo>
                  <a:lnTo>
                    <a:pt x="58" y="59"/>
                  </a:lnTo>
                  <a:lnTo>
                    <a:pt x="68" y="84"/>
                  </a:lnTo>
                  <a:lnTo>
                    <a:pt x="59" y="84"/>
                  </a:lnTo>
                  <a:lnTo>
                    <a:pt x="58" y="80"/>
                  </a:lnTo>
                  <a:close/>
                  <a:moveTo>
                    <a:pt x="57" y="74"/>
                  </a:moveTo>
                  <a:lnTo>
                    <a:pt x="54" y="65"/>
                  </a:lnTo>
                  <a:lnTo>
                    <a:pt x="51" y="74"/>
                  </a:lnTo>
                  <a:lnTo>
                    <a:pt x="57" y="74"/>
                  </a:lnTo>
                  <a:close/>
                  <a:moveTo>
                    <a:pt x="9" y="59"/>
                  </a:moveTo>
                  <a:lnTo>
                    <a:pt x="20" y="59"/>
                  </a:lnTo>
                  <a:lnTo>
                    <a:pt x="24" y="74"/>
                  </a:lnTo>
                  <a:lnTo>
                    <a:pt x="27" y="59"/>
                  </a:lnTo>
                  <a:lnTo>
                    <a:pt x="38" y="59"/>
                  </a:lnTo>
                  <a:lnTo>
                    <a:pt x="38" y="84"/>
                  </a:lnTo>
                  <a:lnTo>
                    <a:pt x="31" y="84"/>
                  </a:lnTo>
                  <a:lnTo>
                    <a:pt x="31" y="64"/>
                  </a:lnTo>
                  <a:lnTo>
                    <a:pt x="26" y="84"/>
                  </a:lnTo>
                  <a:lnTo>
                    <a:pt x="21" y="84"/>
                  </a:lnTo>
                  <a:lnTo>
                    <a:pt x="16" y="64"/>
                  </a:lnTo>
                  <a:lnTo>
                    <a:pt x="16" y="84"/>
                  </a:lnTo>
                  <a:lnTo>
                    <a:pt x="9" y="84"/>
                  </a:lnTo>
                  <a:lnTo>
                    <a:pt x="9" y="59"/>
                  </a:lnTo>
                  <a:close/>
                  <a:moveTo>
                    <a:pt x="224" y="21"/>
                  </a:moveTo>
                  <a:lnTo>
                    <a:pt x="224" y="21"/>
                  </a:lnTo>
                  <a:lnTo>
                    <a:pt x="225" y="16"/>
                  </a:lnTo>
                  <a:lnTo>
                    <a:pt x="227" y="11"/>
                  </a:lnTo>
                  <a:lnTo>
                    <a:pt x="232" y="8"/>
                  </a:lnTo>
                  <a:lnTo>
                    <a:pt x="237" y="8"/>
                  </a:lnTo>
                  <a:lnTo>
                    <a:pt x="244" y="8"/>
                  </a:lnTo>
                  <a:lnTo>
                    <a:pt x="247" y="11"/>
                  </a:lnTo>
                  <a:lnTo>
                    <a:pt x="250" y="16"/>
                  </a:lnTo>
                  <a:lnTo>
                    <a:pt x="251" y="21"/>
                  </a:lnTo>
                  <a:lnTo>
                    <a:pt x="250" y="24"/>
                  </a:lnTo>
                  <a:lnTo>
                    <a:pt x="248" y="28"/>
                  </a:lnTo>
                  <a:lnTo>
                    <a:pt x="247" y="31"/>
                  </a:lnTo>
                  <a:lnTo>
                    <a:pt x="245" y="33"/>
                  </a:lnTo>
                  <a:lnTo>
                    <a:pt x="241" y="34"/>
                  </a:lnTo>
                  <a:lnTo>
                    <a:pt x="237" y="34"/>
                  </a:lnTo>
                  <a:lnTo>
                    <a:pt x="234" y="34"/>
                  </a:lnTo>
                  <a:lnTo>
                    <a:pt x="230" y="33"/>
                  </a:lnTo>
                  <a:lnTo>
                    <a:pt x="227" y="31"/>
                  </a:lnTo>
                  <a:lnTo>
                    <a:pt x="226" y="28"/>
                  </a:lnTo>
                  <a:lnTo>
                    <a:pt x="225" y="26"/>
                  </a:lnTo>
                  <a:lnTo>
                    <a:pt x="224" y="21"/>
                  </a:lnTo>
                  <a:close/>
                  <a:moveTo>
                    <a:pt x="232" y="21"/>
                  </a:moveTo>
                  <a:lnTo>
                    <a:pt x="232" y="21"/>
                  </a:lnTo>
                  <a:lnTo>
                    <a:pt x="232" y="24"/>
                  </a:lnTo>
                  <a:lnTo>
                    <a:pt x="234" y="27"/>
                  </a:lnTo>
                  <a:lnTo>
                    <a:pt x="235" y="28"/>
                  </a:lnTo>
                  <a:lnTo>
                    <a:pt x="237" y="28"/>
                  </a:lnTo>
                  <a:lnTo>
                    <a:pt x="240" y="28"/>
                  </a:lnTo>
                  <a:lnTo>
                    <a:pt x="241" y="27"/>
                  </a:lnTo>
                  <a:lnTo>
                    <a:pt x="242" y="24"/>
                  </a:lnTo>
                  <a:lnTo>
                    <a:pt x="242" y="21"/>
                  </a:lnTo>
                  <a:lnTo>
                    <a:pt x="242" y="17"/>
                  </a:lnTo>
                  <a:lnTo>
                    <a:pt x="241" y="16"/>
                  </a:lnTo>
                  <a:lnTo>
                    <a:pt x="240" y="15"/>
                  </a:lnTo>
                  <a:lnTo>
                    <a:pt x="237" y="13"/>
                  </a:lnTo>
                  <a:lnTo>
                    <a:pt x="235" y="15"/>
                  </a:lnTo>
                  <a:lnTo>
                    <a:pt x="234" y="16"/>
                  </a:lnTo>
                  <a:lnTo>
                    <a:pt x="232" y="18"/>
                  </a:lnTo>
                  <a:lnTo>
                    <a:pt x="232" y="21"/>
                  </a:lnTo>
                  <a:close/>
                  <a:moveTo>
                    <a:pt x="197" y="8"/>
                  </a:moveTo>
                  <a:lnTo>
                    <a:pt x="205" y="8"/>
                  </a:lnTo>
                  <a:lnTo>
                    <a:pt x="205" y="18"/>
                  </a:lnTo>
                  <a:lnTo>
                    <a:pt x="213" y="8"/>
                  </a:lnTo>
                  <a:lnTo>
                    <a:pt x="224" y="8"/>
                  </a:lnTo>
                  <a:lnTo>
                    <a:pt x="214" y="18"/>
                  </a:lnTo>
                  <a:lnTo>
                    <a:pt x="224" y="34"/>
                  </a:lnTo>
                  <a:lnTo>
                    <a:pt x="214" y="34"/>
                  </a:lnTo>
                  <a:lnTo>
                    <a:pt x="209" y="23"/>
                  </a:lnTo>
                  <a:lnTo>
                    <a:pt x="205" y="28"/>
                  </a:lnTo>
                  <a:lnTo>
                    <a:pt x="205" y="34"/>
                  </a:lnTo>
                  <a:lnTo>
                    <a:pt x="197" y="34"/>
                  </a:lnTo>
                  <a:lnTo>
                    <a:pt x="197" y="8"/>
                  </a:lnTo>
                  <a:close/>
                  <a:moveTo>
                    <a:pt x="169" y="26"/>
                  </a:moveTo>
                  <a:lnTo>
                    <a:pt x="177" y="24"/>
                  </a:lnTo>
                  <a:lnTo>
                    <a:pt x="178" y="28"/>
                  </a:lnTo>
                  <a:lnTo>
                    <a:pt x="179" y="29"/>
                  </a:lnTo>
                  <a:lnTo>
                    <a:pt x="182" y="29"/>
                  </a:lnTo>
                  <a:lnTo>
                    <a:pt x="184" y="28"/>
                  </a:lnTo>
                  <a:lnTo>
                    <a:pt x="185" y="27"/>
                  </a:lnTo>
                  <a:lnTo>
                    <a:pt x="184" y="24"/>
                  </a:lnTo>
                  <a:lnTo>
                    <a:pt x="181" y="23"/>
                  </a:lnTo>
                  <a:lnTo>
                    <a:pt x="176" y="22"/>
                  </a:lnTo>
                  <a:lnTo>
                    <a:pt x="173" y="21"/>
                  </a:lnTo>
                  <a:lnTo>
                    <a:pt x="171" y="18"/>
                  </a:lnTo>
                  <a:lnTo>
                    <a:pt x="171" y="16"/>
                  </a:lnTo>
                  <a:lnTo>
                    <a:pt x="172" y="12"/>
                  </a:lnTo>
                  <a:lnTo>
                    <a:pt x="176" y="8"/>
                  </a:lnTo>
                  <a:lnTo>
                    <a:pt x="182" y="8"/>
                  </a:lnTo>
                  <a:lnTo>
                    <a:pt x="185" y="8"/>
                  </a:lnTo>
                  <a:lnTo>
                    <a:pt x="189" y="10"/>
                  </a:lnTo>
                  <a:lnTo>
                    <a:pt x="190" y="12"/>
                  </a:lnTo>
                  <a:lnTo>
                    <a:pt x="192" y="16"/>
                  </a:lnTo>
                  <a:lnTo>
                    <a:pt x="184" y="16"/>
                  </a:lnTo>
                  <a:lnTo>
                    <a:pt x="183" y="13"/>
                  </a:lnTo>
                  <a:lnTo>
                    <a:pt x="181" y="12"/>
                  </a:lnTo>
                  <a:lnTo>
                    <a:pt x="178" y="13"/>
                  </a:lnTo>
                  <a:lnTo>
                    <a:pt x="178" y="15"/>
                  </a:lnTo>
                  <a:lnTo>
                    <a:pt x="178" y="16"/>
                  </a:lnTo>
                  <a:lnTo>
                    <a:pt x="181" y="17"/>
                  </a:lnTo>
                  <a:lnTo>
                    <a:pt x="188" y="19"/>
                  </a:lnTo>
                  <a:lnTo>
                    <a:pt x="192" y="22"/>
                  </a:lnTo>
                  <a:lnTo>
                    <a:pt x="193" y="26"/>
                  </a:lnTo>
                  <a:lnTo>
                    <a:pt x="192" y="29"/>
                  </a:lnTo>
                  <a:lnTo>
                    <a:pt x="188" y="33"/>
                  </a:lnTo>
                  <a:lnTo>
                    <a:pt x="182" y="34"/>
                  </a:lnTo>
                  <a:lnTo>
                    <a:pt x="176" y="33"/>
                  </a:lnTo>
                  <a:lnTo>
                    <a:pt x="173" y="32"/>
                  </a:lnTo>
                  <a:lnTo>
                    <a:pt x="171" y="29"/>
                  </a:lnTo>
                  <a:lnTo>
                    <a:pt x="169" y="26"/>
                  </a:lnTo>
                  <a:close/>
                  <a:moveTo>
                    <a:pt x="141" y="8"/>
                  </a:moveTo>
                  <a:lnTo>
                    <a:pt x="148" y="8"/>
                  </a:lnTo>
                  <a:lnTo>
                    <a:pt x="158" y="22"/>
                  </a:lnTo>
                  <a:lnTo>
                    <a:pt x="158" y="8"/>
                  </a:lnTo>
                  <a:lnTo>
                    <a:pt x="166" y="8"/>
                  </a:lnTo>
                  <a:lnTo>
                    <a:pt x="166" y="34"/>
                  </a:lnTo>
                  <a:lnTo>
                    <a:pt x="158" y="34"/>
                  </a:lnTo>
                  <a:lnTo>
                    <a:pt x="148" y="19"/>
                  </a:lnTo>
                  <a:lnTo>
                    <a:pt x="148" y="34"/>
                  </a:lnTo>
                  <a:lnTo>
                    <a:pt x="141" y="34"/>
                  </a:lnTo>
                  <a:lnTo>
                    <a:pt x="141" y="8"/>
                  </a:lnTo>
                  <a:close/>
                  <a:moveTo>
                    <a:pt x="127" y="8"/>
                  </a:moveTo>
                  <a:lnTo>
                    <a:pt x="136" y="8"/>
                  </a:lnTo>
                  <a:lnTo>
                    <a:pt x="136" y="34"/>
                  </a:lnTo>
                  <a:lnTo>
                    <a:pt x="127" y="34"/>
                  </a:lnTo>
                  <a:lnTo>
                    <a:pt x="127" y="8"/>
                  </a:lnTo>
                  <a:close/>
                  <a:moveTo>
                    <a:pt x="94" y="8"/>
                  </a:moveTo>
                  <a:lnTo>
                    <a:pt x="104" y="8"/>
                  </a:lnTo>
                  <a:lnTo>
                    <a:pt x="108" y="23"/>
                  </a:lnTo>
                  <a:lnTo>
                    <a:pt x="113" y="8"/>
                  </a:lnTo>
                  <a:lnTo>
                    <a:pt x="122" y="8"/>
                  </a:lnTo>
                  <a:lnTo>
                    <a:pt x="122" y="34"/>
                  </a:lnTo>
                  <a:lnTo>
                    <a:pt x="116" y="34"/>
                  </a:lnTo>
                  <a:lnTo>
                    <a:pt x="116" y="15"/>
                  </a:lnTo>
                  <a:lnTo>
                    <a:pt x="111" y="34"/>
                  </a:lnTo>
                  <a:lnTo>
                    <a:pt x="105" y="34"/>
                  </a:lnTo>
                  <a:lnTo>
                    <a:pt x="100" y="15"/>
                  </a:lnTo>
                  <a:lnTo>
                    <a:pt x="100" y="34"/>
                  </a:lnTo>
                  <a:lnTo>
                    <a:pt x="94" y="34"/>
                  </a:lnTo>
                  <a:lnTo>
                    <a:pt x="94" y="8"/>
                  </a:lnTo>
                  <a:close/>
                  <a:moveTo>
                    <a:pt x="67" y="34"/>
                  </a:moveTo>
                  <a:lnTo>
                    <a:pt x="67" y="8"/>
                  </a:lnTo>
                  <a:lnTo>
                    <a:pt x="79" y="8"/>
                  </a:lnTo>
                  <a:lnTo>
                    <a:pt x="85" y="8"/>
                  </a:lnTo>
                  <a:lnTo>
                    <a:pt x="88" y="11"/>
                  </a:lnTo>
                  <a:lnTo>
                    <a:pt x="89" y="16"/>
                  </a:lnTo>
                  <a:lnTo>
                    <a:pt x="88" y="19"/>
                  </a:lnTo>
                  <a:lnTo>
                    <a:pt x="85" y="22"/>
                  </a:lnTo>
                  <a:lnTo>
                    <a:pt x="83" y="22"/>
                  </a:lnTo>
                  <a:lnTo>
                    <a:pt x="85" y="23"/>
                  </a:lnTo>
                  <a:lnTo>
                    <a:pt x="87" y="24"/>
                  </a:lnTo>
                  <a:lnTo>
                    <a:pt x="88" y="27"/>
                  </a:lnTo>
                  <a:lnTo>
                    <a:pt x="92" y="34"/>
                  </a:lnTo>
                  <a:lnTo>
                    <a:pt x="83" y="34"/>
                  </a:lnTo>
                  <a:lnTo>
                    <a:pt x="78" y="26"/>
                  </a:lnTo>
                  <a:lnTo>
                    <a:pt x="77" y="24"/>
                  </a:lnTo>
                  <a:lnTo>
                    <a:pt x="75" y="23"/>
                  </a:lnTo>
                  <a:lnTo>
                    <a:pt x="74" y="23"/>
                  </a:lnTo>
                  <a:lnTo>
                    <a:pt x="74" y="34"/>
                  </a:lnTo>
                  <a:lnTo>
                    <a:pt x="67" y="34"/>
                  </a:lnTo>
                  <a:close/>
                  <a:moveTo>
                    <a:pt x="74" y="18"/>
                  </a:moveTo>
                  <a:lnTo>
                    <a:pt x="78" y="18"/>
                  </a:lnTo>
                  <a:lnTo>
                    <a:pt x="79" y="18"/>
                  </a:lnTo>
                  <a:lnTo>
                    <a:pt x="80" y="17"/>
                  </a:lnTo>
                  <a:lnTo>
                    <a:pt x="82" y="16"/>
                  </a:lnTo>
                  <a:lnTo>
                    <a:pt x="80" y="15"/>
                  </a:lnTo>
                  <a:lnTo>
                    <a:pt x="78" y="13"/>
                  </a:lnTo>
                  <a:lnTo>
                    <a:pt x="74" y="13"/>
                  </a:lnTo>
                  <a:lnTo>
                    <a:pt x="74" y="18"/>
                  </a:lnTo>
                  <a:close/>
                  <a:moveTo>
                    <a:pt x="54" y="29"/>
                  </a:moveTo>
                  <a:lnTo>
                    <a:pt x="46" y="29"/>
                  </a:lnTo>
                  <a:lnTo>
                    <a:pt x="45" y="34"/>
                  </a:lnTo>
                  <a:lnTo>
                    <a:pt x="36" y="34"/>
                  </a:lnTo>
                  <a:lnTo>
                    <a:pt x="46" y="8"/>
                  </a:lnTo>
                  <a:lnTo>
                    <a:pt x="54" y="8"/>
                  </a:lnTo>
                  <a:lnTo>
                    <a:pt x="64" y="34"/>
                  </a:lnTo>
                  <a:lnTo>
                    <a:pt x="56" y="34"/>
                  </a:lnTo>
                  <a:lnTo>
                    <a:pt x="54" y="29"/>
                  </a:lnTo>
                  <a:close/>
                  <a:moveTo>
                    <a:pt x="52" y="24"/>
                  </a:moveTo>
                  <a:lnTo>
                    <a:pt x="50" y="15"/>
                  </a:lnTo>
                  <a:lnTo>
                    <a:pt x="47" y="24"/>
                  </a:lnTo>
                  <a:lnTo>
                    <a:pt x="52" y="24"/>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413" name="Google Shape;413;p38"/>
            <p:cNvSpPr/>
            <p:nvPr/>
          </p:nvSpPr>
          <p:spPr>
            <a:xfrm>
              <a:off x="2484" y="3174"/>
              <a:ext cx="212" cy="38"/>
            </a:xfrm>
            <a:custGeom>
              <a:rect b="b" l="l" r="r" t="t"/>
              <a:pathLst>
                <a:path extrusionOk="0" h="38" w="212">
                  <a:moveTo>
                    <a:pt x="6" y="7"/>
                  </a:moveTo>
                  <a:lnTo>
                    <a:pt x="15" y="7"/>
                  </a:lnTo>
                  <a:lnTo>
                    <a:pt x="15" y="16"/>
                  </a:lnTo>
                  <a:lnTo>
                    <a:pt x="21" y="11"/>
                  </a:lnTo>
                  <a:lnTo>
                    <a:pt x="25" y="15"/>
                  </a:lnTo>
                  <a:lnTo>
                    <a:pt x="15" y="23"/>
                  </a:lnTo>
                  <a:lnTo>
                    <a:pt x="15" y="31"/>
                  </a:lnTo>
                  <a:lnTo>
                    <a:pt x="30" y="31"/>
                  </a:lnTo>
                  <a:lnTo>
                    <a:pt x="30" y="38"/>
                  </a:lnTo>
                  <a:lnTo>
                    <a:pt x="6" y="38"/>
                  </a:lnTo>
                  <a:lnTo>
                    <a:pt x="6" y="32"/>
                  </a:lnTo>
                  <a:lnTo>
                    <a:pt x="4" y="35"/>
                  </a:lnTo>
                  <a:lnTo>
                    <a:pt x="0" y="31"/>
                  </a:lnTo>
                  <a:lnTo>
                    <a:pt x="6" y="25"/>
                  </a:lnTo>
                  <a:lnTo>
                    <a:pt x="6" y="7"/>
                  </a:lnTo>
                  <a:close/>
                  <a:moveTo>
                    <a:pt x="47" y="7"/>
                  </a:moveTo>
                  <a:lnTo>
                    <a:pt x="48" y="0"/>
                  </a:lnTo>
                  <a:lnTo>
                    <a:pt x="56" y="0"/>
                  </a:lnTo>
                  <a:lnTo>
                    <a:pt x="53" y="7"/>
                  </a:lnTo>
                  <a:lnTo>
                    <a:pt x="57" y="9"/>
                  </a:lnTo>
                  <a:lnTo>
                    <a:pt x="61" y="11"/>
                  </a:lnTo>
                  <a:lnTo>
                    <a:pt x="65" y="16"/>
                  </a:lnTo>
                  <a:lnTo>
                    <a:pt x="65" y="22"/>
                  </a:lnTo>
                  <a:lnTo>
                    <a:pt x="65" y="27"/>
                  </a:lnTo>
                  <a:lnTo>
                    <a:pt x="63" y="31"/>
                  </a:lnTo>
                  <a:lnTo>
                    <a:pt x="61" y="35"/>
                  </a:lnTo>
                  <a:lnTo>
                    <a:pt x="58" y="37"/>
                  </a:lnTo>
                  <a:lnTo>
                    <a:pt x="55" y="38"/>
                  </a:lnTo>
                  <a:lnTo>
                    <a:pt x="50" y="38"/>
                  </a:lnTo>
                  <a:lnTo>
                    <a:pt x="45" y="38"/>
                  </a:lnTo>
                  <a:lnTo>
                    <a:pt x="41" y="37"/>
                  </a:lnTo>
                  <a:lnTo>
                    <a:pt x="37" y="35"/>
                  </a:lnTo>
                  <a:lnTo>
                    <a:pt x="36" y="32"/>
                  </a:lnTo>
                  <a:lnTo>
                    <a:pt x="34" y="27"/>
                  </a:lnTo>
                  <a:lnTo>
                    <a:pt x="34" y="22"/>
                  </a:lnTo>
                  <a:lnTo>
                    <a:pt x="35" y="16"/>
                  </a:lnTo>
                  <a:lnTo>
                    <a:pt x="37" y="11"/>
                  </a:lnTo>
                  <a:lnTo>
                    <a:pt x="41" y="9"/>
                  </a:lnTo>
                  <a:lnTo>
                    <a:pt x="47" y="7"/>
                  </a:lnTo>
                  <a:close/>
                  <a:moveTo>
                    <a:pt x="186" y="7"/>
                  </a:moveTo>
                  <a:lnTo>
                    <a:pt x="212" y="7"/>
                  </a:lnTo>
                  <a:lnTo>
                    <a:pt x="212" y="14"/>
                  </a:lnTo>
                  <a:lnTo>
                    <a:pt x="195" y="14"/>
                  </a:lnTo>
                  <a:lnTo>
                    <a:pt x="195" y="19"/>
                  </a:lnTo>
                  <a:lnTo>
                    <a:pt x="210" y="19"/>
                  </a:lnTo>
                  <a:lnTo>
                    <a:pt x="210" y="25"/>
                  </a:lnTo>
                  <a:lnTo>
                    <a:pt x="195" y="25"/>
                  </a:lnTo>
                  <a:lnTo>
                    <a:pt x="195" y="31"/>
                  </a:lnTo>
                  <a:lnTo>
                    <a:pt x="212" y="31"/>
                  </a:lnTo>
                  <a:lnTo>
                    <a:pt x="212" y="38"/>
                  </a:lnTo>
                  <a:lnTo>
                    <a:pt x="186" y="38"/>
                  </a:lnTo>
                  <a:lnTo>
                    <a:pt x="186" y="7"/>
                  </a:lnTo>
                  <a:close/>
                  <a:moveTo>
                    <a:pt x="170" y="7"/>
                  </a:moveTo>
                  <a:lnTo>
                    <a:pt x="179" y="7"/>
                  </a:lnTo>
                  <a:lnTo>
                    <a:pt x="179" y="38"/>
                  </a:lnTo>
                  <a:lnTo>
                    <a:pt x="170" y="38"/>
                  </a:lnTo>
                  <a:lnTo>
                    <a:pt x="170" y="7"/>
                  </a:lnTo>
                  <a:close/>
                  <a:moveTo>
                    <a:pt x="134" y="7"/>
                  </a:moveTo>
                  <a:lnTo>
                    <a:pt x="144" y="7"/>
                  </a:lnTo>
                  <a:lnTo>
                    <a:pt x="144" y="19"/>
                  </a:lnTo>
                  <a:lnTo>
                    <a:pt x="153" y="7"/>
                  </a:lnTo>
                  <a:lnTo>
                    <a:pt x="166" y="7"/>
                  </a:lnTo>
                  <a:lnTo>
                    <a:pt x="155" y="19"/>
                  </a:lnTo>
                  <a:lnTo>
                    <a:pt x="166" y="38"/>
                  </a:lnTo>
                  <a:lnTo>
                    <a:pt x="155" y="38"/>
                  </a:lnTo>
                  <a:lnTo>
                    <a:pt x="149" y="26"/>
                  </a:lnTo>
                  <a:lnTo>
                    <a:pt x="144" y="31"/>
                  </a:lnTo>
                  <a:lnTo>
                    <a:pt x="144" y="38"/>
                  </a:lnTo>
                  <a:lnTo>
                    <a:pt x="134" y="38"/>
                  </a:lnTo>
                  <a:lnTo>
                    <a:pt x="134" y="7"/>
                  </a:lnTo>
                  <a:close/>
                  <a:moveTo>
                    <a:pt x="103" y="7"/>
                  </a:moveTo>
                  <a:lnTo>
                    <a:pt x="129" y="7"/>
                  </a:lnTo>
                  <a:lnTo>
                    <a:pt x="129" y="14"/>
                  </a:lnTo>
                  <a:lnTo>
                    <a:pt x="111" y="32"/>
                  </a:lnTo>
                  <a:lnTo>
                    <a:pt x="130" y="32"/>
                  </a:lnTo>
                  <a:lnTo>
                    <a:pt x="130" y="38"/>
                  </a:lnTo>
                  <a:lnTo>
                    <a:pt x="100" y="38"/>
                  </a:lnTo>
                  <a:lnTo>
                    <a:pt x="100" y="32"/>
                  </a:lnTo>
                  <a:lnTo>
                    <a:pt x="118" y="14"/>
                  </a:lnTo>
                  <a:lnTo>
                    <a:pt x="103" y="14"/>
                  </a:lnTo>
                  <a:lnTo>
                    <a:pt x="103" y="7"/>
                  </a:lnTo>
                  <a:close/>
                  <a:moveTo>
                    <a:pt x="71" y="7"/>
                  </a:moveTo>
                  <a:lnTo>
                    <a:pt x="84" y="7"/>
                  </a:lnTo>
                  <a:lnTo>
                    <a:pt x="90" y="9"/>
                  </a:lnTo>
                  <a:lnTo>
                    <a:pt x="95" y="12"/>
                  </a:lnTo>
                  <a:lnTo>
                    <a:pt x="98" y="17"/>
                  </a:lnTo>
                  <a:lnTo>
                    <a:pt x="98" y="22"/>
                  </a:lnTo>
                  <a:lnTo>
                    <a:pt x="97" y="31"/>
                  </a:lnTo>
                  <a:lnTo>
                    <a:pt x="94" y="35"/>
                  </a:lnTo>
                  <a:lnTo>
                    <a:pt x="89" y="37"/>
                  </a:lnTo>
                  <a:lnTo>
                    <a:pt x="84" y="38"/>
                  </a:lnTo>
                  <a:lnTo>
                    <a:pt x="71" y="38"/>
                  </a:lnTo>
                  <a:lnTo>
                    <a:pt x="71" y="7"/>
                  </a:lnTo>
                  <a:close/>
                  <a:moveTo>
                    <a:pt x="79" y="15"/>
                  </a:moveTo>
                  <a:lnTo>
                    <a:pt x="79" y="31"/>
                  </a:lnTo>
                  <a:lnTo>
                    <a:pt x="82" y="31"/>
                  </a:lnTo>
                  <a:lnTo>
                    <a:pt x="86" y="31"/>
                  </a:lnTo>
                  <a:lnTo>
                    <a:pt x="88" y="28"/>
                  </a:lnTo>
                  <a:lnTo>
                    <a:pt x="89" y="23"/>
                  </a:lnTo>
                  <a:lnTo>
                    <a:pt x="88" y="19"/>
                  </a:lnTo>
                  <a:lnTo>
                    <a:pt x="87" y="16"/>
                  </a:lnTo>
                  <a:lnTo>
                    <a:pt x="86" y="15"/>
                  </a:lnTo>
                  <a:lnTo>
                    <a:pt x="82" y="15"/>
                  </a:lnTo>
                  <a:lnTo>
                    <a:pt x="79" y="15"/>
                  </a:lnTo>
                  <a:close/>
                  <a:moveTo>
                    <a:pt x="42" y="23"/>
                  </a:moveTo>
                  <a:lnTo>
                    <a:pt x="42" y="23"/>
                  </a:lnTo>
                  <a:lnTo>
                    <a:pt x="44" y="27"/>
                  </a:lnTo>
                  <a:lnTo>
                    <a:pt x="45" y="30"/>
                  </a:lnTo>
                  <a:lnTo>
                    <a:pt x="46" y="31"/>
                  </a:lnTo>
                  <a:lnTo>
                    <a:pt x="50" y="32"/>
                  </a:lnTo>
                  <a:lnTo>
                    <a:pt x="52" y="31"/>
                  </a:lnTo>
                  <a:lnTo>
                    <a:pt x="53" y="30"/>
                  </a:lnTo>
                  <a:lnTo>
                    <a:pt x="55" y="27"/>
                  </a:lnTo>
                  <a:lnTo>
                    <a:pt x="56" y="22"/>
                  </a:lnTo>
                  <a:lnTo>
                    <a:pt x="55" y="19"/>
                  </a:lnTo>
                  <a:lnTo>
                    <a:pt x="53" y="16"/>
                  </a:lnTo>
                  <a:lnTo>
                    <a:pt x="52" y="15"/>
                  </a:lnTo>
                  <a:lnTo>
                    <a:pt x="50" y="15"/>
                  </a:lnTo>
                  <a:lnTo>
                    <a:pt x="46" y="15"/>
                  </a:lnTo>
                  <a:lnTo>
                    <a:pt x="45" y="16"/>
                  </a:lnTo>
                  <a:lnTo>
                    <a:pt x="44" y="19"/>
                  </a:lnTo>
                  <a:lnTo>
                    <a:pt x="42" y="23"/>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414" name="Google Shape;414;p38"/>
            <p:cNvSpPr/>
            <p:nvPr/>
          </p:nvSpPr>
          <p:spPr>
            <a:xfrm>
              <a:off x="2568" y="3642"/>
              <a:ext cx="313" cy="30"/>
            </a:xfrm>
            <a:custGeom>
              <a:rect b="b" l="l" r="r" t="t"/>
              <a:pathLst>
                <a:path extrusionOk="0" h="30" w="313">
                  <a:moveTo>
                    <a:pt x="0" y="1"/>
                  </a:moveTo>
                  <a:lnTo>
                    <a:pt x="11" y="1"/>
                  </a:lnTo>
                  <a:lnTo>
                    <a:pt x="16" y="19"/>
                  </a:lnTo>
                  <a:lnTo>
                    <a:pt x="20" y="1"/>
                  </a:lnTo>
                  <a:lnTo>
                    <a:pt x="31" y="1"/>
                  </a:lnTo>
                  <a:lnTo>
                    <a:pt x="31" y="29"/>
                  </a:lnTo>
                  <a:lnTo>
                    <a:pt x="25" y="29"/>
                  </a:lnTo>
                  <a:lnTo>
                    <a:pt x="25" y="8"/>
                  </a:lnTo>
                  <a:lnTo>
                    <a:pt x="19" y="29"/>
                  </a:lnTo>
                  <a:lnTo>
                    <a:pt x="13" y="29"/>
                  </a:lnTo>
                  <a:lnTo>
                    <a:pt x="8" y="8"/>
                  </a:lnTo>
                  <a:lnTo>
                    <a:pt x="8" y="29"/>
                  </a:lnTo>
                  <a:lnTo>
                    <a:pt x="0" y="29"/>
                  </a:lnTo>
                  <a:lnTo>
                    <a:pt x="0" y="1"/>
                  </a:lnTo>
                  <a:close/>
                  <a:moveTo>
                    <a:pt x="63" y="24"/>
                  </a:moveTo>
                  <a:lnTo>
                    <a:pt x="68" y="19"/>
                  </a:lnTo>
                  <a:lnTo>
                    <a:pt x="68" y="1"/>
                  </a:lnTo>
                  <a:lnTo>
                    <a:pt x="77" y="1"/>
                  </a:lnTo>
                  <a:lnTo>
                    <a:pt x="77" y="10"/>
                  </a:lnTo>
                  <a:lnTo>
                    <a:pt x="83" y="5"/>
                  </a:lnTo>
                  <a:lnTo>
                    <a:pt x="86" y="8"/>
                  </a:lnTo>
                  <a:lnTo>
                    <a:pt x="77" y="16"/>
                  </a:lnTo>
                  <a:lnTo>
                    <a:pt x="77" y="22"/>
                  </a:lnTo>
                  <a:lnTo>
                    <a:pt x="90" y="22"/>
                  </a:lnTo>
                  <a:lnTo>
                    <a:pt x="90" y="29"/>
                  </a:lnTo>
                  <a:lnTo>
                    <a:pt x="68" y="29"/>
                  </a:lnTo>
                  <a:lnTo>
                    <a:pt x="68" y="24"/>
                  </a:lnTo>
                  <a:lnTo>
                    <a:pt x="66" y="26"/>
                  </a:lnTo>
                  <a:lnTo>
                    <a:pt x="63" y="24"/>
                  </a:lnTo>
                  <a:lnTo>
                    <a:pt x="65" y="29"/>
                  </a:lnTo>
                  <a:lnTo>
                    <a:pt x="56" y="29"/>
                  </a:lnTo>
                  <a:lnTo>
                    <a:pt x="55" y="25"/>
                  </a:lnTo>
                  <a:lnTo>
                    <a:pt x="45" y="25"/>
                  </a:lnTo>
                  <a:lnTo>
                    <a:pt x="44" y="29"/>
                  </a:lnTo>
                  <a:lnTo>
                    <a:pt x="35" y="29"/>
                  </a:lnTo>
                  <a:lnTo>
                    <a:pt x="45" y="1"/>
                  </a:lnTo>
                  <a:lnTo>
                    <a:pt x="55" y="1"/>
                  </a:lnTo>
                  <a:lnTo>
                    <a:pt x="63" y="24"/>
                  </a:lnTo>
                  <a:close/>
                  <a:moveTo>
                    <a:pt x="289" y="1"/>
                  </a:moveTo>
                  <a:lnTo>
                    <a:pt x="313" y="1"/>
                  </a:lnTo>
                  <a:lnTo>
                    <a:pt x="313" y="8"/>
                  </a:lnTo>
                  <a:lnTo>
                    <a:pt x="298" y="8"/>
                  </a:lnTo>
                  <a:lnTo>
                    <a:pt x="298" y="11"/>
                  </a:lnTo>
                  <a:lnTo>
                    <a:pt x="312" y="11"/>
                  </a:lnTo>
                  <a:lnTo>
                    <a:pt x="312" y="18"/>
                  </a:lnTo>
                  <a:lnTo>
                    <a:pt x="298" y="18"/>
                  </a:lnTo>
                  <a:lnTo>
                    <a:pt x="298" y="22"/>
                  </a:lnTo>
                  <a:lnTo>
                    <a:pt x="313" y="22"/>
                  </a:lnTo>
                  <a:lnTo>
                    <a:pt x="313" y="29"/>
                  </a:lnTo>
                  <a:lnTo>
                    <a:pt x="289" y="29"/>
                  </a:lnTo>
                  <a:lnTo>
                    <a:pt x="289" y="1"/>
                  </a:lnTo>
                  <a:close/>
                  <a:moveTo>
                    <a:pt x="275" y="1"/>
                  </a:moveTo>
                  <a:lnTo>
                    <a:pt x="283" y="1"/>
                  </a:lnTo>
                  <a:lnTo>
                    <a:pt x="283" y="29"/>
                  </a:lnTo>
                  <a:lnTo>
                    <a:pt x="275" y="29"/>
                  </a:lnTo>
                  <a:lnTo>
                    <a:pt x="275" y="1"/>
                  </a:lnTo>
                  <a:close/>
                  <a:moveTo>
                    <a:pt x="241" y="1"/>
                  </a:moveTo>
                  <a:lnTo>
                    <a:pt x="250" y="1"/>
                  </a:lnTo>
                  <a:lnTo>
                    <a:pt x="250" y="11"/>
                  </a:lnTo>
                  <a:lnTo>
                    <a:pt x="260" y="1"/>
                  </a:lnTo>
                  <a:lnTo>
                    <a:pt x="271" y="1"/>
                  </a:lnTo>
                  <a:lnTo>
                    <a:pt x="261" y="11"/>
                  </a:lnTo>
                  <a:lnTo>
                    <a:pt x="272" y="29"/>
                  </a:lnTo>
                  <a:lnTo>
                    <a:pt x="261" y="29"/>
                  </a:lnTo>
                  <a:lnTo>
                    <a:pt x="255" y="18"/>
                  </a:lnTo>
                  <a:lnTo>
                    <a:pt x="250" y="22"/>
                  </a:lnTo>
                  <a:lnTo>
                    <a:pt x="250" y="29"/>
                  </a:lnTo>
                  <a:lnTo>
                    <a:pt x="241" y="29"/>
                  </a:lnTo>
                  <a:lnTo>
                    <a:pt x="241" y="1"/>
                  </a:lnTo>
                  <a:close/>
                  <a:moveTo>
                    <a:pt x="212" y="20"/>
                  </a:moveTo>
                  <a:lnTo>
                    <a:pt x="220" y="20"/>
                  </a:lnTo>
                  <a:lnTo>
                    <a:pt x="221" y="22"/>
                  </a:lnTo>
                  <a:lnTo>
                    <a:pt x="223" y="24"/>
                  </a:lnTo>
                  <a:lnTo>
                    <a:pt x="225" y="24"/>
                  </a:lnTo>
                  <a:lnTo>
                    <a:pt x="228" y="24"/>
                  </a:lnTo>
                  <a:lnTo>
                    <a:pt x="229" y="21"/>
                  </a:lnTo>
                  <a:lnTo>
                    <a:pt x="228" y="19"/>
                  </a:lnTo>
                  <a:lnTo>
                    <a:pt x="224" y="18"/>
                  </a:lnTo>
                  <a:lnTo>
                    <a:pt x="219" y="16"/>
                  </a:lnTo>
                  <a:lnTo>
                    <a:pt x="215" y="14"/>
                  </a:lnTo>
                  <a:lnTo>
                    <a:pt x="214" y="11"/>
                  </a:lnTo>
                  <a:lnTo>
                    <a:pt x="213" y="9"/>
                  </a:lnTo>
                  <a:lnTo>
                    <a:pt x="214" y="5"/>
                  </a:lnTo>
                  <a:lnTo>
                    <a:pt x="218" y="1"/>
                  </a:lnTo>
                  <a:lnTo>
                    <a:pt x="225" y="0"/>
                  </a:lnTo>
                  <a:lnTo>
                    <a:pt x="230" y="1"/>
                  </a:lnTo>
                  <a:lnTo>
                    <a:pt x="233" y="3"/>
                  </a:lnTo>
                  <a:lnTo>
                    <a:pt x="235" y="5"/>
                  </a:lnTo>
                  <a:lnTo>
                    <a:pt x="236" y="9"/>
                  </a:lnTo>
                  <a:lnTo>
                    <a:pt x="228" y="9"/>
                  </a:lnTo>
                  <a:lnTo>
                    <a:pt x="226" y="6"/>
                  </a:lnTo>
                  <a:lnTo>
                    <a:pt x="224" y="6"/>
                  </a:lnTo>
                  <a:lnTo>
                    <a:pt x="221" y="6"/>
                  </a:lnTo>
                  <a:lnTo>
                    <a:pt x="221" y="8"/>
                  </a:lnTo>
                  <a:lnTo>
                    <a:pt x="221" y="9"/>
                  </a:lnTo>
                  <a:lnTo>
                    <a:pt x="224" y="10"/>
                  </a:lnTo>
                  <a:lnTo>
                    <a:pt x="233" y="13"/>
                  </a:lnTo>
                  <a:lnTo>
                    <a:pt x="236" y="16"/>
                  </a:lnTo>
                  <a:lnTo>
                    <a:pt x="238" y="20"/>
                  </a:lnTo>
                  <a:lnTo>
                    <a:pt x="238" y="22"/>
                  </a:lnTo>
                  <a:lnTo>
                    <a:pt x="236" y="25"/>
                  </a:lnTo>
                  <a:lnTo>
                    <a:pt x="234" y="27"/>
                  </a:lnTo>
                  <a:lnTo>
                    <a:pt x="231" y="29"/>
                  </a:lnTo>
                  <a:lnTo>
                    <a:pt x="225" y="30"/>
                  </a:lnTo>
                  <a:lnTo>
                    <a:pt x="219" y="29"/>
                  </a:lnTo>
                  <a:lnTo>
                    <a:pt x="215" y="27"/>
                  </a:lnTo>
                  <a:lnTo>
                    <a:pt x="213" y="24"/>
                  </a:lnTo>
                  <a:lnTo>
                    <a:pt x="212" y="20"/>
                  </a:lnTo>
                  <a:close/>
                  <a:moveTo>
                    <a:pt x="187" y="1"/>
                  </a:moveTo>
                  <a:lnTo>
                    <a:pt x="195" y="1"/>
                  </a:lnTo>
                  <a:lnTo>
                    <a:pt x="195" y="22"/>
                  </a:lnTo>
                  <a:lnTo>
                    <a:pt x="209" y="22"/>
                  </a:lnTo>
                  <a:lnTo>
                    <a:pt x="209" y="29"/>
                  </a:lnTo>
                  <a:lnTo>
                    <a:pt x="187" y="29"/>
                  </a:lnTo>
                  <a:lnTo>
                    <a:pt x="187" y="1"/>
                  </a:lnTo>
                  <a:close/>
                  <a:moveTo>
                    <a:pt x="153" y="15"/>
                  </a:moveTo>
                  <a:lnTo>
                    <a:pt x="153" y="15"/>
                  </a:lnTo>
                  <a:lnTo>
                    <a:pt x="155" y="9"/>
                  </a:lnTo>
                  <a:lnTo>
                    <a:pt x="157" y="4"/>
                  </a:lnTo>
                  <a:lnTo>
                    <a:pt x="162" y="1"/>
                  </a:lnTo>
                  <a:lnTo>
                    <a:pt x="168" y="0"/>
                  </a:lnTo>
                  <a:lnTo>
                    <a:pt x="174" y="1"/>
                  </a:lnTo>
                  <a:lnTo>
                    <a:pt x="178" y="4"/>
                  </a:lnTo>
                  <a:lnTo>
                    <a:pt x="182" y="9"/>
                  </a:lnTo>
                  <a:lnTo>
                    <a:pt x="182" y="15"/>
                  </a:lnTo>
                  <a:lnTo>
                    <a:pt x="182" y="20"/>
                  </a:lnTo>
                  <a:lnTo>
                    <a:pt x="181" y="22"/>
                  </a:lnTo>
                  <a:lnTo>
                    <a:pt x="178" y="26"/>
                  </a:lnTo>
                  <a:lnTo>
                    <a:pt x="176" y="27"/>
                  </a:lnTo>
                  <a:lnTo>
                    <a:pt x="172" y="29"/>
                  </a:lnTo>
                  <a:lnTo>
                    <a:pt x="168" y="30"/>
                  </a:lnTo>
                  <a:lnTo>
                    <a:pt x="163" y="30"/>
                  </a:lnTo>
                  <a:lnTo>
                    <a:pt x="161" y="29"/>
                  </a:lnTo>
                  <a:lnTo>
                    <a:pt x="157" y="26"/>
                  </a:lnTo>
                  <a:lnTo>
                    <a:pt x="155" y="24"/>
                  </a:lnTo>
                  <a:lnTo>
                    <a:pt x="153" y="20"/>
                  </a:lnTo>
                  <a:lnTo>
                    <a:pt x="153" y="15"/>
                  </a:lnTo>
                  <a:close/>
                  <a:moveTo>
                    <a:pt x="162" y="15"/>
                  </a:moveTo>
                  <a:lnTo>
                    <a:pt x="162" y="15"/>
                  </a:lnTo>
                  <a:lnTo>
                    <a:pt x="162" y="19"/>
                  </a:lnTo>
                  <a:lnTo>
                    <a:pt x="163" y="21"/>
                  </a:lnTo>
                  <a:lnTo>
                    <a:pt x="166" y="22"/>
                  </a:lnTo>
                  <a:lnTo>
                    <a:pt x="168" y="24"/>
                  </a:lnTo>
                  <a:lnTo>
                    <a:pt x="171" y="22"/>
                  </a:lnTo>
                  <a:lnTo>
                    <a:pt x="172" y="21"/>
                  </a:lnTo>
                  <a:lnTo>
                    <a:pt x="173" y="19"/>
                  </a:lnTo>
                  <a:lnTo>
                    <a:pt x="173" y="15"/>
                  </a:lnTo>
                  <a:lnTo>
                    <a:pt x="173" y="11"/>
                  </a:lnTo>
                  <a:lnTo>
                    <a:pt x="172" y="9"/>
                  </a:lnTo>
                  <a:lnTo>
                    <a:pt x="171" y="8"/>
                  </a:lnTo>
                  <a:lnTo>
                    <a:pt x="168" y="8"/>
                  </a:lnTo>
                  <a:lnTo>
                    <a:pt x="166" y="8"/>
                  </a:lnTo>
                  <a:lnTo>
                    <a:pt x="163" y="9"/>
                  </a:lnTo>
                  <a:lnTo>
                    <a:pt x="162" y="11"/>
                  </a:lnTo>
                  <a:lnTo>
                    <a:pt x="162" y="15"/>
                  </a:lnTo>
                  <a:close/>
                  <a:moveTo>
                    <a:pt x="126" y="1"/>
                  </a:moveTo>
                  <a:lnTo>
                    <a:pt x="140" y="1"/>
                  </a:lnTo>
                  <a:lnTo>
                    <a:pt x="145" y="1"/>
                  </a:lnTo>
                  <a:lnTo>
                    <a:pt x="147" y="4"/>
                  </a:lnTo>
                  <a:lnTo>
                    <a:pt x="150" y="6"/>
                  </a:lnTo>
                  <a:lnTo>
                    <a:pt x="150" y="10"/>
                  </a:lnTo>
                  <a:lnTo>
                    <a:pt x="150" y="14"/>
                  </a:lnTo>
                  <a:lnTo>
                    <a:pt x="147" y="16"/>
                  </a:lnTo>
                  <a:lnTo>
                    <a:pt x="144" y="19"/>
                  </a:lnTo>
                  <a:lnTo>
                    <a:pt x="140" y="19"/>
                  </a:lnTo>
                  <a:lnTo>
                    <a:pt x="135" y="19"/>
                  </a:lnTo>
                  <a:lnTo>
                    <a:pt x="135" y="29"/>
                  </a:lnTo>
                  <a:lnTo>
                    <a:pt x="126" y="29"/>
                  </a:lnTo>
                  <a:lnTo>
                    <a:pt x="126" y="1"/>
                  </a:lnTo>
                  <a:close/>
                  <a:moveTo>
                    <a:pt x="135" y="13"/>
                  </a:moveTo>
                  <a:lnTo>
                    <a:pt x="137" y="13"/>
                  </a:lnTo>
                  <a:lnTo>
                    <a:pt x="140" y="13"/>
                  </a:lnTo>
                  <a:lnTo>
                    <a:pt x="141" y="10"/>
                  </a:lnTo>
                  <a:lnTo>
                    <a:pt x="141" y="8"/>
                  </a:lnTo>
                  <a:lnTo>
                    <a:pt x="137" y="6"/>
                  </a:lnTo>
                  <a:lnTo>
                    <a:pt x="135" y="6"/>
                  </a:lnTo>
                  <a:lnTo>
                    <a:pt x="135" y="13"/>
                  </a:lnTo>
                  <a:close/>
                  <a:moveTo>
                    <a:pt x="92" y="15"/>
                  </a:moveTo>
                  <a:lnTo>
                    <a:pt x="92" y="15"/>
                  </a:lnTo>
                  <a:lnTo>
                    <a:pt x="93" y="9"/>
                  </a:lnTo>
                  <a:lnTo>
                    <a:pt x="97" y="4"/>
                  </a:lnTo>
                  <a:lnTo>
                    <a:pt x="100" y="1"/>
                  </a:lnTo>
                  <a:lnTo>
                    <a:pt x="107" y="0"/>
                  </a:lnTo>
                  <a:lnTo>
                    <a:pt x="113" y="1"/>
                  </a:lnTo>
                  <a:lnTo>
                    <a:pt x="118" y="4"/>
                  </a:lnTo>
                  <a:lnTo>
                    <a:pt x="120" y="9"/>
                  </a:lnTo>
                  <a:lnTo>
                    <a:pt x="121" y="15"/>
                  </a:lnTo>
                  <a:lnTo>
                    <a:pt x="121" y="20"/>
                  </a:lnTo>
                  <a:lnTo>
                    <a:pt x="120" y="22"/>
                  </a:lnTo>
                  <a:lnTo>
                    <a:pt x="118" y="26"/>
                  </a:lnTo>
                  <a:lnTo>
                    <a:pt x="115" y="27"/>
                  </a:lnTo>
                  <a:lnTo>
                    <a:pt x="111" y="29"/>
                  </a:lnTo>
                  <a:lnTo>
                    <a:pt x="107" y="30"/>
                  </a:lnTo>
                  <a:lnTo>
                    <a:pt x="103" y="30"/>
                  </a:lnTo>
                  <a:lnTo>
                    <a:pt x="99" y="29"/>
                  </a:lnTo>
                  <a:lnTo>
                    <a:pt x="97" y="26"/>
                  </a:lnTo>
                  <a:lnTo>
                    <a:pt x="94" y="24"/>
                  </a:lnTo>
                  <a:lnTo>
                    <a:pt x="93" y="20"/>
                  </a:lnTo>
                  <a:lnTo>
                    <a:pt x="92" y="15"/>
                  </a:lnTo>
                  <a:close/>
                  <a:moveTo>
                    <a:pt x="100" y="15"/>
                  </a:moveTo>
                  <a:lnTo>
                    <a:pt x="100" y="15"/>
                  </a:lnTo>
                  <a:lnTo>
                    <a:pt x="102" y="19"/>
                  </a:lnTo>
                  <a:lnTo>
                    <a:pt x="103" y="21"/>
                  </a:lnTo>
                  <a:lnTo>
                    <a:pt x="104" y="22"/>
                  </a:lnTo>
                  <a:lnTo>
                    <a:pt x="107" y="24"/>
                  </a:lnTo>
                  <a:lnTo>
                    <a:pt x="109" y="22"/>
                  </a:lnTo>
                  <a:lnTo>
                    <a:pt x="111" y="21"/>
                  </a:lnTo>
                  <a:lnTo>
                    <a:pt x="113" y="19"/>
                  </a:lnTo>
                  <a:lnTo>
                    <a:pt x="113" y="15"/>
                  </a:lnTo>
                  <a:lnTo>
                    <a:pt x="113" y="11"/>
                  </a:lnTo>
                  <a:lnTo>
                    <a:pt x="111" y="9"/>
                  </a:lnTo>
                  <a:lnTo>
                    <a:pt x="109" y="8"/>
                  </a:lnTo>
                  <a:lnTo>
                    <a:pt x="107" y="8"/>
                  </a:lnTo>
                  <a:lnTo>
                    <a:pt x="104" y="8"/>
                  </a:lnTo>
                  <a:lnTo>
                    <a:pt x="103" y="9"/>
                  </a:lnTo>
                  <a:lnTo>
                    <a:pt x="102" y="11"/>
                  </a:lnTo>
                  <a:lnTo>
                    <a:pt x="100" y="15"/>
                  </a:lnTo>
                  <a:close/>
                  <a:moveTo>
                    <a:pt x="52" y="19"/>
                  </a:moveTo>
                  <a:lnTo>
                    <a:pt x="50" y="9"/>
                  </a:lnTo>
                  <a:lnTo>
                    <a:pt x="46" y="19"/>
                  </a:lnTo>
                  <a:lnTo>
                    <a:pt x="52" y="19"/>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415" name="Google Shape;415;p38"/>
            <p:cNvSpPr/>
            <p:nvPr/>
          </p:nvSpPr>
          <p:spPr>
            <a:xfrm>
              <a:off x="2719" y="3364"/>
              <a:ext cx="224" cy="103"/>
            </a:xfrm>
            <a:custGeom>
              <a:rect b="b" l="l" r="r" t="t"/>
              <a:pathLst>
                <a:path extrusionOk="0" h="103" w="224">
                  <a:moveTo>
                    <a:pt x="26" y="37"/>
                  </a:moveTo>
                  <a:lnTo>
                    <a:pt x="35" y="36"/>
                  </a:lnTo>
                  <a:lnTo>
                    <a:pt x="36" y="40"/>
                  </a:lnTo>
                  <a:lnTo>
                    <a:pt x="37" y="41"/>
                  </a:lnTo>
                  <a:lnTo>
                    <a:pt x="40" y="41"/>
                  </a:lnTo>
                  <a:lnTo>
                    <a:pt x="42" y="40"/>
                  </a:lnTo>
                  <a:lnTo>
                    <a:pt x="43" y="39"/>
                  </a:lnTo>
                  <a:lnTo>
                    <a:pt x="42" y="36"/>
                  </a:lnTo>
                  <a:lnTo>
                    <a:pt x="38" y="35"/>
                  </a:lnTo>
                  <a:lnTo>
                    <a:pt x="33" y="34"/>
                  </a:lnTo>
                  <a:lnTo>
                    <a:pt x="30" y="31"/>
                  </a:lnTo>
                  <a:lnTo>
                    <a:pt x="27" y="29"/>
                  </a:lnTo>
                  <a:lnTo>
                    <a:pt x="27" y="25"/>
                  </a:lnTo>
                  <a:lnTo>
                    <a:pt x="28" y="21"/>
                  </a:lnTo>
                  <a:lnTo>
                    <a:pt x="32" y="19"/>
                  </a:lnTo>
                  <a:lnTo>
                    <a:pt x="40" y="18"/>
                  </a:lnTo>
                  <a:lnTo>
                    <a:pt x="44" y="18"/>
                  </a:lnTo>
                  <a:lnTo>
                    <a:pt x="48" y="19"/>
                  </a:lnTo>
                  <a:lnTo>
                    <a:pt x="49" y="21"/>
                  </a:lnTo>
                  <a:lnTo>
                    <a:pt x="51" y="26"/>
                  </a:lnTo>
                  <a:lnTo>
                    <a:pt x="43" y="26"/>
                  </a:lnTo>
                  <a:lnTo>
                    <a:pt x="41" y="24"/>
                  </a:lnTo>
                  <a:lnTo>
                    <a:pt x="38" y="22"/>
                  </a:lnTo>
                  <a:lnTo>
                    <a:pt x="36" y="24"/>
                  </a:lnTo>
                  <a:lnTo>
                    <a:pt x="36" y="25"/>
                  </a:lnTo>
                  <a:lnTo>
                    <a:pt x="36" y="26"/>
                  </a:lnTo>
                  <a:lnTo>
                    <a:pt x="38" y="27"/>
                  </a:lnTo>
                  <a:lnTo>
                    <a:pt x="47" y="30"/>
                  </a:lnTo>
                  <a:lnTo>
                    <a:pt x="51" y="32"/>
                  </a:lnTo>
                  <a:lnTo>
                    <a:pt x="52" y="37"/>
                  </a:lnTo>
                  <a:lnTo>
                    <a:pt x="52" y="40"/>
                  </a:lnTo>
                  <a:lnTo>
                    <a:pt x="51" y="42"/>
                  </a:lnTo>
                  <a:lnTo>
                    <a:pt x="48" y="43"/>
                  </a:lnTo>
                  <a:lnTo>
                    <a:pt x="46" y="46"/>
                  </a:lnTo>
                  <a:lnTo>
                    <a:pt x="40" y="47"/>
                  </a:lnTo>
                  <a:lnTo>
                    <a:pt x="33" y="46"/>
                  </a:lnTo>
                  <a:lnTo>
                    <a:pt x="30" y="43"/>
                  </a:lnTo>
                  <a:lnTo>
                    <a:pt x="27" y="41"/>
                  </a:lnTo>
                  <a:lnTo>
                    <a:pt x="26" y="37"/>
                  </a:lnTo>
                  <a:close/>
                  <a:moveTo>
                    <a:pt x="203" y="31"/>
                  </a:moveTo>
                  <a:lnTo>
                    <a:pt x="215" y="31"/>
                  </a:lnTo>
                  <a:lnTo>
                    <a:pt x="215" y="36"/>
                  </a:lnTo>
                  <a:lnTo>
                    <a:pt x="203" y="36"/>
                  </a:lnTo>
                  <a:lnTo>
                    <a:pt x="203" y="31"/>
                  </a:lnTo>
                  <a:close/>
                  <a:moveTo>
                    <a:pt x="131" y="55"/>
                  </a:moveTo>
                  <a:lnTo>
                    <a:pt x="131" y="46"/>
                  </a:lnTo>
                  <a:lnTo>
                    <a:pt x="111" y="46"/>
                  </a:lnTo>
                  <a:lnTo>
                    <a:pt x="111" y="18"/>
                  </a:lnTo>
                  <a:lnTo>
                    <a:pt x="136" y="18"/>
                  </a:lnTo>
                  <a:lnTo>
                    <a:pt x="136" y="24"/>
                  </a:lnTo>
                  <a:lnTo>
                    <a:pt x="121" y="24"/>
                  </a:lnTo>
                  <a:lnTo>
                    <a:pt x="121" y="29"/>
                  </a:lnTo>
                  <a:lnTo>
                    <a:pt x="135" y="29"/>
                  </a:lnTo>
                  <a:lnTo>
                    <a:pt x="135" y="34"/>
                  </a:lnTo>
                  <a:lnTo>
                    <a:pt x="121" y="34"/>
                  </a:lnTo>
                  <a:lnTo>
                    <a:pt x="121" y="40"/>
                  </a:lnTo>
                  <a:lnTo>
                    <a:pt x="137" y="40"/>
                  </a:lnTo>
                  <a:lnTo>
                    <a:pt x="137" y="55"/>
                  </a:lnTo>
                  <a:lnTo>
                    <a:pt x="131" y="55"/>
                  </a:lnTo>
                  <a:close/>
                  <a:moveTo>
                    <a:pt x="200" y="74"/>
                  </a:moveTo>
                  <a:lnTo>
                    <a:pt x="224" y="74"/>
                  </a:lnTo>
                  <a:lnTo>
                    <a:pt x="224" y="81"/>
                  </a:lnTo>
                  <a:lnTo>
                    <a:pt x="209" y="81"/>
                  </a:lnTo>
                  <a:lnTo>
                    <a:pt x="209" y="84"/>
                  </a:lnTo>
                  <a:lnTo>
                    <a:pt x="222" y="84"/>
                  </a:lnTo>
                  <a:lnTo>
                    <a:pt x="222" y="90"/>
                  </a:lnTo>
                  <a:lnTo>
                    <a:pt x="209" y="90"/>
                  </a:lnTo>
                  <a:lnTo>
                    <a:pt x="209" y="97"/>
                  </a:lnTo>
                  <a:lnTo>
                    <a:pt x="224" y="97"/>
                  </a:lnTo>
                  <a:lnTo>
                    <a:pt x="224" y="103"/>
                  </a:lnTo>
                  <a:lnTo>
                    <a:pt x="200" y="103"/>
                  </a:lnTo>
                  <a:lnTo>
                    <a:pt x="200" y="74"/>
                  </a:lnTo>
                  <a:close/>
                  <a:moveTo>
                    <a:pt x="185" y="74"/>
                  </a:moveTo>
                  <a:lnTo>
                    <a:pt x="194" y="74"/>
                  </a:lnTo>
                  <a:lnTo>
                    <a:pt x="194" y="103"/>
                  </a:lnTo>
                  <a:lnTo>
                    <a:pt x="185" y="103"/>
                  </a:lnTo>
                  <a:lnTo>
                    <a:pt x="185" y="74"/>
                  </a:lnTo>
                  <a:close/>
                  <a:moveTo>
                    <a:pt x="151" y="74"/>
                  </a:moveTo>
                  <a:lnTo>
                    <a:pt x="161" y="74"/>
                  </a:lnTo>
                  <a:lnTo>
                    <a:pt x="161" y="84"/>
                  </a:lnTo>
                  <a:lnTo>
                    <a:pt x="169" y="74"/>
                  </a:lnTo>
                  <a:lnTo>
                    <a:pt x="182" y="74"/>
                  </a:lnTo>
                  <a:lnTo>
                    <a:pt x="171" y="84"/>
                  </a:lnTo>
                  <a:lnTo>
                    <a:pt x="182" y="103"/>
                  </a:lnTo>
                  <a:lnTo>
                    <a:pt x="171" y="103"/>
                  </a:lnTo>
                  <a:lnTo>
                    <a:pt x="164" y="90"/>
                  </a:lnTo>
                  <a:lnTo>
                    <a:pt x="161" y="95"/>
                  </a:lnTo>
                  <a:lnTo>
                    <a:pt x="161" y="103"/>
                  </a:lnTo>
                  <a:lnTo>
                    <a:pt x="151" y="103"/>
                  </a:lnTo>
                  <a:lnTo>
                    <a:pt x="151" y="74"/>
                  </a:lnTo>
                  <a:close/>
                  <a:moveTo>
                    <a:pt x="121" y="93"/>
                  </a:moveTo>
                  <a:lnTo>
                    <a:pt x="130" y="93"/>
                  </a:lnTo>
                  <a:lnTo>
                    <a:pt x="131" y="95"/>
                  </a:lnTo>
                  <a:lnTo>
                    <a:pt x="132" y="97"/>
                  </a:lnTo>
                  <a:lnTo>
                    <a:pt x="135" y="98"/>
                  </a:lnTo>
                  <a:lnTo>
                    <a:pt x="137" y="97"/>
                  </a:lnTo>
                  <a:lnTo>
                    <a:pt x="138" y="94"/>
                  </a:lnTo>
                  <a:lnTo>
                    <a:pt x="137" y="93"/>
                  </a:lnTo>
                  <a:lnTo>
                    <a:pt x="132" y="90"/>
                  </a:lnTo>
                  <a:lnTo>
                    <a:pt x="127" y="89"/>
                  </a:lnTo>
                  <a:lnTo>
                    <a:pt x="125" y="87"/>
                  </a:lnTo>
                  <a:lnTo>
                    <a:pt x="122" y="84"/>
                  </a:lnTo>
                  <a:lnTo>
                    <a:pt x="122" y="82"/>
                  </a:lnTo>
                  <a:lnTo>
                    <a:pt x="124" y="78"/>
                  </a:lnTo>
                  <a:lnTo>
                    <a:pt x="127" y="74"/>
                  </a:lnTo>
                  <a:lnTo>
                    <a:pt x="135" y="73"/>
                  </a:lnTo>
                  <a:lnTo>
                    <a:pt x="138" y="74"/>
                  </a:lnTo>
                  <a:lnTo>
                    <a:pt x="142" y="76"/>
                  </a:lnTo>
                  <a:lnTo>
                    <a:pt x="145" y="78"/>
                  </a:lnTo>
                  <a:lnTo>
                    <a:pt x="146" y="82"/>
                  </a:lnTo>
                  <a:lnTo>
                    <a:pt x="137" y="83"/>
                  </a:lnTo>
                  <a:lnTo>
                    <a:pt x="136" y="79"/>
                  </a:lnTo>
                  <a:lnTo>
                    <a:pt x="133" y="79"/>
                  </a:lnTo>
                  <a:lnTo>
                    <a:pt x="131" y="79"/>
                  </a:lnTo>
                  <a:lnTo>
                    <a:pt x="130" y="81"/>
                  </a:lnTo>
                  <a:lnTo>
                    <a:pt x="131" y="82"/>
                  </a:lnTo>
                  <a:lnTo>
                    <a:pt x="133" y="83"/>
                  </a:lnTo>
                  <a:lnTo>
                    <a:pt x="142" y="86"/>
                  </a:lnTo>
                  <a:lnTo>
                    <a:pt x="146" y="89"/>
                  </a:lnTo>
                  <a:lnTo>
                    <a:pt x="147" y="93"/>
                  </a:lnTo>
                  <a:lnTo>
                    <a:pt x="147" y="95"/>
                  </a:lnTo>
                  <a:lnTo>
                    <a:pt x="146" y="98"/>
                  </a:lnTo>
                  <a:lnTo>
                    <a:pt x="143" y="100"/>
                  </a:lnTo>
                  <a:lnTo>
                    <a:pt x="141" y="102"/>
                  </a:lnTo>
                  <a:lnTo>
                    <a:pt x="135" y="103"/>
                  </a:lnTo>
                  <a:lnTo>
                    <a:pt x="129" y="103"/>
                  </a:lnTo>
                  <a:lnTo>
                    <a:pt x="124" y="100"/>
                  </a:lnTo>
                  <a:lnTo>
                    <a:pt x="122" y="97"/>
                  </a:lnTo>
                  <a:lnTo>
                    <a:pt x="121" y="93"/>
                  </a:lnTo>
                  <a:close/>
                  <a:moveTo>
                    <a:pt x="90" y="74"/>
                  </a:moveTo>
                  <a:lnTo>
                    <a:pt x="100" y="74"/>
                  </a:lnTo>
                  <a:lnTo>
                    <a:pt x="106" y="83"/>
                  </a:lnTo>
                  <a:lnTo>
                    <a:pt x="111" y="74"/>
                  </a:lnTo>
                  <a:lnTo>
                    <a:pt x="121" y="74"/>
                  </a:lnTo>
                  <a:lnTo>
                    <a:pt x="110" y="90"/>
                  </a:lnTo>
                  <a:lnTo>
                    <a:pt x="110" y="103"/>
                  </a:lnTo>
                  <a:lnTo>
                    <a:pt x="101" y="103"/>
                  </a:lnTo>
                  <a:lnTo>
                    <a:pt x="101" y="90"/>
                  </a:lnTo>
                  <a:lnTo>
                    <a:pt x="90" y="74"/>
                  </a:lnTo>
                  <a:close/>
                  <a:moveTo>
                    <a:pt x="63" y="74"/>
                  </a:moveTo>
                  <a:lnTo>
                    <a:pt x="89" y="74"/>
                  </a:lnTo>
                  <a:lnTo>
                    <a:pt x="89" y="79"/>
                  </a:lnTo>
                  <a:lnTo>
                    <a:pt x="73" y="97"/>
                  </a:lnTo>
                  <a:lnTo>
                    <a:pt x="89" y="97"/>
                  </a:lnTo>
                  <a:lnTo>
                    <a:pt x="89" y="103"/>
                  </a:lnTo>
                  <a:lnTo>
                    <a:pt x="62" y="103"/>
                  </a:lnTo>
                  <a:lnTo>
                    <a:pt x="62" y="97"/>
                  </a:lnTo>
                  <a:lnTo>
                    <a:pt x="78" y="81"/>
                  </a:lnTo>
                  <a:lnTo>
                    <a:pt x="63" y="81"/>
                  </a:lnTo>
                  <a:lnTo>
                    <a:pt x="63" y="74"/>
                  </a:lnTo>
                  <a:close/>
                  <a:moveTo>
                    <a:pt x="33" y="103"/>
                  </a:moveTo>
                  <a:lnTo>
                    <a:pt x="33" y="74"/>
                  </a:lnTo>
                  <a:lnTo>
                    <a:pt x="48" y="74"/>
                  </a:lnTo>
                  <a:lnTo>
                    <a:pt x="54" y="74"/>
                  </a:lnTo>
                  <a:lnTo>
                    <a:pt x="57" y="76"/>
                  </a:lnTo>
                  <a:lnTo>
                    <a:pt x="58" y="77"/>
                  </a:lnTo>
                  <a:lnTo>
                    <a:pt x="59" y="79"/>
                  </a:lnTo>
                  <a:lnTo>
                    <a:pt x="59" y="82"/>
                  </a:lnTo>
                  <a:lnTo>
                    <a:pt x="58" y="86"/>
                  </a:lnTo>
                  <a:lnTo>
                    <a:pt x="56" y="89"/>
                  </a:lnTo>
                  <a:lnTo>
                    <a:pt x="52" y="90"/>
                  </a:lnTo>
                  <a:lnTo>
                    <a:pt x="54" y="90"/>
                  </a:lnTo>
                  <a:lnTo>
                    <a:pt x="56" y="93"/>
                  </a:lnTo>
                  <a:lnTo>
                    <a:pt x="57" y="94"/>
                  </a:lnTo>
                  <a:lnTo>
                    <a:pt x="62" y="103"/>
                  </a:lnTo>
                  <a:lnTo>
                    <a:pt x="52" y="103"/>
                  </a:lnTo>
                  <a:lnTo>
                    <a:pt x="47" y="94"/>
                  </a:lnTo>
                  <a:lnTo>
                    <a:pt x="46" y="92"/>
                  </a:lnTo>
                  <a:lnTo>
                    <a:pt x="43" y="90"/>
                  </a:lnTo>
                  <a:lnTo>
                    <a:pt x="42" y="90"/>
                  </a:lnTo>
                  <a:lnTo>
                    <a:pt x="42" y="103"/>
                  </a:lnTo>
                  <a:lnTo>
                    <a:pt x="33" y="103"/>
                  </a:lnTo>
                  <a:close/>
                  <a:moveTo>
                    <a:pt x="42" y="86"/>
                  </a:moveTo>
                  <a:lnTo>
                    <a:pt x="46" y="86"/>
                  </a:lnTo>
                  <a:lnTo>
                    <a:pt x="48" y="86"/>
                  </a:lnTo>
                  <a:lnTo>
                    <a:pt x="49" y="84"/>
                  </a:lnTo>
                  <a:lnTo>
                    <a:pt x="51" y="83"/>
                  </a:lnTo>
                  <a:lnTo>
                    <a:pt x="49" y="81"/>
                  </a:lnTo>
                  <a:lnTo>
                    <a:pt x="46" y="79"/>
                  </a:lnTo>
                  <a:lnTo>
                    <a:pt x="42" y="79"/>
                  </a:lnTo>
                  <a:lnTo>
                    <a:pt x="42" y="86"/>
                  </a:lnTo>
                  <a:close/>
                  <a:moveTo>
                    <a:pt x="0" y="74"/>
                  </a:moveTo>
                  <a:lnTo>
                    <a:pt x="9" y="74"/>
                  </a:lnTo>
                  <a:lnTo>
                    <a:pt x="9" y="84"/>
                  </a:lnTo>
                  <a:lnTo>
                    <a:pt x="19" y="74"/>
                  </a:lnTo>
                  <a:lnTo>
                    <a:pt x="30" y="74"/>
                  </a:lnTo>
                  <a:lnTo>
                    <a:pt x="20" y="84"/>
                  </a:lnTo>
                  <a:lnTo>
                    <a:pt x="31" y="103"/>
                  </a:lnTo>
                  <a:lnTo>
                    <a:pt x="20" y="103"/>
                  </a:lnTo>
                  <a:lnTo>
                    <a:pt x="14" y="90"/>
                  </a:lnTo>
                  <a:lnTo>
                    <a:pt x="9" y="95"/>
                  </a:lnTo>
                  <a:lnTo>
                    <a:pt x="9" y="103"/>
                  </a:lnTo>
                  <a:lnTo>
                    <a:pt x="0" y="103"/>
                  </a:lnTo>
                  <a:lnTo>
                    <a:pt x="0" y="74"/>
                  </a:lnTo>
                  <a:close/>
                  <a:moveTo>
                    <a:pt x="167" y="32"/>
                  </a:moveTo>
                  <a:lnTo>
                    <a:pt x="167" y="32"/>
                  </a:lnTo>
                  <a:lnTo>
                    <a:pt x="168" y="26"/>
                  </a:lnTo>
                  <a:lnTo>
                    <a:pt x="171" y="21"/>
                  </a:lnTo>
                  <a:lnTo>
                    <a:pt x="175" y="18"/>
                  </a:lnTo>
                  <a:lnTo>
                    <a:pt x="182" y="18"/>
                  </a:lnTo>
                  <a:lnTo>
                    <a:pt x="188" y="18"/>
                  </a:lnTo>
                  <a:lnTo>
                    <a:pt x="193" y="21"/>
                  </a:lnTo>
                  <a:lnTo>
                    <a:pt x="195" y="26"/>
                  </a:lnTo>
                  <a:lnTo>
                    <a:pt x="196" y="31"/>
                  </a:lnTo>
                  <a:lnTo>
                    <a:pt x="196" y="36"/>
                  </a:lnTo>
                  <a:lnTo>
                    <a:pt x="195" y="40"/>
                  </a:lnTo>
                  <a:lnTo>
                    <a:pt x="193" y="42"/>
                  </a:lnTo>
                  <a:lnTo>
                    <a:pt x="190" y="45"/>
                  </a:lnTo>
                  <a:lnTo>
                    <a:pt x="187" y="46"/>
                  </a:lnTo>
                  <a:lnTo>
                    <a:pt x="182" y="47"/>
                  </a:lnTo>
                  <a:lnTo>
                    <a:pt x="178" y="46"/>
                  </a:lnTo>
                  <a:lnTo>
                    <a:pt x="174" y="45"/>
                  </a:lnTo>
                  <a:lnTo>
                    <a:pt x="172" y="43"/>
                  </a:lnTo>
                  <a:lnTo>
                    <a:pt x="169" y="40"/>
                  </a:lnTo>
                  <a:lnTo>
                    <a:pt x="168" y="36"/>
                  </a:lnTo>
                  <a:lnTo>
                    <a:pt x="167" y="32"/>
                  </a:lnTo>
                  <a:close/>
                  <a:moveTo>
                    <a:pt x="175" y="32"/>
                  </a:moveTo>
                  <a:lnTo>
                    <a:pt x="175" y="32"/>
                  </a:lnTo>
                  <a:lnTo>
                    <a:pt x="177" y="36"/>
                  </a:lnTo>
                  <a:lnTo>
                    <a:pt x="178" y="39"/>
                  </a:lnTo>
                  <a:lnTo>
                    <a:pt x="179" y="40"/>
                  </a:lnTo>
                  <a:lnTo>
                    <a:pt x="182" y="40"/>
                  </a:lnTo>
                  <a:lnTo>
                    <a:pt x="184" y="40"/>
                  </a:lnTo>
                  <a:lnTo>
                    <a:pt x="187" y="39"/>
                  </a:lnTo>
                  <a:lnTo>
                    <a:pt x="188" y="36"/>
                  </a:lnTo>
                  <a:lnTo>
                    <a:pt x="188" y="31"/>
                  </a:lnTo>
                  <a:lnTo>
                    <a:pt x="188" y="29"/>
                  </a:lnTo>
                  <a:lnTo>
                    <a:pt x="187" y="26"/>
                  </a:lnTo>
                  <a:lnTo>
                    <a:pt x="184" y="24"/>
                  </a:lnTo>
                  <a:lnTo>
                    <a:pt x="182" y="24"/>
                  </a:lnTo>
                  <a:lnTo>
                    <a:pt x="179" y="24"/>
                  </a:lnTo>
                  <a:lnTo>
                    <a:pt x="178" y="26"/>
                  </a:lnTo>
                  <a:lnTo>
                    <a:pt x="177" y="29"/>
                  </a:lnTo>
                  <a:lnTo>
                    <a:pt x="175" y="32"/>
                  </a:lnTo>
                  <a:close/>
                  <a:moveTo>
                    <a:pt x="138" y="18"/>
                  </a:moveTo>
                  <a:lnTo>
                    <a:pt x="166" y="18"/>
                  </a:lnTo>
                  <a:lnTo>
                    <a:pt x="166" y="25"/>
                  </a:lnTo>
                  <a:lnTo>
                    <a:pt x="157" y="25"/>
                  </a:lnTo>
                  <a:lnTo>
                    <a:pt x="157" y="46"/>
                  </a:lnTo>
                  <a:lnTo>
                    <a:pt x="147" y="46"/>
                  </a:lnTo>
                  <a:lnTo>
                    <a:pt x="147" y="25"/>
                  </a:lnTo>
                  <a:lnTo>
                    <a:pt x="138" y="25"/>
                  </a:lnTo>
                  <a:lnTo>
                    <a:pt x="138" y="18"/>
                  </a:lnTo>
                  <a:close/>
                  <a:moveTo>
                    <a:pt x="96" y="18"/>
                  </a:moveTo>
                  <a:lnTo>
                    <a:pt x="105" y="18"/>
                  </a:lnTo>
                  <a:lnTo>
                    <a:pt x="105" y="46"/>
                  </a:lnTo>
                  <a:lnTo>
                    <a:pt x="96" y="46"/>
                  </a:lnTo>
                  <a:lnTo>
                    <a:pt x="96" y="18"/>
                  </a:lnTo>
                  <a:close/>
                  <a:moveTo>
                    <a:pt x="53" y="18"/>
                  </a:moveTo>
                  <a:lnTo>
                    <a:pt x="62" y="18"/>
                  </a:lnTo>
                  <a:lnTo>
                    <a:pt x="64" y="34"/>
                  </a:lnTo>
                  <a:lnTo>
                    <a:pt x="69" y="18"/>
                  </a:lnTo>
                  <a:lnTo>
                    <a:pt x="78" y="18"/>
                  </a:lnTo>
                  <a:lnTo>
                    <a:pt x="82" y="34"/>
                  </a:lnTo>
                  <a:lnTo>
                    <a:pt x="85" y="18"/>
                  </a:lnTo>
                  <a:lnTo>
                    <a:pt x="94" y="18"/>
                  </a:lnTo>
                  <a:lnTo>
                    <a:pt x="87" y="46"/>
                  </a:lnTo>
                  <a:lnTo>
                    <a:pt x="78" y="46"/>
                  </a:lnTo>
                  <a:lnTo>
                    <a:pt x="73" y="29"/>
                  </a:lnTo>
                  <a:lnTo>
                    <a:pt x="68" y="46"/>
                  </a:lnTo>
                  <a:lnTo>
                    <a:pt x="59" y="46"/>
                  </a:lnTo>
                  <a:lnTo>
                    <a:pt x="53" y="18"/>
                  </a:lnTo>
                  <a:close/>
                  <a:moveTo>
                    <a:pt x="36" y="9"/>
                  </a:moveTo>
                  <a:lnTo>
                    <a:pt x="43" y="0"/>
                  </a:lnTo>
                  <a:lnTo>
                    <a:pt x="47" y="5"/>
                  </a:lnTo>
                  <a:lnTo>
                    <a:pt x="40" y="13"/>
                  </a:lnTo>
                  <a:lnTo>
                    <a:pt x="36"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416" name="Google Shape;416;p38"/>
            <p:cNvSpPr/>
            <p:nvPr/>
          </p:nvSpPr>
          <p:spPr>
            <a:xfrm>
              <a:off x="2466" y="3431"/>
              <a:ext cx="194" cy="54"/>
            </a:xfrm>
            <a:custGeom>
              <a:rect b="b" l="l" r="r" t="t"/>
              <a:pathLst>
                <a:path extrusionOk="0" h="54" w="194">
                  <a:moveTo>
                    <a:pt x="0" y="36"/>
                  </a:moveTo>
                  <a:lnTo>
                    <a:pt x="8" y="35"/>
                  </a:lnTo>
                  <a:lnTo>
                    <a:pt x="10" y="38"/>
                  </a:lnTo>
                  <a:lnTo>
                    <a:pt x="11" y="40"/>
                  </a:lnTo>
                  <a:lnTo>
                    <a:pt x="13" y="40"/>
                  </a:lnTo>
                  <a:lnTo>
                    <a:pt x="17" y="40"/>
                  </a:lnTo>
                  <a:lnTo>
                    <a:pt x="17" y="37"/>
                  </a:lnTo>
                  <a:lnTo>
                    <a:pt x="17" y="35"/>
                  </a:lnTo>
                  <a:lnTo>
                    <a:pt x="12" y="33"/>
                  </a:lnTo>
                  <a:lnTo>
                    <a:pt x="7" y="32"/>
                  </a:lnTo>
                  <a:lnTo>
                    <a:pt x="3" y="30"/>
                  </a:lnTo>
                  <a:lnTo>
                    <a:pt x="1" y="27"/>
                  </a:lnTo>
                  <a:lnTo>
                    <a:pt x="1" y="23"/>
                  </a:lnTo>
                  <a:lnTo>
                    <a:pt x="2" y="20"/>
                  </a:lnTo>
                  <a:lnTo>
                    <a:pt x="3" y="19"/>
                  </a:lnTo>
                  <a:lnTo>
                    <a:pt x="6" y="16"/>
                  </a:lnTo>
                  <a:lnTo>
                    <a:pt x="13" y="16"/>
                  </a:lnTo>
                  <a:lnTo>
                    <a:pt x="18" y="16"/>
                  </a:lnTo>
                  <a:lnTo>
                    <a:pt x="22" y="17"/>
                  </a:lnTo>
                  <a:lnTo>
                    <a:pt x="24" y="20"/>
                  </a:lnTo>
                  <a:lnTo>
                    <a:pt x="26" y="25"/>
                  </a:lnTo>
                  <a:lnTo>
                    <a:pt x="17" y="25"/>
                  </a:lnTo>
                  <a:lnTo>
                    <a:pt x="16" y="22"/>
                  </a:lnTo>
                  <a:lnTo>
                    <a:pt x="12" y="21"/>
                  </a:lnTo>
                  <a:lnTo>
                    <a:pt x="10" y="21"/>
                  </a:lnTo>
                  <a:lnTo>
                    <a:pt x="10" y="23"/>
                  </a:lnTo>
                  <a:lnTo>
                    <a:pt x="10" y="25"/>
                  </a:lnTo>
                  <a:lnTo>
                    <a:pt x="13" y="26"/>
                  </a:lnTo>
                  <a:lnTo>
                    <a:pt x="22" y="28"/>
                  </a:lnTo>
                  <a:lnTo>
                    <a:pt x="26" y="31"/>
                  </a:lnTo>
                  <a:lnTo>
                    <a:pt x="27" y="36"/>
                  </a:lnTo>
                  <a:lnTo>
                    <a:pt x="26" y="38"/>
                  </a:lnTo>
                  <a:lnTo>
                    <a:pt x="24" y="41"/>
                  </a:lnTo>
                  <a:lnTo>
                    <a:pt x="23" y="43"/>
                  </a:lnTo>
                  <a:lnTo>
                    <a:pt x="21" y="44"/>
                  </a:lnTo>
                  <a:lnTo>
                    <a:pt x="17" y="46"/>
                  </a:lnTo>
                  <a:lnTo>
                    <a:pt x="13" y="46"/>
                  </a:lnTo>
                  <a:lnTo>
                    <a:pt x="7" y="44"/>
                  </a:lnTo>
                  <a:lnTo>
                    <a:pt x="3" y="43"/>
                  </a:lnTo>
                  <a:lnTo>
                    <a:pt x="1" y="40"/>
                  </a:lnTo>
                  <a:lnTo>
                    <a:pt x="0" y="36"/>
                  </a:lnTo>
                  <a:close/>
                  <a:moveTo>
                    <a:pt x="85" y="41"/>
                  </a:moveTo>
                  <a:lnTo>
                    <a:pt x="90" y="41"/>
                  </a:lnTo>
                  <a:lnTo>
                    <a:pt x="90" y="54"/>
                  </a:lnTo>
                  <a:lnTo>
                    <a:pt x="81" y="54"/>
                  </a:lnTo>
                  <a:lnTo>
                    <a:pt x="81" y="46"/>
                  </a:lnTo>
                  <a:lnTo>
                    <a:pt x="78" y="46"/>
                  </a:lnTo>
                  <a:lnTo>
                    <a:pt x="76" y="41"/>
                  </a:lnTo>
                  <a:lnTo>
                    <a:pt x="65" y="41"/>
                  </a:lnTo>
                  <a:lnTo>
                    <a:pt x="64" y="46"/>
                  </a:lnTo>
                  <a:lnTo>
                    <a:pt x="55" y="46"/>
                  </a:lnTo>
                  <a:lnTo>
                    <a:pt x="66" y="16"/>
                  </a:lnTo>
                  <a:lnTo>
                    <a:pt x="76" y="16"/>
                  </a:lnTo>
                  <a:lnTo>
                    <a:pt x="85" y="41"/>
                  </a:lnTo>
                  <a:close/>
                  <a:moveTo>
                    <a:pt x="31" y="16"/>
                  </a:moveTo>
                  <a:lnTo>
                    <a:pt x="41" y="16"/>
                  </a:lnTo>
                  <a:lnTo>
                    <a:pt x="41" y="38"/>
                  </a:lnTo>
                  <a:lnTo>
                    <a:pt x="54" y="38"/>
                  </a:lnTo>
                  <a:lnTo>
                    <a:pt x="54" y="46"/>
                  </a:lnTo>
                  <a:lnTo>
                    <a:pt x="31" y="46"/>
                  </a:lnTo>
                  <a:lnTo>
                    <a:pt x="31" y="16"/>
                  </a:lnTo>
                  <a:close/>
                  <a:moveTo>
                    <a:pt x="74" y="35"/>
                  </a:moveTo>
                  <a:lnTo>
                    <a:pt x="71" y="23"/>
                  </a:lnTo>
                  <a:lnTo>
                    <a:pt x="68" y="35"/>
                  </a:lnTo>
                  <a:lnTo>
                    <a:pt x="74" y="35"/>
                  </a:lnTo>
                  <a:close/>
                  <a:moveTo>
                    <a:pt x="89" y="36"/>
                  </a:moveTo>
                  <a:lnTo>
                    <a:pt x="97" y="35"/>
                  </a:lnTo>
                  <a:lnTo>
                    <a:pt x="99" y="38"/>
                  </a:lnTo>
                  <a:lnTo>
                    <a:pt x="100" y="40"/>
                  </a:lnTo>
                  <a:lnTo>
                    <a:pt x="102" y="40"/>
                  </a:lnTo>
                  <a:lnTo>
                    <a:pt x="105" y="40"/>
                  </a:lnTo>
                  <a:lnTo>
                    <a:pt x="106" y="37"/>
                  </a:lnTo>
                  <a:lnTo>
                    <a:pt x="105" y="35"/>
                  </a:lnTo>
                  <a:lnTo>
                    <a:pt x="101" y="33"/>
                  </a:lnTo>
                  <a:lnTo>
                    <a:pt x="95" y="32"/>
                  </a:lnTo>
                  <a:lnTo>
                    <a:pt x="92" y="30"/>
                  </a:lnTo>
                  <a:lnTo>
                    <a:pt x="90" y="27"/>
                  </a:lnTo>
                  <a:lnTo>
                    <a:pt x="90" y="23"/>
                  </a:lnTo>
                  <a:lnTo>
                    <a:pt x="91" y="20"/>
                  </a:lnTo>
                  <a:lnTo>
                    <a:pt x="92" y="19"/>
                  </a:lnTo>
                  <a:lnTo>
                    <a:pt x="95" y="16"/>
                  </a:lnTo>
                  <a:lnTo>
                    <a:pt x="102" y="16"/>
                  </a:lnTo>
                  <a:lnTo>
                    <a:pt x="107" y="16"/>
                  </a:lnTo>
                  <a:lnTo>
                    <a:pt x="111" y="17"/>
                  </a:lnTo>
                  <a:lnTo>
                    <a:pt x="113" y="20"/>
                  </a:lnTo>
                  <a:lnTo>
                    <a:pt x="113" y="25"/>
                  </a:lnTo>
                  <a:lnTo>
                    <a:pt x="106" y="25"/>
                  </a:lnTo>
                  <a:lnTo>
                    <a:pt x="104" y="22"/>
                  </a:lnTo>
                  <a:lnTo>
                    <a:pt x="101" y="21"/>
                  </a:lnTo>
                  <a:lnTo>
                    <a:pt x="99" y="21"/>
                  </a:lnTo>
                  <a:lnTo>
                    <a:pt x="97" y="23"/>
                  </a:lnTo>
                  <a:lnTo>
                    <a:pt x="99" y="25"/>
                  </a:lnTo>
                  <a:lnTo>
                    <a:pt x="101" y="26"/>
                  </a:lnTo>
                  <a:lnTo>
                    <a:pt x="110" y="28"/>
                  </a:lnTo>
                  <a:lnTo>
                    <a:pt x="113" y="31"/>
                  </a:lnTo>
                  <a:lnTo>
                    <a:pt x="115" y="36"/>
                  </a:lnTo>
                  <a:lnTo>
                    <a:pt x="115" y="38"/>
                  </a:lnTo>
                  <a:lnTo>
                    <a:pt x="113" y="41"/>
                  </a:lnTo>
                  <a:lnTo>
                    <a:pt x="111" y="43"/>
                  </a:lnTo>
                  <a:lnTo>
                    <a:pt x="108" y="44"/>
                  </a:lnTo>
                  <a:lnTo>
                    <a:pt x="106" y="46"/>
                  </a:lnTo>
                  <a:lnTo>
                    <a:pt x="102" y="46"/>
                  </a:lnTo>
                  <a:lnTo>
                    <a:pt x="96" y="44"/>
                  </a:lnTo>
                  <a:lnTo>
                    <a:pt x="91" y="43"/>
                  </a:lnTo>
                  <a:lnTo>
                    <a:pt x="90" y="40"/>
                  </a:lnTo>
                  <a:lnTo>
                    <a:pt x="89" y="36"/>
                  </a:lnTo>
                  <a:close/>
                  <a:moveTo>
                    <a:pt x="120" y="16"/>
                  </a:moveTo>
                  <a:lnTo>
                    <a:pt x="128" y="16"/>
                  </a:lnTo>
                  <a:lnTo>
                    <a:pt x="128" y="27"/>
                  </a:lnTo>
                  <a:lnTo>
                    <a:pt x="138" y="16"/>
                  </a:lnTo>
                  <a:lnTo>
                    <a:pt x="150" y="16"/>
                  </a:lnTo>
                  <a:lnTo>
                    <a:pt x="139" y="27"/>
                  </a:lnTo>
                  <a:lnTo>
                    <a:pt x="150" y="46"/>
                  </a:lnTo>
                  <a:lnTo>
                    <a:pt x="139" y="46"/>
                  </a:lnTo>
                  <a:lnTo>
                    <a:pt x="133" y="33"/>
                  </a:lnTo>
                  <a:lnTo>
                    <a:pt x="128" y="38"/>
                  </a:lnTo>
                  <a:lnTo>
                    <a:pt x="128" y="46"/>
                  </a:lnTo>
                  <a:lnTo>
                    <a:pt x="120" y="46"/>
                  </a:lnTo>
                  <a:lnTo>
                    <a:pt x="120" y="16"/>
                  </a:lnTo>
                  <a:close/>
                  <a:moveTo>
                    <a:pt x="154" y="16"/>
                  </a:moveTo>
                  <a:lnTo>
                    <a:pt x="163" y="16"/>
                  </a:lnTo>
                  <a:lnTo>
                    <a:pt x="163" y="46"/>
                  </a:lnTo>
                  <a:lnTo>
                    <a:pt x="154" y="46"/>
                  </a:lnTo>
                  <a:lnTo>
                    <a:pt x="154" y="16"/>
                  </a:lnTo>
                  <a:close/>
                  <a:moveTo>
                    <a:pt x="169" y="16"/>
                  </a:moveTo>
                  <a:lnTo>
                    <a:pt x="194" y="16"/>
                  </a:lnTo>
                  <a:lnTo>
                    <a:pt x="194" y="22"/>
                  </a:lnTo>
                  <a:lnTo>
                    <a:pt x="179" y="22"/>
                  </a:lnTo>
                  <a:lnTo>
                    <a:pt x="179" y="27"/>
                  </a:lnTo>
                  <a:lnTo>
                    <a:pt x="192" y="27"/>
                  </a:lnTo>
                  <a:lnTo>
                    <a:pt x="192" y="33"/>
                  </a:lnTo>
                  <a:lnTo>
                    <a:pt x="179" y="33"/>
                  </a:lnTo>
                  <a:lnTo>
                    <a:pt x="179" y="38"/>
                  </a:lnTo>
                  <a:lnTo>
                    <a:pt x="194" y="38"/>
                  </a:lnTo>
                  <a:lnTo>
                    <a:pt x="194" y="46"/>
                  </a:lnTo>
                  <a:lnTo>
                    <a:pt x="169" y="46"/>
                  </a:lnTo>
                  <a:lnTo>
                    <a:pt x="169" y="16"/>
                  </a:lnTo>
                  <a:close/>
                  <a:moveTo>
                    <a:pt x="6" y="7"/>
                  </a:moveTo>
                  <a:lnTo>
                    <a:pt x="15" y="0"/>
                  </a:lnTo>
                  <a:lnTo>
                    <a:pt x="20" y="4"/>
                  </a:lnTo>
                  <a:lnTo>
                    <a:pt x="11" y="12"/>
                  </a:lnTo>
                  <a:lnTo>
                    <a:pt x="6"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417" name="Google Shape;417;p38"/>
            <p:cNvSpPr/>
            <p:nvPr/>
          </p:nvSpPr>
          <p:spPr>
            <a:xfrm>
              <a:off x="1884" y="3295"/>
              <a:ext cx="354" cy="54"/>
            </a:xfrm>
            <a:custGeom>
              <a:rect b="b" l="l" r="r" t="t"/>
              <a:pathLst>
                <a:path extrusionOk="0" h="54" w="354">
                  <a:moveTo>
                    <a:pt x="0" y="17"/>
                  </a:moveTo>
                  <a:lnTo>
                    <a:pt x="12" y="17"/>
                  </a:lnTo>
                  <a:lnTo>
                    <a:pt x="20" y="19"/>
                  </a:lnTo>
                  <a:lnTo>
                    <a:pt x="23" y="21"/>
                  </a:lnTo>
                  <a:lnTo>
                    <a:pt x="26" y="26"/>
                  </a:lnTo>
                  <a:lnTo>
                    <a:pt x="26" y="32"/>
                  </a:lnTo>
                  <a:lnTo>
                    <a:pt x="26" y="40"/>
                  </a:lnTo>
                  <a:lnTo>
                    <a:pt x="22" y="43"/>
                  </a:lnTo>
                  <a:lnTo>
                    <a:pt x="18" y="46"/>
                  </a:lnTo>
                  <a:lnTo>
                    <a:pt x="12" y="47"/>
                  </a:lnTo>
                  <a:lnTo>
                    <a:pt x="0" y="47"/>
                  </a:lnTo>
                  <a:lnTo>
                    <a:pt x="0" y="17"/>
                  </a:lnTo>
                  <a:close/>
                  <a:moveTo>
                    <a:pt x="249" y="42"/>
                  </a:moveTo>
                  <a:lnTo>
                    <a:pt x="249" y="54"/>
                  </a:lnTo>
                  <a:lnTo>
                    <a:pt x="244" y="54"/>
                  </a:lnTo>
                  <a:lnTo>
                    <a:pt x="244" y="47"/>
                  </a:lnTo>
                  <a:lnTo>
                    <a:pt x="237" y="47"/>
                  </a:lnTo>
                  <a:lnTo>
                    <a:pt x="236" y="42"/>
                  </a:lnTo>
                  <a:lnTo>
                    <a:pt x="226" y="42"/>
                  </a:lnTo>
                  <a:lnTo>
                    <a:pt x="225" y="47"/>
                  </a:lnTo>
                  <a:lnTo>
                    <a:pt x="215" y="47"/>
                  </a:lnTo>
                  <a:lnTo>
                    <a:pt x="226" y="17"/>
                  </a:lnTo>
                  <a:lnTo>
                    <a:pt x="236" y="17"/>
                  </a:lnTo>
                  <a:lnTo>
                    <a:pt x="246" y="42"/>
                  </a:lnTo>
                  <a:lnTo>
                    <a:pt x="249" y="42"/>
                  </a:lnTo>
                  <a:close/>
                  <a:moveTo>
                    <a:pt x="8" y="24"/>
                  </a:moveTo>
                  <a:lnTo>
                    <a:pt x="8" y="40"/>
                  </a:lnTo>
                  <a:lnTo>
                    <a:pt x="11" y="40"/>
                  </a:lnTo>
                  <a:lnTo>
                    <a:pt x="15" y="40"/>
                  </a:lnTo>
                  <a:lnTo>
                    <a:pt x="17" y="37"/>
                  </a:lnTo>
                  <a:lnTo>
                    <a:pt x="17" y="32"/>
                  </a:lnTo>
                  <a:lnTo>
                    <a:pt x="17" y="28"/>
                  </a:lnTo>
                  <a:lnTo>
                    <a:pt x="16" y="26"/>
                  </a:lnTo>
                  <a:lnTo>
                    <a:pt x="13" y="25"/>
                  </a:lnTo>
                  <a:lnTo>
                    <a:pt x="11" y="24"/>
                  </a:lnTo>
                  <a:lnTo>
                    <a:pt x="8" y="24"/>
                  </a:lnTo>
                  <a:close/>
                  <a:moveTo>
                    <a:pt x="30" y="32"/>
                  </a:moveTo>
                  <a:lnTo>
                    <a:pt x="30" y="32"/>
                  </a:lnTo>
                  <a:lnTo>
                    <a:pt x="31" y="26"/>
                  </a:lnTo>
                  <a:lnTo>
                    <a:pt x="34" y="21"/>
                  </a:lnTo>
                  <a:lnTo>
                    <a:pt x="39" y="17"/>
                  </a:lnTo>
                  <a:lnTo>
                    <a:pt x="46" y="16"/>
                  </a:lnTo>
                  <a:lnTo>
                    <a:pt x="52" y="17"/>
                  </a:lnTo>
                  <a:lnTo>
                    <a:pt x="57" y="21"/>
                  </a:lnTo>
                  <a:lnTo>
                    <a:pt x="59" y="25"/>
                  </a:lnTo>
                  <a:lnTo>
                    <a:pt x="60" y="32"/>
                  </a:lnTo>
                  <a:lnTo>
                    <a:pt x="60" y="36"/>
                  </a:lnTo>
                  <a:lnTo>
                    <a:pt x="59" y="40"/>
                  </a:lnTo>
                  <a:lnTo>
                    <a:pt x="57" y="43"/>
                  </a:lnTo>
                  <a:lnTo>
                    <a:pt x="54" y="46"/>
                  </a:lnTo>
                  <a:lnTo>
                    <a:pt x="51" y="47"/>
                  </a:lnTo>
                  <a:lnTo>
                    <a:pt x="46" y="47"/>
                  </a:lnTo>
                  <a:lnTo>
                    <a:pt x="41" y="47"/>
                  </a:lnTo>
                  <a:lnTo>
                    <a:pt x="37" y="46"/>
                  </a:lnTo>
                  <a:lnTo>
                    <a:pt x="34" y="43"/>
                  </a:lnTo>
                  <a:lnTo>
                    <a:pt x="32" y="41"/>
                  </a:lnTo>
                  <a:lnTo>
                    <a:pt x="31" y="37"/>
                  </a:lnTo>
                  <a:lnTo>
                    <a:pt x="30" y="32"/>
                  </a:lnTo>
                  <a:close/>
                  <a:moveTo>
                    <a:pt x="39" y="32"/>
                  </a:moveTo>
                  <a:lnTo>
                    <a:pt x="39" y="32"/>
                  </a:lnTo>
                  <a:lnTo>
                    <a:pt x="39" y="36"/>
                  </a:lnTo>
                  <a:lnTo>
                    <a:pt x="41" y="38"/>
                  </a:lnTo>
                  <a:lnTo>
                    <a:pt x="43" y="40"/>
                  </a:lnTo>
                  <a:lnTo>
                    <a:pt x="46" y="40"/>
                  </a:lnTo>
                  <a:lnTo>
                    <a:pt x="48" y="40"/>
                  </a:lnTo>
                  <a:lnTo>
                    <a:pt x="49" y="38"/>
                  </a:lnTo>
                  <a:lnTo>
                    <a:pt x="51" y="36"/>
                  </a:lnTo>
                  <a:lnTo>
                    <a:pt x="52" y="31"/>
                  </a:lnTo>
                  <a:lnTo>
                    <a:pt x="51" y="28"/>
                  </a:lnTo>
                  <a:lnTo>
                    <a:pt x="49" y="26"/>
                  </a:lnTo>
                  <a:lnTo>
                    <a:pt x="48" y="24"/>
                  </a:lnTo>
                  <a:lnTo>
                    <a:pt x="46" y="24"/>
                  </a:lnTo>
                  <a:lnTo>
                    <a:pt x="43" y="24"/>
                  </a:lnTo>
                  <a:lnTo>
                    <a:pt x="41" y="26"/>
                  </a:lnTo>
                  <a:lnTo>
                    <a:pt x="39" y="28"/>
                  </a:lnTo>
                  <a:lnTo>
                    <a:pt x="39" y="32"/>
                  </a:lnTo>
                  <a:close/>
                  <a:moveTo>
                    <a:pt x="65" y="17"/>
                  </a:moveTo>
                  <a:lnTo>
                    <a:pt x="74" y="17"/>
                  </a:lnTo>
                  <a:lnTo>
                    <a:pt x="74" y="40"/>
                  </a:lnTo>
                  <a:lnTo>
                    <a:pt x="89" y="40"/>
                  </a:lnTo>
                  <a:lnTo>
                    <a:pt x="89" y="47"/>
                  </a:lnTo>
                  <a:lnTo>
                    <a:pt x="65" y="47"/>
                  </a:lnTo>
                  <a:lnTo>
                    <a:pt x="65" y="17"/>
                  </a:lnTo>
                  <a:close/>
                  <a:moveTo>
                    <a:pt x="93" y="17"/>
                  </a:moveTo>
                  <a:lnTo>
                    <a:pt x="101" y="17"/>
                  </a:lnTo>
                  <a:lnTo>
                    <a:pt x="112" y="33"/>
                  </a:lnTo>
                  <a:lnTo>
                    <a:pt x="112" y="17"/>
                  </a:lnTo>
                  <a:lnTo>
                    <a:pt x="121" y="17"/>
                  </a:lnTo>
                  <a:lnTo>
                    <a:pt x="121" y="47"/>
                  </a:lnTo>
                  <a:lnTo>
                    <a:pt x="112" y="47"/>
                  </a:lnTo>
                  <a:lnTo>
                    <a:pt x="101" y="31"/>
                  </a:lnTo>
                  <a:lnTo>
                    <a:pt x="101" y="47"/>
                  </a:lnTo>
                  <a:lnTo>
                    <a:pt x="93" y="47"/>
                  </a:lnTo>
                  <a:lnTo>
                    <a:pt x="93" y="17"/>
                  </a:lnTo>
                  <a:close/>
                  <a:moveTo>
                    <a:pt x="126" y="32"/>
                  </a:moveTo>
                  <a:lnTo>
                    <a:pt x="126" y="32"/>
                  </a:lnTo>
                  <a:lnTo>
                    <a:pt x="127" y="26"/>
                  </a:lnTo>
                  <a:lnTo>
                    <a:pt x="130" y="21"/>
                  </a:lnTo>
                  <a:lnTo>
                    <a:pt x="135" y="17"/>
                  </a:lnTo>
                  <a:lnTo>
                    <a:pt x="141" y="16"/>
                  </a:lnTo>
                  <a:lnTo>
                    <a:pt x="147" y="17"/>
                  </a:lnTo>
                  <a:lnTo>
                    <a:pt x="152" y="21"/>
                  </a:lnTo>
                  <a:lnTo>
                    <a:pt x="156" y="25"/>
                  </a:lnTo>
                  <a:lnTo>
                    <a:pt x="157" y="32"/>
                  </a:lnTo>
                  <a:lnTo>
                    <a:pt x="156" y="36"/>
                  </a:lnTo>
                  <a:lnTo>
                    <a:pt x="154" y="40"/>
                  </a:lnTo>
                  <a:lnTo>
                    <a:pt x="152" y="43"/>
                  </a:lnTo>
                  <a:lnTo>
                    <a:pt x="149" y="46"/>
                  </a:lnTo>
                  <a:lnTo>
                    <a:pt x="146" y="47"/>
                  </a:lnTo>
                  <a:lnTo>
                    <a:pt x="141" y="47"/>
                  </a:lnTo>
                  <a:lnTo>
                    <a:pt x="137" y="47"/>
                  </a:lnTo>
                  <a:lnTo>
                    <a:pt x="133" y="46"/>
                  </a:lnTo>
                  <a:lnTo>
                    <a:pt x="130" y="43"/>
                  </a:lnTo>
                  <a:lnTo>
                    <a:pt x="128" y="41"/>
                  </a:lnTo>
                  <a:lnTo>
                    <a:pt x="126" y="37"/>
                  </a:lnTo>
                  <a:lnTo>
                    <a:pt x="126" y="32"/>
                  </a:lnTo>
                  <a:close/>
                  <a:moveTo>
                    <a:pt x="135" y="32"/>
                  </a:moveTo>
                  <a:lnTo>
                    <a:pt x="135" y="32"/>
                  </a:lnTo>
                  <a:lnTo>
                    <a:pt x="136" y="36"/>
                  </a:lnTo>
                  <a:lnTo>
                    <a:pt x="137" y="38"/>
                  </a:lnTo>
                  <a:lnTo>
                    <a:pt x="138" y="40"/>
                  </a:lnTo>
                  <a:lnTo>
                    <a:pt x="141" y="40"/>
                  </a:lnTo>
                  <a:lnTo>
                    <a:pt x="143" y="40"/>
                  </a:lnTo>
                  <a:lnTo>
                    <a:pt x="146" y="38"/>
                  </a:lnTo>
                  <a:lnTo>
                    <a:pt x="147" y="36"/>
                  </a:lnTo>
                  <a:lnTo>
                    <a:pt x="147" y="31"/>
                  </a:lnTo>
                  <a:lnTo>
                    <a:pt x="147" y="28"/>
                  </a:lnTo>
                  <a:lnTo>
                    <a:pt x="146" y="26"/>
                  </a:lnTo>
                  <a:lnTo>
                    <a:pt x="143" y="24"/>
                  </a:lnTo>
                  <a:lnTo>
                    <a:pt x="141" y="24"/>
                  </a:lnTo>
                  <a:lnTo>
                    <a:pt x="138" y="24"/>
                  </a:lnTo>
                  <a:lnTo>
                    <a:pt x="137" y="26"/>
                  </a:lnTo>
                  <a:lnTo>
                    <a:pt x="136" y="28"/>
                  </a:lnTo>
                  <a:lnTo>
                    <a:pt x="135" y="32"/>
                  </a:lnTo>
                  <a:close/>
                  <a:moveTo>
                    <a:pt x="159" y="37"/>
                  </a:moveTo>
                  <a:lnTo>
                    <a:pt x="168" y="36"/>
                  </a:lnTo>
                  <a:lnTo>
                    <a:pt x="169" y="40"/>
                  </a:lnTo>
                  <a:lnTo>
                    <a:pt x="170" y="41"/>
                  </a:lnTo>
                  <a:lnTo>
                    <a:pt x="173" y="41"/>
                  </a:lnTo>
                  <a:lnTo>
                    <a:pt x="177" y="41"/>
                  </a:lnTo>
                  <a:lnTo>
                    <a:pt x="178" y="38"/>
                  </a:lnTo>
                  <a:lnTo>
                    <a:pt x="177" y="36"/>
                  </a:lnTo>
                  <a:lnTo>
                    <a:pt x="172" y="35"/>
                  </a:lnTo>
                  <a:lnTo>
                    <a:pt x="167" y="33"/>
                  </a:lnTo>
                  <a:lnTo>
                    <a:pt x="163" y="31"/>
                  </a:lnTo>
                  <a:lnTo>
                    <a:pt x="162" y="28"/>
                  </a:lnTo>
                  <a:lnTo>
                    <a:pt x="160" y="25"/>
                  </a:lnTo>
                  <a:lnTo>
                    <a:pt x="162" y="21"/>
                  </a:lnTo>
                  <a:lnTo>
                    <a:pt x="163" y="19"/>
                  </a:lnTo>
                  <a:lnTo>
                    <a:pt x="165" y="17"/>
                  </a:lnTo>
                  <a:lnTo>
                    <a:pt x="173" y="16"/>
                  </a:lnTo>
                  <a:lnTo>
                    <a:pt x="178" y="17"/>
                  </a:lnTo>
                  <a:lnTo>
                    <a:pt x="181" y="19"/>
                  </a:lnTo>
                  <a:lnTo>
                    <a:pt x="184" y="21"/>
                  </a:lnTo>
                  <a:lnTo>
                    <a:pt x="185" y="25"/>
                  </a:lnTo>
                  <a:lnTo>
                    <a:pt x="177" y="26"/>
                  </a:lnTo>
                  <a:lnTo>
                    <a:pt x="175" y="24"/>
                  </a:lnTo>
                  <a:lnTo>
                    <a:pt x="172" y="22"/>
                  </a:lnTo>
                  <a:lnTo>
                    <a:pt x="170" y="22"/>
                  </a:lnTo>
                  <a:lnTo>
                    <a:pt x="169" y="25"/>
                  </a:lnTo>
                  <a:lnTo>
                    <a:pt x="169" y="26"/>
                  </a:lnTo>
                  <a:lnTo>
                    <a:pt x="173" y="27"/>
                  </a:lnTo>
                  <a:lnTo>
                    <a:pt x="181" y="30"/>
                  </a:lnTo>
                  <a:lnTo>
                    <a:pt x="185" y="32"/>
                  </a:lnTo>
                  <a:lnTo>
                    <a:pt x="186" y="37"/>
                  </a:lnTo>
                  <a:lnTo>
                    <a:pt x="185" y="40"/>
                  </a:lnTo>
                  <a:lnTo>
                    <a:pt x="185" y="42"/>
                  </a:lnTo>
                  <a:lnTo>
                    <a:pt x="183" y="45"/>
                  </a:lnTo>
                  <a:lnTo>
                    <a:pt x="180" y="46"/>
                  </a:lnTo>
                  <a:lnTo>
                    <a:pt x="177" y="47"/>
                  </a:lnTo>
                  <a:lnTo>
                    <a:pt x="173" y="47"/>
                  </a:lnTo>
                  <a:lnTo>
                    <a:pt x="167" y="46"/>
                  </a:lnTo>
                  <a:lnTo>
                    <a:pt x="163" y="45"/>
                  </a:lnTo>
                  <a:lnTo>
                    <a:pt x="160" y="41"/>
                  </a:lnTo>
                  <a:lnTo>
                    <a:pt x="159" y="37"/>
                  </a:lnTo>
                  <a:close/>
                  <a:moveTo>
                    <a:pt x="190" y="17"/>
                  </a:moveTo>
                  <a:lnTo>
                    <a:pt x="200" y="17"/>
                  </a:lnTo>
                  <a:lnTo>
                    <a:pt x="200" y="40"/>
                  </a:lnTo>
                  <a:lnTo>
                    <a:pt x="214" y="40"/>
                  </a:lnTo>
                  <a:lnTo>
                    <a:pt x="214" y="47"/>
                  </a:lnTo>
                  <a:lnTo>
                    <a:pt x="190" y="47"/>
                  </a:lnTo>
                  <a:lnTo>
                    <a:pt x="190" y="17"/>
                  </a:lnTo>
                  <a:close/>
                  <a:moveTo>
                    <a:pt x="235" y="36"/>
                  </a:moveTo>
                  <a:lnTo>
                    <a:pt x="231" y="25"/>
                  </a:lnTo>
                  <a:lnTo>
                    <a:pt x="227" y="36"/>
                  </a:lnTo>
                  <a:lnTo>
                    <a:pt x="235" y="36"/>
                  </a:lnTo>
                  <a:close/>
                  <a:moveTo>
                    <a:pt x="248" y="37"/>
                  </a:moveTo>
                  <a:lnTo>
                    <a:pt x="257" y="36"/>
                  </a:lnTo>
                  <a:lnTo>
                    <a:pt x="258" y="40"/>
                  </a:lnTo>
                  <a:lnTo>
                    <a:pt x="259" y="41"/>
                  </a:lnTo>
                  <a:lnTo>
                    <a:pt x="262" y="41"/>
                  </a:lnTo>
                  <a:lnTo>
                    <a:pt x="265" y="41"/>
                  </a:lnTo>
                  <a:lnTo>
                    <a:pt x="267" y="38"/>
                  </a:lnTo>
                  <a:lnTo>
                    <a:pt x="265" y="36"/>
                  </a:lnTo>
                  <a:lnTo>
                    <a:pt x="261" y="35"/>
                  </a:lnTo>
                  <a:lnTo>
                    <a:pt x="256" y="33"/>
                  </a:lnTo>
                  <a:lnTo>
                    <a:pt x="252" y="31"/>
                  </a:lnTo>
                  <a:lnTo>
                    <a:pt x="251" y="28"/>
                  </a:lnTo>
                  <a:lnTo>
                    <a:pt x="249" y="25"/>
                  </a:lnTo>
                  <a:lnTo>
                    <a:pt x="251" y="21"/>
                  </a:lnTo>
                  <a:lnTo>
                    <a:pt x="252" y="19"/>
                  </a:lnTo>
                  <a:lnTo>
                    <a:pt x="254" y="17"/>
                  </a:lnTo>
                  <a:lnTo>
                    <a:pt x="262" y="16"/>
                  </a:lnTo>
                  <a:lnTo>
                    <a:pt x="267" y="17"/>
                  </a:lnTo>
                  <a:lnTo>
                    <a:pt x="270" y="19"/>
                  </a:lnTo>
                  <a:lnTo>
                    <a:pt x="273" y="21"/>
                  </a:lnTo>
                  <a:lnTo>
                    <a:pt x="274" y="25"/>
                  </a:lnTo>
                  <a:lnTo>
                    <a:pt x="265" y="26"/>
                  </a:lnTo>
                  <a:lnTo>
                    <a:pt x="264" y="24"/>
                  </a:lnTo>
                  <a:lnTo>
                    <a:pt x="261" y="22"/>
                  </a:lnTo>
                  <a:lnTo>
                    <a:pt x="259" y="22"/>
                  </a:lnTo>
                  <a:lnTo>
                    <a:pt x="258" y="25"/>
                  </a:lnTo>
                  <a:lnTo>
                    <a:pt x="258" y="26"/>
                  </a:lnTo>
                  <a:lnTo>
                    <a:pt x="262" y="27"/>
                  </a:lnTo>
                  <a:lnTo>
                    <a:pt x="270" y="30"/>
                  </a:lnTo>
                  <a:lnTo>
                    <a:pt x="274" y="32"/>
                  </a:lnTo>
                  <a:lnTo>
                    <a:pt x="275" y="37"/>
                  </a:lnTo>
                  <a:lnTo>
                    <a:pt x="274" y="40"/>
                  </a:lnTo>
                  <a:lnTo>
                    <a:pt x="273" y="42"/>
                  </a:lnTo>
                  <a:lnTo>
                    <a:pt x="272" y="45"/>
                  </a:lnTo>
                  <a:lnTo>
                    <a:pt x="269" y="46"/>
                  </a:lnTo>
                  <a:lnTo>
                    <a:pt x="265" y="47"/>
                  </a:lnTo>
                  <a:lnTo>
                    <a:pt x="262" y="47"/>
                  </a:lnTo>
                  <a:lnTo>
                    <a:pt x="256" y="46"/>
                  </a:lnTo>
                  <a:lnTo>
                    <a:pt x="252" y="45"/>
                  </a:lnTo>
                  <a:lnTo>
                    <a:pt x="249" y="41"/>
                  </a:lnTo>
                  <a:lnTo>
                    <a:pt x="248" y="37"/>
                  </a:lnTo>
                  <a:close/>
                  <a:moveTo>
                    <a:pt x="279" y="17"/>
                  </a:moveTo>
                  <a:lnTo>
                    <a:pt x="289" y="17"/>
                  </a:lnTo>
                  <a:lnTo>
                    <a:pt x="289" y="28"/>
                  </a:lnTo>
                  <a:lnTo>
                    <a:pt x="299" y="17"/>
                  </a:lnTo>
                  <a:lnTo>
                    <a:pt x="310" y="17"/>
                  </a:lnTo>
                  <a:lnTo>
                    <a:pt x="300" y="28"/>
                  </a:lnTo>
                  <a:lnTo>
                    <a:pt x="311" y="47"/>
                  </a:lnTo>
                  <a:lnTo>
                    <a:pt x="300" y="47"/>
                  </a:lnTo>
                  <a:lnTo>
                    <a:pt x="294" y="35"/>
                  </a:lnTo>
                  <a:lnTo>
                    <a:pt x="289" y="40"/>
                  </a:lnTo>
                  <a:lnTo>
                    <a:pt x="289" y="47"/>
                  </a:lnTo>
                  <a:lnTo>
                    <a:pt x="279" y="47"/>
                  </a:lnTo>
                  <a:lnTo>
                    <a:pt x="279" y="17"/>
                  </a:lnTo>
                  <a:close/>
                  <a:moveTo>
                    <a:pt x="314" y="17"/>
                  </a:moveTo>
                  <a:lnTo>
                    <a:pt x="324" y="17"/>
                  </a:lnTo>
                  <a:lnTo>
                    <a:pt x="324" y="47"/>
                  </a:lnTo>
                  <a:lnTo>
                    <a:pt x="314" y="47"/>
                  </a:lnTo>
                  <a:lnTo>
                    <a:pt x="314" y="17"/>
                  </a:lnTo>
                  <a:close/>
                  <a:moveTo>
                    <a:pt x="330" y="17"/>
                  </a:moveTo>
                  <a:lnTo>
                    <a:pt x="354" y="17"/>
                  </a:lnTo>
                  <a:lnTo>
                    <a:pt x="354" y="24"/>
                  </a:lnTo>
                  <a:lnTo>
                    <a:pt x="338" y="24"/>
                  </a:lnTo>
                  <a:lnTo>
                    <a:pt x="338" y="28"/>
                  </a:lnTo>
                  <a:lnTo>
                    <a:pt x="353" y="28"/>
                  </a:lnTo>
                  <a:lnTo>
                    <a:pt x="353" y="35"/>
                  </a:lnTo>
                  <a:lnTo>
                    <a:pt x="338" y="35"/>
                  </a:lnTo>
                  <a:lnTo>
                    <a:pt x="338" y="40"/>
                  </a:lnTo>
                  <a:lnTo>
                    <a:pt x="354" y="40"/>
                  </a:lnTo>
                  <a:lnTo>
                    <a:pt x="354" y="47"/>
                  </a:lnTo>
                  <a:lnTo>
                    <a:pt x="330" y="47"/>
                  </a:lnTo>
                  <a:lnTo>
                    <a:pt x="330" y="17"/>
                  </a:lnTo>
                  <a:close/>
                  <a:moveTo>
                    <a:pt x="168" y="9"/>
                  </a:moveTo>
                  <a:lnTo>
                    <a:pt x="177" y="0"/>
                  </a:lnTo>
                  <a:lnTo>
                    <a:pt x="180" y="5"/>
                  </a:lnTo>
                  <a:lnTo>
                    <a:pt x="173" y="12"/>
                  </a:lnTo>
                  <a:lnTo>
                    <a:pt x="168"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22" name="Shape 422"/>
        <p:cNvGrpSpPr/>
        <p:nvPr/>
      </p:nvGrpSpPr>
      <p:grpSpPr>
        <a:xfrm>
          <a:off x="0" y="0"/>
          <a:ext cx="0" cy="0"/>
          <a:chOff x="0" y="0"/>
          <a:chExt cx="0" cy="0"/>
        </a:xfrm>
      </p:grpSpPr>
      <p:sp>
        <p:nvSpPr>
          <p:cNvPr id="423" name="Google Shape;423;p39"/>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424" name="Google Shape;424;p39"/>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425" name="Google Shape;425;p39"/>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Các bước tiếp cận bài toán</a:t>
            </a:r>
            <a:endParaRPr/>
          </a:p>
        </p:txBody>
      </p:sp>
      <p:sp>
        <p:nvSpPr>
          <p:cNvPr id="426" name="Google Shape;426;p39"/>
          <p:cNvSpPr txBox="1"/>
          <p:nvPr>
            <p:ph idx="1" type="body"/>
          </p:nvPr>
        </p:nvSpPr>
        <p:spPr>
          <a:xfrm>
            <a:off x="914400" y="1108075"/>
            <a:ext cx="7848600" cy="2284413"/>
          </a:xfrm>
          <a:prstGeom prst="rect">
            <a:avLst/>
          </a:prstGeom>
          <a:noFill/>
          <a:ln>
            <a:noFill/>
          </a:ln>
        </p:spPr>
        <p:txBody>
          <a:bodyPr anchorCtr="0" anchor="t" bIns="45700" lIns="91425" spcFirstLastPara="1" rIns="91425" wrap="square" tIns="45700">
            <a:noAutofit/>
          </a:bodyPr>
          <a:lstStyle/>
          <a:p>
            <a:pPr indent="-457200" lvl="0" marL="457200" marR="0" rtl="0" algn="just">
              <a:lnSpc>
                <a:spcPct val="90000"/>
              </a:lnSpc>
              <a:spcBef>
                <a:spcPts val="0"/>
              </a:spcBef>
              <a:spcAft>
                <a:spcPts val="0"/>
              </a:spcAft>
              <a:buClr>
                <a:srgbClr val="0099FF"/>
              </a:buClr>
              <a:buSzPts val="2200"/>
              <a:buFont typeface="Noto Sans Symbols"/>
              <a:buAutoNum type="arabicPeriod"/>
            </a:pPr>
            <a:r>
              <a:rPr b="0" i="0" lang="en-US" sz="2200" u="none" cap="none" strike="noStrike">
                <a:solidFill>
                  <a:schemeClr val="dk1"/>
                </a:solidFill>
                <a:latin typeface="Arial"/>
                <a:ea typeface="Arial"/>
                <a:cs typeface="Arial"/>
                <a:sym typeface="Arial"/>
              </a:rPr>
              <a:t>Mô hình hoá bài toán</a:t>
            </a:r>
            <a:endParaRPr/>
          </a:p>
          <a:p>
            <a:pPr indent="-457200" lvl="0" marL="457200" marR="0" rtl="0" algn="just">
              <a:lnSpc>
                <a:spcPct val="90000"/>
              </a:lnSpc>
              <a:spcBef>
                <a:spcPts val="440"/>
              </a:spcBef>
              <a:spcAft>
                <a:spcPts val="0"/>
              </a:spcAft>
              <a:buClr>
                <a:srgbClr val="0099FF"/>
              </a:buClr>
              <a:buSzPts val="2200"/>
              <a:buFont typeface="Noto Sans Symbols"/>
              <a:buAutoNum type="arabicPeriod"/>
            </a:pPr>
            <a:r>
              <a:rPr b="0" i="0" lang="en-US" sz="2200" u="none" cap="none" strike="noStrike">
                <a:solidFill>
                  <a:schemeClr val="dk1"/>
                </a:solidFill>
                <a:latin typeface="Arial"/>
                <a:ea typeface="Arial"/>
                <a:cs typeface="Arial"/>
                <a:sym typeface="Arial"/>
              </a:rPr>
              <a:t>Tìm giải thuật trên mô hình đó</a:t>
            </a:r>
            <a:endParaRPr/>
          </a:p>
          <a:p>
            <a:pPr indent="-457200" lvl="0" marL="457200" marR="0" rtl="0" algn="just">
              <a:lnSpc>
                <a:spcPct val="90000"/>
              </a:lnSpc>
              <a:spcBef>
                <a:spcPts val="440"/>
              </a:spcBef>
              <a:spcAft>
                <a:spcPts val="0"/>
              </a:spcAft>
              <a:buClr>
                <a:srgbClr val="0099FF"/>
              </a:buClr>
              <a:buSzPts val="2200"/>
              <a:buFont typeface="Noto Sans Symbols"/>
              <a:buAutoNum type="arabicPeriod"/>
            </a:pPr>
            <a:r>
              <a:rPr b="0" i="0" lang="en-US" sz="2200" u="none" cap="none" strike="noStrike">
                <a:solidFill>
                  <a:schemeClr val="dk1"/>
                </a:solidFill>
                <a:latin typeface="Arial"/>
                <a:ea typeface="Arial"/>
                <a:cs typeface="Arial"/>
                <a:sym typeface="Arial"/>
              </a:rPr>
              <a:t>Hình thức hoá giải thuật thông qua các thủ tục hay mã giả</a:t>
            </a:r>
            <a:endParaRPr/>
          </a:p>
          <a:p>
            <a:pPr indent="-457200" lvl="0" marL="457200" marR="0" rtl="0" algn="just">
              <a:lnSpc>
                <a:spcPct val="90000"/>
              </a:lnSpc>
              <a:spcBef>
                <a:spcPts val="440"/>
              </a:spcBef>
              <a:spcAft>
                <a:spcPts val="0"/>
              </a:spcAft>
              <a:buClr>
                <a:srgbClr val="0099FF"/>
              </a:buClr>
              <a:buSzPts val="2200"/>
              <a:buFont typeface="Noto Sans Symbols"/>
              <a:buAutoNum type="arabicPeriod"/>
            </a:pPr>
            <a:r>
              <a:rPr b="0" i="0" lang="en-US" sz="2200" u="none" cap="none" strike="noStrike">
                <a:solidFill>
                  <a:schemeClr val="dk1"/>
                </a:solidFill>
                <a:latin typeface="Arial"/>
                <a:ea typeface="Arial"/>
                <a:cs typeface="Arial"/>
                <a:sym typeface="Arial"/>
              </a:rPr>
              <a:t>Cài đặt giải thuật trên NNLT cụ thể</a:t>
            </a:r>
            <a:endParaRPr/>
          </a:p>
        </p:txBody>
      </p:sp>
      <p:grpSp>
        <p:nvGrpSpPr>
          <p:cNvPr id="427" name="Google Shape;427;p39"/>
          <p:cNvGrpSpPr/>
          <p:nvPr/>
        </p:nvGrpSpPr>
        <p:grpSpPr>
          <a:xfrm>
            <a:off x="1181100" y="3429000"/>
            <a:ext cx="7658100" cy="1219200"/>
            <a:chOff x="624" y="2256"/>
            <a:chExt cx="4824" cy="768"/>
          </a:xfrm>
        </p:grpSpPr>
        <p:sp>
          <p:nvSpPr>
            <p:cNvPr id="428" name="Google Shape;428;p39"/>
            <p:cNvSpPr/>
            <p:nvPr/>
          </p:nvSpPr>
          <p:spPr>
            <a:xfrm>
              <a:off x="624" y="2256"/>
              <a:ext cx="1296" cy="384"/>
            </a:xfrm>
            <a:prstGeom prst="rect">
              <a:avLst/>
            </a:prstGeom>
            <a:solidFill>
              <a:srgbClr val="CC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Tahoma"/>
                  <a:ea typeface="Tahoma"/>
                  <a:cs typeface="Tahoma"/>
                  <a:sym typeface="Tahoma"/>
                </a:rPr>
                <a:t>Mô hình toán học</a:t>
              </a:r>
              <a:endParaRPr/>
            </a:p>
          </p:txBody>
        </p:sp>
        <p:sp>
          <p:nvSpPr>
            <p:cNvPr id="429" name="Google Shape;429;p39"/>
            <p:cNvSpPr/>
            <p:nvPr/>
          </p:nvSpPr>
          <p:spPr>
            <a:xfrm>
              <a:off x="624" y="2640"/>
              <a:ext cx="1296" cy="384"/>
            </a:xfrm>
            <a:prstGeom prst="rect">
              <a:avLst/>
            </a:prstGeom>
            <a:solidFill>
              <a:srgbClr val="99CCFF">
                <a:alpha val="41568"/>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Tahoma"/>
                  <a:ea typeface="Tahoma"/>
                  <a:cs typeface="Tahoma"/>
                  <a:sym typeface="Tahoma"/>
                </a:rPr>
                <a:t>Giải thuật hình thức</a:t>
              </a:r>
              <a:endParaRPr/>
            </a:p>
          </p:txBody>
        </p:sp>
        <p:sp>
          <p:nvSpPr>
            <p:cNvPr id="430" name="Google Shape;430;p39"/>
            <p:cNvSpPr/>
            <p:nvPr/>
          </p:nvSpPr>
          <p:spPr>
            <a:xfrm>
              <a:off x="2379" y="2256"/>
              <a:ext cx="1317" cy="384"/>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Tahoma"/>
                  <a:ea typeface="Tahoma"/>
                  <a:cs typeface="Tahoma"/>
                  <a:sym typeface="Tahoma"/>
                </a:rPr>
                <a:t>Kiểu DL trừu tượng</a:t>
              </a:r>
              <a:endParaRPr/>
            </a:p>
          </p:txBody>
        </p:sp>
        <p:sp>
          <p:nvSpPr>
            <p:cNvPr id="431" name="Google Shape;431;p39"/>
            <p:cNvSpPr/>
            <p:nvPr/>
          </p:nvSpPr>
          <p:spPr>
            <a:xfrm>
              <a:off x="2379" y="2640"/>
              <a:ext cx="1317" cy="384"/>
            </a:xfrm>
            <a:prstGeom prst="rect">
              <a:avLst/>
            </a:prstGeom>
            <a:solidFill>
              <a:srgbClr val="99CCFF">
                <a:alpha val="41568"/>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Tahoma"/>
                  <a:ea typeface="Tahoma"/>
                  <a:cs typeface="Tahoma"/>
                  <a:sym typeface="Tahoma"/>
                </a:rPr>
                <a:t>Chương trình mã giả</a:t>
              </a:r>
              <a:endParaRPr/>
            </a:p>
          </p:txBody>
        </p:sp>
        <p:sp>
          <p:nvSpPr>
            <p:cNvPr id="432" name="Google Shape;432;p39"/>
            <p:cNvSpPr/>
            <p:nvPr/>
          </p:nvSpPr>
          <p:spPr>
            <a:xfrm>
              <a:off x="4176" y="2256"/>
              <a:ext cx="1272" cy="384"/>
            </a:xfrm>
            <a:prstGeom prst="rect">
              <a:avLst/>
            </a:prstGeom>
            <a:solidFill>
              <a:srgbClr val="CC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Tahoma"/>
                  <a:ea typeface="Tahoma"/>
                  <a:cs typeface="Tahoma"/>
                  <a:sym typeface="Tahoma"/>
                </a:rPr>
                <a:t>CTDL</a:t>
              </a:r>
              <a:endParaRPr/>
            </a:p>
          </p:txBody>
        </p:sp>
        <p:sp>
          <p:nvSpPr>
            <p:cNvPr id="433" name="Google Shape;433;p39"/>
            <p:cNvSpPr/>
            <p:nvPr/>
          </p:nvSpPr>
          <p:spPr>
            <a:xfrm>
              <a:off x="4176" y="2640"/>
              <a:ext cx="1272" cy="384"/>
            </a:xfrm>
            <a:prstGeom prst="rect">
              <a:avLst/>
            </a:prstGeom>
            <a:solidFill>
              <a:srgbClr val="99CCFF">
                <a:alpha val="41568"/>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Tahoma"/>
                  <a:ea typeface="Tahoma"/>
                  <a:cs typeface="Tahoma"/>
                  <a:sym typeface="Tahoma"/>
                </a:rPr>
                <a:t>CT C, Pascal, Java</a:t>
              </a:r>
              <a:endParaRPr/>
            </a:p>
          </p:txBody>
        </p:sp>
        <p:sp>
          <p:nvSpPr>
            <p:cNvPr id="434" name="Google Shape;434;p39"/>
            <p:cNvSpPr/>
            <p:nvPr/>
          </p:nvSpPr>
          <p:spPr>
            <a:xfrm>
              <a:off x="1968" y="2544"/>
              <a:ext cx="384" cy="192"/>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close/>
                </a:path>
                <a:path extrusionOk="0" h="21600" w="21600">
                  <a:moveTo>
                    <a:pt x="1350" y="5400"/>
                  </a:moveTo>
                  <a:lnTo>
                    <a:pt x="1350" y="16200"/>
                  </a:lnTo>
                  <a:lnTo>
                    <a:pt x="2700" y="16200"/>
                  </a:lnTo>
                  <a:lnTo>
                    <a:pt x="2700" y="5400"/>
                  </a:lnTo>
                  <a:close/>
                </a:path>
                <a:path extrusionOk="0" h="21600" w="21600">
                  <a:moveTo>
                    <a:pt x="0" y="5400"/>
                  </a:moveTo>
                  <a:lnTo>
                    <a:pt x="0" y="16200"/>
                  </a:lnTo>
                  <a:lnTo>
                    <a:pt x="675" y="16200"/>
                  </a:lnTo>
                  <a:lnTo>
                    <a:pt x="675" y="5400"/>
                  </a:lnTo>
                  <a:close/>
                </a:path>
              </a:pathLst>
            </a:cu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435" name="Google Shape;435;p39"/>
            <p:cNvSpPr/>
            <p:nvPr/>
          </p:nvSpPr>
          <p:spPr>
            <a:xfrm>
              <a:off x="3744" y="2544"/>
              <a:ext cx="384" cy="192"/>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close/>
                </a:path>
                <a:path extrusionOk="0" h="21600" w="21600">
                  <a:moveTo>
                    <a:pt x="1350" y="5400"/>
                  </a:moveTo>
                  <a:lnTo>
                    <a:pt x="1350" y="16200"/>
                  </a:lnTo>
                  <a:lnTo>
                    <a:pt x="2700" y="16200"/>
                  </a:lnTo>
                  <a:lnTo>
                    <a:pt x="2700" y="5400"/>
                  </a:lnTo>
                  <a:close/>
                </a:path>
                <a:path extrusionOk="0" h="21600" w="21600">
                  <a:moveTo>
                    <a:pt x="0" y="5400"/>
                  </a:moveTo>
                  <a:lnTo>
                    <a:pt x="0" y="16200"/>
                  </a:lnTo>
                  <a:lnTo>
                    <a:pt x="675" y="16200"/>
                  </a:lnTo>
                  <a:lnTo>
                    <a:pt x="675" y="5400"/>
                  </a:lnTo>
                  <a:close/>
                </a:path>
              </a:pathLst>
            </a:cu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40"/>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441" name="Google Shape;441;p40"/>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442" name="Google Shape;442;p40"/>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Nội dung</a:t>
            </a:r>
            <a:endParaRPr/>
          </a:p>
        </p:txBody>
      </p:sp>
      <p:sp>
        <p:nvSpPr>
          <p:cNvPr id="443" name="Google Shape;443;p40"/>
          <p:cNvSpPr txBox="1"/>
          <p:nvPr>
            <p:ph idx="1" type="body"/>
          </p:nvPr>
        </p:nvSpPr>
        <p:spPr>
          <a:xfrm>
            <a:off x="914400" y="1108075"/>
            <a:ext cx="7848600" cy="52165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0099FF"/>
              </a:buClr>
              <a:buSzPts val="2600"/>
              <a:buFont typeface="Noto Sans Symbols"/>
              <a:buChar char="∙"/>
            </a:pPr>
            <a:r>
              <a:rPr b="0" i="0" lang="en-US" sz="2600" u="none" cap="none" strike="noStrike">
                <a:solidFill>
                  <a:schemeClr val="dk1"/>
                </a:solidFill>
                <a:latin typeface="Arial"/>
                <a:ea typeface="Arial"/>
                <a:cs typeface="Arial"/>
                <a:sym typeface="Arial"/>
              </a:rPr>
              <a:t>Vai trò của Cấu trúc dữ liệu trong một đề án tin học</a:t>
            </a:r>
            <a:endParaRPr/>
          </a:p>
          <a:p>
            <a:pPr indent="-342900" lvl="0" marL="342900" marR="0" rtl="0" algn="just">
              <a:spcBef>
                <a:spcPts val="520"/>
              </a:spcBef>
              <a:spcAft>
                <a:spcPts val="0"/>
              </a:spcAft>
              <a:buClr>
                <a:srgbClr val="0099FF"/>
              </a:buClr>
              <a:buSzPts val="2600"/>
              <a:buFont typeface="Noto Sans Symbols"/>
              <a:buChar char="∙"/>
            </a:pPr>
            <a:r>
              <a:rPr b="0" i="0" lang="en-US" sz="2600" u="none" cap="none" strike="noStrike">
                <a:solidFill>
                  <a:schemeClr val="dk1"/>
                </a:solidFill>
                <a:latin typeface="Arial"/>
                <a:ea typeface="Arial"/>
                <a:cs typeface="Arial"/>
                <a:sym typeface="Arial"/>
              </a:rPr>
              <a:t>Các tiêu chuẩn đánh giá cấu trúc dữ liệu</a:t>
            </a:r>
            <a:endParaRPr/>
          </a:p>
          <a:p>
            <a:pPr indent="-342900" lvl="0" marL="342900" marR="0" rtl="0" algn="just">
              <a:spcBef>
                <a:spcPts val="520"/>
              </a:spcBef>
              <a:spcAft>
                <a:spcPts val="0"/>
              </a:spcAft>
              <a:buClr>
                <a:srgbClr val="0099FF"/>
              </a:buClr>
              <a:buSzPts val="2600"/>
              <a:buFont typeface="Noto Sans Symbols"/>
              <a:buChar char="∙"/>
            </a:pPr>
            <a:r>
              <a:rPr b="1" i="0" lang="en-US" sz="2600" u="none" cap="none" strike="noStrike">
                <a:solidFill>
                  <a:srgbClr val="CC0000"/>
                </a:solidFill>
                <a:latin typeface="Arial"/>
                <a:ea typeface="Arial"/>
                <a:cs typeface="Arial"/>
                <a:sym typeface="Arial"/>
              </a:rPr>
              <a:t>Kiểu dữ liệu</a:t>
            </a:r>
            <a:endParaRPr/>
          </a:p>
          <a:p>
            <a:pPr indent="-342900" lvl="0" marL="342900" marR="0" rtl="0" algn="just">
              <a:spcBef>
                <a:spcPts val="520"/>
              </a:spcBef>
              <a:spcAft>
                <a:spcPts val="0"/>
              </a:spcAft>
              <a:buClr>
                <a:srgbClr val="0099FF"/>
              </a:buClr>
              <a:buSzPts val="2600"/>
              <a:buFont typeface="Noto Sans Symbols"/>
              <a:buChar char="∙"/>
            </a:pPr>
            <a:r>
              <a:rPr b="0" i="0" lang="en-US" sz="2600" u="none" cap="none" strike="noStrike">
                <a:solidFill>
                  <a:schemeClr val="dk1"/>
                </a:solidFill>
                <a:latin typeface="Arial"/>
                <a:ea typeface="Arial"/>
                <a:cs typeface="Arial"/>
                <a:sym typeface="Arial"/>
              </a:rPr>
              <a:t>Đánh giá độ phức tạp của giải thuật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41"/>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450" name="Google Shape;450;p41"/>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451" name="Google Shape;451;p41"/>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Kiểu dữ liệu trừu tượng</a:t>
            </a:r>
            <a:endParaRPr/>
          </a:p>
        </p:txBody>
      </p:sp>
      <p:sp>
        <p:nvSpPr>
          <p:cNvPr id="452" name="Google Shape;452;p41"/>
          <p:cNvSpPr txBox="1"/>
          <p:nvPr>
            <p:ph idx="1" type="body"/>
          </p:nvPr>
        </p:nvSpPr>
        <p:spPr>
          <a:xfrm>
            <a:off x="914400" y="1108075"/>
            <a:ext cx="7848600" cy="521652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rgbClr val="0099FF"/>
              </a:buClr>
              <a:buSzPts val="2200"/>
              <a:buFont typeface="Noto Sans Symbols"/>
              <a:buChar char="∙"/>
            </a:pPr>
            <a:r>
              <a:rPr b="0" i="0" lang="en-US" sz="2200" u="none" cap="none" strike="noStrike">
                <a:solidFill>
                  <a:schemeClr val="dk1"/>
                </a:solidFill>
                <a:latin typeface="Arial"/>
                <a:ea typeface="Arial"/>
                <a:cs typeface="Arial"/>
                <a:sym typeface="Arial"/>
              </a:rPr>
              <a:t>Trừu tượng hoá: </a:t>
            </a:r>
            <a:endParaRPr/>
          </a:p>
          <a:p>
            <a:pPr indent="-325438" lvl="1" marL="669925" marR="0" rtl="0" algn="just">
              <a:lnSpc>
                <a:spcPct val="90000"/>
              </a:lnSpc>
              <a:spcBef>
                <a:spcPts val="420"/>
              </a:spcBef>
              <a:spcAft>
                <a:spcPts val="0"/>
              </a:spcAft>
              <a:buClr>
                <a:srgbClr val="FFC247"/>
              </a:buClr>
              <a:buSzPts val="1470"/>
              <a:buFont typeface="Noto Sans Symbols"/>
              <a:buChar char="✓"/>
            </a:pPr>
            <a:r>
              <a:rPr b="0" i="0" lang="en-US" sz="2100" u="none" cap="none" strike="noStrike">
                <a:solidFill>
                  <a:schemeClr val="dk1"/>
                </a:solidFill>
                <a:latin typeface="Arial"/>
                <a:ea typeface="Arial"/>
                <a:cs typeface="Arial"/>
                <a:sym typeface="Arial"/>
              </a:rPr>
              <a:t>Làm đơn giản hóa, sáng sủa, dễ hiểu hơn. </a:t>
            </a:r>
            <a:endParaRPr/>
          </a:p>
          <a:p>
            <a:pPr indent="-325438" lvl="1" marL="669925" marR="0" rtl="0" algn="just">
              <a:lnSpc>
                <a:spcPct val="90000"/>
              </a:lnSpc>
              <a:spcBef>
                <a:spcPts val="420"/>
              </a:spcBef>
              <a:spcAft>
                <a:spcPts val="0"/>
              </a:spcAft>
              <a:buClr>
                <a:srgbClr val="FFC247"/>
              </a:buClr>
              <a:buSzPts val="1470"/>
              <a:buFont typeface="Noto Sans Symbols"/>
              <a:buChar char="✓"/>
            </a:pPr>
            <a:r>
              <a:rPr b="0" i="0" lang="en-US" sz="2100" u="none" cap="none" strike="noStrike">
                <a:solidFill>
                  <a:schemeClr val="dk1"/>
                </a:solidFill>
                <a:latin typeface="Arial"/>
                <a:ea typeface="Arial"/>
                <a:cs typeface="Arial"/>
                <a:sym typeface="Arial"/>
              </a:rPr>
              <a:t>Che đi phần chi tiết, làm nổi bật cái tổng thể</a:t>
            </a:r>
            <a:endParaRPr/>
          </a:p>
          <a:p>
            <a:pPr indent="-342900" lvl="0" marL="342900" marR="0" rtl="0" algn="just">
              <a:lnSpc>
                <a:spcPct val="90000"/>
              </a:lnSpc>
              <a:spcBef>
                <a:spcPts val="440"/>
              </a:spcBef>
              <a:spcAft>
                <a:spcPts val="0"/>
              </a:spcAft>
              <a:buClr>
                <a:srgbClr val="0099FF"/>
              </a:buClr>
              <a:buSzPts val="2200"/>
              <a:buFont typeface="Noto Sans Symbols"/>
              <a:buChar char="∙"/>
            </a:pPr>
            <a:r>
              <a:rPr b="0" i="0" lang="en-US" sz="2200" u="none" cap="none" strike="noStrike">
                <a:solidFill>
                  <a:schemeClr val="dk1"/>
                </a:solidFill>
                <a:latin typeface="Arial"/>
                <a:ea typeface="Arial"/>
                <a:cs typeface="Arial"/>
                <a:sym typeface="Arial"/>
              </a:rPr>
              <a:t>Trừu tượng hoá dữ liệu: đưa ra các kiểu dữ liệu trừu tượng (Abstract Data Type)</a:t>
            </a:r>
            <a:endParaRPr/>
          </a:p>
          <a:p>
            <a:pPr indent="-342900" lvl="0" marL="342900" marR="0" rtl="0" algn="just">
              <a:lnSpc>
                <a:spcPct val="90000"/>
              </a:lnSpc>
              <a:spcBef>
                <a:spcPts val="440"/>
              </a:spcBef>
              <a:spcAft>
                <a:spcPts val="0"/>
              </a:spcAft>
              <a:buClr>
                <a:srgbClr val="0099FF"/>
              </a:buClr>
              <a:buSzPts val="2200"/>
              <a:buFont typeface="Noto Sans Symbols"/>
              <a:buChar char="∙"/>
            </a:pPr>
            <a:r>
              <a:rPr b="0" i="0" lang="en-US" sz="2200" u="none" cap="none" strike="noStrike">
                <a:solidFill>
                  <a:schemeClr val="dk1"/>
                </a:solidFill>
                <a:latin typeface="Arial"/>
                <a:ea typeface="Arial"/>
                <a:cs typeface="Arial"/>
                <a:sym typeface="Arial"/>
              </a:rPr>
              <a:t>ADT: gồm</a:t>
            </a:r>
            <a:endParaRPr/>
          </a:p>
          <a:p>
            <a:pPr indent="-325438" lvl="1" marL="669925" marR="0" rtl="0" algn="just">
              <a:lnSpc>
                <a:spcPct val="90000"/>
              </a:lnSpc>
              <a:spcBef>
                <a:spcPts val="420"/>
              </a:spcBef>
              <a:spcAft>
                <a:spcPts val="0"/>
              </a:spcAft>
              <a:buClr>
                <a:srgbClr val="FFC247"/>
              </a:buClr>
              <a:buSzPts val="1470"/>
              <a:buFont typeface="Noto Sans Symbols"/>
              <a:buChar char="✓"/>
            </a:pPr>
            <a:r>
              <a:rPr b="0" i="0" lang="en-US" sz="2100" u="none" cap="none" strike="noStrike">
                <a:solidFill>
                  <a:schemeClr val="dk1"/>
                </a:solidFill>
                <a:latin typeface="Arial"/>
                <a:ea typeface="Arial"/>
                <a:cs typeface="Arial"/>
                <a:sym typeface="Arial"/>
              </a:rPr>
              <a:t>Mô tả dữ liệu</a:t>
            </a:r>
            <a:endParaRPr/>
          </a:p>
          <a:p>
            <a:pPr indent="-325438" lvl="1" marL="669925" marR="0" rtl="0" algn="just">
              <a:lnSpc>
                <a:spcPct val="90000"/>
              </a:lnSpc>
              <a:spcBef>
                <a:spcPts val="420"/>
              </a:spcBef>
              <a:spcAft>
                <a:spcPts val="0"/>
              </a:spcAft>
              <a:buClr>
                <a:srgbClr val="FFC247"/>
              </a:buClr>
              <a:buSzPts val="1470"/>
              <a:buFont typeface="Noto Sans Symbols"/>
              <a:buChar char="✓"/>
            </a:pPr>
            <a:r>
              <a:rPr b="0" i="0" lang="en-US" sz="2100" u="none" cap="none" strike="noStrike">
                <a:solidFill>
                  <a:schemeClr val="dk1"/>
                </a:solidFill>
                <a:latin typeface="Arial"/>
                <a:ea typeface="Arial"/>
                <a:cs typeface="Arial"/>
                <a:sym typeface="Arial"/>
              </a:rPr>
              <a:t>Tác vụ liên quan</a:t>
            </a:r>
            <a:endParaRPr/>
          </a:p>
          <a:p>
            <a:pPr indent="-342900" lvl="0" marL="342900" marR="0" rtl="0" algn="just">
              <a:lnSpc>
                <a:spcPct val="90000"/>
              </a:lnSpc>
              <a:spcBef>
                <a:spcPts val="440"/>
              </a:spcBef>
              <a:spcAft>
                <a:spcPts val="0"/>
              </a:spcAft>
              <a:buClr>
                <a:srgbClr val="0099FF"/>
              </a:buClr>
              <a:buSzPts val="2200"/>
              <a:buFont typeface="Noto Sans Symbols"/>
              <a:buChar char="∙"/>
            </a:pPr>
            <a:r>
              <a:rPr b="0" i="0" lang="en-US" sz="2200" u="none" cap="none" strike="noStrike">
                <a:solidFill>
                  <a:schemeClr val="dk1"/>
                </a:solidFill>
                <a:latin typeface="Arial"/>
                <a:ea typeface="Arial"/>
                <a:cs typeface="Arial"/>
                <a:sym typeface="Arial"/>
              </a:rPr>
              <a:t>VD: tập số nguyên với các phép toán hợp, giao, hiệu là kiểu dữ liệu trừu tượng.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42"/>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458" name="Google Shape;458;p42"/>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459" name="Google Shape;459;p42"/>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VD ADT</a:t>
            </a:r>
            <a:endParaRPr/>
          </a:p>
        </p:txBody>
      </p:sp>
      <p:sp>
        <p:nvSpPr>
          <p:cNvPr id="460" name="Google Shape;460;p42"/>
          <p:cNvSpPr txBox="1"/>
          <p:nvPr>
            <p:ph idx="1" type="body"/>
          </p:nvPr>
        </p:nvSpPr>
        <p:spPr>
          <a:xfrm>
            <a:off x="914400" y="1108075"/>
            <a:ext cx="7848600" cy="521652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80000"/>
              </a:lnSpc>
              <a:spcBef>
                <a:spcPts val="0"/>
              </a:spcBef>
              <a:spcAft>
                <a:spcPts val="0"/>
              </a:spcAft>
              <a:buClr>
                <a:srgbClr val="0099FF"/>
              </a:buClr>
              <a:buSzPts val="2200"/>
              <a:buFont typeface="Noto Sans Symbols"/>
              <a:buChar char="∙"/>
            </a:pPr>
            <a:r>
              <a:rPr b="0" i="0" lang="en-US" sz="2200" u="none" cap="none" strike="noStrike">
                <a:solidFill>
                  <a:schemeClr val="dk1"/>
                </a:solidFill>
                <a:latin typeface="Arial"/>
                <a:ea typeface="Arial"/>
                <a:cs typeface="Arial"/>
                <a:sym typeface="Arial"/>
              </a:rPr>
              <a:t>VD: mô tả kiểu dữ liệu trừu tượng về số hữu tỉ a/b với các tác vụ: +,*, /</a:t>
            </a:r>
            <a:endParaRPr/>
          </a:p>
          <a:p>
            <a:pPr indent="-325438" lvl="1" marL="669925" marR="0" rtl="0" algn="just">
              <a:lnSpc>
                <a:spcPct val="80000"/>
              </a:lnSpc>
              <a:spcBef>
                <a:spcPts val="420"/>
              </a:spcBef>
              <a:spcAft>
                <a:spcPts val="0"/>
              </a:spcAft>
              <a:buClr>
                <a:srgbClr val="FFC247"/>
              </a:buClr>
              <a:buSzPts val="1470"/>
              <a:buFont typeface="Noto Sans Symbols"/>
              <a:buChar char="✓"/>
            </a:pPr>
            <a:r>
              <a:rPr b="0" i="0" lang="en-US" sz="2100" u="none" cap="none" strike="noStrike">
                <a:solidFill>
                  <a:schemeClr val="dk1"/>
                </a:solidFill>
                <a:latin typeface="Arial"/>
                <a:ea typeface="Arial"/>
                <a:cs typeface="Arial"/>
                <a:sym typeface="Arial"/>
              </a:rPr>
              <a:t>Mô tả dữ liệu</a:t>
            </a:r>
            <a:endParaRPr/>
          </a:p>
          <a:p>
            <a:pPr indent="-350838" lvl="2" marL="1022350" marR="0" rtl="0" algn="just">
              <a:lnSpc>
                <a:spcPct val="80000"/>
              </a:lnSpc>
              <a:spcBef>
                <a:spcPts val="36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Tử số</a:t>
            </a:r>
            <a:endParaRPr/>
          </a:p>
          <a:p>
            <a:pPr indent="-350838" lvl="2" marL="1022350" marR="0" rtl="0" algn="just">
              <a:lnSpc>
                <a:spcPct val="80000"/>
              </a:lnSpc>
              <a:spcBef>
                <a:spcPts val="36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Mẫu số (≠0)</a:t>
            </a:r>
            <a:endParaRPr/>
          </a:p>
          <a:p>
            <a:pPr indent="-325438" lvl="1" marL="669925" marR="0" rtl="0" algn="just">
              <a:lnSpc>
                <a:spcPct val="80000"/>
              </a:lnSpc>
              <a:spcBef>
                <a:spcPts val="420"/>
              </a:spcBef>
              <a:spcAft>
                <a:spcPts val="0"/>
              </a:spcAft>
              <a:buClr>
                <a:srgbClr val="FFC247"/>
              </a:buClr>
              <a:buSzPts val="1470"/>
              <a:buFont typeface="Noto Sans Symbols"/>
              <a:buChar char="✓"/>
            </a:pPr>
            <a:r>
              <a:rPr b="0" i="0" lang="en-US" sz="2100" u="none" cap="none" strike="noStrike">
                <a:solidFill>
                  <a:schemeClr val="dk1"/>
                </a:solidFill>
                <a:latin typeface="Arial"/>
                <a:ea typeface="Arial"/>
                <a:cs typeface="Arial"/>
                <a:sym typeface="Arial"/>
              </a:rPr>
              <a:t>Mô tả tác vụ</a:t>
            </a:r>
            <a:endParaRPr/>
          </a:p>
          <a:p>
            <a:pPr indent="-350838" lvl="2" marL="1022350" marR="0" rtl="0" algn="just">
              <a:lnSpc>
                <a:spcPct val="80000"/>
              </a:lnSpc>
              <a:spcBef>
                <a:spcPts val="360"/>
              </a:spcBef>
              <a:spcAft>
                <a:spcPts val="0"/>
              </a:spcAft>
              <a:buClr>
                <a:schemeClr val="dk1"/>
              </a:buClr>
              <a:buSzPts val="1800"/>
              <a:buFont typeface="Noto Sans Symbols"/>
              <a:buNone/>
            </a:pPr>
            <a:r>
              <a:rPr b="0" i="0" lang="en-US" sz="1800" u="none" cap="none" strike="noStrike">
                <a:solidFill>
                  <a:schemeClr val="dk1"/>
                </a:solidFill>
                <a:latin typeface="Arial"/>
                <a:ea typeface="Arial"/>
                <a:cs typeface="Arial"/>
                <a:sym typeface="Arial"/>
              </a:rPr>
              <a:t>Cộng(Số_Hữu_Tỉ 1, Số_Hữu_Tỉ 2)</a:t>
            </a:r>
            <a:endParaRPr/>
          </a:p>
          <a:p>
            <a:pPr indent="-350838" lvl="2" marL="1022350" marR="0" rtl="0" algn="just">
              <a:lnSpc>
                <a:spcPct val="80000"/>
              </a:lnSpc>
              <a:spcBef>
                <a:spcPts val="36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Nhập:</a:t>
            </a:r>
            <a:endParaRPr/>
          </a:p>
          <a:p>
            <a:pPr indent="-315913" lvl="3" marL="1339850" marR="0" rtl="0" algn="just">
              <a:lnSpc>
                <a:spcPct val="80000"/>
              </a:lnSpc>
              <a:spcBef>
                <a:spcPts val="300"/>
              </a:spcBef>
              <a:spcAft>
                <a:spcPts val="0"/>
              </a:spcAft>
              <a:buClr>
                <a:srgbClr val="CC0000"/>
              </a:buClr>
              <a:buSzPts val="1500"/>
              <a:buFont typeface="Noto Sans Symbols"/>
              <a:buChar char="∗"/>
            </a:pPr>
            <a:r>
              <a:rPr b="0" i="0" lang="en-US" sz="1500" u="none" cap="none" strike="noStrike">
                <a:solidFill>
                  <a:schemeClr val="dk1"/>
                </a:solidFill>
                <a:latin typeface="Arial"/>
                <a:ea typeface="Arial"/>
                <a:cs typeface="Arial"/>
                <a:sym typeface="Arial"/>
              </a:rPr>
              <a:t>a, b là tử số và mẫu số của Số_Hữu_Tỉ 1</a:t>
            </a:r>
            <a:endParaRPr/>
          </a:p>
          <a:p>
            <a:pPr indent="-315913" lvl="3" marL="1339850" marR="0" rtl="0" algn="just">
              <a:lnSpc>
                <a:spcPct val="80000"/>
              </a:lnSpc>
              <a:spcBef>
                <a:spcPts val="300"/>
              </a:spcBef>
              <a:spcAft>
                <a:spcPts val="0"/>
              </a:spcAft>
              <a:buClr>
                <a:srgbClr val="CC0000"/>
              </a:buClr>
              <a:buSzPts val="1500"/>
              <a:buFont typeface="Noto Sans Symbols"/>
              <a:buChar char="∗"/>
            </a:pPr>
            <a:r>
              <a:rPr b="0" i="0" lang="en-US" sz="1500" u="none" cap="none" strike="noStrike">
                <a:solidFill>
                  <a:schemeClr val="dk1"/>
                </a:solidFill>
                <a:latin typeface="Arial"/>
                <a:ea typeface="Arial"/>
                <a:cs typeface="Arial"/>
                <a:sym typeface="Arial"/>
              </a:rPr>
              <a:t>c, d là tử số và mẫu số của Số_Hữu_Tỉ 2</a:t>
            </a:r>
            <a:endParaRPr/>
          </a:p>
          <a:p>
            <a:pPr indent="-350838" lvl="2" marL="1022350" marR="0" rtl="0" algn="just">
              <a:lnSpc>
                <a:spcPct val="80000"/>
              </a:lnSpc>
              <a:spcBef>
                <a:spcPts val="36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Xuất:</a:t>
            </a:r>
            <a:endParaRPr/>
          </a:p>
          <a:p>
            <a:pPr indent="-315913" lvl="3" marL="1339850" marR="0" rtl="0" algn="just">
              <a:lnSpc>
                <a:spcPct val="80000"/>
              </a:lnSpc>
              <a:spcBef>
                <a:spcPts val="300"/>
              </a:spcBef>
              <a:spcAft>
                <a:spcPts val="0"/>
              </a:spcAft>
              <a:buClr>
                <a:srgbClr val="CC0000"/>
              </a:buClr>
              <a:buSzPts val="1500"/>
              <a:buFont typeface="Noto Sans Symbols"/>
              <a:buChar char="∗"/>
            </a:pPr>
            <a:r>
              <a:rPr b="0" i="0" lang="en-US" sz="1500" u="none" cap="none" strike="noStrike">
                <a:solidFill>
                  <a:schemeClr val="dk1"/>
                </a:solidFill>
                <a:latin typeface="Arial"/>
                <a:ea typeface="Arial"/>
                <a:cs typeface="Arial"/>
                <a:sym typeface="Arial"/>
              </a:rPr>
              <a:t>ad+bc là tử số của số hữu tỉ kết quả</a:t>
            </a:r>
            <a:endParaRPr/>
          </a:p>
          <a:p>
            <a:pPr indent="-315913" lvl="3" marL="1339850" marR="0" rtl="0" algn="just">
              <a:lnSpc>
                <a:spcPct val="80000"/>
              </a:lnSpc>
              <a:spcBef>
                <a:spcPts val="300"/>
              </a:spcBef>
              <a:spcAft>
                <a:spcPts val="0"/>
              </a:spcAft>
              <a:buClr>
                <a:srgbClr val="CC0000"/>
              </a:buClr>
              <a:buSzPts val="1500"/>
              <a:buFont typeface="Noto Sans Symbols"/>
              <a:buChar char="∗"/>
            </a:pPr>
            <a:r>
              <a:rPr b="0" i="0" lang="en-US" sz="1500" u="none" cap="none" strike="noStrike">
                <a:solidFill>
                  <a:schemeClr val="dk1"/>
                </a:solidFill>
                <a:latin typeface="Arial"/>
                <a:ea typeface="Arial"/>
                <a:cs typeface="Arial"/>
                <a:sym typeface="Arial"/>
              </a:rPr>
              <a:t>bd là mẫu số của số hữu tỉ kết quả</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43"/>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467" name="Google Shape;467;p43"/>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468" name="Google Shape;468;p43"/>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Kiểu dữ liệu – CTDL - ADT</a:t>
            </a:r>
            <a:endParaRPr/>
          </a:p>
        </p:txBody>
      </p:sp>
      <p:sp>
        <p:nvSpPr>
          <p:cNvPr id="469" name="Google Shape;469;p43"/>
          <p:cNvSpPr txBox="1"/>
          <p:nvPr>
            <p:ph idx="1" type="body"/>
          </p:nvPr>
        </p:nvSpPr>
        <p:spPr>
          <a:xfrm>
            <a:off x="914400" y="1108075"/>
            <a:ext cx="7848600" cy="52165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0099FF"/>
              </a:buClr>
              <a:buSzPts val="2200"/>
              <a:buFont typeface="Noto Sans Symbols"/>
              <a:buChar char="∙"/>
            </a:pPr>
            <a:r>
              <a:rPr b="1" i="0" lang="en-US" sz="2200" u="none" cap="none" strike="noStrike">
                <a:solidFill>
                  <a:schemeClr val="dk1"/>
                </a:solidFill>
                <a:latin typeface="Arial"/>
                <a:ea typeface="Arial"/>
                <a:cs typeface="Arial"/>
                <a:sym typeface="Arial"/>
              </a:rPr>
              <a:t>Kiểu dữ liệu: </a:t>
            </a:r>
            <a:r>
              <a:rPr b="0" i="0" lang="en-US" sz="2200" u="none" cap="none" strike="noStrike">
                <a:solidFill>
                  <a:schemeClr val="dk1"/>
                </a:solidFill>
                <a:latin typeface="Arial"/>
                <a:ea typeface="Arial"/>
                <a:cs typeface="Arial"/>
                <a:sym typeface="Arial"/>
              </a:rPr>
              <a:t>một tập hợp các giá trị và một tập hợp các phép toán trên các giá trị đó</a:t>
            </a:r>
            <a:endParaRPr/>
          </a:p>
          <a:p>
            <a:pPr indent="-325438" lvl="1" marL="669925" marR="0" rtl="0" algn="just">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Kiểu boolean gồm 2 giá trị {true, false} và các phép toán AND, OR, NOT…</a:t>
            </a:r>
            <a:endParaRPr/>
          </a:p>
          <a:p>
            <a:pPr indent="-325438" lvl="1" marL="669925" marR="0" rtl="0" algn="just">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Kiểu Integer là tập hợp các số nguyên có giá trị từ -32768 đến 32767 với các phép toán cộng trừ nhân chia, mod…</a:t>
            </a:r>
            <a:endParaRPr/>
          </a:p>
          <a:p>
            <a:pPr indent="-342900" lvl="0" marL="342900" marR="0" rtl="0" algn="just">
              <a:spcBef>
                <a:spcPts val="440"/>
              </a:spcBef>
              <a:spcAft>
                <a:spcPts val="0"/>
              </a:spcAft>
              <a:buClr>
                <a:srgbClr val="0099FF"/>
              </a:buClr>
              <a:buSzPts val="2200"/>
              <a:buFont typeface="Noto Sans Symbols"/>
              <a:buChar char="∙"/>
            </a:pPr>
            <a:r>
              <a:rPr b="1" i="0" lang="en-US" sz="2200" u="none" cap="none" strike="noStrike">
                <a:solidFill>
                  <a:schemeClr val="dk1"/>
                </a:solidFill>
                <a:latin typeface="Arial"/>
                <a:ea typeface="Arial"/>
                <a:cs typeface="Arial"/>
                <a:sym typeface="Arial"/>
              </a:rPr>
              <a:t>Kiểu dữ liệu: </a:t>
            </a:r>
            <a:r>
              <a:rPr b="0" i="0" lang="en-US" sz="2200" u="none" cap="none" strike="noStrike">
                <a:solidFill>
                  <a:schemeClr val="dk1"/>
                </a:solidFill>
                <a:latin typeface="Arial"/>
                <a:ea typeface="Arial"/>
                <a:cs typeface="Arial"/>
                <a:sym typeface="Arial"/>
              </a:rPr>
              <a:t>kiểu DL sơ cấp, kiểu dữ liệu cấu trúc hay cấu trúc dữ liệu.</a:t>
            </a:r>
            <a:endParaRPr/>
          </a:p>
          <a:p>
            <a:pPr indent="-342900" lvl="0" marL="342900" marR="0" rtl="0" algn="just">
              <a:spcBef>
                <a:spcPts val="440"/>
              </a:spcBef>
              <a:spcAft>
                <a:spcPts val="0"/>
              </a:spcAft>
              <a:buClr>
                <a:srgbClr val="0099FF"/>
              </a:buClr>
              <a:buSzPts val="2200"/>
              <a:buFont typeface="Noto Sans Symbols"/>
              <a:buChar char="∙"/>
            </a:pPr>
            <a:r>
              <a:rPr b="1" i="0" lang="en-US" sz="2200" u="none" cap="none" strike="noStrike">
                <a:solidFill>
                  <a:schemeClr val="dk1"/>
                </a:solidFill>
                <a:latin typeface="Arial"/>
                <a:ea typeface="Arial"/>
                <a:cs typeface="Arial"/>
                <a:sym typeface="Arial"/>
              </a:rPr>
              <a:t>ADT: </a:t>
            </a:r>
            <a:r>
              <a:rPr b="0" i="1" lang="en-US" sz="2200" u="none" cap="none" strike="noStrike">
                <a:solidFill>
                  <a:schemeClr val="dk1"/>
                </a:solidFill>
                <a:latin typeface="Arial"/>
                <a:ea typeface="Arial"/>
                <a:cs typeface="Arial"/>
                <a:sym typeface="Arial"/>
              </a:rPr>
              <a:t>mô hình toán học với các phép toán, kiểu dữ liệu định nghĩa ở mức khái niệm, chưa được cài đặt bằng NNLT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7"/>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132" name="Google Shape;132;p17"/>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133" name="Google Shape;133;p17"/>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Nội dung</a:t>
            </a:r>
            <a:endParaRPr/>
          </a:p>
        </p:txBody>
      </p:sp>
      <p:sp>
        <p:nvSpPr>
          <p:cNvPr id="134" name="Google Shape;134;p17"/>
          <p:cNvSpPr txBox="1"/>
          <p:nvPr>
            <p:ph idx="1" type="body"/>
          </p:nvPr>
        </p:nvSpPr>
        <p:spPr>
          <a:xfrm>
            <a:off x="914400" y="1108075"/>
            <a:ext cx="7848600" cy="52165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0099FF"/>
              </a:buClr>
              <a:buSzPts val="2600"/>
              <a:buFont typeface="Noto Sans Symbols"/>
              <a:buChar char="∙"/>
            </a:pPr>
            <a:r>
              <a:rPr b="0" i="0" lang="en-US" sz="2600" u="sng" cap="none" strike="noStrike">
                <a:solidFill>
                  <a:schemeClr val="hlink"/>
                </a:solidFill>
                <a:latin typeface="Arial"/>
                <a:ea typeface="Arial"/>
                <a:cs typeface="Arial"/>
                <a:sym typeface="Arial"/>
                <a:hlinkClick action="ppaction://hlinksldjump" r:id="rId3"/>
              </a:rPr>
              <a:t>Vai trò của Cấu trúc dữ liệu trong một đề án tin học</a:t>
            </a:r>
            <a:endParaRPr b="0" i="0" sz="2600" u="none" cap="none" strike="noStrike">
              <a:solidFill>
                <a:schemeClr val="dk1"/>
              </a:solidFill>
              <a:latin typeface="Arial"/>
              <a:ea typeface="Arial"/>
              <a:cs typeface="Arial"/>
              <a:sym typeface="Arial"/>
            </a:endParaRPr>
          </a:p>
          <a:p>
            <a:pPr indent="-342900" lvl="0" marL="342900" marR="0" rtl="0" algn="just">
              <a:spcBef>
                <a:spcPts val="520"/>
              </a:spcBef>
              <a:spcAft>
                <a:spcPts val="0"/>
              </a:spcAft>
              <a:buClr>
                <a:srgbClr val="0099FF"/>
              </a:buClr>
              <a:buSzPts val="2600"/>
              <a:buFont typeface="Noto Sans Symbols"/>
              <a:buChar char="∙"/>
            </a:pPr>
            <a:r>
              <a:rPr b="0" i="0" lang="en-US" sz="2600" u="sng" cap="none" strike="noStrike">
                <a:solidFill>
                  <a:schemeClr val="hlink"/>
                </a:solidFill>
                <a:latin typeface="Arial"/>
                <a:ea typeface="Arial"/>
                <a:cs typeface="Arial"/>
                <a:sym typeface="Arial"/>
                <a:hlinkClick action="ppaction://hlinksldjump" r:id="rId4"/>
              </a:rPr>
              <a:t>Các tiêu chuẩn đánh giá cấu trúc dữ liệu</a:t>
            </a:r>
            <a:endParaRPr b="0" i="0" sz="2600" u="none" cap="none" strike="noStrike">
              <a:solidFill>
                <a:schemeClr val="dk1"/>
              </a:solidFill>
              <a:latin typeface="Arial"/>
              <a:ea typeface="Arial"/>
              <a:cs typeface="Arial"/>
              <a:sym typeface="Arial"/>
            </a:endParaRPr>
          </a:p>
          <a:p>
            <a:pPr indent="-342900" lvl="0" marL="342900" marR="0" rtl="0" algn="just">
              <a:spcBef>
                <a:spcPts val="520"/>
              </a:spcBef>
              <a:spcAft>
                <a:spcPts val="0"/>
              </a:spcAft>
              <a:buClr>
                <a:srgbClr val="0099FF"/>
              </a:buClr>
              <a:buSzPts val="2600"/>
              <a:buFont typeface="Noto Sans Symbols"/>
              <a:buChar char="∙"/>
            </a:pPr>
            <a:r>
              <a:rPr b="0" i="0" lang="en-US" sz="2600" u="sng" cap="none" strike="noStrike">
                <a:solidFill>
                  <a:schemeClr val="hlink"/>
                </a:solidFill>
                <a:latin typeface="Arial"/>
                <a:ea typeface="Arial"/>
                <a:cs typeface="Arial"/>
                <a:sym typeface="Arial"/>
                <a:hlinkClick action="ppaction://hlinksldjump" r:id="rId5"/>
              </a:rPr>
              <a:t>Kiểu dữ liệu</a:t>
            </a:r>
            <a:endParaRPr b="0" i="0" sz="2600" u="none" cap="none" strike="noStrike">
              <a:solidFill>
                <a:schemeClr val="dk1"/>
              </a:solidFill>
              <a:latin typeface="Arial"/>
              <a:ea typeface="Arial"/>
              <a:cs typeface="Arial"/>
              <a:sym typeface="Arial"/>
            </a:endParaRPr>
          </a:p>
          <a:p>
            <a:pPr indent="-342900" lvl="0" marL="342900" marR="0" rtl="0" algn="just">
              <a:spcBef>
                <a:spcPts val="520"/>
              </a:spcBef>
              <a:spcAft>
                <a:spcPts val="0"/>
              </a:spcAft>
              <a:buClr>
                <a:srgbClr val="0099FF"/>
              </a:buClr>
              <a:buSzPts val="2600"/>
              <a:buFont typeface="Noto Sans Symbols"/>
              <a:buChar char="∙"/>
            </a:pPr>
            <a:r>
              <a:rPr b="0" i="0" lang="en-US" sz="2600" u="sng" cap="none" strike="noStrike">
                <a:solidFill>
                  <a:schemeClr val="hlink"/>
                </a:solidFill>
                <a:latin typeface="Arial"/>
                <a:ea typeface="Arial"/>
                <a:cs typeface="Arial"/>
                <a:sym typeface="Arial"/>
                <a:hlinkClick action="ppaction://hlinksldjump" r:id="rId6"/>
              </a:rPr>
              <a:t>Đánh giá độ phức tạp của giải thuật</a:t>
            </a:r>
            <a:endParaRPr b="0" i="0" sz="2600" u="none" cap="none" strike="noStrik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44"/>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475" name="Google Shape;475;p44"/>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476" name="Google Shape;476;p44"/>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Kiểu dữ liệu cơ bản</a:t>
            </a:r>
            <a:endParaRPr/>
          </a:p>
        </p:txBody>
      </p:sp>
      <p:sp>
        <p:nvSpPr>
          <p:cNvPr id="477" name="Google Shape;477;p44"/>
          <p:cNvSpPr txBox="1"/>
          <p:nvPr>
            <p:ph idx="1" type="body"/>
          </p:nvPr>
        </p:nvSpPr>
        <p:spPr>
          <a:xfrm>
            <a:off x="914400" y="1108075"/>
            <a:ext cx="7848600" cy="521652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rgbClr val="0099FF"/>
              </a:buClr>
              <a:buSzPts val="2200"/>
              <a:buFont typeface="Noto Sans Symbols"/>
              <a:buChar char="∙"/>
            </a:pPr>
            <a:r>
              <a:rPr b="0" i="0" lang="en-US" sz="2200" u="none" cap="none" strike="noStrike">
                <a:solidFill>
                  <a:schemeClr val="dk1"/>
                </a:solidFill>
                <a:latin typeface="Arial"/>
                <a:ea typeface="Arial"/>
                <a:cs typeface="Arial"/>
                <a:sym typeface="Arial"/>
              </a:rPr>
              <a:t>Thường đơn giản và ko có cấu trúc, được NNLT xây dựng sẵn, nên còn gọi là kiểu dữ liệu dựng sẵn.</a:t>
            </a:r>
            <a:endParaRPr/>
          </a:p>
          <a:p>
            <a:pPr indent="-342900" lvl="0" marL="342900" marR="0" rtl="0" algn="just">
              <a:lnSpc>
                <a:spcPct val="150000"/>
              </a:lnSpc>
              <a:spcBef>
                <a:spcPts val="440"/>
              </a:spcBef>
              <a:spcAft>
                <a:spcPts val="0"/>
              </a:spcAft>
              <a:buClr>
                <a:srgbClr val="0099FF"/>
              </a:buClr>
              <a:buSzPts val="2200"/>
              <a:buFont typeface="Noto Sans Symbols"/>
              <a:buChar char="∙"/>
            </a:pPr>
            <a:r>
              <a:rPr b="0" i="0" lang="en-US" sz="2200" u="none" cap="none" strike="noStrike">
                <a:solidFill>
                  <a:schemeClr val="dk1"/>
                </a:solidFill>
                <a:latin typeface="Arial"/>
                <a:ea typeface="Arial"/>
                <a:cs typeface="Arial"/>
                <a:sym typeface="Arial"/>
              </a:rPr>
              <a:t>Thường là các trị vô hướng: </a:t>
            </a:r>
            <a:endParaRPr/>
          </a:p>
          <a:p>
            <a:pPr indent="-325438" lvl="1" marL="669925" marR="0" rtl="0" algn="just">
              <a:lnSpc>
                <a:spcPct val="150000"/>
              </a:lnSpc>
              <a:spcBef>
                <a:spcPts val="420"/>
              </a:spcBef>
              <a:spcAft>
                <a:spcPts val="0"/>
              </a:spcAft>
              <a:buClr>
                <a:srgbClr val="FFC247"/>
              </a:buClr>
              <a:buSzPts val="1470"/>
              <a:buFont typeface="Noto Sans Symbols"/>
              <a:buChar char="✓"/>
            </a:pPr>
            <a:r>
              <a:rPr b="0" i="0" lang="en-US" sz="2100" u="none" cap="none" strike="noStrike">
                <a:solidFill>
                  <a:schemeClr val="dk1"/>
                </a:solidFill>
                <a:latin typeface="Arial"/>
                <a:ea typeface="Arial"/>
                <a:cs typeface="Arial"/>
                <a:sym typeface="Arial"/>
              </a:rPr>
              <a:t>số nguyên </a:t>
            </a:r>
            <a:endParaRPr/>
          </a:p>
          <a:p>
            <a:pPr indent="-325438" lvl="1" marL="669925" marR="0" rtl="0" algn="just">
              <a:lnSpc>
                <a:spcPct val="150000"/>
              </a:lnSpc>
              <a:spcBef>
                <a:spcPts val="420"/>
              </a:spcBef>
              <a:spcAft>
                <a:spcPts val="0"/>
              </a:spcAft>
              <a:buClr>
                <a:srgbClr val="FFC247"/>
              </a:buClr>
              <a:buSzPts val="1470"/>
              <a:buFont typeface="Noto Sans Symbols"/>
              <a:buChar char="✓"/>
            </a:pPr>
            <a:r>
              <a:rPr b="0" i="0" lang="en-US" sz="2100" u="none" cap="none" strike="noStrike">
                <a:solidFill>
                  <a:schemeClr val="dk1"/>
                </a:solidFill>
                <a:latin typeface="Arial"/>
                <a:ea typeface="Arial"/>
                <a:cs typeface="Arial"/>
                <a:sym typeface="Arial"/>
              </a:rPr>
              <a:t>số thực </a:t>
            </a:r>
            <a:endParaRPr/>
          </a:p>
          <a:p>
            <a:pPr indent="-325438" lvl="1" marL="669925" marR="0" rtl="0" algn="just">
              <a:lnSpc>
                <a:spcPct val="150000"/>
              </a:lnSpc>
              <a:spcBef>
                <a:spcPts val="420"/>
              </a:spcBef>
              <a:spcAft>
                <a:spcPts val="0"/>
              </a:spcAft>
              <a:buClr>
                <a:srgbClr val="FFC247"/>
              </a:buClr>
              <a:buSzPts val="1470"/>
              <a:buFont typeface="Noto Sans Symbols"/>
              <a:buChar char="✓"/>
            </a:pPr>
            <a:r>
              <a:rPr b="0" i="0" lang="en-US" sz="2100" u="none" cap="none" strike="noStrike">
                <a:solidFill>
                  <a:schemeClr val="dk1"/>
                </a:solidFill>
                <a:latin typeface="Arial"/>
                <a:ea typeface="Arial"/>
                <a:cs typeface="Arial"/>
                <a:sym typeface="Arial"/>
              </a:rPr>
              <a:t>ký tự </a:t>
            </a:r>
            <a:endParaRPr/>
          </a:p>
          <a:p>
            <a:pPr indent="-325438" lvl="1" marL="669925" marR="0" rtl="0" algn="just">
              <a:lnSpc>
                <a:spcPct val="150000"/>
              </a:lnSpc>
              <a:spcBef>
                <a:spcPts val="420"/>
              </a:spcBef>
              <a:spcAft>
                <a:spcPts val="0"/>
              </a:spcAft>
              <a:buClr>
                <a:srgbClr val="FFC247"/>
              </a:buClr>
              <a:buSzPts val="1470"/>
              <a:buFont typeface="Noto Sans Symbols"/>
              <a:buChar char="✓"/>
            </a:pPr>
            <a:r>
              <a:rPr b="0" i="0" lang="en-US" sz="2100" u="none" cap="none" strike="noStrike">
                <a:solidFill>
                  <a:schemeClr val="dk1"/>
                </a:solidFill>
                <a:latin typeface="Arial"/>
                <a:ea typeface="Arial"/>
                <a:cs typeface="Arial"/>
                <a:sym typeface="Arial"/>
              </a:rPr>
              <a:t>giá trị logic</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45"/>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484" name="Google Shape;484;p45"/>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485" name="Google Shape;485;p45"/>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Kiểu dữ liệu cơ bản</a:t>
            </a:r>
            <a:endParaRPr/>
          </a:p>
        </p:txBody>
      </p:sp>
      <p:graphicFrame>
        <p:nvGraphicFramePr>
          <p:cNvPr id="486" name="Google Shape;486;p45"/>
          <p:cNvGraphicFramePr/>
          <p:nvPr/>
        </p:nvGraphicFramePr>
        <p:xfrm>
          <a:off x="685800" y="1143000"/>
          <a:ext cx="3000000" cy="3000000"/>
        </p:xfrm>
        <a:graphic>
          <a:graphicData uri="http://schemas.openxmlformats.org/drawingml/2006/table">
            <a:tbl>
              <a:tblPr>
                <a:noFill/>
                <a:tableStyleId>{34A2B0B8-3801-44A0-AF76-32C2B7CDE4F5}</a:tableStyleId>
              </a:tblPr>
              <a:tblGrid>
                <a:gridCol w="1676400"/>
                <a:gridCol w="762000"/>
                <a:gridCol w="2514600"/>
                <a:gridCol w="3276600"/>
              </a:tblGrid>
              <a:tr h="349250">
                <a:tc>
                  <a:txBody>
                    <a:bodyPr/>
                    <a:lstStyle/>
                    <a:p>
                      <a:pPr indent="0" lvl="0" marL="0" marR="0" rtl="0" algn="ctr">
                        <a:lnSpc>
                          <a:spcPct val="100000"/>
                        </a:lnSpc>
                        <a:spcBef>
                          <a:spcPts val="0"/>
                        </a:spcBef>
                        <a:spcAft>
                          <a:spcPts val="0"/>
                        </a:spcAft>
                        <a:buClr>
                          <a:srgbClr val="0099FF"/>
                        </a:buClr>
                        <a:buSzPts val="1800"/>
                        <a:buFont typeface="Noto Sans Symbols"/>
                        <a:buNone/>
                      </a:pPr>
                      <a:r>
                        <a:rPr b="1" i="0" lang="en-US" sz="1800" u="none" cap="none" strike="noStrike">
                          <a:solidFill>
                            <a:schemeClr val="lt1"/>
                          </a:solidFill>
                          <a:latin typeface="Arial"/>
                          <a:ea typeface="Arial"/>
                          <a:cs typeface="Arial"/>
                          <a:sym typeface="Arial"/>
                        </a:rPr>
                        <a:t>Tên kiểu</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77777"/>
                    </a:solidFill>
                  </a:tcPr>
                </a:tc>
                <a:tc>
                  <a:txBody>
                    <a:bodyPr/>
                    <a:lstStyle/>
                    <a:p>
                      <a:pPr indent="0" lvl="0" marL="0" marR="0" rtl="0" algn="ctr">
                        <a:lnSpc>
                          <a:spcPct val="100000"/>
                        </a:lnSpc>
                        <a:spcBef>
                          <a:spcPts val="0"/>
                        </a:spcBef>
                        <a:spcAft>
                          <a:spcPts val="0"/>
                        </a:spcAft>
                        <a:buClr>
                          <a:srgbClr val="0099FF"/>
                        </a:buClr>
                        <a:buSzPts val="1800"/>
                        <a:buFont typeface="Noto Sans Symbols"/>
                        <a:buNone/>
                      </a:pPr>
                      <a:r>
                        <a:rPr b="1" i="0" lang="en-US" sz="1800" u="none" cap="none" strike="noStrike">
                          <a:solidFill>
                            <a:schemeClr val="lt1"/>
                          </a:solidFill>
                          <a:latin typeface="Arial"/>
                          <a:ea typeface="Arial"/>
                          <a:cs typeface="Arial"/>
                          <a:sym typeface="Arial"/>
                        </a:rPr>
                        <a:t>KT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77777"/>
                    </a:solidFill>
                  </a:tcPr>
                </a:tc>
                <a:tc>
                  <a:txBody>
                    <a:bodyPr/>
                    <a:lstStyle/>
                    <a:p>
                      <a:pPr indent="0" lvl="0" marL="0" marR="0" rtl="0" algn="ctr">
                        <a:lnSpc>
                          <a:spcPct val="100000"/>
                        </a:lnSpc>
                        <a:spcBef>
                          <a:spcPts val="0"/>
                        </a:spcBef>
                        <a:spcAft>
                          <a:spcPts val="0"/>
                        </a:spcAft>
                        <a:buClr>
                          <a:srgbClr val="0099FF"/>
                        </a:buClr>
                        <a:buSzPts val="1800"/>
                        <a:buFont typeface="Noto Sans Symbols"/>
                        <a:buNone/>
                      </a:pPr>
                      <a:r>
                        <a:rPr b="1" i="0" lang="en-US" sz="1800" u="none" cap="none" strike="noStrike">
                          <a:solidFill>
                            <a:schemeClr val="lt1"/>
                          </a:solidFill>
                          <a:latin typeface="Arial"/>
                          <a:ea typeface="Arial"/>
                          <a:cs typeface="Arial"/>
                          <a:sym typeface="Arial"/>
                        </a:rPr>
                        <a:t>Miền giá trị</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77777"/>
                    </a:solidFill>
                  </a:tcPr>
                </a:tc>
                <a:tc>
                  <a:txBody>
                    <a:bodyPr/>
                    <a:lstStyle/>
                    <a:p>
                      <a:pPr indent="0" lvl="0" marL="0" marR="0" rtl="0" algn="ctr">
                        <a:lnSpc>
                          <a:spcPct val="100000"/>
                        </a:lnSpc>
                        <a:spcBef>
                          <a:spcPts val="0"/>
                        </a:spcBef>
                        <a:spcAft>
                          <a:spcPts val="0"/>
                        </a:spcAft>
                        <a:buClr>
                          <a:srgbClr val="0099FF"/>
                        </a:buClr>
                        <a:buSzPts val="1800"/>
                        <a:buFont typeface="Noto Sans Symbols"/>
                        <a:buNone/>
                      </a:pPr>
                      <a:r>
                        <a:rPr b="1" i="0" lang="en-US" sz="1800" u="none" cap="none" strike="noStrike">
                          <a:solidFill>
                            <a:schemeClr val="lt1"/>
                          </a:solidFill>
                          <a:latin typeface="Arial"/>
                          <a:ea typeface="Arial"/>
                          <a:cs typeface="Arial"/>
                          <a:sym typeface="Arial"/>
                        </a:rPr>
                        <a:t>Ghi chú</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777777"/>
                    </a:solidFill>
                  </a:tcPr>
                </a:tc>
              </a:tr>
              <a:tr h="320675">
                <a:tc>
                  <a:txBody>
                    <a:bodyPr/>
                    <a:lstStyle/>
                    <a:p>
                      <a:pPr indent="0" lvl="0" marL="0" marR="0" rtl="0" algn="just">
                        <a:lnSpc>
                          <a:spcPct val="100000"/>
                        </a:lnSpc>
                        <a:spcBef>
                          <a:spcPts val="0"/>
                        </a:spcBef>
                        <a:spcAft>
                          <a:spcPts val="0"/>
                        </a:spcAft>
                        <a:buClr>
                          <a:srgbClr val="0099FF"/>
                        </a:buClr>
                        <a:buSzPts val="1800"/>
                        <a:buFont typeface="Noto Sans Symbols"/>
                        <a:buNone/>
                      </a:pPr>
                      <a:r>
                        <a:rPr b="0" i="0" lang="en-US" sz="1800" u="none" cap="none" strike="noStrike">
                          <a:solidFill>
                            <a:schemeClr val="dk1"/>
                          </a:solidFill>
                          <a:latin typeface="Arial"/>
                          <a:ea typeface="Arial"/>
                          <a:cs typeface="Arial"/>
                          <a:sym typeface="Arial"/>
                        </a:rPr>
                        <a:t>char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99FF"/>
                        </a:buClr>
                        <a:buSzPts val="1800"/>
                        <a:buFont typeface="Noto Sans Symbols"/>
                        <a:buNone/>
                      </a:pPr>
                      <a:r>
                        <a:rPr b="1" i="0" lang="en-US" sz="1800" u="none" cap="none" strike="noStrike">
                          <a:solidFill>
                            <a:schemeClr val="dk1"/>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99FF"/>
                        </a:buClr>
                        <a:buSzPts val="1800"/>
                        <a:buFont typeface="Noto Sans Symbols"/>
                        <a:buNone/>
                      </a:pPr>
                      <a:r>
                        <a:rPr b="0" i="0" lang="en-US" sz="1800" u="none" cap="none" strike="noStrike">
                          <a:solidFill>
                            <a:schemeClr val="dk1"/>
                          </a:solidFill>
                          <a:latin typeface="Arial"/>
                          <a:ea typeface="Arial"/>
                          <a:cs typeface="Arial"/>
                          <a:sym typeface="Arial"/>
                        </a:rPr>
                        <a:t>-128 đến 127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99FF"/>
                        </a:buClr>
                        <a:buSzPts val="1800"/>
                        <a:buFont typeface="Noto Sans Symbols"/>
                        <a:buNone/>
                      </a:pPr>
                      <a:r>
                        <a:rPr b="0" i="0" lang="en-US" sz="1800" u="none" cap="none" strike="noStrike">
                          <a:solidFill>
                            <a:schemeClr val="dk1"/>
                          </a:solidFill>
                          <a:latin typeface="Arial"/>
                          <a:ea typeface="Arial"/>
                          <a:cs typeface="Arial"/>
                          <a:sym typeface="Arial"/>
                        </a:rPr>
                        <a:t>Có thể dùng như số nguyên 1 byte có dấu hay kiểu ký tự</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88950">
                <a:tc>
                  <a:txBody>
                    <a:bodyPr/>
                    <a:lstStyle/>
                    <a:p>
                      <a:pPr indent="0" lvl="0" marL="0" marR="0" rtl="0" algn="just">
                        <a:lnSpc>
                          <a:spcPct val="100000"/>
                        </a:lnSpc>
                        <a:spcBef>
                          <a:spcPts val="0"/>
                        </a:spcBef>
                        <a:spcAft>
                          <a:spcPts val="0"/>
                        </a:spcAft>
                        <a:buClr>
                          <a:srgbClr val="0099FF"/>
                        </a:buClr>
                        <a:buSzPts val="1800"/>
                        <a:buFont typeface="Noto Sans Symbols"/>
                        <a:buNone/>
                      </a:pPr>
                      <a:r>
                        <a:rPr b="0" i="0" lang="en-US" sz="1800" u="none" cap="none" strike="noStrike">
                          <a:solidFill>
                            <a:schemeClr val="dk1"/>
                          </a:solidFill>
                          <a:latin typeface="Arial"/>
                          <a:ea typeface="Arial"/>
                          <a:cs typeface="Arial"/>
                          <a:sym typeface="Arial"/>
                        </a:rPr>
                        <a:t>unsigned char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99FF"/>
                        </a:buClr>
                        <a:buSzPts val="1800"/>
                        <a:buFont typeface="Noto Sans Symbols"/>
                        <a:buNone/>
                      </a:pPr>
                      <a:r>
                        <a:rPr b="1" i="0" lang="en-US" sz="1800" u="none" cap="none" strike="noStrike">
                          <a:solidFill>
                            <a:schemeClr val="dk1"/>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99FF"/>
                        </a:buClr>
                        <a:buSzPts val="1800"/>
                        <a:buFont typeface="Noto Sans Symbols"/>
                        <a:buNone/>
                      </a:pPr>
                      <a:r>
                        <a:rPr b="0" i="0" lang="en-US" sz="1800" u="none" cap="none" strike="noStrike">
                          <a:solidFill>
                            <a:schemeClr val="dk1"/>
                          </a:solidFill>
                          <a:latin typeface="Arial"/>
                          <a:ea typeface="Arial"/>
                          <a:cs typeface="Arial"/>
                          <a:sym typeface="Arial"/>
                        </a:rPr>
                        <a:t>0 đến 255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99FF"/>
                        </a:buClr>
                        <a:buSzPts val="1800"/>
                        <a:buFont typeface="Noto Sans Symbols"/>
                        <a:buNone/>
                      </a:pPr>
                      <a:r>
                        <a:rPr b="0" i="0" lang="en-US" sz="1800" u="none" cap="none" strike="noStrike">
                          <a:solidFill>
                            <a:schemeClr val="dk1"/>
                          </a:solidFill>
                          <a:latin typeface="Arial"/>
                          <a:ea typeface="Arial"/>
                          <a:cs typeface="Arial"/>
                          <a:sym typeface="Arial"/>
                        </a:rPr>
                        <a:t>Số nguyên 1 byte ko dấu</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80975">
                <a:tc>
                  <a:txBody>
                    <a:bodyPr/>
                    <a:lstStyle/>
                    <a:p>
                      <a:pPr indent="0" lvl="0" marL="0" marR="0" rtl="0" algn="just">
                        <a:lnSpc>
                          <a:spcPct val="100000"/>
                        </a:lnSpc>
                        <a:spcBef>
                          <a:spcPts val="0"/>
                        </a:spcBef>
                        <a:spcAft>
                          <a:spcPts val="0"/>
                        </a:spcAft>
                        <a:buClr>
                          <a:srgbClr val="0099FF"/>
                        </a:buClr>
                        <a:buSzPts val="1800"/>
                        <a:buFont typeface="Noto Sans Symbols"/>
                        <a:buNone/>
                      </a:pPr>
                      <a:r>
                        <a:rPr b="0" i="0" lang="en-US" sz="1800" u="none" cap="none" strike="noStrike">
                          <a:solidFill>
                            <a:schemeClr val="dk1"/>
                          </a:solidFill>
                          <a:latin typeface="Arial"/>
                          <a:ea typeface="Arial"/>
                          <a:cs typeface="Arial"/>
                          <a:sym typeface="Arial"/>
                        </a:rPr>
                        <a:t>int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99FF"/>
                        </a:buClr>
                        <a:buSzPts val="1800"/>
                        <a:buFont typeface="Noto Sans Symbols"/>
                        <a:buNone/>
                      </a:pPr>
                      <a:r>
                        <a:rPr b="1" i="0" lang="en-US" sz="1800" u="none" cap="none" strike="noStrike">
                          <a:solidFill>
                            <a:schemeClr val="dk1"/>
                          </a:solidFill>
                          <a:latin typeface="Arial"/>
                          <a:ea typeface="Arial"/>
                          <a:cs typeface="Arial"/>
                          <a:sym typeface="Arial"/>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99FF"/>
                        </a:buClr>
                        <a:buSzPts val="1800"/>
                        <a:buFont typeface="Noto Sans Symbols"/>
                        <a:buNone/>
                      </a:pPr>
                      <a:r>
                        <a:rPr b="0" i="0" lang="en-US" sz="1800" u="none" cap="none" strike="noStrike">
                          <a:solidFill>
                            <a:schemeClr val="dk1"/>
                          </a:solidFill>
                          <a:latin typeface="Arial"/>
                          <a:ea typeface="Arial"/>
                          <a:cs typeface="Arial"/>
                          <a:sym typeface="Arial"/>
                        </a:rPr>
                        <a:t>-32768 đến 32767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99FF"/>
                        </a:buClr>
                        <a:buSzPts val="1800"/>
                        <a:buFont typeface="Noto Sans Symbols"/>
                        <a:buNone/>
                      </a:pPr>
                      <a:r>
                        <a:t/>
                      </a:r>
                      <a:endParaRPr b="0" i="0" sz="18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80975">
                <a:tc>
                  <a:txBody>
                    <a:bodyPr/>
                    <a:lstStyle/>
                    <a:p>
                      <a:pPr indent="0" lvl="0" marL="0" marR="0" rtl="0" algn="just">
                        <a:lnSpc>
                          <a:spcPct val="100000"/>
                        </a:lnSpc>
                        <a:spcBef>
                          <a:spcPts val="0"/>
                        </a:spcBef>
                        <a:spcAft>
                          <a:spcPts val="0"/>
                        </a:spcAft>
                        <a:buClr>
                          <a:srgbClr val="0099FF"/>
                        </a:buClr>
                        <a:buSzPts val="1800"/>
                        <a:buFont typeface="Noto Sans Symbols"/>
                        <a:buNone/>
                      </a:pPr>
                      <a:r>
                        <a:rPr b="0" i="0" lang="en-US" sz="1800" u="none" cap="none" strike="noStrike">
                          <a:solidFill>
                            <a:schemeClr val="dk1"/>
                          </a:solidFill>
                          <a:latin typeface="Arial"/>
                          <a:ea typeface="Arial"/>
                          <a:cs typeface="Arial"/>
                          <a:sym typeface="Arial"/>
                        </a:rPr>
                        <a:t>unsigned int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99FF"/>
                        </a:buClr>
                        <a:buSzPts val="1800"/>
                        <a:buFont typeface="Noto Sans Symbols"/>
                        <a:buNone/>
                      </a:pPr>
                      <a:r>
                        <a:rPr b="1" i="0" lang="en-US" sz="1800" u="none" cap="none" strike="noStrike">
                          <a:solidFill>
                            <a:schemeClr val="dk1"/>
                          </a:solidFill>
                          <a:latin typeface="Arial"/>
                          <a:ea typeface="Arial"/>
                          <a:cs typeface="Arial"/>
                          <a:sym typeface="Arial"/>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99FF"/>
                        </a:buClr>
                        <a:buSzPts val="1800"/>
                        <a:buFont typeface="Noto Sans Symbols"/>
                        <a:buNone/>
                      </a:pPr>
                      <a:r>
                        <a:rPr b="0" i="0" lang="en-US" sz="1800" u="none" cap="none" strike="noStrike">
                          <a:solidFill>
                            <a:schemeClr val="dk1"/>
                          </a:solidFill>
                          <a:latin typeface="Arial"/>
                          <a:ea typeface="Arial"/>
                          <a:cs typeface="Arial"/>
                          <a:sym typeface="Arial"/>
                        </a:rPr>
                        <a:t>0 đến 65355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99FF"/>
                        </a:buClr>
                        <a:buSzPts val="1800"/>
                        <a:buFont typeface="Noto Sans Symbols"/>
                        <a:buNone/>
                      </a:pPr>
                      <a:r>
                        <a:rPr b="0" i="0" lang="en-US" sz="1800" u="none" cap="none" strike="noStrike">
                          <a:solidFill>
                            <a:schemeClr val="dk1"/>
                          </a:solidFill>
                          <a:latin typeface="Arial"/>
                          <a:ea typeface="Arial"/>
                          <a:cs typeface="Arial"/>
                          <a:sym typeface="Arial"/>
                        </a:rPr>
                        <a:t>Gọi tắt là unsigned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7525">
                <a:tc>
                  <a:txBody>
                    <a:bodyPr/>
                    <a:lstStyle/>
                    <a:p>
                      <a:pPr indent="0" lvl="0" marL="0" marR="0" rtl="0" algn="just">
                        <a:lnSpc>
                          <a:spcPct val="100000"/>
                        </a:lnSpc>
                        <a:spcBef>
                          <a:spcPts val="0"/>
                        </a:spcBef>
                        <a:spcAft>
                          <a:spcPts val="0"/>
                        </a:spcAft>
                        <a:buClr>
                          <a:srgbClr val="0099FF"/>
                        </a:buClr>
                        <a:buSzPts val="1800"/>
                        <a:buFont typeface="Noto Sans Symbols"/>
                        <a:buNone/>
                      </a:pPr>
                      <a:r>
                        <a:rPr b="0" i="0" lang="en-US" sz="1800" u="none" cap="none" strike="noStrike">
                          <a:solidFill>
                            <a:schemeClr val="dk1"/>
                          </a:solidFill>
                          <a:latin typeface="Arial"/>
                          <a:ea typeface="Arial"/>
                          <a:cs typeface="Arial"/>
                          <a:sym typeface="Arial"/>
                        </a:rPr>
                        <a:t>long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99FF"/>
                        </a:buClr>
                        <a:buSzPts val="1800"/>
                        <a:buFont typeface="Noto Sans Symbols"/>
                        <a:buNone/>
                      </a:pPr>
                      <a:r>
                        <a:rPr b="1" i="0" lang="en-US" sz="1800" u="none" cap="none" strike="noStrike">
                          <a:solidFill>
                            <a:schemeClr val="dk1"/>
                          </a:solidFill>
                          <a:latin typeface="Arial"/>
                          <a:ea typeface="Arial"/>
                          <a:cs typeface="Arial"/>
                          <a:sym typeface="Arial"/>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99FF"/>
                        </a:buClr>
                        <a:buSzPts val="1800"/>
                        <a:buFont typeface="Noto Sans Symbols"/>
                        <a:buNone/>
                      </a:pPr>
                      <a:r>
                        <a:rPr b="0" i="0" lang="en-US" sz="1800" u="none" cap="none" strike="noStrike">
                          <a:solidFill>
                            <a:schemeClr val="dk1"/>
                          </a:solidFill>
                          <a:latin typeface="Arial"/>
                          <a:ea typeface="Arial"/>
                          <a:cs typeface="Arial"/>
                          <a:sym typeface="Arial"/>
                        </a:rPr>
                        <a:t>-2</a:t>
                      </a:r>
                      <a:r>
                        <a:rPr b="0" baseline="30000" i="0" lang="en-US" sz="1800" u="none" cap="none" strike="noStrike">
                          <a:solidFill>
                            <a:schemeClr val="dk1"/>
                          </a:solidFill>
                          <a:latin typeface="Arial"/>
                          <a:ea typeface="Arial"/>
                          <a:cs typeface="Arial"/>
                          <a:sym typeface="Arial"/>
                        </a:rPr>
                        <a:t>32</a:t>
                      </a:r>
                      <a:r>
                        <a:rPr b="0" i="0" lang="en-US" sz="1800" u="none" cap="none" strike="noStrike">
                          <a:solidFill>
                            <a:schemeClr val="dk1"/>
                          </a:solidFill>
                          <a:latin typeface="Arial"/>
                          <a:ea typeface="Arial"/>
                          <a:cs typeface="Arial"/>
                          <a:sym typeface="Arial"/>
                        </a:rPr>
                        <a:t> đến 2</a:t>
                      </a:r>
                      <a:r>
                        <a:rPr b="0" baseline="30000" i="0" lang="en-US" sz="1800" u="none" cap="none" strike="noStrike">
                          <a:solidFill>
                            <a:schemeClr val="dk1"/>
                          </a:solidFill>
                          <a:latin typeface="Arial"/>
                          <a:ea typeface="Arial"/>
                          <a:cs typeface="Arial"/>
                          <a:sym typeface="Arial"/>
                        </a:rPr>
                        <a:t>31 </a:t>
                      </a:r>
                      <a:r>
                        <a:rPr b="0" i="0" lang="en-US" sz="1800" u="none" cap="none" strike="noStrike">
                          <a:solidFill>
                            <a:schemeClr val="dk1"/>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99FF"/>
                        </a:buClr>
                        <a:buSzPts val="1800"/>
                        <a:buFont typeface="Noto Sans Symbols"/>
                        <a:buNone/>
                      </a:pPr>
                      <a:r>
                        <a:t/>
                      </a:r>
                      <a:endParaRPr b="0" i="0" sz="18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4175">
                <a:tc>
                  <a:txBody>
                    <a:bodyPr/>
                    <a:lstStyle/>
                    <a:p>
                      <a:pPr indent="0" lvl="0" marL="0" marR="0" rtl="0" algn="just">
                        <a:lnSpc>
                          <a:spcPct val="100000"/>
                        </a:lnSpc>
                        <a:spcBef>
                          <a:spcPts val="0"/>
                        </a:spcBef>
                        <a:spcAft>
                          <a:spcPts val="0"/>
                        </a:spcAft>
                        <a:buClr>
                          <a:srgbClr val="0099FF"/>
                        </a:buClr>
                        <a:buSzPts val="1800"/>
                        <a:buFont typeface="Noto Sans Symbols"/>
                        <a:buNone/>
                      </a:pPr>
                      <a:r>
                        <a:rPr b="0" i="0" lang="en-US" sz="1800" u="none" cap="none" strike="noStrike">
                          <a:solidFill>
                            <a:schemeClr val="dk1"/>
                          </a:solidFill>
                          <a:latin typeface="Arial"/>
                          <a:ea typeface="Arial"/>
                          <a:cs typeface="Arial"/>
                          <a:sym typeface="Arial"/>
                        </a:rPr>
                        <a:t>unsigned long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99FF"/>
                        </a:buClr>
                        <a:buSzPts val="1800"/>
                        <a:buFont typeface="Noto Sans Symbols"/>
                        <a:buNone/>
                      </a:pPr>
                      <a:r>
                        <a:rPr b="1" i="0" lang="en-US" sz="1800" u="none" cap="none" strike="noStrike">
                          <a:solidFill>
                            <a:schemeClr val="dk1"/>
                          </a:solidFill>
                          <a:latin typeface="Arial"/>
                          <a:ea typeface="Arial"/>
                          <a:cs typeface="Arial"/>
                          <a:sym typeface="Arial"/>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99FF"/>
                        </a:buClr>
                        <a:buSzPts val="1800"/>
                        <a:buFont typeface="Noto Sans Symbols"/>
                        <a:buNone/>
                      </a:pPr>
                      <a:r>
                        <a:rPr b="0" i="0" lang="en-US" sz="1800" u="none" cap="none" strike="noStrike">
                          <a:solidFill>
                            <a:schemeClr val="dk1"/>
                          </a:solidFill>
                          <a:latin typeface="Arial"/>
                          <a:ea typeface="Arial"/>
                          <a:cs typeface="Arial"/>
                          <a:sym typeface="Arial"/>
                        </a:rPr>
                        <a:t>0 đến 2</a:t>
                      </a:r>
                      <a:r>
                        <a:rPr b="0" baseline="30000" i="0" lang="en-US" sz="1800" u="none" cap="none" strike="noStrike">
                          <a:solidFill>
                            <a:schemeClr val="dk1"/>
                          </a:solidFill>
                          <a:latin typeface="Arial"/>
                          <a:ea typeface="Arial"/>
                          <a:cs typeface="Arial"/>
                          <a:sym typeface="Arial"/>
                        </a:rPr>
                        <a:t>32 </a:t>
                      </a:r>
                      <a:r>
                        <a:rPr b="0" i="0" lang="en-US" sz="1800" u="none" cap="none" strike="noStrike">
                          <a:solidFill>
                            <a:schemeClr val="dk1"/>
                          </a:solidFill>
                          <a:latin typeface="Arial"/>
                          <a:ea typeface="Arial"/>
                          <a:cs typeface="Arial"/>
                          <a:sym typeface="Arial"/>
                        </a:rPr>
                        <a:t>-1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99FF"/>
                        </a:buClr>
                        <a:buSzPts val="1800"/>
                        <a:buFont typeface="Noto Sans Symbols"/>
                        <a:buNone/>
                      </a:pPr>
                      <a:r>
                        <a:t/>
                      </a:r>
                      <a:endParaRPr b="0" i="0" sz="18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82650">
                <a:tc>
                  <a:txBody>
                    <a:bodyPr/>
                    <a:lstStyle/>
                    <a:p>
                      <a:pPr indent="0" lvl="0" marL="0" marR="0" rtl="0" algn="just">
                        <a:lnSpc>
                          <a:spcPct val="100000"/>
                        </a:lnSpc>
                        <a:spcBef>
                          <a:spcPts val="0"/>
                        </a:spcBef>
                        <a:spcAft>
                          <a:spcPts val="0"/>
                        </a:spcAft>
                        <a:buClr>
                          <a:srgbClr val="0099FF"/>
                        </a:buClr>
                        <a:buSzPts val="1800"/>
                        <a:buFont typeface="Noto Sans Symbols"/>
                        <a:buNone/>
                      </a:pPr>
                      <a:r>
                        <a:rPr b="0" i="0" lang="en-US" sz="1800" u="none" cap="none" strike="noStrike">
                          <a:solidFill>
                            <a:schemeClr val="dk1"/>
                          </a:solidFill>
                          <a:latin typeface="Arial"/>
                          <a:ea typeface="Arial"/>
                          <a:cs typeface="Arial"/>
                          <a:sym typeface="Arial"/>
                        </a:rPr>
                        <a:t>float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99FF"/>
                        </a:buClr>
                        <a:buSzPts val="1800"/>
                        <a:buFont typeface="Noto Sans Symbols"/>
                        <a:buNone/>
                      </a:pPr>
                      <a:r>
                        <a:rPr b="1" i="0" lang="en-US" sz="1800" u="none" cap="none" strike="noStrike">
                          <a:solidFill>
                            <a:schemeClr val="dk1"/>
                          </a:solidFill>
                          <a:latin typeface="Arial"/>
                          <a:ea typeface="Arial"/>
                          <a:cs typeface="Arial"/>
                          <a:sym typeface="Arial"/>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99FF"/>
                        </a:buClr>
                        <a:buSzPts val="1800"/>
                        <a:buFont typeface="Noto Sans Symbols"/>
                        <a:buNone/>
                      </a:pPr>
                      <a:r>
                        <a:rPr b="0" i="0" lang="en-US" sz="1800" u="none" cap="none" strike="noStrike">
                          <a:solidFill>
                            <a:schemeClr val="dk1"/>
                          </a:solidFill>
                          <a:latin typeface="Arial"/>
                          <a:ea typeface="Arial"/>
                          <a:cs typeface="Arial"/>
                          <a:sym typeface="Arial"/>
                        </a:rPr>
                        <a:t>3.4E-38 … 3.4E38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99FF"/>
                        </a:buClr>
                        <a:buSzPts val="1800"/>
                        <a:buFont typeface="Noto Sans Symbols"/>
                        <a:buNone/>
                      </a:pPr>
                      <a:r>
                        <a:rPr b="0" i="0" lang="en-US" sz="1800" u="none" cap="none" strike="noStrike">
                          <a:solidFill>
                            <a:schemeClr val="dk1"/>
                          </a:solidFill>
                          <a:latin typeface="Arial"/>
                          <a:ea typeface="Arial"/>
                          <a:cs typeface="Arial"/>
                          <a:sym typeface="Arial"/>
                        </a:rPr>
                        <a:t>Giới hạn chỉ trị tuyệt đối.Các giá trị &lt;3.4E-38 được coi = 0. Tuy nhiên kiểu float chỉ có 7 chữ số có nghĩa.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87325">
                <a:tc>
                  <a:txBody>
                    <a:bodyPr/>
                    <a:lstStyle/>
                    <a:p>
                      <a:pPr indent="0" lvl="0" marL="0" marR="0" rtl="0" algn="just">
                        <a:lnSpc>
                          <a:spcPct val="100000"/>
                        </a:lnSpc>
                        <a:spcBef>
                          <a:spcPts val="0"/>
                        </a:spcBef>
                        <a:spcAft>
                          <a:spcPts val="0"/>
                        </a:spcAft>
                        <a:buClr>
                          <a:srgbClr val="0099FF"/>
                        </a:buClr>
                        <a:buSzPts val="1800"/>
                        <a:buFont typeface="Noto Sans Symbols"/>
                        <a:buNone/>
                      </a:pPr>
                      <a:r>
                        <a:rPr b="0" i="0" lang="en-US" sz="1800" u="none" cap="none" strike="noStrike">
                          <a:solidFill>
                            <a:schemeClr val="dk1"/>
                          </a:solidFill>
                          <a:latin typeface="Arial"/>
                          <a:ea typeface="Arial"/>
                          <a:cs typeface="Arial"/>
                          <a:sym typeface="Arial"/>
                        </a:rPr>
                        <a:t>double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99FF"/>
                        </a:buClr>
                        <a:buSzPts val="1800"/>
                        <a:buFont typeface="Noto Sans Symbols"/>
                        <a:buNone/>
                      </a:pPr>
                      <a:r>
                        <a:rPr b="1" i="0" lang="en-US" sz="1800" u="none" cap="none" strike="noStrike">
                          <a:solidFill>
                            <a:schemeClr val="dk1"/>
                          </a:solidFill>
                          <a:latin typeface="Arial"/>
                          <a:ea typeface="Arial"/>
                          <a:cs typeface="Arial"/>
                          <a:sym typeface="Arial"/>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99FF"/>
                        </a:buClr>
                        <a:buSzPts val="1800"/>
                        <a:buFont typeface="Noto Sans Symbols"/>
                        <a:buNone/>
                      </a:pPr>
                      <a:r>
                        <a:rPr b="0" i="0" lang="en-US" sz="1800" u="none" cap="none" strike="noStrike">
                          <a:solidFill>
                            <a:schemeClr val="dk1"/>
                          </a:solidFill>
                          <a:latin typeface="Arial"/>
                          <a:ea typeface="Arial"/>
                          <a:cs typeface="Arial"/>
                          <a:sym typeface="Arial"/>
                        </a:rPr>
                        <a:t>1.7E-308 … 1.7E308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99FF"/>
                        </a:buClr>
                        <a:buSzPts val="1800"/>
                        <a:buFont typeface="Noto Sans Symbols"/>
                        <a:buNone/>
                      </a:pPr>
                      <a:r>
                        <a:t/>
                      </a:r>
                      <a:endParaRPr b="0" i="0" sz="18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80975">
                <a:tc>
                  <a:txBody>
                    <a:bodyPr/>
                    <a:lstStyle/>
                    <a:p>
                      <a:pPr indent="0" lvl="0" marL="0" marR="0" rtl="0" algn="just">
                        <a:lnSpc>
                          <a:spcPct val="100000"/>
                        </a:lnSpc>
                        <a:spcBef>
                          <a:spcPts val="0"/>
                        </a:spcBef>
                        <a:spcAft>
                          <a:spcPts val="0"/>
                        </a:spcAft>
                        <a:buClr>
                          <a:srgbClr val="0099FF"/>
                        </a:buClr>
                        <a:buSzPts val="1800"/>
                        <a:buFont typeface="Noto Sans Symbols"/>
                        <a:buNone/>
                      </a:pPr>
                      <a:r>
                        <a:rPr b="0" i="0" lang="en-US" sz="1800" u="none" cap="none" strike="noStrike">
                          <a:solidFill>
                            <a:schemeClr val="dk1"/>
                          </a:solidFill>
                          <a:latin typeface="Arial"/>
                          <a:ea typeface="Arial"/>
                          <a:cs typeface="Arial"/>
                          <a:sym typeface="Arial"/>
                        </a:rPr>
                        <a:t>long double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99FF"/>
                        </a:buClr>
                        <a:buSzPts val="1800"/>
                        <a:buFont typeface="Noto Sans Symbols"/>
                        <a:buNone/>
                      </a:pPr>
                      <a:r>
                        <a:rPr b="1" i="0" lang="en-US" sz="1800" u="none" cap="none" strike="noStrike">
                          <a:solidFill>
                            <a:schemeClr val="dk1"/>
                          </a:solidFill>
                          <a:latin typeface="Arial"/>
                          <a:ea typeface="Arial"/>
                          <a:cs typeface="Arial"/>
                          <a:sym typeface="Arial"/>
                        </a:rPr>
                        <a:t>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99FF"/>
                        </a:buClr>
                        <a:buSzPts val="1800"/>
                        <a:buFont typeface="Noto Sans Symbols"/>
                        <a:buNone/>
                      </a:pPr>
                      <a:r>
                        <a:rPr b="0" i="0" lang="en-US" sz="1800" u="none" cap="none" strike="noStrike">
                          <a:solidFill>
                            <a:schemeClr val="dk1"/>
                          </a:solidFill>
                          <a:latin typeface="Arial"/>
                          <a:ea typeface="Arial"/>
                          <a:cs typeface="Arial"/>
                          <a:sym typeface="Arial"/>
                        </a:rPr>
                        <a:t>3.4E-4932 …1.1E4932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99FF"/>
                        </a:buClr>
                        <a:buSzPts val="1800"/>
                        <a:buFont typeface="Noto Sans Symbols"/>
                        <a:buNone/>
                      </a:pPr>
                      <a:r>
                        <a:t/>
                      </a:r>
                      <a:endParaRPr b="0" i="0" sz="18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46"/>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493" name="Google Shape;493;p46"/>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494" name="Google Shape;494;p46"/>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Kiểu dữ liệu cấu trúc</a:t>
            </a:r>
            <a:endParaRPr/>
          </a:p>
        </p:txBody>
      </p:sp>
      <p:sp>
        <p:nvSpPr>
          <p:cNvPr id="495" name="Google Shape;495;p46"/>
          <p:cNvSpPr txBox="1"/>
          <p:nvPr>
            <p:ph idx="1" type="body"/>
          </p:nvPr>
        </p:nvSpPr>
        <p:spPr>
          <a:xfrm>
            <a:off x="914400" y="1108075"/>
            <a:ext cx="7848600" cy="44799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0099FF"/>
              </a:buClr>
              <a:buSzPts val="2600"/>
              <a:buFont typeface="Noto Sans Symbols"/>
              <a:buChar char="∙"/>
            </a:pPr>
            <a:r>
              <a:rPr b="0" i="0" lang="en-US" sz="2600" u="none" cap="none" strike="noStrike">
                <a:solidFill>
                  <a:schemeClr val="dk1"/>
                </a:solidFill>
                <a:latin typeface="Arial"/>
                <a:ea typeface="Arial"/>
                <a:cs typeface="Arial"/>
                <a:sym typeface="Arial"/>
              </a:rPr>
              <a:t>Kết hợp nhiều kiểu dữ liệu cơ bản để phản ánh bản chất của đối tượng thực tế</a:t>
            </a:r>
            <a:endParaRPr/>
          </a:p>
          <a:p>
            <a:pPr indent="-342900" lvl="0" marL="342900" marR="0" rtl="0" algn="just">
              <a:spcBef>
                <a:spcPts val="520"/>
              </a:spcBef>
              <a:spcAft>
                <a:spcPts val="0"/>
              </a:spcAft>
              <a:buClr>
                <a:srgbClr val="0099FF"/>
              </a:buClr>
              <a:buSzPts val="2600"/>
              <a:buFont typeface="Noto Sans Symbols"/>
              <a:buChar char="∙"/>
            </a:pPr>
            <a:r>
              <a:rPr b="0" i="0" lang="en-US" sz="2600" u="none" cap="none" strike="noStrike">
                <a:solidFill>
                  <a:schemeClr val="dk1"/>
                </a:solidFill>
                <a:latin typeface="Arial"/>
                <a:ea typeface="Arial"/>
                <a:cs typeface="Arial"/>
                <a:sym typeface="Arial"/>
              </a:rPr>
              <a:t>Đa số các NN đều cài đặt sẵn một số kiểu có cấu trúc cơ bản như mảng, chuỗi, tập tin, bản ghi…</a:t>
            </a:r>
            <a:endParaRPr/>
          </a:p>
          <a:p>
            <a:pPr indent="-342900" lvl="0" marL="342900" marR="0" rtl="0" algn="just">
              <a:spcBef>
                <a:spcPts val="520"/>
              </a:spcBef>
              <a:spcAft>
                <a:spcPts val="0"/>
              </a:spcAft>
              <a:buClr>
                <a:srgbClr val="0099FF"/>
              </a:buClr>
              <a:buSzPts val="2600"/>
              <a:buFont typeface="Noto Sans Symbols"/>
              <a:buChar char="∙"/>
            </a:pPr>
            <a:r>
              <a:rPr b="0" i="0" lang="en-US" sz="2600" u="none" cap="none" strike="noStrike">
                <a:solidFill>
                  <a:schemeClr val="dk1"/>
                </a:solidFill>
                <a:latin typeface="Arial"/>
                <a:ea typeface="Arial"/>
                <a:cs typeface="Arial"/>
                <a:sym typeface="Arial"/>
              </a:rPr>
              <a:t>Ngoài ra cung cấp cơ chế cho người lập trình cài đặt các dữ liệu cấu trúc khác.</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Google Shape;500;p47"/>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501" name="Google Shape;501;p47"/>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502" name="Google Shape;502;p47"/>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Kiểu dữ liệu cấu trúc</a:t>
            </a:r>
            <a:endParaRPr/>
          </a:p>
        </p:txBody>
      </p:sp>
      <p:sp>
        <p:nvSpPr>
          <p:cNvPr id="503" name="Google Shape;503;p47"/>
          <p:cNvSpPr txBox="1"/>
          <p:nvPr>
            <p:ph idx="1" type="body"/>
          </p:nvPr>
        </p:nvSpPr>
        <p:spPr>
          <a:xfrm>
            <a:off x="914400" y="1255713"/>
            <a:ext cx="7848600" cy="4808537"/>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0099FF"/>
              </a:buClr>
              <a:buSzPts val="2600"/>
              <a:buFont typeface="Noto Sans Symbols"/>
              <a:buChar char="∙"/>
            </a:pPr>
            <a:r>
              <a:rPr b="0" i="0" lang="en-US" sz="2600" u="none" cap="none" strike="noStrike">
                <a:solidFill>
                  <a:schemeClr val="dk1"/>
                </a:solidFill>
                <a:latin typeface="Arial"/>
                <a:ea typeface="Arial"/>
                <a:cs typeface="Arial"/>
                <a:sym typeface="Arial"/>
              </a:rPr>
              <a:t>Cấu trúc dữ liệu SV</a:t>
            </a:r>
            <a:endParaRPr/>
          </a:p>
        </p:txBody>
      </p:sp>
      <p:grpSp>
        <p:nvGrpSpPr>
          <p:cNvPr id="504" name="Google Shape;504;p47"/>
          <p:cNvGrpSpPr/>
          <p:nvPr/>
        </p:nvGrpSpPr>
        <p:grpSpPr>
          <a:xfrm>
            <a:off x="1905000" y="1752600"/>
            <a:ext cx="6400800" cy="4191000"/>
            <a:chOff x="1200" y="1104"/>
            <a:chExt cx="4032" cy="2640"/>
          </a:xfrm>
        </p:grpSpPr>
        <p:sp>
          <p:nvSpPr>
            <p:cNvPr id="505" name="Google Shape;505;p47"/>
            <p:cNvSpPr/>
            <p:nvPr/>
          </p:nvSpPr>
          <p:spPr>
            <a:xfrm>
              <a:off x="3269" y="1104"/>
              <a:ext cx="1344" cy="240"/>
            </a:xfrm>
            <a:custGeom>
              <a:rect b="b" l="l" r="r" t="t"/>
              <a:pathLst>
                <a:path extrusionOk="0" h="120000" w="120000">
                  <a:moveTo>
                    <a:pt x="0" y="0"/>
                  </a:moveTo>
                  <a:lnTo>
                    <a:pt x="120000" y="0"/>
                  </a:lnTo>
                  <a:lnTo>
                    <a:pt x="120000" y="120000"/>
                  </a:lnTo>
                  <a:lnTo>
                    <a:pt x="0" y="120000"/>
                  </a:lnTo>
                  <a:close/>
                </a:path>
                <a:path extrusionOk="0" fill="none" h="120000" w="120000">
                  <a:moveTo>
                    <a:pt x="-4283" y="0"/>
                  </a:moveTo>
                  <a:close/>
                  <a:lnTo>
                    <a:pt x="-4283" y="120000"/>
                  </a:lnTo>
                </a:path>
                <a:path extrusionOk="0" fill="none" h="120000" w="120000">
                  <a:moveTo>
                    <a:pt x="-4283" y="36000"/>
                  </a:moveTo>
                  <a:lnTo>
                    <a:pt x="-89645" y="303000"/>
                  </a:lnTo>
                </a:path>
              </a:pathLst>
            </a:custGeom>
            <a:solidFill>
              <a:srgbClr val="99CCFF">
                <a:alpha val="32549"/>
              </a:srgb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Mã SV: chuỗi kt</a:t>
              </a:r>
              <a:endParaRPr/>
            </a:p>
          </p:txBody>
        </p:sp>
        <p:sp>
          <p:nvSpPr>
            <p:cNvPr id="506" name="Google Shape;506;p47"/>
            <p:cNvSpPr/>
            <p:nvPr/>
          </p:nvSpPr>
          <p:spPr>
            <a:xfrm>
              <a:off x="3461" y="1632"/>
              <a:ext cx="1344" cy="264"/>
            </a:xfrm>
            <a:custGeom>
              <a:rect b="b" l="l" r="r" t="t"/>
              <a:pathLst>
                <a:path extrusionOk="0" h="120000" w="120000">
                  <a:moveTo>
                    <a:pt x="0" y="0"/>
                  </a:moveTo>
                  <a:lnTo>
                    <a:pt x="120000" y="0"/>
                  </a:lnTo>
                  <a:lnTo>
                    <a:pt x="120000" y="120000"/>
                  </a:lnTo>
                  <a:lnTo>
                    <a:pt x="0" y="120000"/>
                  </a:lnTo>
                  <a:close/>
                </a:path>
                <a:path extrusionOk="0" fill="none" h="120000" w="120000">
                  <a:moveTo>
                    <a:pt x="-4283" y="0"/>
                  </a:moveTo>
                  <a:close/>
                  <a:lnTo>
                    <a:pt x="-4283" y="120000"/>
                  </a:lnTo>
                </a:path>
                <a:path extrusionOk="0" fill="none" h="120000" w="120000">
                  <a:moveTo>
                    <a:pt x="-4283" y="32728"/>
                  </a:moveTo>
                  <a:lnTo>
                    <a:pt x="-75533" y="125455"/>
                  </a:lnTo>
                </a:path>
              </a:pathLst>
            </a:custGeom>
            <a:solidFill>
              <a:srgbClr val="99CCFF">
                <a:alpha val="32549"/>
              </a:srgb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Tên SV: chuỗi kt</a:t>
              </a:r>
              <a:endParaRPr/>
            </a:p>
          </p:txBody>
        </p:sp>
        <p:sp>
          <p:nvSpPr>
            <p:cNvPr id="507" name="Google Shape;507;p47"/>
            <p:cNvSpPr/>
            <p:nvPr/>
          </p:nvSpPr>
          <p:spPr>
            <a:xfrm>
              <a:off x="3509" y="2256"/>
              <a:ext cx="1723" cy="264"/>
            </a:xfrm>
            <a:custGeom>
              <a:rect b="b" l="l" r="r" t="t"/>
              <a:pathLst>
                <a:path extrusionOk="0" h="120000" w="120000">
                  <a:moveTo>
                    <a:pt x="0" y="0"/>
                  </a:moveTo>
                  <a:lnTo>
                    <a:pt x="120000" y="0"/>
                  </a:lnTo>
                  <a:lnTo>
                    <a:pt x="120000" y="120000"/>
                  </a:lnTo>
                  <a:lnTo>
                    <a:pt x="0" y="120000"/>
                  </a:lnTo>
                  <a:close/>
                </a:path>
                <a:path extrusionOk="0" fill="none" h="120000" w="120000">
                  <a:moveTo>
                    <a:pt x="-3344" y="0"/>
                  </a:moveTo>
                  <a:close/>
                  <a:lnTo>
                    <a:pt x="-3344" y="120000"/>
                  </a:lnTo>
                </a:path>
                <a:path extrusionOk="0" fill="none" h="120000" w="120000">
                  <a:moveTo>
                    <a:pt x="-3344" y="32728"/>
                  </a:moveTo>
                  <a:lnTo>
                    <a:pt x="-65189" y="-37272"/>
                  </a:lnTo>
                </a:path>
              </a:pathLst>
            </a:custGeom>
            <a:solidFill>
              <a:srgbClr val="99CCFF">
                <a:alpha val="32549"/>
              </a:srgb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Ngày sinh: ngày tháng</a:t>
              </a:r>
              <a:endParaRPr/>
            </a:p>
          </p:txBody>
        </p:sp>
        <p:sp>
          <p:nvSpPr>
            <p:cNvPr id="508" name="Google Shape;508;p47"/>
            <p:cNvSpPr/>
            <p:nvPr/>
          </p:nvSpPr>
          <p:spPr>
            <a:xfrm>
              <a:off x="3173" y="2928"/>
              <a:ext cx="1483" cy="240"/>
            </a:xfrm>
            <a:custGeom>
              <a:rect b="b" l="l" r="r" t="t"/>
              <a:pathLst>
                <a:path extrusionOk="0" h="120000" w="120000">
                  <a:moveTo>
                    <a:pt x="0" y="0"/>
                  </a:moveTo>
                  <a:lnTo>
                    <a:pt x="120000" y="0"/>
                  </a:lnTo>
                  <a:lnTo>
                    <a:pt x="120000" y="120000"/>
                  </a:lnTo>
                  <a:lnTo>
                    <a:pt x="0" y="120000"/>
                  </a:lnTo>
                  <a:close/>
                </a:path>
                <a:path extrusionOk="0" fill="none" h="120000" w="120000">
                  <a:moveTo>
                    <a:pt x="-3883" y="0"/>
                  </a:moveTo>
                  <a:close/>
                  <a:lnTo>
                    <a:pt x="-3883" y="120000"/>
                  </a:lnTo>
                </a:path>
                <a:path extrusionOk="0" fill="none" h="120000" w="120000">
                  <a:moveTo>
                    <a:pt x="-3883" y="36000"/>
                  </a:moveTo>
                  <a:lnTo>
                    <a:pt x="-62956" y="-319500"/>
                  </a:lnTo>
                </a:path>
              </a:pathLst>
            </a:custGeom>
            <a:solidFill>
              <a:srgbClr val="99CCFF">
                <a:alpha val="32549"/>
              </a:srgb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Nơi sinh: chuỗi kt</a:t>
              </a:r>
              <a:endParaRPr/>
            </a:p>
          </p:txBody>
        </p:sp>
        <p:sp>
          <p:nvSpPr>
            <p:cNvPr id="509" name="Google Shape;509;p47"/>
            <p:cNvSpPr/>
            <p:nvPr/>
          </p:nvSpPr>
          <p:spPr>
            <a:xfrm>
              <a:off x="2885" y="3504"/>
              <a:ext cx="1531" cy="240"/>
            </a:xfrm>
            <a:custGeom>
              <a:rect b="b" l="l" r="r" t="t"/>
              <a:pathLst>
                <a:path extrusionOk="0" h="120000" w="120000">
                  <a:moveTo>
                    <a:pt x="0" y="0"/>
                  </a:moveTo>
                  <a:lnTo>
                    <a:pt x="120000" y="0"/>
                  </a:lnTo>
                  <a:lnTo>
                    <a:pt x="120000" y="120000"/>
                  </a:lnTo>
                  <a:lnTo>
                    <a:pt x="0" y="120000"/>
                  </a:lnTo>
                  <a:close/>
                </a:path>
                <a:path extrusionOk="0" fill="none" h="120000" w="120000">
                  <a:moveTo>
                    <a:pt x="-3761" y="0"/>
                  </a:moveTo>
                  <a:close/>
                  <a:lnTo>
                    <a:pt x="-3761" y="120000"/>
                  </a:lnTo>
                </a:path>
                <a:path extrusionOk="0" fill="none" h="120000" w="120000">
                  <a:moveTo>
                    <a:pt x="-3761" y="36000"/>
                  </a:moveTo>
                  <a:lnTo>
                    <a:pt x="-58316" y="-581000"/>
                  </a:lnTo>
                </a:path>
              </a:pathLst>
            </a:custGeom>
            <a:solidFill>
              <a:srgbClr val="99CCFF">
                <a:alpha val="32549"/>
              </a:srgb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Điểm thi: số thực</a:t>
              </a:r>
              <a:endParaRPr/>
            </a:p>
          </p:txBody>
        </p:sp>
        <p:sp>
          <p:nvSpPr>
            <p:cNvPr id="510" name="Google Shape;510;p47"/>
            <p:cNvSpPr/>
            <p:nvPr/>
          </p:nvSpPr>
          <p:spPr>
            <a:xfrm>
              <a:off x="1200" y="1680"/>
              <a:ext cx="1445" cy="662"/>
            </a:xfrm>
            <a:prstGeom prst="ellipse">
              <a:avLst/>
            </a:prstGeom>
            <a:solidFill>
              <a:srgbClr val="EBA903"/>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Sinh Viên</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48"/>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517" name="Google Shape;517;p48"/>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518" name="Google Shape;518;p48"/>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Kiểu dữ liệu cấu trúc</a:t>
            </a:r>
            <a:endParaRPr/>
          </a:p>
        </p:txBody>
      </p:sp>
      <p:sp>
        <p:nvSpPr>
          <p:cNvPr id="519" name="Google Shape;519;p48"/>
          <p:cNvSpPr txBox="1"/>
          <p:nvPr>
            <p:ph idx="1" type="body"/>
          </p:nvPr>
        </p:nvSpPr>
        <p:spPr>
          <a:xfrm>
            <a:off x="762000" y="1219200"/>
            <a:ext cx="4572000" cy="5181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80000"/>
              </a:lnSpc>
              <a:spcBef>
                <a:spcPts val="0"/>
              </a:spcBef>
              <a:spcAft>
                <a:spcPts val="0"/>
              </a:spcAft>
              <a:buClr>
                <a:srgbClr val="0099FF"/>
              </a:buClr>
              <a:buSzPts val="2500"/>
              <a:buFont typeface="Noto Sans Symbols"/>
              <a:buChar char="∙"/>
            </a:pPr>
            <a:r>
              <a:rPr b="0" i="0" lang="en-US" sz="2500" u="none" cap="none" strike="noStrike">
                <a:solidFill>
                  <a:schemeClr val="dk1"/>
                </a:solidFill>
                <a:latin typeface="Arial"/>
                <a:ea typeface="Arial"/>
                <a:cs typeface="Arial"/>
                <a:sym typeface="Arial"/>
              </a:rPr>
              <a:t>Hiện thực</a:t>
            </a:r>
            <a:endParaRPr/>
          </a:p>
          <a:p>
            <a:pPr indent="-325438" lvl="1" marL="669925" marR="0" rtl="0" algn="just">
              <a:lnSpc>
                <a:spcPct val="80000"/>
              </a:lnSpc>
              <a:spcBef>
                <a:spcPts val="400"/>
              </a:spcBef>
              <a:spcAft>
                <a:spcPts val="0"/>
              </a:spcAft>
              <a:buClr>
                <a:srgbClr val="FFC247"/>
              </a:buClr>
              <a:buSzPts val="1400"/>
              <a:buFont typeface="Noto Sans Symbols"/>
              <a:buChar char="✓"/>
            </a:pPr>
            <a:r>
              <a:rPr b="0" i="0" lang="en-US" sz="2000" u="none" cap="none" strike="noStrike">
                <a:solidFill>
                  <a:schemeClr val="dk1"/>
                </a:solidFill>
                <a:latin typeface="Arial"/>
                <a:ea typeface="Arial"/>
                <a:cs typeface="Arial"/>
                <a:sym typeface="Arial"/>
              </a:rPr>
              <a:t>Kiểu dữ liệu cơ sở cho phép mô tả thông tin: </a:t>
            </a:r>
            <a:endParaRPr/>
          </a:p>
          <a:p>
            <a:pPr indent="-350838" lvl="2" marL="1022350" marR="0" rtl="0" algn="just">
              <a:lnSpc>
                <a:spcPct val="80000"/>
              </a:lnSpc>
              <a:spcBef>
                <a:spcPts val="36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int DiemThi</a:t>
            </a:r>
            <a:endParaRPr/>
          </a:p>
          <a:p>
            <a:pPr indent="-325438" lvl="1" marL="669925" marR="0" rtl="0" algn="just">
              <a:lnSpc>
                <a:spcPct val="80000"/>
              </a:lnSpc>
              <a:spcBef>
                <a:spcPts val="400"/>
              </a:spcBef>
              <a:spcAft>
                <a:spcPts val="0"/>
              </a:spcAft>
              <a:buClr>
                <a:srgbClr val="FFC247"/>
              </a:buClr>
              <a:buSzPts val="1400"/>
              <a:buFont typeface="Noto Sans Symbols"/>
              <a:buChar char="✓"/>
            </a:pPr>
            <a:r>
              <a:rPr b="0" i="0" lang="en-US" sz="2000" u="none" cap="none" strike="noStrike">
                <a:solidFill>
                  <a:schemeClr val="dk1"/>
                </a:solidFill>
                <a:latin typeface="Arial"/>
                <a:ea typeface="Arial"/>
                <a:cs typeface="Arial"/>
                <a:sym typeface="Arial"/>
              </a:rPr>
              <a:t>Thông tin khác đòi hỏi kiểu dữ liệu cấu trúc:</a:t>
            </a:r>
            <a:endParaRPr/>
          </a:p>
          <a:p>
            <a:pPr indent="-350838" lvl="2" marL="1022350" marR="0" rtl="0" algn="just">
              <a:lnSpc>
                <a:spcPct val="80000"/>
              </a:lnSpc>
              <a:spcBef>
                <a:spcPts val="36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char MSSV[15];</a:t>
            </a:r>
            <a:endParaRPr/>
          </a:p>
          <a:p>
            <a:pPr indent="-350838" lvl="2" marL="1022350" marR="0" rtl="0" algn="just">
              <a:lnSpc>
                <a:spcPct val="80000"/>
              </a:lnSpc>
              <a:spcBef>
                <a:spcPts val="36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char TenSV[30];</a:t>
            </a:r>
            <a:endParaRPr/>
          </a:p>
          <a:p>
            <a:pPr indent="-350838" lvl="2" marL="1022350" marR="0" rtl="0" algn="just">
              <a:lnSpc>
                <a:spcPct val="80000"/>
              </a:lnSpc>
              <a:spcBef>
                <a:spcPts val="36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char NoiSinh[30];</a:t>
            </a:r>
            <a:endParaRPr/>
          </a:p>
          <a:p>
            <a:pPr indent="-325438" lvl="1" marL="669925" marR="0" rtl="0" algn="just">
              <a:lnSpc>
                <a:spcPct val="80000"/>
              </a:lnSpc>
              <a:spcBef>
                <a:spcPts val="400"/>
              </a:spcBef>
              <a:spcAft>
                <a:spcPts val="0"/>
              </a:spcAft>
              <a:buClr>
                <a:srgbClr val="FFC247"/>
              </a:buClr>
              <a:buSzPts val="1400"/>
              <a:buFont typeface="Noto Sans Symbols"/>
              <a:buChar char="✓"/>
            </a:pPr>
            <a:r>
              <a:rPr b="0" i="0" lang="en-US" sz="2000" u="none" cap="none" strike="noStrike">
                <a:solidFill>
                  <a:schemeClr val="dk1"/>
                </a:solidFill>
                <a:latin typeface="Arial"/>
                <a:ea typeface="Arial"/>
                <a:cs typeface="Arial"/>
                <a:sym typeface="Arial"/>
              </a:rPr>
              <a:t>Thông tin ngày tháng năm sinh dùng bản ghi:</a:t>
            </a:r>
            <a:endParaRPr/>
          </a:p>
          <a:p>
            <a:pPr indent="-350838" lvl="2" marL="1022350" marR="0" rtl="0" algn="just">
              <a:lnSpc>
                <a:spcPct val="80000"/>
              </a:lnSpc>
              <a:spcBef>
                <a:spcPts val="36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typedef struct tagDate</a:t>
            </a:r>
            <a:endParaRPr/>
          </a:p>
          <a:p>
            <a:pPr indent="-350838" lvl="2" marL="1022350" marR="0" rtl="0" algn="just">
              <a:lnSpc>
                <a:spcPct val="80000"/>
              </a:lnSpc>
              <a:spcBef>
                <a:spcPts val="360"/>
              </a:spcBef>
              <a:spcAft>
                <a:spcPts val="0"/>
              </a:spcAft>
              <a:buClr>
                <a:schemeClr val="dk1"/>
              </a:buClr>
              <a:buSzPts val="1800"/>
              <a:buFont typeface="Noto Sans Symbols"/>
              <a:buNone/>
            </a:pPr>
            <a:r>
              <a:rPr b="0" i="0" lang="en-US" sz="1800" u="none" cap="none" strike="noStrike">
                <a:solidFill>
                  <a:schemeClr val="dk1"/>
                </a:solidFill>
                <a:latin typeface="Arial"/>
                <a:ea typeface="Arial"/>
                <a:cs typeface="Arial"/>
                <a:sym typeface="Arial"/>
              </a:rPr>
              <a:t>	{</a:t>
            </a:r>
            <a:endParaRPr/>
          </a:p>
          <a:p>
            <a:pPr indent="-350838" lvl="2" marL="1022350" marR="0" rtl="0" algn="just">
              <a:lnSpc>
                <a:spcPct val="80000"/>
              </a:lnSpc>
              <a:spcBef>
                <a:spcPts val="360"/>
              </a:spcBef>
              <a:spcAft>
                <a:spcPts val="0"/>
              </a:spcAft>
              <a:buClr>
                <a:schemeClr val="dk1"/>
              </a:buClr>
              <a:buSzPts val="1800"/>
              <a:buFont typeface="Noto Sans Symbols"/>
              <a:buNone/>
            </a:pPr>
            <a:r>
              <a:rPr b="0" i="0" lang="en-US" sz="1800" u="none" cap="none" strike="noStrike">
                <a:solidFill>
                  <a:schemeClr val="dk1"/>
                </a:solidFill>
                <a:latin typeface="Arial"/>
                <a:ea typeface="Arial"/>
                <a:cs typeface="Arial"/>
                <a:sym typeface="Arial"/>
              </a:rPr>
              <a:t>		char ngay;</a:t>
            </a:r>
            <a:endParaRPr/>
          </a:p>
          <a:p>
            <a:pPr indent="-350838" lvl="2" marL="1022350" marR="0" rtl="0" algn="just">
              <a:lnSpc>
                <a:spcPct val="80000"/>
              </a:lnSpc>
              <a:spcBef>
                <a:spcPts val="360"/>
              </a:spcBef>
              <a:spcAft>
                <a:spcPts val="0"/>
              </a:spcAft>
              <a:buClr>
                <a:schemeClr val="dk1"/>
              </a:buClr>
              <a:buSzPts val="1800"/>
              <a:buFont typeface="Noto Sans Symbols"/>
              <a:buNone/>
            </a:pPr>
            <a:r>
              <a:rPr b="0" i="0" lang="en-US" sz="1800" u="none" cap="none" strike="noStrike">
                <a:solidFill>
                  <a:schemeClr val="dk1"/>
                </a:solidFill>
                <a:latin typeface="Arial"/>
                <a:ea typeface="Arial"/>
                <a:cs typeface="Arial"/>
                <a:sym typeface="Arial"/>
              </a:rPr>
              <a:t>		char thang;</a:t>
            </a:r>
            <a:endParaRPr/>
          </a:p>
          <a:p>
            <a:pPr indent="-350838" lvl="2" marL="1022350" marR="0" rtl="0" algn="just">
              <a:lnSpc>
                <a:spcPct val="80000"/>
              </a:lnSpc>
              <a:spcBef>
                <a:spcPts val="360"/>
              </a:spcBef>
              <a:spcAft>
                <a:spcPts val="0"/>
              </a:spcAft>
              <a:buClr>
                <a:schemeClr val="dk1"/>
              </a:buClr>
              <a:buSzPts val="1800"/>
              <a:buFont typeface="Noto Sans Symbols"/>
              <a:buNone/>
            </a:pPr>
            <a:r>
              <a:rPr b="0" i="0" lang="en-US" sz="1800" u="none" cap="none" strike="noStrike">
                <a:solidFill>
                  <a:schemeClr val="dk1"/>
                </a:solidFill>
                <a:latin typeface="Arial"/>
                <a:ea typeface="Arial"/>
                <a:cs typeface="Arial"/>
                <a:sym typeface="Arial"/>
              </a:rPr>
              <a:t>		char nam;</a:t>
            </a:r>
            <a:endParaRPr/>
          </a:p>
          <a:p>
            <a:pPr indent="-350838" lvl="2" marL="1022350" marR="0" rtl="0" algn="just">
              <a:lnSpc>
                <a:spcPct val="80000"/>
              </a:lnSpc>
              <a:spcBef>
                <a:spcPts val="360"/>
              </a:spcBef>
              <a:spcAft>
                <a:spcPts val="0"/>
              </a:spcAft>
              <a:buClr>
                <a:schemeClr val="dk1"/>
              </a:buClr>
              <a:buSzPts val="1800"/>
              <a:buFont typeface="Noto Sans Symbols"/>
              <a:buNone/>
            </a:pPr>
            <a:r>
              <a:rPr b="0" i="0" lang="en-US" sz="1800" u="none" cap="none" strike="noStrike">
                <a:solidFill>
                  <a:schemeClr val="dk1"/>
                </a:solidFill>
                <a:latin typeface="Arial"/>
                <a:ea typeface="Arial"/>
                <a:cs typeface="Arial"/>
                <a:sym typeface="Arial"/>
              </a:rPr>
              <a:t>	} Date;</a:t>
            </a:r>
            <a:endParaRPr/>
          </a:p>
        </p:txBody>
      </p:sp>
      <p:sp>
        <p:nvSpPr>
          <p:cNvPr id="520" name="Google Shape;520;p48"/>
          <p:cNvSpPr txBox="1"/>
          <p:nvPr/>
        </p:nvSpPr>
        <p:spPr>
          <a:xfrm>
            <a:off x="6096000" y="1752600"/>
            <a:ext cx="2819400" cy="3444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CC3300"/>
                </a:solidFill>
                <a:latin typeface="Arial"/>
                <a:ea typeface="Arial"/>
                <a:cs typeface="Arial"/>
                <a:sym typeface="Arial"/>
              </a:rPr>
              <a:t>typedef struct tagSV</a:t>
            </a:r>
            <a:br>
              <a:rPr b="1" lang="en-US" sz="2000">
                <a:solidFill>
                  <a:srgbClr val="CC3300"/>
                </a:solidFill>
                <a:latin typeface="Arial"/>
                <a:ea typeface="Arial"/>
                <a:cs typeface="Arial"/>
                <a:sym typeface="Arial"/>
              </a:rPr>
            </a:br>
            <a:r>
              <a:rPr b="1" lang="en-US" sz="2000">
                <a:solidFill>
                  <a:srgbClr val="CC3300"/>
                </a:solidFill>
                <a:latin typeface="Arial"/>
                <a:ea typeface="Arial"/>
                <a:cs typeface="Arial"/>
                <a:sym typeface="Arial"/>
              </a:rPr>
              <a:t>{</a:t>
            </a:r>
            <a:endParaRPr/>
          </a:p>
          <a:p>
            <a:pPr indent="0" lvl="0" marL="0" marR="0" rtl="0" algn="l">
              <a:spcBef>
                <a:spcPts val="1000"/>
              </a:spcBef>
              <a:spcAft>
                <a:spcPts val="0"/>
              </a:spcAft>
              <a:buNone/>
            </a:pPr>
            <a:r>
              <a:rPr b="1" lang="en-US" sz="2000">
                <a:solidFill>
                  <a:srgbClr val="CC3300"/>
                </a:solidFill>
                <a:latin typeface="Arial"/>
                <a:ea typeface="Arial"/>
                <a:cs typeface="Arial"/>
                <a:sym typeface="Arial"/>
              </a:rPr>
              <a:t>     char MSSV[15];</a:t>
            </a:r>
            <a:endParaRPr/>
          </a:p>
          <a:p>
            <a:pPr indent="0" lvl="0" marL="0" marR="0" rtl="0" algn="l">
              <a:spcBef>
                <a:spcPts val="1000"/>
              </a:spcBef>
              <a:spcAft>
                <a:spcPts val="0"/>
              </a:spcAft>
              <a:buNone/>
            </a:pPr>
            <a:r>
              <a:rPr b="1" lang="en-US" sz="2000">
                <a:solidFill>
                  <a:srgbClr val="CC3300"/>
                </a:solidFill>
                <a:latin typeface="Arial"/>
                <a:ea typeface="Arial"/>
                <a:cs typeface="Arial"/>
                <a:sym typeface="Arial"/>
              </a:rPr>
              <a:t>     char TenSV[30];</a:t>
            </a:r>
            <a:endParaRPr/>
          </a:p>
          <a:p>
            <a:pPr indent="0" lvl="0" marL="0" marR="0" rtl="0" algn="l">
              <a:spcBef>
                <a:spcPts val="1000"/>
              </a:spcBef>
              <a:spcAft>
                <a:spcPts val="0"/>
              </a:spcAft>
              <a:buNone/>
            </a:pPr>
            <a:r>
              <a:rPr b="1" lang="en-US" sz="2000">
                <a:solidFill>
                  <a:srgbClr val="CC3300"/>
                </a:solidFill>
                <a:latin typeface="Arial"/>
                <a:ea typeface="Arial"/>
                <a:cs typeface="Arial"/>
                <a:sym typeface="Arial"/>
              </a:rPr>
              <a:t>     char NoiSinh[30];</a:t>
            </a:r>
            <a:endParaRPr/>
          </a:p>
          <a:p>
            <a:pPr indent="0" lvl="0" marL="0" marR="0" rtl="0" algn="l">
              <a:spcBef>
                <a:spcPts val="1000"/>
              </a:spcBef>
              <a:spcAft>
                <a:spcPts val="0"/>
              </a:spcAft>
              <a:buNone/>
            </a:pPr>
            <a:r>
              <a:rPr b="1" lang="en-US" sz="2000">
                <a:solidFill>
                  <a:srgbClr val="CC3300"/>
                </a:solidFill>
                <a:latin typeface="Arial"/>
                <a:ea typeface="Arial"/>
                <a:cs typeface="Arial"/>
                <a:sym typeface="Arial"/>
              </a:rPr>
              <a:t>     Date  NgaySinh;   </a:t>
            </a:r>
            <a:endParaRPr/>
          </a:p>
          <a:p>
            <a:pPr indent="0" lvl="0" marL="0" marR="0" rtl="0" algn="l">
              <a:spcBef>
                <a:spcPts val="1000"/>
              </a:spcBef>
              <a:spcAft>
                <a:spcPts val="0"/>
              </a:spcAft>
              <a:buNone/>
            </a:pPr>
            <a:r>
              <a:rPr b="1" lang="en-US" sz="2000">
                <a:solidFill>
                  <a:srgbClr val="CC3300"/>
                </a:solidFill>
                <a:latin typeface="Arial"/>
                <a:ea typeface="Arial"/>
                <a:cs typeface="Arial"/>
                <a:sym typeface="Arial"/>
              </a:rPr>
              <a:t>     float   DiemThi;     </a:t>
            </a:r>
            <a:endParaRPr/>
          </a:p>
          <a:p>
            <a:pPr indent="0" lvl="0" marL="0" marR="0" rtl="0" algn="l">
              <a:spcBef>
                <a:spcPts val="1000"/>
              </a:spcBef>
              <a:spcAft>
                <a:spcPts val="0"/>
              </a:spcAft>
              <a:buNone/>
            </a:pPr>
            <a:r>
              <a:rPr b="1" lang="en-US" sz="2000">
                <a:solidFill>
                  <a:srgbClr val="CC3300"/>
                </a:solidFill>
                <a:latin typeface="Arial"/>
                <a:ea typeface="Arial"/>
                <a:cs typeface="Arial"/>
                <a:sym typeface="Arial"/>
              </a:rPr>
              <a:t>} SinhVien;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49"/>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526" name="Google Shape;526;p49"/>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527" name="Google Shape;527;p49"/>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Ví dụ </a:t>
            </a:r>
            <a:endParaRPr/>
          </a:p>
        </p:txBody>
      </p:sp>
      <p:sp>
        <p:nvSpPr>
          <p:cNvPr id="528" name="Google Shape;528;p49"/>
          <p:cNvSpPr txBox="1"/>
          <p:nvPr>
            <p:ph idx="1" type="body"/>
          </p:nvPr>
        </p:nvSpPr>
        <p:spPr>
          <a:xfrm>
            <a:off x="914400" y="1108075"/>
            <a:ext cx="7848600" cy="5216525"/>
          </a:xfrm>
          <a:prstGeom prst="rect">
            <a:avLst/>
          </a:prstGeom>
          <a:noFill/>
          <a:ln>
            <a:noFill/>
          </a:ln>
        </p:spPr>
        <p:txBody>
          <a:bodyPr anchorCtr="0" anchor="t" bIns="45700" lIns="91425" spcFirstLastPara="1" rIns="91425" wrap="square" tIns="45700">
            <a:noAutofit/>
          </a:bodyPr>
          <a:lstStyle/>
          <a:p>
            <a:pPr indent="-495300" lvl="0" marL="495300" marR="0" rtl="0" algn="just">
              <a:spcBef>
                <a:spcPts val="0"/>
              </a:spcBef>
              <a:spcAft>
                <a:spcPts val="0"/>
              </a:spcAft>
              <a:buClr>
                <a:srgbClr val="0099FF"/>
              </a:buClr>
              <a:buSzPts val="2400"/>
              <a:buFont typeface="Noto Sans Symbols"/>
              <a:buChar char="∙"/>
            </a:pPr>
            <a:r>
              <a:rPr b="1" i="0" lang="en-US" sz="2400" u="none" cap="none" strike="noStrike">
                <a:solidFill>
                  <a:schemeClr val="dk1"/>
                </a:solidFill>
                <a:latin typeface="Arial"/>
                <a:ea typeface="Arial"/>
                <a:cs typeface="Arial"/>
                <a:sym typeface="Arial"/>
              </a:rPr>
              <a:t>Khai báo CTDL cho một SV gồm các thông tin:</a:t>
            </a:r>
            <a:endParaRPr/>
          </a:p>
          <a:p>
            <a:pPr indent="-438150" lvl="1" marL="782638" marR="0" rtl="0" algn="just">
              <a:spcBef>
                <a:spcPts val="460"/>
              </a:spcBef>
              <a:spcAft>
                <a:spcPts val="0"/>
              </a:spcAft>
              <a:buClr>
                <a:srgbClr val="FFC247"/>
              </a:buClr>
              <a:buSzPts val="1610"/>
              <a:buFont typeface="Noto Sans Symbols"/>
              <a:buNone/>
            </a:pPr>
            <a:r>
              <a:rPr b="0" i="0" lang="en-US" sz="2300" u="none" cap="none" strike="noStrike">
                <a:solidFill>
                  <a:schemeClr val="dk1"/>
                </a:solidFill>
                <a:latin typeface="Arial"/>
                <a:ea typeface="Arial"/>
                <a:cs typeface="Arial"/>
                <a:sym typeface="Arial"/>
              </a:rPr>
              <a:t>MaSV      : số nguyên 4 bytes</a:t>
            </a:r>
            <a:endParaRPr/>
          </a:p>
          <a:p>
            <a:pPr indent="-438150" lvl="1" marL="782638" marR="0" rtl="0" algn="just">
              <a:spcBef>
                <a:spcPts val="460"/>
              </a:spcBef>
              <a:spcAft>
                <a:spcPts val="0"/>
              </a:spcAft>
              <a:buClr>
                <a:srgbClr val="FFC247"/>
              </a:buClr>
              <a:buSzPts val="1610"/>
              <a:buFont typeface="Noto Sans Symbols"/>
              <a:buNone/>
            </a:pPr>
            <a:r>
              <a:rPr b="0" i="0" lang="en-US" sz="2300" u="none" cap="none" strike="noStrike">
                <a:solidFill>
                  <a:schemeClr val="dk1"/>
                </a:solidFill>
                <a:latin typeface="Arial"/>
                <a:ea typeface="Arial"/>
                <a:cs typeface="Arial"/>
                <a:sym typeface="Arial"/>
              </a:rPr>
              <a:t>HoTen     : chuỗi tối đa 20 kí tự.</a:t>
            </a:r>
            <a:endParaRPr/>
          </a:p>
          <a:p>
            <a:pPr indent="-438150" lvl="1" marL="782638" marR="0" rtl="0" algn="just">
              <a:spcBef>
                <a:spcPts val="460"/>
              </a:spcBef>
              <a:spcAft>
                <a:spcPts val="0"/>
              </a:spcAft>
              <a:buClr>
                <a:srgbClr val="FFC247"/>
              </a:buClr>
              <a:buSzPts val="1610"/>
              <a:buFont typeface="Noto Sans Symbols"/>
              <a:buNone/>
            </a:pPr>
            <a:r>
              <a:rPr b="0" i="0" lang="en-US" sz="2300" u="none" cap="none" strike="noStrike">
                <a:solidFill>
                  <a:schemeClr val="dk1"/>
                </a:solidFill>
                <a:latin typeface="Arial"/>
                <a:ea typeface="Arial"/>
                <a:cs typeface="Arial"/>
                <a:sym typeface="Arial"/>
              </a:rPr>
              <a:t>NamSinh : số nguyên 2 bytes</a:t>
            </a:r>
            <a:endParaRPr/>
          </a:p>
          <a:p>
            <a:pPr indent="-438150" lvl="1" marL="782638" marR="0" rtl="0" algn="just">
              <a:spcBef>
                <a:spcPts val="460"/>
              </a:spcBef>
              <a:spcAft>
                <a:spcPts val="0"/>
              </a:spcAft>
              <a:buClr>
                <a:srgbClr val="FFC247"/>
              </a:buClr>
              <a:buSzPts val="1610"/>
              <a:buFont typeface="Noto Sans Symbols"/>
              <a:buNone/>
            </a:pPr>
            <a:r>
              <a:rPr b="0" i="0" lang="en-US" sz="2300" u="none" cap="none" strike="noStrike">
                <a:solidFill>
                  <a:schemeClr val="dk1"/>
                </a:solidFill>
                <a:latin typeface="Arial"/>
                <a:ea typeface="Arial"/>
                <a:cs typeface="Arial"/>
                <a:sym typeface="Arial"/>
              </a:rPr>
              <a:t>Diem       : số thực 4 bytes</a:t>
            </a:r>
            <a:endParaRPr/>
          </a:p>
          <a:p>
            <a:pPr indent="-495300" lvl="0" marL="495300" marR="0" rtl="0" algn="just">
              <a:spcBef>
                <a:spcPts val="480"/>
              </a:spcBef>
              <a:spcAft>
                <a:spcPts val="0"/>
              </a:spcAft>
              <a:buClr>
                <a:srgbClr val="0099FF"/>
              </a:buClr>
              <a:buSzPts val="2400"/>
              <a:buFont typeface="Noto Sans Symbols"/>
              <a:buChar char="∙"/>
            </a:pPr>
            <a:r>
              <a:rPr b="1" i="0" lang="en-US" sz="2400" u="none" cap="none" strike="noStrike">
                <a:solidFill>
                  <a:schemeClr val="dk1"/>
                </a:solidFill>
                <a:latin typeface="Arial"/>
                <a:ea typeface="Arial"/>
                <a:cs typeface="Arial"/>
                <a:sym typeface="Arial"/>
              </a:rPr>
              <a:t>Cài đặt các hàm sau:</a:t>
            </a:r>
            <a:endParaRPr/>
          </a:p>
          <a:p>
            <a:pPr indent="-438149" lvl="1" marL="782638" marR="0" rtl="0" algn="just">
              <a:spcBef>
                <a:spcPts val="460"/>
              </a:spcBef>
              <a:spcAft>
                <a:spcPts val="0"/>
              </a:spcAft>
              <a:buClr>
                <a:srgbClr val="FFC247"/>
              </a:buClr>
              <a:buSzPts val="1610"/>
              <a:buFont typeface="Noto Sans Symbols"/>
              <a:buAutoNum type="arabicPeriod"/>
            </a:pPr>
            <a:r>
              <a:rPr b="0" i="0" lang="en-US" sz="2300" u="none" cap="none" strike="noStrike">
                <a:solidFill>
                  <a:schemeClr val="dk1"/>
                </a:solidFill>
                <a:latin typeface="Arial"/>
                <a:ea typeface="Arial"/>
                <a:cs typeface="Arial"/>
                <a:sym typeface="Arial"/>
              </a:rPr>
              <a:t>Nhập vào mảng một chiều a gồm n SV.</a:t>
            </a:r>
            <a:endParaRPr/>
          </a:p>
          <a:p>
            <a:pPr indent="-438149" lvl="1" marL="782638" marR="0" rtl="0" algn="just">
              <a:spcBef>
                <a:spcPts val="460"/>
              </a:spcBef>
              <a:spcAft>
                <a:spcPts val="0"/>
              </a:spcAft>
              <a:buClr>
                <a:srgbClr val="FFC247"/>
              </a:buClr>
              <a:buSzPts val="1610"/>
              <a:buFont typeface="Noto Sans Symbols"/>
              <a:buAutoNum type="arabicPeriod"/>
            </a:pPr>
            <a:r>
              <a:rPr b="0" i="0" lang="en-US" sz="2300" u="none" cap="none" strike="noStrike">
                <a:solidFill>
                  <a:schemeClr val="dk1"/>
                </a:solidFill>
                <a:latin typeface="Arial"/>
                <a:ea typeface="Arial"/>
                <a:cs typeface="Arial"/>
                <a:sym typeface="Arial"/>
              </a:rPr>
              <a:t>Xuất ra toàn bộ thông tin của các sinh viên</a:t>
            </a:r>
            <a:endParaRPr/>
          </a:p>
          <a:p>
            <a:pPr indent="-438149" lvl="1" marL="782638" marR="0" rtl="0" algn="just">
              <a:spcBef>
                <a:spcPts val="460"/>
              </a:spcBef>
              <a:spcAft>
                <a:spcPts val="0"/>
              </a:spcAft>
              <a:buClr>
                <a:srgbClr val="FFC247"/>
              </a:buClr>
              <a:buSzPts val="1610"/>
              <a:buFont typeface="Noto Sans Symbols"/>
              <a:buAutoNum type="arabicPeriod"/>
            </a:pPr>
            <a:r>
              <a:rPr b="0" i="0" lang="en-US" sz="2300" u="none" cap="none" strike="noStrike">
                <a:solidFill>
                  <a:schemeClr val="dk1"/>
                </a:solidFill>
                <a:latin typeface="Arial"/>
                <a:ea typeface="Arial"/>
                <a:cs typeface="Arial"/>
                <a:sym typeface="Arial"/>
              </a:rPr>
              <a:t>Tìm sinh viên có MaSV = x.</a:t>
            </a:r>
            <a:endParaRPr/>
          </a:p>
          <a:p>
            <a:pPr indent="-438149" lvl="1" marL="782638" marR="0" rtl="0" algn="just">
              <a:spcBef>
                <a:spcPts val="460"/>
              </a:spcBef>
              <a:spcAft>
                <a:spcPts val="0"/>
              </a:spcAft>
              <a:buClr>
                <a:srgbClr val="FFC247"/>
              </a:buClr>
              <a:buSzPts val="1610"/>
              <a:buFont typeface="Noto Sans Symbols"/>
              <a:buAutoNum type="arabicPeriod"/>
            </a:pPr>
            <a:r>
              <a:rPr b="0" i="0" lang="en-US" sz="2300" u="none" cap="none" strike="noStrike">
                <a:solidFill>
                  <a:schemeClr val="dk1"/>
                </a:solidFill>
                <a:latin typeface="Arial"/>
                <a:ea typeface="Arial"/>
                <a:cs typeface="Arial"/>
                <a:sym typeface="Arial"/>
              </a:rPr>
              <a:t>Tìm SV có tên là x (nếu có nhiều SV thì chỉ cần tìm SV đầu tiên).</a:t>
            </a:r>
            <a:endParaRPr/>
          </a:p>
          <a:p>
            <a:pPr indent="-438149" lvl="1" marL="782638" marR="0" rtl="0" algn="just">
              <a:spcBef>
                <a:spcPts val="460"/>
              </a:spcBef>
              <a:spcAft>
                <a:spcPts val="0"/>
              </a:spcAft>
              <a:buClr>
                <a:srgbClr val="FFC247"/>
              </a:buClr>
              <a:buSzPts val="1610"/>
              <a:buFont typeface="Noto Sans Symbols"/>
              <a:buAutoNum type="arabicPeriod"/>
            </a:pPr>
            <a:r>
              <a:rPr b="0" i="0" lang="en-US" sz="2300" u="none" cap="none" strike="noStrike">
                <a:solidFill>
                  <a:schemeClr val="dk1"/>
                </a:solidFill>
                <a:latin typeface="Arial"/>
                <a:ea typeface="Arial"/>
                <a:cs typeface="Arial"/>
                <a:sym typeface="Arial"/>
              </a:rPr>
              <a:t>In ra màn hình  tất cả các SV có năm sinh = 1989.</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p50"/>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534" name="Google Shape;534;p50"/>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535" name="Google Shape;535;p50"/>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Nội dung</a:t>
            </a:r>
            <a:endParaRPr/>
          </a:p>
        </p:txBody>
      </p:sp>
      <p:sp>
        <p:nvSpPr>
          <p:cNvPr id="536" name="Google Shape;536;p50"/>
          <p:cNvSpPr txBox="1"/>
          <p:nvPr>
            <p:ph idx="1" type="body"/>
          </p:nvPr>
        </p:nvSpPr>
        <p:spPr>
          <a:xfrm>
            <a:off x="914400" y="1108075"/>
            <a:ext cx="7848600" cy="52165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0099FF"/>
              </a:buClr>
              <a:buSzPts val="2600"/>
              <a:buFont typeface="Noto Sans Symbols"/>
              <a:buChar char="∙"/>
            </a:pPr>
            <a:r>
              <a:rPr b="0" i="0" lang="en-US" sz="2600" u="none" cap="none" strike="noStrike">
                <a:solidFill>
                  <a:schemeClr val="dk1"/>
                </a:solidFill>
                <a:latin typeface="Arial"/>
                <a:ea typeface="Arial"/>
                <a:cs typeface="Arial"/>
                <a:sym typeface="Arial"/>
              </a:rPr>
              <a:t>Vai trò của Cấu trúc dữ liệu trong một đề án tin học</a:t>
            </a:r>
            <a:endParaRPr/>
          </a:p>
          <a:p>
            <a:pPr indent="-342900" lvl="0" marL="342900" marR="0" rtl="0" algn="just">
              <a:spcBef>
                <a:spcPts val="520"/>
              </a:spcBef>
              <a:spcAft>
                <a:spcPts val="0"/>
              </a:spcAft>
              <a:buClr>
                <a:srgbClr val="0099FF"/>
              </a:buClr>
              <a:buSzPts val="2600"/>
              <a:buFont typeface="Noto Sans Symbols"/>
              <a:buChar char="∙"/>
            </a:pPr>
            <a:r>
              <a:rPr b="0" i="0" lang="en-US" sz="2600" u="none" cap="none" strike="noStrike">
                <a:solidFill>
                  <a:schemeClr val="dk1"/>
                </a:solidFill>
                <a:latin typeface="Arial"/>
                <a:ea typeface="Arial"/>
                <a:cs typeface="Arial"/>
                <a:sym typeface="Arial"/>
              </a:rPr>
              <a:t>Các tiêu chuẩn đánh giá cấu trúc dữ liệu</a:t>
            </a:r>
            <a:endParaRPr/>
          </a:p>
          <a:p>
            <a:pPr indent="-342900" lvl="0" marL="342900" marR="0" rtl="0" algn="just">
              <a:spcBef>
                <a:spcPts val="520"/>
              </a:spcBef>
              <a:spcAft>
                <a:spcPts val="0"/>
              </a:spcAft>
              <a:buClr>
                <a:srgbClr val="0099FF"/>
              </a:buClr>
              <a:buSzPts val="2600"/>
              <a:buFont typeface="Noto Sans Symbols"/>
              <a:buChar char="∙"/>
            </a:pPr>
            <a:r>
              <a:rPr b="0" i="0" lang="en-US" sz="2600" u="none" cap="none" strike="noStrike">
                <a:solidFill>
                  <a:schemeClr val="dk1"/>
                </a:solidFill>
                <a:latin typeface="Arial"/>
                <a:ea typeface="Arial"/>
                <a:cs typeface="Arial"/>
                <a:sym typeface="Arial"/>
              </a:rPr>
              <a:t>Kiểu dữ liệu</a:t>
            </a:r>
            <a:endParaRPr/>
          </a:p>
          <a:p>
            <a:pPr indent="-342900" lvl="0" marL="342900" marR="0" rtl="0" algn="just">
              <a:spcBef>
                <a:spcPts val="520"/>
              </a:spcBef>
              <a:spcAft>
                <a:spcPts val="0"/>
              </a:spcAft>
              <a:buClr>
                <a:srgbClr val="0099FF"/>
              </a:buClr>
              <a:buSzPts val="2600"/>
              <a:buFont typeface="Noto Sans Symbols"/>
              <a:buChar char="∙"/>
            </a:pPr>
            <a:r>
              <a:rPr b="1" i="0" lang="en-US" sz="2600" u="none" cap="none" strike="noStrike">
                <a:solidFill>
                  <a:srgbClr val="CC0000"/>
                </a:solidFill>
                <a:latin typeface="Arial"/>
                <a:ea typeface="Arial"/>
                <a:cs typeface="Arial"/>
                <a:sym typeface="Arial"/>
              </a:rPr>
              <a:t>Đánh giá độ phức tạp của giải thuật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51"/>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543" name="Google Shape;543;p51"/>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544" name="Google Shape;544;p51"/>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Độ phức tạp của giải thuật</a:t>
            </a:r>
            <a:endParaRPr/>
          </a:p>
        </p:txBody>
      </p:sp>
      <p:sp>
        <p:nvSpPr>
          <p:cNvPr id="545" name="Google Shape;545;p51"/>
          <p:cNvSpPr txBox="1"/>
          <p:nvPr>
            <p:ph idx="1" type="body"/>
          </p:nvPr>
        </p:nvSpPr>
        <p:spPr>
          <a:xfrm>
            <a:off x="914400" y="1108075"/>
            <a:ext cx="7848600" cy="52165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0099FF"/>
              </a:buClr>
              <a:buSzPts val="2600"/>
              <a:buFont typeface="Noto Sans Symbols"/>
              <a:buChar char="∙"/>
            </a:pPr>
            <a:r>
              <a:rPr b="0" i="0" lang="en-US" sz="2600" u="none" cap="none" strike="noStrike">
                <a:solidFill>
                  <a:schemeClr val="dk1"/>
                </a:solidFill>
                <a:latin typeface="Arial"/>
                <a:ea typeface="Arial"/>
                <a:cs typeface="Arial"/>
                <a:sym typeface="Arial"/>
              </a:rPr>
              <a:t>Sự cần thiết phân tích giải thuật </a:t>
            </a:r>
            <a:endParaRPr/>
          </a:p>
        </p:txBody>
      </p:sp>
      <p:grpSp>
        <p:nvGrpSpPr>
          <p:cNvPr id="546" name="Google Shape;546;p51"/>
          <p:cNvGrpSpPr/>
          <p:nvPr/>
        </p:nvGrpSpPr>
        <p:grpSpPr>
          <a:xfrm>
            <a:off x="990600" y="2057400"/>
            <a:ext cx="4724400" cy="2819400"/>
            <a:chOff x="624" y="1296"/>
            <a:chExt cx="2976" cy="1776"/>
          </a:xfrm>
        </p:grpSpPr>
        <p:sp>
          <p:nvSpPr>
            <p:cNvPr id="547" name="Google Shape;547;p51"/>
            <p:cNvSpPr/>
            <p:nvPr/>
          </p:nvSpPr>
          <p:spPr>
            <a:xfrm>
              <a:off x="624" y="1296"/>
              <a:ext cx="2976" cy="1776"/>
            </a:xfrm>
            <a:prstGeom prst="ellipse">
              <a:avLst/>
            </a:prstGeom>
            <a:solidFill>
              <a:srgbClr val="99CCFF">
                <a:alpha val="1647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548" name="Google Shape;548;p51"/>
            <p:cNvSpPr/>
            <p:nvPr/>
          </p:nvSpPr>
          <p:spPr>
            <a:xfrm>
              <a:off x="1152" y="1632"/>
              <a:ext cx="576" cy="720"/>
            </a:xfrm>
            <a:prstGeom prst="verticalScroll">
              <a:avLst>
                <a:gd fmla="val 12500" name="adj"/>
              </a:avLst>
            </a:prstGeom>
            <a:solidFill>
              <a:srgbClr val="CCCC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GT A</a:t>
              </a:r>
              <a:endParaRPr/>
            </a:p>
          </p:txBody>
        </p:sp>
        <p:sp>
          <p:nvSpPr>
            <p:cNvPr id="549" name="Google Shape;549;p51"/>
            <p:cNvSpPr/>
            <p:nvPr/>
          </p:nvSpPr>
          <p:spPr>
            <a:xfrm>
              <a:off x="1824" y="1920"/>
              <a:ext cx="576" cy="720"/>
            </a:xfrm>
            <a:prstGeom prst="verticalScroll">
              <a:avLst>
                <a:gd fmla="val 12500" name="adj"/>
              </a:avLst>
            </a:prstGeom>
            <a:solidFill>
              <a:srgbClr val="FFCC99"/>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GT B</a:t>
              </a:r>
              <a:endParaRPr/>
            </a:p>
          </p:txBody>
        </p:sp>
        <p:sp>
          <p:nvSpPr>
            <p:cNvPr id="550" name="Google Shape;550;p51"/>
            <p:cNvSpPr/>
            <p:nvPr/>
          </p:nvSpPr>
          <p:spPr>
            <a:xfrm>
              <a:off x="2400" y="1680"/>
              <a:ext cx="576" cy="720"/>
            </a:xfrm>
            <a:prstGeom prst="verticalScroll">
              <a:avLst>
                <a:gd fmla="val 12500" name="adj"/>
              </a:avLst>
            </a:prstGeom>
            <a:solidFill>
              <a:srgbClr val="CCCC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GT C</a:t>
              </a:r>
              <a:endParaRPr/>
            </a:p>
          </p:txBody>
        </p:sp>
        <p:sp>
          <p:nvSpPr>
            <p:cNvPr id="551" name="Google Shape;551;p51"/>
            <p:cNvSpPr txBox="1"/>
            <p:nvPr/>
          </p:nvSpPr>
          <p:spPr>
            <a:xfrm>
              <a:off x="1543" y="2786"/>
              <a:ext cx="1190" cy="19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Vấn đề cần giải quyết</a:t>
              </a:r>
              <a:endParaRPr/>
            </a:p>
          </p:txBody>
        </p:sp>
      </p:grpSp>
      <p:sp>
        <p:nvSpPr>
          <p:cNvPr id="552" name="Google Shape;552;p51"/>
          <p:cNvSpPr/>
          <p:nvPr/>
        </p:nvSpPr>
        <p:spPr>
          <a:xfrm>
            <a:off x="5943600" y="3429000"/>
            <a:ext cx="1447800" cy="304800"/>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close/>
              </a:path>
              <a:path extrusionOk="0" h="21600" w="21600">
                <a:moveTo>
                  <a:pt x="1350" y="5400"/>
                </a:moveTo>
                <a:lnTo>
                  <a:pt x="1350" y="16200"/>
                </a:lnTo>
                <a:lnTo>
                  <a:pt x="2700" y="16200"/>
                </a:lnTo>
                <a:lnTo>
                  <a:pt x="2700" y="5400"/>
                </a:lnTo>
                <a:close/>
              </a:path>
              <a:path extrusionOk="0" h="21600" w="21600">
                <a:moveTo>
                  <a:pt x="0" y="5400"/>
                </a:moveTo>
                <a:lnTo>
                  <a:pt x="0" y="16200"/>
                </a:lnTo>
                <a:lnTo>
                  <a:pt x="675" y="16200"/>
                </a:lnTo>
                <a:lnTo>
                  <a:pt x="675" y="5400"/>
                </a:lnTo>
                <a:close/>
              </a:path>
            </a:pathLst>
          </a:cu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553" name="Google Shape;553;p51"/>
          <p:cNvSpPr/>
          <p:nvPr/>
        </p:nvSpPr>
        <p:spPr>
          <a:xfrm>
            <a:off x="7467600" y="2743200"/>
            <a:ext cx="1371600" cy="1600200"/>
          </a:xfrm>
          <a:prstGeom prst="verticalScroll">
            <a:avLst>
              <a:gd fmla="val 12500" name="adj"/>
            </a:avLst>
          </a:prstGeom>
          <a:solidFill>
            <a:srgbClr val="CCCC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GT tốt</a:t>
            </a:r>
            <a:endParaRPr/>
          </a:p>
        </p:txBody>
      </p:sp>
      <p:sp>
        <p:nvSpPr>
          <p:cNvPr id="554" name="Google Shape;554;p51"/>
          <p:cNvSpPr/>
          <p:nvPr/>
        </p:nvSpPr>
        <p:spPr>
          <a:xfrm>
            <a:off x="4876800" y="5029200"/>
            <a:ext cx="3733800" cy="1219200"/>
          </a:xfrm>
          <a:prstGeom prst="rect">
            <a:avLst/>
          </a:prstGeom>
          <a:solidFill>
            <a:srgbClr val="FFCC99"/>
          </a:solidFill>
          <a:ln>
            <a:noFill/>
          </a:ln>
        </p:spPr>
        <p:txBody>
          <a:bodyPr anchorCtr="0" anchor="ctr" bIns="45700" lIns="91425" spcFirstLastPara="1" rIns="91425" wrap="square" tIns="45700">
            <a:noAutofit/>
          </a:bodyPr>
          <a:lstStyle/>
          <a:p>
            <a:pPr indent="-342900" lvl="0" marL="3429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  Giải thuật đúng</a:t>
            </a:r>
            <a:endParaRPr/>
          </a:p>
          <a:p>
            <a:pPr indent="-342900" lvl="0" marL="3429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  Giải thuật đơn giản</a:t>
            </a:r>
            <a:endParaRPr/>
          </a:p>
          <a:p>
            <a:pPr indent="-342900" lvl="0" marL="3429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  Giải thuật thực hiện nhanh</a:t>
            </a:r>
            <a:endParaRPr/>
          </a:p>
        </p:txBody>
      </p:sp>
      <p:cxnSp>
        <p:nvCxnSpPr>
          <p:cNvPr id="555" name="Google Shape;555;p51"/>
          <p:cNvCxnSpPr/>
          <p:nvPr/>
        </p:nvCxnSpPr>
        <p:spPr>
          <a:xfrm>
            <a:off x="6324600" y="3962400"/>
            <a:ext cx="228600" cy="914400"/>
          </a:xfrm>
          <a:prstGeom prst="straightConnector1">
            <a:avLst/>
          </a:prstGeom>
          <a:noFill/>
          <a:ln cap="flat" cmpd="sng" w="9525">
            <a:solidFill>
              <a:schemeClr val="dk1"/>
            </a:solidFill>
            <a:prstDash val="solid"/>
            <a:round/>
            <a:headEnd len="med" w="med" type="none"/>
            <a:tailEnd len="med" w="med" type="triangle"/>
          </a:ln>
        </p:spPr>
      </p:cxnSp>
      <p:pic>
        <p:nvPicPr>
          <p:cNvPr descr="j0078622[1]" id="556" name="Google Shape;556;p51"/>
          <p:cNvPicPr preferRelativeResize="0"/>
          <p:nvPr/>
        </p:nvPicPr>
        <p:blipFill rotWithShape="1">
          <a:blip r:embed="rId3">
            <a:alphaModFix/>
          </a:blip>
          <a:srcRect b="0" l="0" r="0" t="0"/>
          <a:stretch/>
        </p:blipFill>
        <p:spPr>
          <a:xfrm>
            <a:off x="6019800" y="1905000"/>
            <a:ext cx="638175" cy="13716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52"/>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563" name="Google Shape;563;p52"/>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564" name="Google Shape;564;p52"/>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Thời gian thực hiện</a:t>
            </a:r>
            <a:endParaRPr/>
          </a:p>
        </p:txBody>
      </p:sp>
      <p:sp>
        <p:nvSpPr>
          <p:cNvPr id="565" name="Google Shape;565;p52"/>
          <p:cNvSpPr txBox="1"/>
          <p:nvPr>
            <p:ph idx="1" type="body"/>
          </p:nvPr>
        </p:nvSpPr>
        <p:spPr>
          <a:xfrm>
            <a:off x="914400" y="1108075"/>
            <a:ext cx="7848600" cy="52165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0099FF"/>
              </a:buClr>
              <a:buSzPts val="2600"/>
              <a:buFont typeface="Noto Sans Symbols"/>
              <a:buChar char="∙"/>
            </a:pPr>
            <a:r>
              <a:rPr b="0" i="0" lang="en-US" sz="2600" u="none" cap="none" strike="noStrike">
                <a:solidFill>
                  <a:schemeClr val="dk1"/>
                </a:solidFill>
                <a:latin typeface="Arial"/>
                <a:ea typeface="Arial"/>
                <a:cs typeface="Arial"/>
                <a:sym typeface="Arial"/>
              </a:rPr>
              <a:t>Thời gian thực hiện phụ thuộc vào</a:t>
            </a:r>
            <a:endParaRPr/>
          </a:p>
          <a:p>
            <a:pPr indent="-325438" lvl="1" marL="669925" marR="0" rtl="0" algn="just">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Giải thuật</a:t>
            </a:r>
            <a:endParaRPr/>
          </a:p>
          <a:p>
            <a:pPr indent="-325438" lvl="1" marL="669925" marR="0" rtl="0" algn="just">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Tập chỉ thị của máy tính</a:t>
            </a:r>
            <a:endParaRPr/>
          </a:p>
          <a:p>
            <a:pPr indent="-325438" lvl="1" marL="669925" marR="0" rtl="0" algn="just">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Cấu hình của máy tính (tốc độ)</a:t>
            </a:r>
            <a:endParaRPr/>
          </a:p>
          <a:p>
            <a:pPr indent="-325438" lvl="1" marL="669925" marR="0" rtl="0" algn="just">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Kỹ năng của người lập trình</a:t>
            </a:r>
            <a:endParaRPr/>
          </a:p>
          <a:p>
            <a:pPr indent="-342900" lvl="0" marL="342900" marR="0" rtl="0" algn="just">
              <a:spcBef>
                <a:spcPts val="520"/>
              </a:spcBef>
              <a:spcAft>
                <a:spcPts val="0"/>
              </a:spcAft>
              <a:buClr>
                <a:srgbClr val="0099FF"/>
              </a:buClr>
              <a:buSzPts val="2600"/>
              <a:buFont typeface="Noto Sans Symbols"/>
              <a:buChar char="∙"/>
            </a:pPr>
            <a:r>
              <a:rPr b="0" i="0" lang="en-US" sz="2600" u="none" cap="none" strike="noStrike">
                <a:solidFill>
                  <a:schemeClr val="dk1"/>
                </a:solidFill>
                <a:latin typeface="Arial"/>
                <a:ea typeface="Arial"/>
                <a:cs typeface="Arial"/>
                <a:sym typeface="Arial"/>
              </a:rPr>
              <a:t>Tính phức tạp của thời gian được tiếp cận theo sự đo lường cơ bản của việc thực thi.</a:t>
            </a:r>
            <a:endParaRPr/>
          </a:p>
          <a:p>
            <a:pPr indent="-342900" lvl="0" marL="342900" marR="0" rtl="0" algn="just">
              <a:spcBef>
                <a:spcPts val="520"/>
              </a:spcBef>
              <a:spcAft>
                <a:spcPts val="0"/>
              </a:spcAft>
              <a:buClr>
                <a:srgbClr val="0099FF"/>
              </a:buClr>
              <a:buSzPts val="2600"/>
              <a:buFont typeface="Noto Sans Symbols"/>
              <a:buChar char="∙"/>
            </a:pPr>
            <a:r>
              <a:rPr b="0" i="0" lang="en-US" sz="2600" u="none" cap="none" strike="noStrike">
                <a:solidFill>
                  <a:schemeClr val="dk1"/>
                </a:solidFill>
                <a:latin typeface="Arial"/>
                <a:ea typeface="Arial"/>
                <a:cs typeface="Arial"/>
                <a:sym typeface="Arial"/>
              </a:rPr>
              <a:t>Thời gian thực hiện một chương trình là một hàm theo kích thước dữ liệu vào: </a:t>
            </a:r>
            <a:r>
              <a:rPr b="0" i="0" lang="en-US" sz="2600" u="none" cap="none" strike="noStrike">
                <a:solidFill>
                  <a:srgbClr val="CC0000"/>
                </a:solidFill>
                <a:latin typeface="Arial"/>
                <a:ea typeface="Arial"/>
                <a:cs typeface="Arial"/>
                <a:sym typeface="Arial"/>
              </a:rPr>
              <a:t>T(n)</a:t>
            </a:r>
            <a:r>
              <a:rPr b="0" i="0" lang="en-US" sz="2600" u="none" cap="none" strike="noStrike">
                <a:solidFill>
                  <a:schemeClr val="dk1"/>
                </a:solidFill>
                <a:latin typeface="Arial"/>
                <a:ea typeface="Arial"/>
                <a:cs typeface="Arial"/>
                <a:sym typeface="Arial"/>
              </a:rPr>
              <a:t>, n là kích thước của dữ liệu vào.</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sp>
        <p:nvSpPr>
          <p:cNvPr id="571" name="Google Shape;571;p53"/>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572" name="Google Shape;572;p53"/>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573" name="Google Shape;573;p53"/>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Thời gian thực hiện</a:t>
            </a:r>
            <a:endParaRPr/>
          </a:p>
        </p:txBody>
      </p:sp>
      <p:sp>
        <p:nvSpPr>
          <p:cNvPr id="574" name="Google Shape;574;p53"/>
          <p:cNvSpPr txBox="1"/>
          <p:nvPr>
            <p:ph idx="1" type="body"/>
          </p:nvPr>
        </p:nvSpPr>
        <p:spPr>
          <a:xfrm>
            <a:off x="685800" y="1066800"/>
            <a:ext cx="8229600" cy="56388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0099FF"/>
              </a:buClr>
              <a:buSzPts val="2600"/>
              <a:buFont typeface="Noto Sans Symbols"/>
              <a:buChar char="∙"/>
            </a:pPr>
            <a:r>
              <a:rPr b="1" i="0" lang="en-US" sz="2600" u="none" cap="none" strike="noStrike">
                <a:solidFill>
                  <a:schemeClr val="dk1"/>
                </a:solidFill>
                <a:latin typeface="Arial"/>
                <a:ea typeface="Arial"/>
                <a:cs typeface="Arial"/>
                <a:sym typeface="Arial"/>
              </a:rPr>
              <a:t>Đơn vị của T(n) : theo số lệnh được thực hiện.</a:t>
            </a:r>
            <a:endParaRPr/>
          </a:p>
          <a:p>
            <a:pPr indent="-342900" lvl="0" marL="342900" marR="0" rtl="0" algn="just">
              <a:spcBef>
                <a:spcPts val="520"/>
              </a:spcBef>
              <a:spcAft>
                <a:spcPts val="0"/>
              </a:spcAft>
              <a:buClr>
                <a:srgbClr val="0099FF"/>
              </a:buClr>
              <a:buSzPts val="2600"/>
              <a:buFont typeface="Noto Sans Symbols"/>
              <a:buChar char="∙"/>
            </a:pPr>
            <a:r>
              <a:rPr b="0" i="0" lang="en-US" sz="2600" u="none" cap="none" strike="noStrike">
                <a:solidFill>
                  <a:schemeClr val="dk1"/>
                </a:solidFill>
                <a:latin typeface="Arial"/>
                <a:ea typeface="Arial"/>
                <a:cs typeface="Arial"/>
                <a:sym typeface="Arial"/>
              </a:rPr>
              <a:t>T(n) = C</a:t>
            </a:r>
            <a:r>
              <a:rPr b="0" baseline="-25000" i="0" lang="en-US" sz="2600" u="none" cap="none" strike="noStrike">
                <a:solidFill>
                  <a:schemeClr val="dk1"/>
                </a:solidFill>
                <a:latin typeface="Arial"/>
                <a:ea typeface="Arial"/>
                <a:cs typeface="Arial"/>
                <a:sym typeface="Arial"/>
              </a:rPr>
              <a:t>n</a:t>
            </a:r>
            <a:r>
              <a:rPr b="0" i="0" lang="en-US" sz="2600" u="none" cap="none" strike="noStrike">
                <a:solidFill>
                  <a:schemeClr val="dk1"/>
                </a:solidFill>
                <a:latin typeface="Arial"/>
                <a:ea typeface="Arial"/>
                <a:cs typeface="Arial"/>
                <a:sym typeface="Arial"/>
              </a:rPr>
              <a:t> thì chương trình cần C</a:t>
            </a:r>
            <a:r>
              <a:rPr b="0" baseline="-25000" i="0" lang="en-US" sz="2600" u="none" cap="none" strike="noStrike">
                <a:solidFill>
                  <a:schemeClr val="dk1"/>
                </a:solidFill>
                <a:latin typeface="Arial"/>
                <a:ea typeface="Arial"/>
                <a:cs typeface="Arial"/>
                <a:sym typeface="Arial"/>
              </a:rPr>
              <a:t>n</a:t>
            </a:r>
            <a:r>
              <a:rPr b="0" i="0" lang="en-US" sz="2600" u="none" cap="none" strike="noStrike">
                <a:solidFill>
                  <a:schemeClr val="dk1"/>
                </a:solidFill>
                <a:latin typeface="Arial"/>
                <a:ea typeface="Arial"/>
                <a:cs typeface="Arial"/>
                <a:sym typeface="Arial"/>
              </a:rPr>
              <a:t> chỉ thị thực thi</a:t>
            </a:r>
            <a:endParaRPr/>
          </a:p>
          <a:p>
            <a:pPr indent="-342900" lvl="0" marL="342900" marR="0" rtl="0" algn="just">
              <a:spcBef>
                <a:spcPts val="520"/>
              </a:spcBef>
              <a:spcAft>
                <a:spcPts val="0"/>
              </a:spcAft>
              <a:buClr>
                <a:srgbClr val="0099FF"/>
              </a:buClr>
              <a:buSzPts val="2600"/>
              <a:buFont typeface="Noto Sans Symbols"/>
              <a:buChar char="∙"/>
            </a:pPr>
            <a:r>
              <a:rPr b="0" i="0" lang="en-US" sz="2600" u="none" cap="none" strike="noStrike">
                <a:solidFill>
                  <a:schemeClr val="dk1"/>
                </a:solidFill>
                <a:latin typeface="Arial"/>
                <a:ea typeface="Arial"/>
                <a:cs typeface="Arial"/>
                <a:sym typeface="Arial"/>
              </a:rPr>
              <a:t>Thời gian thực hiện </a:t>
            </a:r>
            <a:r>
              <a:rPr b="0" i="0" lang="en-US" sz="2600" u="none" cap="none" strike="noStrike">
                <a:solidFill>
                  <a:srgbClr val="CC3300"/>
                </a:solidFill>
                <a:latin typeface="Arial"/>
                <a:ea typeface="Arial"/>
                <a:cs typeface="Arial"/>
                <a:sym typeface="Arial"/>
              </a:rPr>
              <a:t>xấu nhất</a:t>
            </a:r>
            <a:r>
              <a:rPr b="0" i="0" lang="en-US" sz="2600" u="none" cap="none" strike="noStrike">
                <a:solidFill>
                  <a:schemeClr val="dk1"/>
                </a:solidFill>
                <a:latin typeface="Arial"/>
                <a:ea typeface="Arial"/>
                <a:cs typeface="Arial"/>
                <a:sym typeface="Arial"/>
              </a:rPr>
              <a:t>: do tính chất dữ liệu cũng ảnh hưởng</a:t>
            </a:r>
            <a:endParaRPr/>
          </a:p>
          <a:p>
            <a:pPr indent="-325438" lvl="1" marL="669925" marR="0" rtl="0" algn="just">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VD chương trình sắp xếp sẽ cho thời gian khác nhau với các bộ DL có thứ tự khác nhau!</a:t>
            </a:r>
            <a:endParaRPr/>
          </a:p>
          <a:p>
            <a:pPr indent="-325438" lvl="1" marL="669925" marR="0" rtl="0" algn="just">
              <a:spcBef>
                <a:spcPts val="460"/>
              </a:spcBef>
              <a:spcAft>
                <a:spcPts val="0"/>
              </a:spcAft>
              <a:buClr>
                <a:srgbClr val="FFC247"/>
              </a:buClr>
              <a:buSzPts val="1610"/>
              <a:buFont typeface="Noto Sans Symbols"/>
              <a:buNone/>
            </a:pPr>
            <a:r>
              <a:t/>
            </a:r>
            <a:endParaRPr b="0" i="0" sz="2300" u="none" cap="none" strike="noStrike">
              <a:solidFill>
                <a:schemeClr val="dk1"/>
              </a:solidFill>
              <a:latin typeface="Arial"/>
              <a:ea typeface="Arial"/>
              <a:cs typeface="Arial"/>
              <a:sym typeface="Arial"/>
            </a:endParaRPr>
          </a:p>
          <a:p>
            <a:pPr indent="-342900" lvl="0" marL="342900" marR="0" rtl="0" algn="just">
              <a:spcBef>
                <a:spcPts val="520"/>
              </a:spcBef>
              <a:spcAft>
                <a:spcPts val="0"/>
              </a:spcAft>
              <a:buClr>
                <a:srgbClr val="0099FF"/>
              </a:buClr>
              <a:buSzPts val="2600"/>
              <a:buFont typeface="Noto Sans Symbols"/>
              <a:buChar char="☞"/>
            </a:pPr>
            <a:r>
              <a:rPr b="1" i="0" lang="en-US" sz="2600" u="none" cap="none" strike="noStrike">
                <a:solidFill>
                  <a:schemeClr val="dk1"/>
                </a:solidFill>
                <a:latin typeface="Arial"/>
                <a:ea typeface="Arial"/>
                <a:cs typeface="Arial"/>
                <a:sym typeface="Arial"/>
              </a:rPr>
              <a:t>T(n) : thời gian chương trình thực hiện trong trường hợp xấu nhất trên dữ liệu kích thước n.</a:t>
            </a:r>
            <a:endParaRPr/>
          </a:p>
          <a:p>
            <a:pPr indent="-325438" lvl="1" marL="669925" marR="0" rtl="0" algn="just">
              <a:spcBef>
                <a:spcPts val="460"/>
              </a:spcBef>
              <a:spcAft>
                <a:spcPts val="0"/>
              </a:spcAft>
              <a:buClr>
                <a:srgbClr val="FFC247"/>
              </a:buClr>
              <a:buSzPts val="1610"/>
              <a:buFont typeface="Noto Sans Symbols"/>
              <a:buNone/>
            </a:pPr>
            <a:r>
              <a:rPr b="0" i="0" lang="en-US" sz="2300" u="none" cap="none" strike="noStrike">
                <a:solidFill>
                  <a:schemeClr val="dk1"/>
                </a:solidFill>
                <a:latin typeface="Arial"/>
                <a:ea typeface="Arial"/>
                <a:cs typeface="Arial"/>
                <a:sym typeface="Arial"/>
              </a:rPr>
              <a:t>VD: Tìm x trong mảng số nguyên</a:t>
            </a:r>
            <a:endParaRPr/>
          </a:p>
          <a:p>
            <a:pPr indent="-325438" lvl="1" marL="669925" marR="0" rtl="0" algn="just">
              <a:spcBef>
                <a:spcPts val="460"/>
              </a:spcBef>
              <a:spcAft>
                <a:spcPts val="0"/>
              </a:spcAft>
              <a:buClr>
                <a:srgbClr val="FFC247"/>
              </a:buClr>
              <a:buSzPts val="1610"/>
              <a:buFont typeface="Noto Sans Symbols"/>
              <a:buNone/>
            </a:pPr>
            <a:r>
              <a:rPr b="0" i="0" lang="en-US" sz="2300" u="none" cap="none" strike="noStrike">
                <a:solidFill>
                  <a:schemeClr val="dk1"/>
                </a:solidFill>
                <a:latin typeface="Arial"/>
                <a:ea typeface="Arial"/>
                <a:cs typeface="Arial"/>
                <a:sym typeface="Arial"/>
              </a:rPr>
              <a:t>	Trường hợp tốt nhất/xấu nhất?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8"/>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141" name="Google Shape;141;p18"/>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142" name="Google Shape;142;p18"/>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Dự án tin học</a:t>
            </a:r>
            <a:endParaRPr/>
          </a:p>
        </p:txBody>
      </p:sp>
      <p:sp>
        <p:nvSpPr>
          <p:cNvPr id="143" name="Google Shape;143;p18"/>
          <p:cNvSpPr txBox="1"/>
          <p:nvPr>
            <p:ph idx="1" type="body"/>
          </p:nvPr>
        </p:nvSpPr>
        <p:spPr>
          <a:xfrm>
            <a:off x="914400" y="1108075"/>
            <a:ext cx="7848600" cy="52165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0099FF"/>
              </a:buClr>
              <a:buSzPts val="2600"/>
              <a:buFont typeface="Noto Sans Symbols"/>
              <a:buChar char="∙"/>
            </a:pPr>
            <a:r>
              <a:rPr b="0" i="0" lang="en-US" sz="2600" u="none" cap="none" strike="noStrike">
                <a:solidFill>
                  <a:schemeClr val="dk1"/>
                </a:solidFill>
                <a:latin typeface="Arial"/>
                <a:ea typeface="Arial"/>
                <a:cs typeface="Arial"/>
                <a:sym typeface="Arial"/>
              </a:rPr>
              <a:t>Vai trò của cấu trúc dữ liệu trong một dự án tin học:</a:t>
            </a:r>
            <a:endParaRPr/>
          </a:p>
        </p:txBody>
      </p:sp>
      <p:grpSp>
        <p:nvGrpSpPr>
          <p:cNvPr id="144" name="Google Shape;144;p18"/>
          <p:cNvGrpSpPr/>
          <p:nvPr/>
        </p:nvGrpSpPr>
        <p:grpSpPr>
          <a:xfrm>
            <a:off x="1570038" y="1905000"/>
            <a:ext cx="6354762" cy="3581400"/>
            <a:chOff x="844" y="1152"/>
            <a:chExt cx="4244" cy="2400"/>
          </a:xfrm>
        </p:grpSpPr>
        <p:sp>
          <p:nvSpPr>
            <p:cNvPr id="145" name="Google Shape;145;p18"/>
            <p:cNvSpPr/>
            <p:nvPr/>
          </p:nvSpPr>
          <p:spPr>
            <a:xfrm>
              <a:off x="2736" y="1385"/>
              <a:ext cx="1533" cy="864"/>
            </a:xfrm>
            <a:prstGeom prst="flowChartMultidocumen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  Bài toán giải quyết </a:t>
              </a:r>
              <a:endParaRPr/>
            </a:p>
            <a:p>
              <a:pPr indent="0" lvl="0" marL="0" marR="0" rtl="0" algn="ctr">
                <a:spcBef>
                  <a:spcPts val="0"/>
                </a:spcBef>
                <a:spcAft>
                  <a:spcPts val="0"/>
                </a:spcAft>
                <a:buNone/>
              </a:pPr>
              <a:r>
                <a:rPr b="1" lang="en-US" sz="1800">
                  <a:solidFill>
                    <a:schemeClr val="dk1"/>
                  </a:solidFill>
                  <a:latin typeface="Arial"/>
                  <a:ea typeface="Arial"/>
                  <a:cs typeface="Arial"/>
                  <a:sym typeface="Arial"/>
                </a:rPr>
                <a:t>trong máy tính</a:t>
              </a:r>
              <a:endParaRPr/>
            </a:p>
          </p:txBody>
        </p:sp>
        <p:sp>
          <p:nvSpPr>
            <p:cNvPr id="146" name="Google Shape;146;p18"/>
            <p:cNvSpPr/>
            <p:nvPr/>
          </p:nvSpPr>
          <p:spPr>
            <a:xfrm>
              <a:off x="4080" y="2832"/>
              <a:ext cx="1008" cy="720"/>
            </a:xfrm>
            <a:prstGeom prst="flowChartDocument">
              <a:avLst/>
            </a:prstGeom>
            <a:solidFill>
              <a:srgbClr val="99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Xử lý trên </a:t>
              </a:r>
              <a:endParaRPr/>
            </a:p>
            <a:p>
              <a:pPr indent="0" lvl="0" marL="0" marR="0" rtl="0" algn="ctr">
                <a:spcBef>
                  <a:spcPts val="0"/>
                </a:spcBef>
                <a:spcAft>
                  <a:spcPts val="0"/>
                </a:spcAft>
                <a:buNone/>
              </a:pPr>
              <a:r>
                <a:rPr b="1" lang="en-US" sz="1800">
                  <a:solidFill>
                    <a:schemeClr val="dk1"/>
                  </a:solidFill>
                  <a:latin typeface="Arial"/>
                  <a:ea typeface="Arial"/>
                  <a:cs typeface="Arial"/>
                  <a:sym typeface="Arial"/>
                </a:rPr>
                <a:t>đối tượng DL</a:t>
              </a:r>
              <a:endParaRPr/>
            </a:p>
          </p:txBody>
        </p:sp>
        <p:cxnSp>
          <p:nvCxnSpPr>
            <p:cNvPr id="147" name="Google Shape;147;p18"/>
            <p:cNvCxnSpPr/>
            <p:nvPr/>
          </p:nvCxnSpPr>
          <p:spPr>
            <a:xfrm>
              <a:off x="2064" y="1641"/>
              <a:ext cx="672" cy="0"/>
            </a:xfrm>
            <a:prstGeom prst="straightConnector1">
              <a:avLst/>
            </a:prstGeom>
            <a:noFill/>
            <a:ln cap="flat" cmpd="sng" w="9525">
              <a:solidFill>
                <a:schemeClr val="dk1"/>
              </a:solidFill>
              <a:prstDash val="solid"/>
              <a:round/>
              <a:headEnd len="med" w="med" type="none"/>
              <a:tailEnd len="med" w="med" type="triangle"/>
            </a:ln>
          </p:spPr>
        </p:cxnSp>
        <p:cxnSp>
          <p:nvCxnSpPr>
            <p:cNvPr id="148" name="Google Shape;148;p18"/>
            <p:cNvCxnSpPr/>
            <p:nvPr/>
          </p:nvCxnSpPr>
          <p:spPr>
            <a:xfrm flipH="1">
              <a:off x="2832" y="2169"/>
              <a:ext cx="720" cy="663"/>
            </a:xfrm>
            <a:prstGeom prst="straightConnector1">
              <a:avLst/>
            </a:prstGeom>
            <a:noFill/>
            <a:ln cap="flat" cmpd="sng" w="9525">
              <a:solidFill>
                <a:schemeClr val="dk1"/>
              </a:solidFill>
              <a:prstDash val="solid"/>
              <a:round/>
              <a:headEnd len="med" w="med" type="none"/>
              <a:tailEnd len="med" w="med" type="triangle"/>
            </a:ln>
          </p:spPr>
        </p:cxnSp>
        <p:cxnSp>
          <p:nvCxnSpPr>
            <p:cNvPr id="149" name="Google Shape;149;p18"/>
            <p:cNvCxnSpPr/>
            <p:nvPr/>
          </p:nvCxnSpPr>
          <p:spPr>
            <a:xfrm>
              <a:off x="3552" y="2169"/>
              <a:ext cx="816" cy="615"/>
            </a:xfrm>
            <a:prstGeom prst="straightConnector1">
              <a:avLst/>
            </a:prstGeom>
            <a:noFill/>
            <a:ln cap="flat" cmpd="sng" w="9525">
              <a:solidFill>
                <a:schemeClr val="dk1"/>
              </a:solidFill>
              <a:prstDash val="solid"/>
              <a:round/>
              <a:headEnd len="med" w="med" type="none"/>
              <a:tailEnd len="med" w="med" type="triangle"/>
            </a:ln>
          </p:spPr>
        </p:cxnSp>
        <p:pic>
          <p:nvPicPr>
            <p:cNvPr descr="j0295583[1]" id="150" name="Google Shape;150;p18"/>
            <p:cNvPicPr preferRelativeResize="0"/>
            <p:nvPr/>
          </p:nvPicPr>
          <p:blipFill rotWithShape="1">
            <a:blip r:embed="rId3">
              <a:alphaModFix/>
            </a:blip>
            <a:srcRect b="0" l="0" r="0" t="0"/>
            <a:stretch/>
          </p:blipFill>
          <p:spPr>
            <a:xfrm>
              <a:off x="960" y="1161"/>
              <a:ext cx="1170" cy="1040"/>
            </a:xfrm>
            <a:prstGeom prst="rect">
              <a:avLst/>
            </a:prstGeom>
            <a:noFill/>
            <a:ln>
              <a:noFill/>
            </a:ln>
          </p:spPr>
        </p:pic>
        <p:sp>
          <p:nvSpPr>
            <p:cNvPr id="151" name="Google Shape;151;p18"/>
            <p:cNvSpPr txBox="1"/>
            <p:nvPr/>
          </p:nvSpPr>
          <p:spPr>
            <a:xfrm>
              <a:off x="844" y="2156"/>
              <a:ext cx="1285" cy="24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Bài toán thực tế</a:t>
              </a:r>
              <a:endParaRPr/>
            </a:p>
          </p:txBody>
        </p:sp>
        <p:pic>
          <p:nvPicPr>
            <p:cNvPr descr="bs00272_[1]" id="152" name="Google Shape;152;p18"/>
            <p:cNvPicPr preferRelativeResize="0"/>
            <p:nvPr/>
          </p:nvPicPr>
          <p:blipFill rotWithShape="1">
            <a:blip r:embed="rId4">
              <a:alphaModFix/>
            </a:blip>
            <a:srcRect b="0" l="0" r="0" t="0"/>
            <a:stretch/>
          </p:blipFill>
          <p:spPr>
            <a:xfrm>
              <a:off x="3648" y="1209"/>
              <a:ext cx="576" cy="390"/>
            </a:xfrm>
            <a:prstGeom prst="rect">
              <a:avLst/>
            </a:prstGeom>
            <a:noFill/>
            <a:ln>
              <a:noFill/>
            </a:ln>
          </p:spPr>
        </p:pic>
        <p:pic>
          <p:nvPicPr>
            <p:cNvPr descr="j0412266[1]" id="153" name="Google Shape;153;p18"/>
            <p:cNvPicPr preferRelativeResize="0"/>
            <p:nvPr/>
          </p:nvPicPr>
          <p:blipFill rotWithShape="1">
            <a:blip r:embed="rId5">
              <a:alphaModFix/>
            </a:blip>
            <a:srcRect b="0" l="0" r="0" t="0"/>
            <a:stretch/>
          </p:blipFill>
          <p:spPr>
            <a:xfrm>
              <a:off x="3024" y="1152"/>
              <a:ext cx="528" cy="471"/>
            </a:xfrm>
            <a:prstGeom prst="rect">
              <a:avLst/>
            </a:prstGeom>
            <a:noFill/>
            <a:ln>
              <a:noFill/>
            </a:ln>
          </p:spPr>
        </p:pic>
        <p:pic>
          <p:nvPicPr>
            <p:cNvPr descr="j0335667[1]" id="154" name="Google Shape;154;p18"/>
            <p:cNvPicPr preferRelativeResize="0"/>
            <p:nvPr/>
          </p:nvPicPr>
          <p:blipFill rotWithShape="1">
            <a:blip r:embed="rId6">
              <a:alphaModFix/>
            </a:blip>
            <a:srcRect b="0" l="0" r="0" t="0"/>
            <a:stretch/>
          </p:blipFill>
          <p:spPr>
            <a:xfrm>
              <a:off x="2304" y="2208"/>
              <a:ext cx="544" cy="576"/>
            </a:xfrm>
            <a:prstGeom prst="rect">
              <a:avLst/>
            </a:prstGeom>
            <a:noFill/>
            <a:ln>
              <a:noFill/>
            </a:ln>
          </p:spPr>
        </p:pic>
        <p:pic>
          <p:nvPicPr>
            <p:cNvPr descr="j0433892[1]" id="155" name="Google Shape;155;p18"/>
            <p:cNvPicPr preferRelativeResize="0"/>
            <p:nvPr/>
          </p:nvPicPr>
          <p:blipFill rotWithShape="1">
            <a:blip r:embed="rId7">
              <a:alphaModFix/>
            </a:blip>
            <a:srcRect b="0" l="0" r="0" t="0"/>
            <a:stretch/>
          </p:blipFill>
          <p:spPr>
            <a:xfrm>
              <a:off x="4512" y="2304"/>
              <a:ext cx="528" cy="528"/>
            </a:xfrm>
            <a:prstGeom prst="rect">
              <a:avLst/>
            </a:prstGeom>
            <a:noFill/>
            <a:ln>
              <a:noFill/>
            </a:ln>
          </p:spPr>
        </p:pic>
        <p:sp>
          <p:nvSpPr>
            <p:cNvPr id="156" name="Google Shape;156;p18"/>
            <p:cNvSpPr/>
            <p:nvPr/>
          </p:nvSpPr>
          <p:spPr>
            <a:xfrm>
              <a:off x="2208" y="2880"/>
              <a:ext cx="1005" cy="672"/>
            </a:xfrm>
            <a:prstGeom prst="flowChartDocument">
              <a:avLst/>
            </a:prstGeom>
            <a:solidFill>
              <a:srgbClr val="99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Đối tượng </a:t>
              </a:r>
              <a:endParaRPr/>
            </a:p>
            <a:p>
              <a:pPr indent="0" lvl="0" marL="0" marR="0" rtl="0" algn="ctr">
                <a:spcBef>
                  <a:spcPts val="0"/>
                </a:spcBef>
                <a:spcAft>
                  <a:spcPts val="0"/>
                </a:spcAft>
                <a:buNone/>
              </a:pPr>
              <a:r>
                <a:rPr b="1" lang="en-US" sz="1800">
                  <a:solidFill>
                    <a:schemeClr val="dk1"/>
                  </a:solidFill>
                  <a:latin typeface="Arial"/>
                  <a:ea typeface="Arial"/>
                  <a:cs typeface="Arial"/>
                  <a:sym typeface="Arial"/>
                </a:rPr>
                <a:t>dữ liệu</a:t>
              </a: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9" name="Shape 579"/>
        <p:cNvGrpSpPr/>
        <p:nvPr/>
      </p:nvGrpSpPr>
      <p:grpSpPr>
        <a:xfrm>
          <a:off x="0" y="0"/>
          <a:ext cx="0" cy="0"/>
          <a:chOff x="0" y="0"/>
          <a:chExt cx="0" cy="0"/>
        </a:xfrm>
      </p:grpSpPr>
      <p:sp>
        <p:nvSpPr>
          <p:cNvPr id="580" name="Google Shape;580;p54"/>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581" name="Google Shape;581;p54"/>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582" name="Google Shape;582;p54"/>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Độ phức tạp giải thuật</a:t>
            </a:r>
            <a:endParaRPr/>
          </a:p>
        </p:txBody>
      </p:sp>
      <p:sp>
        <p:nvSpPr>
          <p:cNvPr id="583" name="Google Shape;583;p54"/>
          <p:cNvSpPr txBox="1"/>
          <p:nvPr>
            <p:ph idx="1" type="body"/>
          </p:nvPr>
        </p:nvSpPr>
        <p:spPr>
          <a:xfrm>
            <a:off x="914400" y="1108075"/>
            <a:ext cx="7848600" cy="52165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0099FF"/>
              </a:buClr>
              <a:buSzPts val="2600"/>
              <a:buFont typeface="Noto Sans Symbols"/>
              <a:buChar char="∙"/>
            </a:pPr>
            <a:r>
              <a:rPr b="0" i="0" lang="en-US" sz="2600" u="none" cap="none" strike="noStrike">
                <a:solidFill>
                  <a:schemeClr val="dk1"/>
                </a:solidFill>
                <a:latin typeface="Arial"/>
                <a:ea typeface="Arial"/>
                <a:cs typeface="Arial"/>
                <a:sym typeface="Arial"/>
              </a:rPr>
              <a:t>Các độ phức tạp thường gặp:</a:t>
            </a:r>
            <a:endParaRPr/>
          </a:p>
          <a:p>
            <a:pPr indent="-325438" lvl="1" marL="669925" marR="0" rtl="0" algn="just">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O(1)        : Nếu T(n) là hằng số (T(n)=C)</a:t>
            </a:r>
            <a:endParaRPr/>
          </a:p>
          <a:p>
            <a:pPr indent="-325438" lvl="1" marL="669925" marR="0" rtl="0" algn="just">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O(log</a:t>
            </a:r>
            <a:r>
              <a:rPr b="0" baseline="-25000" i="0" lang="en-US" sz="2300" u="none" cap="none" strike="noStrike">
                <a:solidFill>
                  <a:schemeClr val="dk1"/>
                </a:solidFill>
                <a:latin typeface="Arial"/>
                <a:ea typeface="Arial"/>
                <a:cs typeface="Arial"/>
                <a:sym typeface="Arial"/>
              </a:rPr>
              <a:t>2</a:t>
            </a:r>
            <a:r>
              <a:rPr b="0" i="0" lang="en-US" sz="2300" u="none" cap="none" strike="noStrike">
                <a:solidFill>
                  <a:schemeClr val="dk1"/>
                </a:solidFill>
                <a:latin typeface="Arial"/>
                <a:ea typeface="Arial"/>
                <a:cs typeface="Arial"/>
                <a:sym typeface="Arial"/>
              </a:rPr>
              <a:t>n)  : Độ phức tạp dạng logarit</a:t>
            </a:r>
            <a:endParaRPr/>
          </a:p>
          <a:p>
            <a:pPr indent="-325438" lvl="1" marL="669925" marR="0" rtl="0" algn="just">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O( n)       : Độ phức tạp tuyến tính</a:t>
            </a:r>
            <a:endParaRPr/>
          </a:p>
          <a:p>
            <a:pPr indent="-325438" lvl="1" marL="669925" marR="0" rtl="0" algn="just">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O(nlog</a:t>
            </a:r>
            <a:r>
              <a:rPr b="0" baseline="-25000" i="0" lang="en-US" sz="2300" u="none" cap="none" strike="noStrike">
                <a:solidFill>
                  <a:schemeClr val="dk1"/>
                </a:solidFill>
                <a:latin typeface="Arial"/>
                <a:ea typeface="Arial"/>
                <a:cs typeface="Arial"/>
                <a:sym typeface="Arial"/>
              </a:rPr>
              <a:t>2</a:t>
            </a:r>
            <a:r>
              <a:rPr b="0" i="0" lang="en-US" sz="2300" u="none" cap="none" strike="noStrike">
                <a:solidFill>
                  <a:schemeClr val="dk1"/>
                </a:solidFill>
                <a:latin typeface="Arial"/>
                <a:ea typeface="Arial"/>
                <a:cs typeface="Arial"/>
                <a:sym typeface="Arial"/>
              </a:rPr>
              <a:t>n): Độ phức tạp tuyến tính logarit</a:t>
            </a:r>
            <a:endParaRPr/>
          </a:p>
          <a:p>
            <a:pPr indent="-325438" lvl="1" marL="669925" marR="0" rtl="0" algn="just">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O( n</a:t>
            </a:r>
            <a:r>
              <a:rPr b="0" baseline="30000" i="0" lang="en-US" sz="2300" u="none" cap="none" strike="noStrike">
                <a:solidFill>
                  <a:schemeClr val="dk1"/>
                </a:solidFill>
                <a:latin typeface="Arial"/>
                <a:ea typeface="Arial"/>
                <a:cs typeface="Arial"/>
                <a:sym typeface="Arial"/>
              </a:rPr>
              <a:t>2</a:t>
            </a:r>
            <a:r>
              <a:rPr b="0" i="0" lang="en-US" sz="2300" u="none" cap="none" strike="noStrike">
                <a:solidFill>
                  <a:schemeClr val="dk1"/>
                </a:solidFill>
                <a:latin typeface="Arial"/>
                <a:ea typeface="Arial"/>
                <a:cs typeface="Arial"/>
                <a:sym typeface="Arial"/>
              </a:rPr>
              <a:t>),  O(n</a:t>
            </a:r>
            <a:r>
              <a:rPr b="0" baseline="30000" i="0" lang="en-US" sz="2300" u="none" cap="none" strike="noStrike">
                <a:solidFill>
                  <a:schemeClr val="dk1"/>
                </a:solidFill>
                <a:latin typeface="Arial"/>
                <a:ea typeface="Arial"/>
                <a:cs typeface="Arial"/>
                <a:sym typeface="Arial"/>
              </a:rPr>
              <a:t>3</a:t>
            </a:r>
            <a:r>
              <a:rPr b="0" i="0" lang="en-US" sz="2300" u="none" cap="none" strike="noStrike">
                <a:solidFill>
                  <a:schemeClr val="dk1"/>
                </a:solidFill>
                <a:latin typeface="Arial"/>
                <a:ea typeface="Arial"/>
                <a:cs typeface="Arial"/>
                <a:sym typeface="Arial"/>
              </a:rPr>
              <a:t>),…,O(n </a:t>
            </a:r>
            <a:r>
              <a:rPr b="0" baseline="30000" i="0" lang="en-US" sz="2300" u="none" cap="none" strike="noStrike">
                <a:solidFill>
                  <a:schemeClr val="dk1"/>
                </a:solidFill>
                <a:latin typeface="Arial"/>
                <a:ea typeface="Arial"/>
                <a:cs typeface="Arial"/>
                <a:sym typeface="Arial"/>
              </a:rPr>
              <a:t>α</a:t>
            </a:r>
            <a:r>
              <a:rPr b="0" i="0" lang="en-US" sz="2300" u="none" cap="none" strike="noStrike">
                <a:solidFill>
                  <a:schemeClr val="dk1"/>
                </a:solidFill>
                <a:latin typeface="Arial"/>
                <a:ea typeface="Arial"/>
                <a:cs typeface="Arial"/>
                <a:sym typeface="Arial"/>
              </a:rPr>
              <a:t>): Độ phức tạp đa thức</a:t>
            </a:r>
            <a:endParaRPr b="0" baseline="30000" i="0" sz="2300" u="none" cap="none" strike="noStrike">
              <a:solidFill>
                <a:schemeClr val="dk1"/>
              </a:solidFill>
              <a:latin typeface="Arial"/>
              <a:ea typeface="Arial"/>
              <a:cs typeface="Arial"/>
              <a:sym typeface="Arial"/>
            </a:endParaRPr>
          </a:p>
          <a:p>
            <a:pPr indent="-325438" lvl="1" marL="669925" marR="0" rtl="0" algn="just">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 O(n!), O( n</a:t>
            </a:r>
            <a:r>
              <a:rPr b="0" baseline="30000" i="0" lang="en-US" sz="2300" u="none" cap="none" strike="noStrike">
                <a:solidFill>
                  <a:schemeClr val="dk1"/>
                </a:solidFill>
                <a:latin typeface="Arial"/>
                <a:ea typeface="Arial"/>
                <a:cs typeface="Arial"/>
                <a:sym typeface="Arial"/>
              </a:rPr>
              <a:t>n)</a:t>
            </a:r>
            <a:endParaRPr/>
          </a:p>
          <a:p>
            <a:pPr indent="-342900" lvl="0" marL="342900" marR="0" rtl="0" algn="just">
              <a:spcBef>
                <a:spcPts val="520"/>
              </a:spcBef>
              <a:spcAft>
                <a:spcPts val="0"/>
              </a:spcAft>
              <a:buClr>
                <a:srgbClr val="0099FF"/>
              </a:buClr>
              <a:buSzPts val="2600"/>
              <a:buFont typeface="Noto Sans Symbols"/>
              <a:buChar char="∙"/>
            </a:pPr>
            <a:r>
              <a:rPr b="0" i="0" lang="en-US" sz="2600" u="none" cap="none" strike="noStrike">
                <a:solidFill>
                  <a:schemeClr val="dk1"/>
                </a:solidFill>
                <a:latin typeface="Arial"/>
                <a:ea typeface="Arial"/>
                <a:cs typeface="Arial"/>
                <a:sym typeface="Arial"/>
              </a:rPr>
              <a:t>Thông thường thuật giải có độ phức tạp đa thức thì có thể cài đặt</a:t>
            </a:r>
            <a:endParaRPr/>
          </a:p>
          <a:p>
            <a:pPr indent="-342900" lvl="0" marL="342900" marR="0" rtl="0" algn="just">
              <a:spcBef>
                <a:spcPts val="520"/>
              </a:spcBef>
              <a:spcAft>
                <a:spcPts val="0"/>
              </a:spcAft>
              <a:buClr>
                <a:srgbClr val="0099FF"/>
              </a:buClr>
              <a:buSzPts val="2600"/>
              <a:buFont typeface="Noto Sans Symbols"/>
              <a:buChar char="∙"/>
            </a:pPr>
            <a:r>
              <a:rPr b="0" i="0" lang="en-US" sz="2600" u="none" cap="none" strike="noStrike">
                <a:solidFill>
                  <a:schemeClr val="dk1"/>
                </a:solidFill>
                <a:latin typeface="Arial"/>
                <a:ea typeface="Arial"/>
                <a:cs typeface="Arial"/>
                <a:sym typeface="Arial"/>
              </a:rPr>
              <a:t>Còn phức tạp ở mức hàm mũ thì phải cải tiến giải thuật!</a:t>
            </a:r>
            <a:endParaRPr/>
          </a:p>
          <a:p>
            <a:pPr indent="-342900" lvl="0" marL="342900" marR="0" rtl="0" algn="just">
              <a:spcBef>
                <a:spcPts val="520"/>
              </a:spcBef>
              <a:spcAft>
                <a:spcPts val="0"/>
              </a:spcAft>
              <a:buClr>
                <a:srgbClr val="0099FF"/>
              </a:buClr>
              <a:buSzPts val="2600"/>
              <a:buFont typeface="Noto Sans Symbols"/>
              <a:buNone/>
            </a:pPr>
            <a:r>
              <a:t/>
            </a:r>
            <a:endParaRPr b="0" baseline="30000" i="0" sz="2600" u="none" cap="none" strike="noStrike">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Google Shape;589;p55"/>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590" name="Google Shape;590;p55"/>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grpSp>
        <p:nvGrpSpPr>
          <p:cNvPr id="591" name="Google Shape;591;p55"/>
          <p:cNvGrpSpPr/>
          <p:nvPr/>
        </p:nvGrpSpPr>
        <p:grpSpPr>
          <a:xfrm>
            <a:off x="5829300" y="3200400"/>
            <a:ext cx="2895600" cy="2497138"/>
            <a:chOff x="3504" y="2112"/>
            <a:chExt cx="1440" cy="1680"/>
          </a:xfrm>
        </p:grpSpPr>
        <p:sp>
          <p:nvSpPr>
            <p:cNvPr id="592" name="Google Shape;592;p55"/>
            <p:cNvSpPr/>
            <p:nvPr/>
          </p:nvSpPr>
          <p:spPr>
            <a:xfrm>
              <a:off x="3504" y="2112"/>
              <a:ext cx="1440" cy="1680"/>
            </a:xfrm>
            <a:prstGeom prst="roundRect">
              <a:avLst>
                <a:gd fmla="val 16667" name="adj"/>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Verdana"/>
                <a:ea typeface="Verdana"/>
                <a:cs typeface="Verdana"/>
                <a:sym typeface="Verdana"/>
              </a:endParaRPr>
            </a:p>
          </p:txBody>
        </p:sp>
        <p:sp>
          <p:nvSpPr>
            <p:cNvPr id="593" name="Google Shape;593;p55"/>
            <p:cNvSpPr txBox="1"/>
            <p:nvPr/>
          </p:nvSpPr>
          <p:spPr>
            <a:xfrm>
              <a:off x="3612" y="2238"/>
              <a:ext cx="1284" cy="1456"/>
            </a:xfrm>
            <a:prstGeom prst="rect">
              <a:avLst/>
            </a:prstGeom>
            <a:noFill/>
            <a:ln>
              <a:noFill/>
            </a:ln>
          </p:spPr>
          <p:txBody>
            <a:bodyPr anchorCtr="0" anchor="t" bIns="45700" lIns="91425" spcFirstLastPara="1" rIns="91425" wrap="square" tIns="45700">
              <a:noAutofit/>
            </a:bodyPr>
            <a:lstStyle/>
            <a:p>
              <a:pPr indent="0" lvl="0" marL="112713" marR="0" rtl="0" algn="l">
                <a:spcBef>
                  <a:spcPts val="0"/>
                </a:spcBef>
                <a:spcAft>
                  <a:spcPts val="0"/>
                </a:spcAft>
                <a:buNone/>
              </a:pPr>
              <a:r>
                <a:rPr b="1" lang="en-US" sz="2600">
                  <a:solidFill>
                    <a:schemeClr val="dk1"/>
                  </a:solidFill>
                  <a:latin typeface="Arial"/>
                  <a:ea typeface="Arial"/>
                  <a:cs typeface="Arial"/>
                  <a:sym typeface="Arial"/>
                </a:rPr>
                <a:t>Quy tắc nhân:</a:t>
              </a:r>
              <a:endParaRPr/>
            </a:p>
            <a:p>
              <a:pPr indent="0" lvl="0" marL="112713" marR="0" rtl="0" algn="just">
                <a:spcBef>
                  <a:spcPts val="0"/>
                </a:spcBef>
                <a:spcAft>
                  <a:spcPts val="0"/>
                </a:spcAft>
                <a:buNone/>
              </a:pPr>
              <a:r>
                <a:rPr lang="en-US" sz="2200">
                  <a:solidFill>
                    <a:schemeClr val="dk1"/>
                  </a:solidFill>
                  <a:latin typeface="Arial"/>
                  <a:ea typeface="Arial"/>
                  <a:cs typeface="Arial"/>
                  <a:sym typeface="Arial"/>
                </a:rPr>
                <a:t>Độ phức tạp của đoạn gồm hai chương trình </a:t>
              </a:r>
              <a:r>
                <a:rPr b="1" i="1" lang="en-US" sz="2200">
                  <a:solidFill>
                    <a:srgbClr val="CC0000"/>
                  </a:solidFill>
                  <a:latin typeface="Arial"/>
                  <a:ea typeface="Arial"/>
                  <a:cs typeface="Arial"/>
                  <a:sym typeface="Arial"/>
                </a:rPr>
                <a:t>lồng nhau</a:t>
              </a:r>
              <a:r>
                <a:rPr lang="en-US" sz="2200">
                  <a:solidFill>
                    <a:schemeClr val="dk1"/>
                  </a:solidFill>
                  <a:latin typeface="Arial"/>
                  <a:ea typeface="Arial"/>
                  <a:cs typeface="Arial"/>
                  <a:sym typeface="Arial"/>
                </a:rPr>
                <a:t> là:</a:t>
              </a:r>
              <a:endParaRPr/>
            </a:p>
            <a:p>
              <a:pPr indent="0" lvl="0" marL="112713" marR="0" rtl="0" algn="ctr">
                <a:spcBef>
                  <a:spcPts val="0"/>
                </a:spcBef>
                <a:spcAft>
                  <a:spcPts val="0"/>
                </a:spcAft>
                <a:buNone/>
              </a:pPr>
              <a:r>
                <a:rPr b="1" lang="en-US" sz="2200">
                  <a:solidFill>
                    <a:schemeClr val="dk1"/>
                  </a:solidFill>
                  <a:latin typeface="Arial"/>
                  <a:ea typeface="Arial"/>
                  <a:cs typeface="Arial"/>
                  <a:sym typeface="Arial"/>
                </a:rPr>
                <a:t>O(f(n).g(n)) </a:t>
              </a:r>
              <a:endParaRPr/>
            </a:p>
          </p:txBody>
        </p:sp>
      </p:grpSp>
      <p:sp>
        <p:nvSpPr>
          <p:cNvPr id="594" name="Google Shape;594;p55"/>
          <p:cNvSpPr txBox="1"/>
          <p:nvPr>
            <p:ph type="title"/>
          </p:nvPr>
        </p:nvSpPr>
        <p:spPr>
          <a:xfrm>
            <a:off x="381000" y="152400"/>
            <a:ext cx="8763000" cy="5635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Qui tắc tính độ phức tạp</a:t>
            </a:r>
            <a:endParaRPr/>
          </a:p>
        </p:txBody>
      </p:sp>
      <p:grpSp>
        <p:nvGrpSpPr>
          <p:cNvPr id="595" name="Google Shape;595;p55"/>
          <p:cNvGrpSpPr/>
          <p:nvPr/>
        </p:nvGrpSpPr>
        <p:grpSpPr>
          <a:xfrm>
            <a:off x="685800" y="3276600"/>
            <a:ext cx="3505200" cy="2390775"/>
            <a:chOff x="168" y="2112"/>
            <a:chExt cx="1992" cy="1680"/>
          </a:xfrm>
        </p:grpSpPr>
        <p:sp>
          <p:nvSpPr>
            <p:cNvPr id="596" name="Google Shape;596;p55"/>
            <p:cNvSpPr/>
            <p:nvPr/>
          </p:nvSpPr>
          <p:spPr>
            <a:xfrm>
              <a:off x="168" y="2112"/>
              <a:ext cx="1992" cy="1680"/>
            </a:xfrm>
            <a:prstGeom prst="roundRect">
              <a:avLst>
                <a:gd fmla="val 16667" name="adj"/>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Verdana"/>
                <a:ea typeface="Verdana"/>
                <a:cs typeface="Verdana"/>
                <a:sym typeface="Verdana"/>
              </a:endParaRPr>
            </a:p>
          </p:txBody>
        </p:sp>
        <p:sp>
          <p:nvSpPr>
            <p:cNvPr id="597" name="Google Shape;597;p55"/>
            <p:cNvSpPr txBox="1"/>
            <p:nvPr/>
          </p:nvSpPr>
          <p:spPr>
            <a:xfrm>
              <a:off x="288" y="2238"/>
              <a:ext cx="1776" cy="128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600">
                  <a:solidFill>
                    <a:schemeClr val="dk1"/>
                  </a:solidFill>
                  <a:latin typeface="Arial"/>
                  <a:ea typeface="Arial"/>
                  <a:cs typeface="Arial"/>
                  <a:sym typeface="Arial"/>
                </a:rPr>
                <a:t>Quy tắc tổng:</a:t>
              </a:r>
              <a:r>
                <a:rPr lang="en-US" sz="2200">
                  <a:solidFill>
                    <a:schemeClr val="dk1"/>
                  </a:solidFill>
                  <a:latin typeface="Arial"/>
                  <a:ea typeface="Arial"/>
                  <a:cs typeface="Arial"/>
                  <a:sym typeface="Arial"/>
                </a:rPr>
                <a:t> Độ phức tạp của đoạn gồm 2 chương trình </a:t>
              </a:r>
              <a:r>
                <a:rPr i="1" lang="en-US" sz="2200">
                  <a:solidFill>
                    <a:srgbClr val="CC0000"/>
                  </a:solidFill>
                  <a:latin typeface="Arial"/>
                  <a:ea typeface="Arial"/>
                  <a:cs typeface="Arial"/>
                  <a:sym typeface="Arial"/>
                </a:rPr>
                <a:t>nối tiếp nhau.</a:t>
              </a:r>
              <a:endParaRPr sz="2200">
                <a:solidFill>
                  <a:schemeClr val="dk1"/>
                </a:solidFill>
                <a:latin typeface="Arial"/>
                <a:ea typeface="Arial"/>
                <a:cs typeface="Arial"/>
                <a:sym typeface="Arial"/>
              </a:endParaRPr>
            </a:p>
            <a:p>
              <a:pPr indent="0" lvl="0" marL="0" marR="0" rtl="0" algn="just">
                <a:spcBef>
                  <a:spcPts val="0"/>
                </a:spcBef>
                <a:spcAft>
                  <a:spcPts val="0"/>
                </a:spcAft>
                <a:buNone/>
              </a:pPr>
              <a:r>
                <a:rPr b="1" lang="en-US" sz="2200">
                  <a:solidFill>
                    <a:schemeClr val="dk1"/>
                  </a:solidFill>
                  <a:latin typeface="Arial"/>
                  <a:ea typeface="Arial"/>
                  <a:cs typeface="Arial"/>
                  <a:sym typeface="Arial"/>
                </a:rPr>
                <a:t>O(max(f(n),g(n)))</a:t>
              </a:r>
              <a:endParaRPr/>
            </a:p>
          </p:txBody>
        </p:sp>
      </p:grpSp>
      <p:sp>
        <p:nvSpPr>
          <p:cNvPr id="598" name="Google Shape;598;p55"/>
          <p:cNvSpPr/>
          <p:nvPr/>
        </p:nvSpPr>
        <p:spPr>
          <a:xfrm>
            <a:off x="3709988" y="2770188"/>
            <a:ext cx="754062" cy="1063625"/>
          </a:xfrm>
          <a:custGeom>
            <a:rect b="b" l="l" r="r" t="t"/>
            <a:pathLst>
              <a:path extrusionOk="0" h="798" w="580">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a:gsLst>
              <a:gs pos="0">
                <a:schemeClr val="accent2"/>
              </a:gs>
              <a:gs pos="100000">
                <a:srgbClr val="A6BBA4"/>
              </a:gs>
            </a:gsLst>
            <a:lin ang="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599" name="Google Shape;599;p55"/>
          <p:cNvSpPr/>
          <p:nvPr/>
        </p:nvSpPr>
        <p:spPr>
          <a:xfrm flipH="1">
            <a:off x="5356225" y="2767013"/>
            <a:ext cx="779463" cy="1066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600" name="Google Shape;600;p55"/>
          <p:cNvSpPr/>
          <p:nvPr/>
        </p:nvSpPr>
        <p:spPr>
          <a:xfrm flipH="1">
            <a:off x="5362575" y="2770188"/>
            <a:ext cx="754063" cy="1063625"/>
          </a:xfrm>
          <a:custGeom>
            <a:rect b="b" l="l" r="r" t="t"/>
            <a:pathLst>
              <a:path extrusionOk="0" h="798" w="580">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a:gsLst>
              <a:gs pos="0">
                <a:schemeClr val="hlink"/>
              </a:gs>
              <a:gs pos="100000">
                <a:srgbClr val="E5DCD6"/>
              </a:gs>
            </a:gsLst>
            <a:lin ang="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grpSp>
        <p:nvGrpSpPr>
          <p:cNvPr id="601" name="Google Shape;601;p55"/>
          <p:cNvGrpSpPr/>
          <p:nvPr/>
        </p:nvGrpSpPr>
        <p:grpSpPr>
          <a:xfrm>
            <a:off x="3535363" y="1143000"/>
            <a:ext cx="2505075" cy="1373188"/>
            <a:chOff x="1963" y="1026"/>
            <a:chExt cx="1889" cy="1009"/>
          </a:xfrm>
        </p:grpSpPr>
        <p:grpSp>
          <p:nvGrpSpPr>
            <p:cNvPr id="602" name="Google Shape;602;p55"/>
            <p:cNvGrpSpPr/>
            <p:nvPr/>
          </p:nvGrpSpPr>
          <p:grpSpPr>
            <a:xfrm>
              <a:off x="1963" y="1026"/>
              <a:ext cx="1889" cy="1009"/>
              <a:chOff x="1997" y="1314"/>
              <a:chExt cx="1889" cy="1009"/>
            </a:xfrm>
          </p:grpSpPr>
          <p:grpSp>
            <p:nvGrpSpPr>
              <p:cNvPr id="603" name="Google Shape;603;p55"/>
              <p:cNvGrpSpPr/>
              <p:nvPr/>
            </p:nvGrpSpPr>
            <p:grpSpPr>
              <a:xfrm>
                <a:off x="1997" y="1404"/>
                <a:ext cx="1889" cy="919"/>
                <a:chOff x="1973" y="1027"/>
                <a:chExt cx="1926" cy="937"/>
              </a:xfrm>
            </p:grpSpPr>
            <p:sp>
              <p:nvSpPr>
                <p:cNvPr id="604" name="Google Shape;604;p55"/>
                <p:cNvSpPr/>
                <p:nvPr/>
              </p:nvSpPr>
              <p:spPr>
                <a:xfrm>
                  <a:off x="1994" y="1057"/>
                  <a:ext cx="1905" cy="907"/>
                </a:xfrm>
                <a:prstGeom prst="ellipse">
                  <a:avLst/>
                </a:prstGeom>
                <a:gradFill>
                  <a:gsLst>
                    <a:gs pos="0">
                      <a:schemeClr val="hlink"/>
                    </a:gs>
                    <a:gs pos="100000">
                      <a:srgbClr val="6E4900"/>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605" name="Google Shape;605;p55"/>
                <p:cNvSpPr/>
                <p:nvPr/>
              </p:nvSpPr>
              <p:spPr>
                <a:xfrm>
                  <a:off x="1973" y="1027"/>
                  <a:ext cx="1905" cy="907"/>
                </a:xfrm>
                <a:prstGeom prst="ellipse">
                  <a:avLst/>
                </a:prstGeom>
                <a:gradFill>
                  <a:gsLst>
                    <a:gs pos="0">
                      <a:srgbClr val="D9CDC3"/>
                    </a:gs>
                    <a:gs pos="100000">
                      <a:schemeClr val="hlink"/>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grpSp>
          <p:sp>
            <p:nvSpPr>
              <p:cNvPr id="606" name="Google Shape;606;p55"/>
              <p:cNvSpPr/>
              <p:nvPr/>
            </p:nvSpPr>
            <p:spPr>
              <a:xfrm>
                <a:off x="2086" y="1314"/>
                <a:ext cx="1691" cy="845"/>
              </a:xfrm>
              <a:prstGeom prst="ellipse">
                <a:avLst/>
              </a:prstGeom>
              <a:gradFill>
                <a:gsLst>
                  <a:gs pos="0">
                    <a:srgbClr val="8F6B00"/>
                  </a:gs>
                  <a:gs pos="100000">
                    <a:schemeClr val="accent1"/>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5"/>
              <p:cNvSpPr txBox="1"/>
              <p:nvPr/>
            </p:nvSpPr>
            <p:spPr>
              <a:xfrm rot="5400000">
                <a:off x="2622" y="1125"/>
                <a:ext cx="598" cy="119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608" name="Google Shape;608;p55"/>
              <p:cNvSpPr/>
              <p:nvPr/>
            </p:nvSpPr>
            <p:spPr>
              <a:xfrm>
                <a:off x="2108" y="1319"/>
                <a:ext cx="1650" cy="826"/>
              </a:xfrm>
              <a:prstGeom prst="ellipse">
                <a:avLst/>
              </a:prstGeom>
              <a:gradFill>
                <a:gsLst>
                  <a:gs pos="0">
                    <a:srgbClr val="CC9900">
                      <a:alpha val="0"/>
                    </a:srgbClr>
                  </a:gs>
                  <a:gs pos="100000">
                    <a:srgbClr val="EFE2D2"/>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5"/>
              <p:cNvSpPr txBox="1"/>
              <p:nvPr/>
            </p:nvSpPr>
            <p:spPr>
              <a:xfrm rot="5400000">
                <a:off x="2633" y="1130"/>
                <a:ext cx="584" cy="116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610" name="Google Shape;610;p55"/>
              <p:cNvSpPr/>
              <p:nvPr/>
            </p:nvSpPr>
            <p:spPr>
              <a:xfrm>
                <a:off x="2125" y="1327"/>
                <a:ext cx="1569" cy="770"/>
              </a:xfrm>
              <a:prstGeom prst="ellipse">
                <a:avLst/>
              </a:prstGeom>
              <a:gradFill>
                <a:gsLst>
                  <a:gs pos="0">
                    <a:srgbClr val="B78900"/>
                  </a:gs>
                  <a:gs pos="100000">
                    <a:srgbClr val="CC9900">
                      <a:alpha val="47843"/>
                    </a:srgbClr>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5"/>
              <p:cNvSpPr txBox="1"/>
              <p:nvPr/>
            </p:nvSpPr>
            <p:spPr>
              <a:xfrm rot="5400000">
                <a:off x="2637" y="1155"/>
                <a:ext cx="544" cy="110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612" name="Google Shape;612;p55"/>
              <p:cNvSpPr/>
              <p:nvPr/>
            </p:nvSpPr>
            <p:spPr>
              <a:xfrm>
                <a:off x="2208" y="1344"/>
                <a:ext cx="1384" cy="624"/>
              </a:xfrm>
              <a:prstGeom prst="ellipse">
                <a:avLst/>
              </a:prstGeom>
              <a:gradFill>
                <a:gsLst>
                  <a:gs pos="0">
                    <a:srgbClr val="FFFFFF"/>
                  </a:gs>
                  <a:gs pos="100000">
                    <a:srgbClr val="CC9900">
                      <a:alpha val="37647"/>
                    </a:srgbClr>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55"/>
              <p:cNvSpPr txBox="1"/>
              <p:nvPr/>
            </p:nvSpPr>
            <p:spPr>
              <a:xfrm rot="5400000">
                <a:off x="2671" y="1148"/>
                <a:ext cx="441" cy="97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grpSp>
        <p:sp>
          <p:nvSpPr>
            <p:cNvPr id="614" name="Google Shape;614;p55"/>
            <p:cNvSpPr txBox="1"/>
            <p:nvPr/>
          </p:nvSpPr>
          <p:spPr>
            <a:xfrm>
              <a:off x="2339" y="1152"/>
              <a:ext cx="1083" cy="33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0000"/>
                  </a:solidFill>
                  <a:latin typeface="Arial"/>
                  <a:ea typeface="Arial"/>
                  <a:cs typeface="Arial"/>
                  <a:sym typeface="Arial"/>
                </a:rPr>
                <a:t>QUI TẮC</a:t>
              </a:r>
              <a:endParaRPr sz="1400">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1"/>
                                        </p:tgtEl>
                                        <p:attrNameLst>
                                          <p:attrName>style.visibility</p:attrName>
                                        </p:attrNameLst>
                                      </p:cBhvr>
                                      <p:to>
                                        <p:strVal val="visible"/>
                                      </p:to>
                                    </p:set>
                                    <p:animEffect filter="fade" transition="in">
                                      <p:cBhvr>
                                        <p:cTn dur="500"/>
                                        <p:tgtEl>
                                          <p:spTgt spid="6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gtEl>
                                        <p:attrNameLst>
                                          <p:attrName>style.visibility</p:attrName>
                                        </p:attrNameLst>
                                      </p:cBhvr>
                                      <p:to>
                                        <p:strVal val="visible"/>
                                      </p:to>
                                    </p:set>
                                    <p:animEffect filter="fade" transition="in">
                                      <p:cBhvr>
                                        <p:cTn dur="500"/>
                                        <p:tgtEl>
                                          <p:spTgt spid="5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5"/>
                                        </p:tgtEl>
                                        <p:attrNameLst>
                                          <p:attrName>style.visibility</p:attrName>
                                        </p:attrNameLst>
                                      </p:cBhvr>
                                      <p:to>
                                        <p:strVal val="visible"/>
                                      </p:to>
                                    </p:set>
                                    <p:animEffect filter="fade" transition="in">
                                      <p:cBhvr>
                                        <p:cTn dur="500"/>
                                        <p:tgtEl>
                                          <p:spTgt spid="5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500"/>
                                        <p:tgtEl>
                                          <p:spTgt spid="6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gtEl>
                                        <p:attrNameLst>
                                          <p:attrName>style.visibility</p:attrName>
                                        </p:attrNameLst>
                                      </p:cBhvr>
                                      <p:to>
                                        <p:strVal val="visible"/>
                                      </p:to>
                                    </p:set>
                                    <p:animEffect filter="fade" transition="in">
                                      <p:cBhvr>
                                        <p:cTn dur="500"/>
                                        <p:tgtEl>
                                          <p:spTgt spid="5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8" name="Shape 618"/>
        <p:cNvGrpSpPr/>
        <p:nvPr/>
      </p:nvGrpSpPr>
      <p:grpSpPr>
        <a:xfrm>
          <a:off x="0" y="0"/>
          <a:ext cx="0" cy="0"/>
          <a:chOff x="0" y="0"/>
          <a:chExt cx="0" cy="0"/>
        </a:xfrm>
      </p:grpSpPr>
      <p:sp>
        <p:nvSpPr>
          <p:cNvPr id="619" name="Google Shape;619;p56"/>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620" name="Google Shape;620;p56"/>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621" name="Google Shape;621;p56"/>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Qui tắc tính độ phức tạp</a:t>
            </a:r>
            <a:endParaRPr/>
          </a:p>
        </p:txBody>
      </p:sp>
      <p:sp>
        <p:nvSpPr>
          <p:cNvPr id="622" name="Google Shape;622;p56"/>
          <p:cNvSpPr txBox="1"/>
          <p:nvPr>
            <p:ph idx="1" type="body"/>
          </p:nvPr>
        </p:nvSpPr>
        <p:spPr>
          <a:xfrm>
            <a:off x="914400" y="1108075"/>
            <a:ext cx="7620000" cy="52165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0099FF"/>
              </a:buClr>
              <a:buSzPts val="2200"/>
              <a:buFont typeface="Noto Sans Symbols"/>
              <a:buChar char="∙"/>
            </a:pPr>
            <a:r>
              <a:rPr b="0" i="0" lang="en-US" sz="2200" u="none" cap="none" strike="noStrike">
                <a:solidFill>
                  <a:schemeClr val="dk1"/>
                </a:solidFill>
                <a:latin typeface="Arial"/>
                <a:ea typeface="Arial"/>
                <a:cs typeface="Arial"/>
                <a:sym typeface="Arial"/>
              </a:rPr>
              <a:t>Thường dựa vào số phép so sánh và số phép gán</a:t>
            </a:r>
            <a:endParaRPr/>
          </a:p>
          <a:p>
            <a:pPr indent="-342900" lvl="0" marL="342900" marR="0" rtl="0" algn="just">
              <a:spcBef>
                <a:spcPts val="440"/>
              </a:spcBef>
              <a:spcAft>
                <a:spcPts val="0"/>
              </a:spcAft>
              <a:buClr>
                <a:srgbClr val="0099FF"/>
              </a:buClr>
              <a:buSzPts val="2200"/>
              <a:buFont typeface="Noto Sans Symbols"/>
              <a:buChar char="∙"/>
            </a:pPr>
            <a:r>
              <a:rPr b="0" i="0" lang="en-US" sz="2200" u="none" cap="none" strike="noStrike">
                <a:solidFill>
                  <a:schemeClr val="dk1"/>
                </a:solidFill>
                <a:latin typeface="Arial"/>
                <a:ea typeface="Arial"/>
                <a:cs typeface="Arial"/>
                <a:sym typeface="Arial"/>
              </a:rPr>
              <a:t>Một số công thức thường dùng </a:t>
            </a:r>
            <a:endParaRPr/>
          </a:p>
          <a:p>
            <a:pPr indent="-232093" lvl="1" marL="669925" marR="0" rtl="0" algn="just">
              <a:spcBef>
                <a:spcPts val="420"/>
              </a:spcBef>
              <a:spcAft>
                <a:spcPts val="0"/>
              </a:spcAft>
              <a:buClr>
                <a:srgbClr val="FFC247"/>
              </a:buClr>
              <a:buSzPts val="1470"/>
              <a:buFont typeface="Noto Sans Symbols"/>
              <a:buNone/>
            </a:pPr>
            <a:r>
              <a:t/>
            </a:r>
            <a:endParaRPr b="0" i="0" sz="2100" u="none" cap="none" strike="noStrike">
              <a:solidFill>
                <a:schemeClr val="dk1"/>
              </a:solidFill>
              <a:latin typeface="Arial"/>
              <a:ea typeface="Arial"/>
              <a:cs typeface="Arial"/>
              <a:sym typeface="Arial"/>
            </a:endParaRPr>
          </a:p>
        </p:txBody>
      </p:sp>
      <p:pic>
        <p:nvPicPr>
          <p:cNvPr id="623" name="Google Shape;623;p56"/>
          <p:cNvPicPr preferRelativeResize="0"/>
          <p:nvPr/>
        </p:nvPicPr>
        <p:blipFill rotWithShape="1">
          <a:blip r:embed="rId3">
            <a:alphaModFix/>
          </a:blip>
          <a:srcRect b="0" l="0" r="0" t="0"/>
          <a:stretch/>
        </p:blipFill>
        <p:spPr>
          <a:xfrm>
            <a:off x="1295400" y="2057400"/>
            <a:ext cx="1168400" cy="993775"/>
          </a:xfrm>
          <a:prstGeom prst="rect">
            <a:avLst/>
          </a:prstGeom>
          <a:noFill/>
          <a:ln>
            <a:noFill/>
          </a:ln>
        </p:spPr>
      </p:pic>
      <p:pic>
        <p:nvPicPr>
          <p:cNvPr id="624" name="Google Shape;624;p56"/>
          <p:cNvPicPr preferRelativeResize="0"/>
          <p:nvPr/>
        </p:nvPicPr>
        <p:blipFill rotWithShape="1">
          <a:blip r:embed="rId4">
            <a:alphaModFix/>
          </a:blip>
          <a:srcRect b="0" l="0" r="0" t="0"/>
          <a:stretch/>
        </p:blipFill>
        <p:spPr>
          <a:xfrm>
            <a:off x="4419600" y="2049463"/>
            <a:ext cx="3962400" cy="1036637"/>
          </a:xfrm>
          <a:prstGeom prst="rect">
            <a:avLst/>
          </a:prstGeom>
          <a:noFill/>
          <a:ln>
            <a:noFill/>
          </a:ln>
        </p:spPr>
      </p:pic>
      <p:pic>
        <p:nvPicPr>
          <p:cNvPr id="625" name="Google Shape;625;p56"/>
          <p:cNvPicPr preferRelativeResize="0"/>
          <p:nvPr/>
        </p:nvPicPr>
        <p:blipFill rotWithShape="1">
          <a:blip r:embed="rId5">
            <a:alphaModFix/>
          </a:blip>
          <a:srcRect b="0" l="0" r="0" t="0"/>
          <a:stretch/>
        </p:blipFill>
        <p:spPr>
          <a:xfrm>
            <a:off x="1295400" y="3276600"/>
            <a:ext cx="1917700" cy="917575"/>
          </a:xfrm>
          <a:prstGeom prst="rect">
            <a:avLst/>
          </a:prstGeom>
          <a:noFill/>
          <a:ln>
            <a:noFill/>
          </a:ln>
        </p:spPr>
      </p:pic>
      <p:pic>
        <p:nvPicPr>
          <p:cNvPr id="626" name="Google Shape;626;p56"/>
          <p:cNvPicPr preferRelativeResize="0"/>
          <p:nvPr/>
        </p:nvPicPr>
        <p:blipFill rotWithShape="1">
          <a:blip r:embed="rId6">
            <a:alphaModFix/>
          </a:blip>
          <a:srcRect b="0" l="0" r="0" t="0"/>
          <a:stretch/>
        </p:blipFill>
        <p:spPr>
          <a:xfrm>
            <a:off x="4495800" y="3273425"/>
            <a:ext cx="3160713" cy="917575"/>
          </a:xfrm>
          <a:prstGeom prst="rect">
            <a:avLst/>
          </a:prstGeom>
          <a:noFill/>
          <a:ln>
            <a:noFill/>
          </a:ln>
        </p:spPr>
      </p:pic>
      <p:pic>
        <p:nvPicPr>
          <p:cNvPr id="627" name="Google Shape;627;p56"/>
          <p:cNvPicPr preferRelativeResize="0"/>
          <p:nvPr/>
        </p:nvPicPr>
        <p:blipFill rotWithShape="1">
          <a:blip r:embed="rId7">
            <a:alphaModFix/>
          </a:blip>
          <a:srcRect b="0" l="0" r="0" t="0"/>
          <a:stretch/>
        </p:blipFill>
        <p:spPr>
          <a:xfrm>
            <a:off x="1300163" y="4389438"/>
            <a:ext cx="2187575" cy="971550"/>
          </a:xfrm>
          <a:prstGeom prst="rect">
            <a:avLst/>
          </a:prstGeom>
          <a:noFill/>
          <a:ln>
            <a:noFill/>
          </a:ln>
        </p:spPr>
      </p:pic>
      <p:pic>
        <p:nvPicPr>
          <p:cNvPr id="628" name="Google Shape;628;p56"/>
          <p:cNvPicPr preferRelativeResize="0"/>
          <p:nvPr/>
        </p:nvPicPr>
        <p:blipFill rotWithShape="1">
          <a:blip r:embed="rId8">
            <a:alphaModFix/>
          </a:blip>
          <a:srcRect b="0" l="0" r="0" t="0"/>
          <a:stretch/>
        </p:blipFill>
        <p:spPr>
          <a:xfrm>
            <a:off x="1295400" y="5410200"/>
            <a:ext cx="2895600" cy="887413"/>
          </a:xfrm>
          <a:prstGeom prst="rect">
            <a:avLst/>
          </a:prstGeom>
          <a:noFill/>
          <a:ln>
            <a:noFill/>
          </a:ln>
        </p:spPr>
      </p:pic>
      <p:pic>
        <p:nvPicPr>
          <p:cNvPr id="629" name="Google Shape;629;p56"/>
          <p:cNvPicPr preferRelativeResize="0"/>
          <p:nvPr/>
        </p:nvPicPr>
        <p:blipFill rotWithShape="1">
          <a:blip r:embed="rId9">
            <a:alphaModFix/>
          </a:blip>
          <a:srcRect b="0" l="0" r="0" t="0"/>
          <a:stretch/>
        </p:blipFill>
        <p:spPr>
          <a:xfrm>
            <a:off x="4800600" y="5257800"/>
            <a:ext cx="1147763" cy="887413"/>
          </a:xfrm>
          <a:prstGeom prst="rect">
            <a:avLst/>
          </a:prstGeom>
          <a:noFill/>
          <a:ln>
            <a:noFill/>
          </a:ln>
        </p:spPr>
      </p:pic>
      <p:pic>
        <p:nvPicPr>
          <p:cNvPr id="630" name="Google Shape;630;p56"/>
          <p:cNvPicPr preferRelativeResize="0"/>
          <p:nvPr/>
        </p:nvPicPr>
        <p:blipFill rotWithShape="1">
          <a:blip r:embed="rId10">
            <a:alphaModFix/>
          </a:blip>
          <a:srcRect b="0" l="0" r="0" t="0"/>
          <a:stretch/>
        </p:blipFill>
        <p:spPr>
          <a:xfrm>
            <a:off x="6477000" y="5248275"/>
            <a:ext cx="2209800" cy="90011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sp>
        <p:nvSpPr>
          <p:cNvPr id="636" name="Google Shape;636;p57"/>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637" name="Google Shape;637;p57"/>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638" name="Google Shape;638;p57"/>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VD tính độ phức tạp</a:t>
            </a:r>
            <a:endParaRPr/>
          </a:p>
        </p:txBody>
      </p:sp>
      <p:sp>
        <p:nvSpPr>
          <p:cNvPr id="639" name="Google Shape;639;p57"/>
          <p:cNvSpPr txBox="1"/>
          <p:nvPr>
            <p:ph idx="1" type="body"/>
          </p:nvPr>
        </p:nvSpPr>
        <p:spPr>
          <a:xfrm>
            <a:off x="914400" y="1108075"/>
            <a:ext cx="7848600" cy="52165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0099FF"/>
              </a:buClr>
              <a:buSzPts val="2600"/>
              <a:buFont typeface="Noto Sans Symbols"/>
              <a:buChar char="∙"/>
            </a:pPr>
            <a:r>
              <a:rPr b="0" i="0" lang="en-US" sz="2600" u="sng" cap="none" strike="noStrike">
                <a:solidFill>
                  <a:schemeClr val="dk1"/>
                </a:solidFill>
                <a:latin typeface="Arial"/>
                <a:ea typeface="Arial"/>
                <a:cs typeface="Arial"/>
                <a:sym typeface="Arial"/>
              </a:rPr>
              <a:t>VD1:</a:t>
            </a:r>
            <a:r>
              <a:rPr b="0" i="0" lang="en-US" sz="2600" u="none" cap="none" strike="noStrike">
                <a:solidFill>
                  <a:schemeClr val="dk1"/>
                </a:solidFill>
                <a:latin typeface="Arial"/>
                <a:ea typeface="Arial"/>
                <a:cs typeface="Arial"/>
                <a:sym typeface="Arial"/>
              </a:rPr>
              <a:t> Cho hàm tính tổng như sau:</a:t>
            </a:r>
            <a:endParaRPr b="0" i="0" sz="2600" u="sng" cap="none" strike="noStrike">
              <a:solidFill>
                <a:schemeClr val="dk1"/>
              </a:solidFill>
              <a:latin typeface="Arial"/>
              <a:ea typeface="Arial"/>
              <a:cs typeface="Arial"/>
              <a:sym typeface="Arial"/>
            </a:endParaRPr>
          </a:p>
          <a:p>
            <a:pPr indent="-342900" lvl="0" marL="342900" marR="0" rtl="0" algn="just">
              <a:spcBef>
                <a:spcPts val="520"/>
              </a:spcBef>
              <a:spcAft>
                <a:spcPts val="0"/>
              </a:spcAft>
              <a:buClr>
                <a:srgbClr val="0099FF"/>
              </a:buClr>
              <a:buSzPts val="2600"/>
              <a:buFont typeface="Noto Sans Symbols"/>
              <a:buNone/>
            </a:pPr>
            <a:r>
              <a:rPr b="0" i="0" lang="en-US" sz="2600" u="none" cap="none" strike="noStrike">
                <a:solidFill>
                  <a:schemeClr val="dk1"/>
                </a:solidFill>
                <a:latin typeface="Arial"/>
                <a:ea typeface="Arial"/>
                <a:cs typeface="Arial"/>
                <a:sym typeface="Arial"/>
              </a:rPr>
              <a:t>	</a:t>
            </a:r>
            <a:endParaRPr/>
          </a:p>
          <a:p>
            <a:pPr indent="-342900" lvl="0" marL="342900" marR="0" rtl="0" algn="just">
              <a:spcBef>
                <a:spcPts val="520"/>
              </a:spcBef>
              <a:spcAft>
                <a:spcPts val="0"/>
              </a:spcAft>
              <a:buClr>
                <a:srgbClr val="0099FF"/>
              </a:buClr>
              <a:buSzPts val="2600"/>
              <a:buFont typeface="Noto Sans Symbols"/>
              <a:buNone/>
            </a:pPr>
            <a:r>
              <a:t/>
            </a:r>
            <a:endParaRPr b="0" i="0" sz="2600" u="none" cap="none" strike="noStrike">
              <a:solidFill>
                <a:schemeClr val="dk1"/>
              </a:solidFill>
              <a:latin typeface="Arial"/>
              <a:ea typeface="Arial"/>
              <a:cs typeface="Arial"/>
              <a:sym typeface="Arial"/>
            </a:endParaRPr>
          </a:p>
          <a:p>
            <a:pPr indent="-342900" lvl="0" marL="342900" marR="0" rtl="0" algn="just">
              <a:spcBef>
                <a:spcPts val="520"/>
              </a:spcBef>
              <a:spcAft>
                <a:spcPts val="0"/>
              </a:spcAft>
              <a:buClr>
                <a:srgbClr val="0099FF"/>
              </a:buClr>
              <a:buSzPts val="2600"/>
              <a:buFont typeface="Noto Sans Symbols"/>
              <a:buNone/>
            </a:pPr>
            <a:r>
              <a:t/>
            </a:r>
            <a:endParaRPr b="0" i="0" sz="2600" u="none" cap="none" strike="noStrike">
              <a:solidFill>
                <a:schemeClr val="dk1"/>
              </a:solidFill>
              <a:latin typeface="Arial"/>
              <a:ea typeface="Arial"/>
              <a:cs typeface="Arial"/>
              <a:sym typeface="Arial"/>
            </a:endParaRPr>
          </a:p>
          <a:p>
            <a:pPr indent="-342900" lvl="0" marL="342900" marR="0" rtl="0" algn="just">
              <a:spcBef>
                <a:spcPts val="520"/>
              </a:spcBef>
              <a:spcAft>
                <a:spcPts val="0"/>
              </a:spcAft>
              <a:buClr>
                <a:srgbClr val="0099FF"/>
              </a:buClr>
              <a:buSzPts val="2600"/>
              <a:buFont typeface="Noto Sans Symbols"/>
              <a:buNone/>
            </a:pPr>
            <a:r>
              <a:t/>
            </a:r>
            <a:endParaRPr b="0" i="0" sz="2600" u="none" cap="none" strike="noStrike">
              <a:solidFill>
                <a:schemeClr val="dk1"/>
              </a:solidFill>
              <a:latin typeface="Arial"/>
              <a:ea typeface="Arial"/>
              <a:cs typeface="Arial"/>
              <a:sym typeface="Arial"/>
            </a:endParaRPr>
          </a:p>
          <a:p>
            <a:pPr indent="-342900" lvl="0" marL="342900" marR="0" rtl="0" algn="just">
              <a:spcBef>
                <a:spcPts val="520"/>
              </a:spcBef>
              <a:spcAft>
                <a:spcPts val="0"/>
              </a:spcAft>
              <a:buClr>
                <a:srgbClr val="0099FF"/>
              </a:buClr>
              <a:buSzPts val="2600"/>
              <a:buFont typeface="Noto Sans Symbols"/>
              <a:buNone/>
            </a:pPr>
            <a:r>
              <a:t/>
            </a:r>
            <a:endParaRPr b="0" i="0" sz="2600" u="none" cap="none" strike="noStrike">
              <a:solidFill>
                <a:schemeClr val="dk1"/>
              </a:solidFill>
              <a:latin typeface="Arial"/>
              <a:ea typeface="Arial"/>
              <a:cs typeface="Arial"/>
              <a:sym typeface="Arial"/>
            </a:endParaRPr>
          </a:p>
          <a:p>
            <a:pPr indent="-342900" lvl="0" marL="342900" marR="0" rtl="0" algn="just">
              <a:spcBef>
                <a:spcPts val="520"/>
              </a:spcBef>
              <a:spcAft>
                <a:spcPts val="0"/>
              </a:spcAft>
              <a:buClr>
                <a:srgbClr val="0099FF"/>
              </a:buClr>
              <a:buSzPts val="2600"/>
              <a:buFont typeface="Noto Sans Symbols"/>
              <a:buNone/>
            </a:pPr>
            <a:r>
              <a:t/>
            </a:r>
            <a:endParaRPr b="0" i="0" sz="2600" u="none" cap="none" strike="noStrike">
              <a:solidFill>
                <a:schemeClr val="dk1"/>
              </a:solidFill>
              <a:latin typeface="Arial"/>
              <a:ea typeface="Arial"/>
              <a:cs typeface="Arial"/>
              <a:sym typeface="Arial"/>
            </a:endParaRPr>
          </a:p>
          <a:p>
            <a:pPr indent="-342900" lvl="0" marL="342900" marR="0" rtl="0" algn="just">
              <a:spcBef>
                <a:spcPts val="520"/>
              </a:spcBef>
              <a:spcAft>
                <a:spcPts val="0"/>
              </a:spcAft>
              <a:buClr>
                <a:srgbClr val="0099FF"/>
              </a:buClr>
              <a:buSzPts val="2600"/>
              <a:buFont typeface="Noto Sans Symbols"/>
              <a:buNone/>
            </a:pPr>
            <a:r>
              <a:t/>
            </a:r>
            <a:endParaRPr b="0" i="0" sz="2600" u="none" cap="none" strike="noStrike">
              <a:solidFill>
                <a:schemeClr val="dk1"/>
              </a:solidFill>
              <a:latin typeface="Arial"/>
              <a:ea typeface="Arial"/>
              <a:cs typeface="Arial"/>
              <a:sym typeface="Arial"/>
            </a:endParaRPr>
          </a:p>
          <a:p>
            <a:pPr indent="-342900" lvl="0" marL="342900" marR="0" rtl="0" algn="just">
              <a:spcBef>
                <a:spcPts val="520"/>
              </a:spcBef>
              <a:spcAft>
                <a:spcPts val="0"/>
              </a:spcAft>
              <a:buClr>
                <a:srgbClr val="0099FF"/>
              </a:buClr>
              <a:buSzPts val="2600"/>
              <a:buFont typeface="Noto Sans Symbols"/>
              <a:buNone/>
            </a:pPr>
            <a:r>
              <a:t/>
            </a:r>
            <a:endParaRPr b="0" i="0" sz="2600" u="none" cap="none" strike="noStrike">
              <a:solidFill>
                <a:schemeClr val="dk1"/>
              </a:solidFill>
              <a:latin typeface="Arial"/>
              <a:ea typeface="Arial"/>
              <a:cs typeface="Arial"/>
              <a:sym typeface="Arial"/>
            </a:endParaRPr>
          </a:p>
          <a:p>
            <a:pPr indent="-325438" lvl="1" marL="669925" marR="0" rtl="0" algn="just">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Tính độ phức tạp của thuật toán?</a:t>
            </a:r>
            <a:endParaRPr/>
          </a:p>
          <a:p>
            <a:pPr indent="-325438" lvl="1" marL="669925" marR="0" rtl="0" algn="just">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Cải tiến để thuật toán có độ phức tạp nhỏ hơn?</a:t>
            </a:r>
            <a:endParaRPr/>
          </a:p>
        </p:txBody>
      </p:sp>
      <p:sp>
        <p:nvSpPr>
          <p:cNvPr id="640" name="Google Shape;640;p57"/>
          <p:cNvSpPr txBox="1"/>
          <p:nvPr/>
        </p:nvSpPr>
        <p:spPr>
          <a:xfrm>
            <a:off x="2209800" y="2005013"/>
            <a:ext cx="4648200" cy="3100387"/>
          </a:xfrm>
          <a:prstGeom prst="rect">
            <a:avLst/>
          </a:prstGeom>
          <a:solidFill>
            <a:srgbClr val="CCFFCC">
              <a:alpha val="32549"/>
            </a:srgbClr>
          </a:solidFill>
          <a:ln cap="flat" cmpd="sng" w="22225">
            <a:solidFill>
              <a:srgbClr val="CCFFCC"/>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300">
                <a:solidFill>
                  <a:srgbClr val="003399"/>
                </a:solidFill>
                <a:latin typeface="Verdana"/>
                <a:ea typeface="Verdana"/>
                <a:cs typeface="Verdana"/>
                <a:sym typeface="Verdana"/>
              </a:rPr>
              <a:t>long Tong(int n){</a:t>
            </a:r>
            <a:endParaRPr/>
          </a:p>
          <a:p>
            <a:pPr indent="0" lvl="0" marL="0" marR="0" rtl="0" algn="l">
              <a:spcBef>
                <a:spcPts val="1150"/>
              </a:spcBef>
              <a:spcAft>
                <a:spcPts val="0"/>
              </a:spcAft>
              <a:buNone/>
            </a:pPr>
            <a:r>
              <a:rPr lang="en-US" sz="2300">
                <a:solidFill>
                  <a:srgbClr val="003399"/>
                </a:solidFill>
                <a:latin typeface="Verdana"/>
                <a:ea typeface="Verdana"/>
                <a:cs typeface="Verdana"/>
                <a:sym typeface="Verdana"/>
              </a:rPr>
              <a:t>	long s=0;</a:t>
            </a:r>
            <a:endParaRPr/>
          </a:p>
          <a:p>
            <a:pPr indent="0" lvl="0" marL="0" marR="0" rtl="0" algn="l">
              <a:spcBef>
                <a:spcPts val="1150"/>
              </a:spcBef>
              <a:spcAft>
                <a:spcPts val="0"/>
              </a:spcAft>
              <a:buNone/>
            </a:pPr>
            <a:r>
              <a:rPr lang="en-US" sz="2300">
                <a:solidFill>
                  <a:srgbClr val="003399"/>
                </a:solidFill>
                <a:latin typeface="Verdana"/>
                <a:ea typeface="Verdana"/>
                <a:cs typeface="Verdana"/>
                <a:sym typeface="Verdana"/>
              </a:rPr>
              <a:t>	for(int i=1; i&lt;=n; i++)</a:t>
            </a:r>
            <a:endParaRPr/>
          </a:p>
          <a:p>
            <a:pPr indent="0" lvl="0" marL="0" marR="0" rtl="0" algn="l">
              <a:spcBef>
                <a:spcPts val="1150"/>
              </a:spcBef>
              <a:spcAft>
                <a:spcPts val="0"/>
              </a:spcAft>
              <a:buNone/>
            </a:pPr>
            <a:r>
              <a:rPr lang="en-US" sz="2300">
                <a:solidFill>
                  <a:srgbClr val="003399"/>
                </a:solidFill>
                <a:latin typeface="Verdana"/>
                <a:ea typeface="Verdana"/>
                <a:cs typeface="Verdana"/>
                <a:sym typeface="Verdana"/>
              </a:rPr>
              <a:t>		s+=i;</a:t>
            </a:r>
            <a:endParaRPr/>
          </a:p>
          <a:p>
            <a:pPr indent="0" lvl="0" marL="0" marR="0" rtl="0" algn="l">
              <a:spcBef>
                <a:spcPts val="1150"/>
              </a:spcBef>
              <a:spcAft>
                <a:spcPts val="0"/>
              </a:spcAft>
              <a:buNone/>
            </a:pPr>
            <a:r>
              <a:rPr lang="en-US" sz="2300">
                <a:solidFill>
                  <a:srgbClr val="003399"/>
                </a:solidFill>
                <a:latin typeface="Verdana"/>
                <a:ea typeface="Verdana"/>
                <a:cs typeface="Verdana"/>
                <a:sym typeface="Verdana"/>
              </a:rPr>
              <a:t>	return s;</a:t>
            </a:r>
            <a:endParaRPr/>
          </a:p>
          <a:p>
            <a:pPr indent="0" lvl="0" marL="0" marR="0" rtl="0" algn="l">
              <a:spcBef>
                <a:spcPts val="1150"/>
              </a:spcBef>
              <a:spcAft>
                <a:spcPts val="0"/>
              </a:spcAft>
              <a:buNone/>
            </a:pPr>
            <a:r>
              <a:rPr lang="en-US" sz="2300">
                <a:solidFill>
                  <a:srgbClr val="003399"/>
                </a:solidFill>
                <a:latin typeface="Verdana"/>
                <a:ea typeface="Verdana"/>
                <a:cs typeface="Verdana"/>
                <a:sym typeface="Verdana"/>
              </a:rPr>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sp>
        <p:nvSpPr>
          <p:cNvPr id="646" name="Google Shape;646;p58"/>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647" name="Google Shape;647;p58"/>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648" name="Google Shape;648;p58"/>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VD tính độ phức tạp</a:t>
            </a:r>
            <a:endParaRPr/>
          </a:p>
        </p:txBody>
      </p:sp>
      <p:sp>
        <p:nvSpPr>
          <p:cNvPr id="649" name="Google Shape;649;p58"/>
          <p:cNvSpPr txBox="1"/>
          <p:nvPr>
            <p:ph idx="1" type="body"/>
          </p:nvPr>
        </p:nvSpPr>
        <p:spPr>
          <a:xfrm>
            <a:off x="914400" y="1108075"/>
            <a:ext cx="7848600" cy="52165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0099FF"/>
              </a:buClr>
              <a:buSzPts val="2600"/>
              <a:buFont typeface="Noto Sans Symbols"/>
              <a:buChar char="∙"/>
            </a:pPr>
            <a:r>
              <a:rPr b="0" i="0" lang="en-US" sz="2600" u="sng" cap="none" strike="noStrike">
                <a:solidFill>
                  <a:schemeClr val="dk1"/>
                </a:solidFill>
                <a:latin typeface="Arial"/>
                <a:ea typeface="Arial"/>
                <a:cs typeface="Arial"/>
                <a:sym typeface="Arial"/>
              </a:rPr>
              <a:t>VD2:</a:t>
            </a:r>
            <a:r>
              <a:rPr b="0" i="0" lang="en-US" sz="2600" u="none" cap="none" strike="noStrike">
                <a:solidFill>
                  <a:schemeClr val="dk1"/>
                </a:solidFill>
                <a:latin typeface="Arial"/>
                <a:ea typeface="Arial"/>
                <a:cs typeface="Arial"/>
                <a:sym typeface="Arial"/>
              </a:rPr>
              <a:t> Cho thuật toán sau:</a:t>
            </a:r>
            <a:endParaRPr b="0" i="0" sz="2600" u="sng" cap="none" strike="noStrike">
              <a:solidFill>
                <a:schemeClr val="dk1"/>
              </a:solidFill>
              <a:latin typeface="Arial"/>
              <a:ea typeface="Arial"/>
              <a:cs typeface="Arial"/>
              <a:sym typeface="Arial"/>
            </a:endParaRPr>
          </a:p>
          <a:p>
            <a:pPr indent="-342900" lvl="0" marL="342900" marR="0" rtl="0" algn="just">
              <a:spcBef>
                <a:spcPts val="520"/>
              </a:spcBef>
              <a:spcAft>
                <a:spcPts val="0"/>
              </a:spcAft>
              <a:buClr>
                <a:srgbClr val="0099FF"/>
              </a:buClr>
              <a:buSzPts val="2600"/>
              <a:buFont typeface="Noto Sans Symbols"/>
              <a:buNone/>
            </a:pPr>
            <a:r>
              <a:rPr b="0" i="0" lang="en-US" sz="2600" u="none" cap="none" strike="noStrike">
                <a:solidFill>
                  <a:schemeClr val="dk1"/>
                </a:solidFill>
                <a:latin typeface="Arial"/>
                <a:ea typeface="Arial"/>
                <a:cs typeface="Arial"/>
                <a:sym typeface="Arial"/>
              </a:rPr>
              <a:t>	</a:t>
            </a:r>
            <a:endParaRPr/>
          </a:p>
          <a:p>
            <a:pPr indent="-342900" lvl="0" marL="342900" marR="0" rtl="0" algn="just">
              <a:spcBef>
                <a:spcPts val="520"/>
              </a:spcBef>
              <a:spcAft>
                <a:spcPts val="0"/>
              </a:spcAft>
              <a:buClr>
                <a:srgbClr val="0099FF"/>
              </a:buClr>
              <a:buSzPts val="2600"/>
              <a:buFont typeface="Noto Sans Symbols"/>
              <a:buNone/>
            </a:pPr>
            <a:r>
              <a:t/>
            </a:r>
            <a:endParaRPr b="0" i="0" sz="2600" u="none" cap="none" strike="noStrike">
              <a:solidFill>
                <a:schemeClr val="dk1"/>
              </a:solidFill>
              <a:latin typeface="Arial"/>
              <a:ea typeface="Arial"/>
              <a:cs typeface="Arial"/>
              <a:sym typeface="Arial"/>
            </a:endParaRPr>
          </a:p>
          <a:p>
            <a:pPr indent="-342900" lvl="0" marL="342900" marR="0" rtl="0" algn="just">
              <a:spcBef>
                <a:spcPts val="520"/>
              </a:spcBef>
              <a:spcAft>
                <a:spcPts val="0"/>
              </a:spcAft>
              <a:buClr>
                <a:srgbClr val="0099FF"/>
              </a:buClr>
              <a:buSzPts val="2600"/>
              <a:buFont typeface="Noto Sans Symbols"/>
              <a:buNone/>
            </a:pPr>
            <a:r>
              <a:t/>
            </a:r>
            <a:endParaRPr b="0" i="0" sz="2600" u="none" cap="none" strike="noStrike">
              <a:solidFill>
                <a:schemeClr val="dk1"/>
              </a:solidFill>
              <a:latin typeface="Arial"/>
              <a:ea typeface="Arial"/>
              <a:cs typeface="Arial"/>
              <a:sym typeface="Arial"/>
            </a:endParaRPr>
          </a:p>
          <a:p>
            <a:pPr indent="-342900" lvl="0" marL="342900" marR="0" rtl="0" algn="just">
              <a:spcBef>
                <a:spcPts val="520"/>
              </a:spcBef>
              <a:spcAft>
                <a:spcPts val="0"/>
              </a:spcAft>
              <a:buClr>
                <a:srgbClr val="0099FF"/>
              </a:buClr>
              <a:buSzPts val="2600"/>
              <a:buFont typeface="Noto Sans Symbols"/>
              <a:buNone/>
            </a:pPr>
            <a:r>
              <a:t/>
            </a:r>
            <a:endParaRPr b="0" i="0" sz="2600" u="none" cap="none" strike="noStrike">
              <a:solidFill>
                <a:schemeClr val="dk1"/>
              </a:solidFill>
              <a:latin typeface="Arial"/>
              <a:ea typeface="Arial"/>
              <a:cs typeface="Arial"/>
              <a:sym typeface="Arial"/>
            </a:endParaRPr>
          </a:p>
          <a:p>
            <a:pPr indent="-342900" lvl="0" marL="342900" marR="0" rtl="0" algn="just">
              <a:spcBef>
                <a:spcPts val="520"/>
              </a:spcBef>
              <a:spcAft>
                <a:spcPts val="0"/>
              </a:spcAft>
              <a:buClr>
                <a:srgbClr val="0099FF"/>
              </a:buClr>
              <a:buSzPts val="2600"/>
              <a:buFont typeface="Noto Sans Symbols"/>
              <a:buNone/>
            </a:pPr>
            <a:r>
              <a:t/>
            </a:r>
            <a:endParaRPr b="0" i="0" sz="2600" u="none" cap="none" strike="noStrike">
              <a:solidFill>
                <a:schemeClr val="dk1"/>
              </a:solidFill>
              <a:latin typeface="Arial"/>
              <a:ea typeface="Arial"/>
              <a:cs typeface="Arial"/>
              <a:sym typeface="Arial"/>
            </a:endParaRPr>
          </a:p>
          <a:p>
            <a:pPr indent="-342900" lvl="0" marL="342900" marR="0" rtl="0" algn="just">
              <a:spcBef>
                <a:spcPts val="520"/>
              </a:spcBef>
              <a:spcAft>
                <a:spcPts val="0"/>
              </a:spcAft>
              <a:buClr>
                <a:srgbClr val="0099FF"/>
              </a:buClr>
              <a:buSzPts val="2600"/>
              <a:buFont typeface="Noto Sans Symbols"/>
              <a:buNone/>
            </a:pPr>
            <a:r>
              <a:t/>
            </a:r>
            <a:endParaRPr b="0" i="0" sz="2600" u="none" cap="none" strike="noStrike">
              <a:solidFill>
                <a:schemeClr val="dk1"/>
              </a:solidFill>
              <a:latin typeface="Arial"/>
              <a:ea typeface="Arial"/>
              <a:cs typeface="Arial"/>
              <a:sym typeface="Arial"/>
            </a:endParaRPr>
          </a:p>
          <a:p>
            <a:pPr indent="-342900" lvl="0" marL="342900" marR="0" rtl="0" algn="just">
              <a:spcBef>
                <a:spcPts val="520"/>
              </a:spcBef>
              <a:spcAft>
                <a:spcPts val="0"/>
              </a:spcAft>
              <a:buClr>
                <a:srgbClr val="0099FF"/>
              </a:buClr>
              <a:buSzPts val="2600"/>
              <a:buFont typeface="Noto Sans Symbols"/>
              <a:buNone/>
            </a:pPr>
            <a:r>
              <a:t/>
            </a:r>
            <a:endParaRPr b="0" i="0" sz="2600" u="none" cap="none" strike="noStrike">
              <a:solidFill>
                <a:schemeClr val="dk1"/>
              </a:solidFill>
              <a:latin typeface="Arial"/>
              <a:ea typeface="Arial"/>
              <a:cs typeface="Arial"/>
              <a:sym typeface="Arial"/>
            </a:endParaRPr>
          </a:p>
          <a:p>
            <a:pPr indent="-342900" lvl="0" marL="342900" marR="0" rtl="0" algn="just">
              <a:spcBef>
                <a:spcPts val="520"/>
              </a:spcBef>
              <a:spcAft>
                <a:spcPts val="0"/>
              </a:spcAft>
              <a:buClr>
                <a:srgbClr val="0099FF"/>
              </a:buClr>
              <a:buSzPts val="2600"/>
              <a:buFont typeface="Noto Sans Symbols"/>
              <a:buNone/>
            </a:pPr>
            <a:r>
              <a:t/>
            </a:r>
            <a:endParaRPr b="0" i="0" sz="2600" u="none" cap="none" strike="noStrike">
              <a:solidFill>
                <a:schemeClr val="dk1"/>
              </a:solidFill>
              <a:latin typeface="Arial"/>
              <a:ea typeface="Arial"/>
              <a:cs typeface="Arial"/>
              <a:sym typeface="Arial"/>
            </a:endParaRPr>
          </a:p>
          <a:p>
            <a:pPr indent="-325438" lvl="1" marL="669925" marR="0" rtl="0" algn="just">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Tính độ phức tạp của thuật toán?</a:t>
            </a:r>
            <a:endParaRPr/>
          </a:p>
          <a:p>
            <a:pPr indent="-325438" lvl="1" marL="669925" marR="0" rtl="0" algn="just">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Cải tiến để thuật toán có độ phức tạp nhỏ hơn?</a:t>
            </a:r>
            <a:endParaRPr/>
          </a:p>
        </p:txBody>
      </p:sp>
      <p:sp>
        <p:nvSpPr>
          <p:cNvPr id="650" name="Google Shape;650;p58"/>
          <p:cNvSpPr txBox="1"/>
          <p:nvPr/>
        </p:nvSpPr>
        <p:spPr>
          <a:xfrm>
            <a:off x="2209800" y="1706563"/>
            <a:ext cx="5638800" cy="3627437"/>
          </a:xfrm>
          <a:prstGeom prst="rect">
            <a:avLst/>
          </a:prstGeom>
          <a:solidFill>
            <a:srgbClr val="CCFFCC">
              <a:alpha val="32549"/>
            </a:srgbClr>
          </a:solidFill>
          <a:ln cap="flat" cmpd="sng" w="22225">
            <a:solidFill>
              <a:srgbClr val="CCFFCC"/>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300">
                <a:solidFill>
                  <a:srgbClr val="003399"/>
                </a:solidFill>
                <a:latin typeface="Verdana"/>
                <a:ea typeface="Verdana"/>
                <a:cs typeface="Verdana"/>
                <a:sym typeface="Verdana"/>
              </a:rPr>
              <a:t>long Tong(int n){</a:t>
            </a:r>
            <a:endParaRPr/>
          </a:p>
          <a:p>
            <a:pPr indent="0" lvl="0" marL="0" marR="0" rtl="0" algn="l">
              <a:spcBef>
                <a:spcPts val="1150"/>
              </a:spcBef>
              <a:spcAft>
                <a:spcPts val="0"/>
              </a:spcAft>
              <a:buNone/>
            </a:pPr>
            <a:r>
              <a:rPr lang="en-US" sz="2300">
                <a:solidFill>
                  <a:srgbClr val="003399"/>
                </a:solidFill>
                <a:latin typeface="Verdana"/>
                <a:ea typeface="Verdana"/>
                <a:cs typeface="Verdana"/>
                <a:sym typeface="Verdana"/>
              </a:rPr>
              <a:t>	long s=0;</a:t>
            </a:r>
            <a:endParaRPr/>
          </a:p>
          <a:p>
            <a:pPr indent="0" lvl="0" marL="0" marR="0" rtl="0" algn="l">
              <a:spcBef>
                <a:spcPts val="1150"/>
              </a:spcBef>
              <a:spcAft>
                <a:spcPts val="0"/>
              </a:spcAft>
              <a:buNone/>
            </a:pPr>
            <a:r>
              <a:rPr lang="en-US" sz="2300">
                <a:solidFill>
                  <a:srgbClr val="003399"/>
                </a:solidFill>
                <a:latin typeface="Verdana"/>
                <a:ea typeface="Verdana"/>
                <a:cs typeface="Verdana"/>
                <a:sym typeface="Verdana"/>
              </a:rPr>
              <a:t>	for(int i=1; i&lt;=n; i++)</a:t>
            </a:r>
            <a:endParaRPr/>
          </a:p>
          <a:p>
            <a:pPr indent="0" lvl="0" marL="0" marR="0" rtl="0" algn="l">
              <a:spcBef>
                <a:spcPts val="1150"/>
              </a:spcBef>
              <a:spcAft>
                <a:spcPts val="0"/>
              </a:spcAft>
              <a:buNone/>
            </a:pPr>
            <a:r>
              <a:rPr lang="en-US" sz="2300">
                <a:solidFill>
                  <a:srgbClr val="003399"/>
                </a:solidFill>
                <a:latin typeface="Verdana"/>
                <a:ea typeface="Verdana"/>
                <a:cs typeface="Verdana"/>
                <a:sym typeface="Verdana"/>
              </a:rPr>
              <a:t>		for(int j=i; j&lt;=n; j++)</a:t>
            </a:r>
            <a:endParaRPr/>
          </a:p>
          <a:p>
            <a:pPr indent="0" lvl="0" marL="0" marR="0" rtl="0" algn="l">
              <a:spcBef>
                <a:spcPts val="1150"/>
              </a:spcBef>
              <a:spcAft>
                <a:spcPts val="0"/>
              </a:spcAft>
              <a:buNone/>
            </a:pPr>
            <a:r>
              <a:rPr lang="en-US" sz="2300">
                <a:solidFill>
                  <a:srgbClr val="003399"/>
                </a:solidFill>
                <a:latin typeface="Verdana"/>
                <a:ea typeface="Verdana"/>
                <a:cs typeface="Verdana"/>
                <a:sym typeface="Verdana"/>
              </a:rPr>
              <a:t>			s+=j;</a:t>
            </a:r>
            <a:endParaRPr/>
          </a:p>
          <a:p>
            <a:pPr indent="0" lvl="0" marL="0" marR="0" rtl="0" algn="l">
              <a:spcBef>
                <a:spcPts val="1150"/>
              </a:spcBef>
              <a:spcAft>
                <a:spcPts val="0"/>
              </a:spcAft>
              <a:buNone/>
            </a:pPr>
            <a:r>
              <a:rPr lang="en-US" sz="2300">
                <a:solidFill>
                  <a:srgbClr val="003399"/>
                </a:solidFill>
                <a:latin typeface="Verdana"/>
                <a:ea typeface="Verdana"/>
                <a:cs typeface="Verdana"/>
                <a:sym typeface="Verdana"/>
              </a:rPr>
              <a:t>	return s;</a:t>
            </a:r>
            <a:endParaRPr/>
          </a:p>
          <a:p>
            <a:pPr indent="0" lvl="0" marL="0" marR="0" rtl="0" algn="l">
              <a:spcBef>
                <a:spcPts val="1150"/>
              </a:spcBef>
              <a:spcAft>
                <a:spcPts val="0"/>
              </a:spcAft>
              <a:buNone/>
            </a:pPr>
            <a:r>
              <a:rPr lang="en-US" sz="2300">
                <a:solidFill>
                  <a:srgbClr val="003399"/>
                </a:solidFill>
                <a:latin typeface="Verdana"/>
                <a:ea typeface="Verdana"/>
                <a:cs typeface="Verdana"/>
                <a:sym typeface="Verdana"/>
              </a:rPr>
              <a: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5" name="Shape 655"/>
        <p:cNvGrpSpPr/>
        <p:nvPr/>
      </p:nvGrpSpPr>
      <p:grpSpPr>
        <a:xfrm>
          <a:off x="0" y="0"/>
          <a:ext cx="0" cy="0"/>
          <a:chOff x="0" y="0"/>
          <a:chExt cx="0" cy="0"/>
        </a:xfrm>
      </p:grpSpPr>
      <p:sp>
        <p:nvSpPr>
          <p:cNvPr id="656" name="Google Shape;656;p59"/>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657" name="Google Shape;657;p59"/>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658" name="Google Shape;658;p59"/>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VD tính độ phức tạp</a:t>
            </a:r>
            <a:endParaRPr/>
          </a:p>
        </p:txBody>
      </p:sp>
      <p:sp>
        <p:nvSpPr>
          <p:cNvPr id="659" name="Google Shape;659;p59"/>
          <p:cNvSpPr txBox="1"/>
          <p:nvPr>
            <p:ph idx="1" type="body"/>
          </p:nvPr>
        </p:nvSpPr>
        <p:spPr>
          <a:xfrm>
            <a:off x="914400" y="1108075"/>
            <a:ext cx="7848600" cy="52165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0099FF"/>
              </a:buClr>
              <a:buSzPts val="2600"/>
              <a:buFont typeface="Noto Sans Symbols"/>
              <a:buChar char="∙"/>
            </a:pPr>
            <a:r>
              <a:rPr b="0" i="0" lang="en-US" sz="2600" u="sng" cap="none" strike="noStrike">
                <a:solidFill>
                  <a:schemeClr val="dk1"/>
                </a:solidFill>
                <a:latin typeface="Arial"/>
                <a:ea typeface="Arial"/>
                <a:cs typeface="Arial"/>
                <a:sym typeface="Arial"/>
              </a:rPr>
              <a:t>VD3:</a:t>
            </a:r>
            <a:r>
              <a:rPr b="0" i="0" lang="en-US" sz="2600" u="none" cap="none" strike="noStrike">
                <a:solidFill>
                  <a:schemeClr val="dk1"/>
                </a:solidFill>
                <a:latin typeface="Arial"/>
                <a:ea typeface="Arial"/>
                <a:cs typeface="Arial"/>
                <a:sym typeface="Arial"/>
              </a:rPr>
              <a:t> Cho thuật toán sau:</a:t>
            </a:r>
            <a:endParaRPr b="0" i="0" sz="2600" u="sng" cap="none" strike="noStrike">
              <a:solidFill>
                <a:schemeClr val="dk1"/>
              </a:solidFill>
              <a:latin typeface="Arial"/>
              <a:ea typeface="Arial"/>
              <a:cs typeface="Arial"/>
              <a:sym typeface="Arial"/>
            </a:endParaRPr>
          </a:p>
          <a:p>
            <a:pPr indent="-342900" lvl="0" marL="342900" marR="0" rtl="0" algn="just">
              <a:spcBef>
                <a:spcPts val="520"/>
              </a:spcBef>
              <a:spcAft>
                <a:spcPts val="0"/>
              </a:spcAft>
              <a:buClr>
                <a:srgbClr val="0099FF"/>
              </a:buClr>
              <a:buSzPts val="2600"/>
              <a:buFont typeface="Noto Sans Symbols"/>
              <a:buNone/>
            </a:pPr>
            <a:r>
              <a:rPr b="0" i="0" lang="en-US" sz="2600" u="none" cap="none" strike="noStrike">
                <a:solidFill>
                  <a:schemeClr val="dk1"/>
                </a:solidFill>
                <a:latin typeface="Arial"/>
                <a:ea typeface="Arial"/>
                <a:cs typeface="Arial"/>
                <a:sym typeface="Arial"/>
              </a:rPr>
              <a:t>	</a:t>
            </a:r>
            <a:endParaRPr/>
          </a:p>
          <a:p>
            <a:pPr indent="-342900" lvl="0" marL="342900" marR="0" rtl="0" algn="just">
              <a:spcBef>
                <a:spcPts val="520"/>
              </a:spcBef>
              <a:spcAft>
                <a:spcPts val="0"/>
              </a:spcAft>
              <a:buClr>
                <a:srgbClr val="0099FF"/>
              </a:buClr>
              <a:buSzPts val="2600"/>
              <a:buFont typeface="Noto Sans Symbols"/>
              <a:buNone/>
            </a:pPr>
            <a:r>
              <a:t/>
            </a:r>
            <a:endParaRPr b="0" i="0" sz="2600" u="none" cap="none" strike="noStrike">
              <a:solidFill>
                <a:schemeClr val="dk1"/>
              </a:solidFill>
              <a:latin typeface="Arial"/>
              <a:ea typeface="Arial"/>
              <a:cs typeface="Arial"/>
              <a:sym typeface="Arial"/>
            </a:endParaRPr>
          </a:p>
          <a:p>
            <a:pPr indent="-342900" lvl="0" marL="342900" marR="0" rtl="0" algn="just">
              <a:spcBef>
                <a:spcPts val="520"/>
              </a:spcBef>
              <a:spcAft>
                <a:spcPts val="0"/>
              </a:spcAft>
              <a:buClr>
                <a:srgbClr val="0099FF"/>
              </a:buClr>
              <a:buSzPts val="2600"/>
              <a:buFont typeface="Noto Sans Symbols"/>
              <a:buNone/>
            </a:pPr>
            <a:r>
              <a:t/>
            </a:r>
            <a:endParaRPr b="0" i="0" sz="2600" u="none" cap="none" strike="noStrike">
              <a:solidFill>
                <a:schemeClr val="dk1"/>
              </a:solidFill>
              <a:latin typeface="Arial"/>
              <a:ea typeface="Arial"/>
              <a:cs typeface="Arial"/>
              <a:sym typeface="Arial"/>
            </a:endParaRPr>
          </a:p>
          <a:p>
            <a:pPr indent="-342900" lvl="0" marL="342900" marR="0" rtl="0" algn="just">
              <a:spcBef>
                <a:spcPts val="520"/>
              </a:spcBef>
              <a:spcAft>
                <a:spcPts val="0"/>
              </a:spcAft>
              <a:buClr>
                <a:srgbClr val="0099FF"/>
              </a:buClr>
              <a:buSzPts val="2600"/>
              <a:buFont typeface="Noto Sans Symbols"/>
              <a:buNone/>
            </a:pPr>
            <a:r>
              <a:t/>
            </a:r>
            <a:endParaRPr b="0" i="0" sz="2600" u="none" cap="none" strike="noStrike">
              <a:solidFill>
                <a:schemeClr val="dk1"/>
              </a:solidFill>
              <a:latin typeface="Arial"/>
              <a:ea typeface="Arial"/>
              <a:cs typeface="Arial"/>
              <a:sym typeface="Arial"/>
            </a:endParaRPr>
          </a:p>
          <a:p>
            <a:pPr indent="-342900" lvl="0" marL="342900" marR="0" rtl="0" algn="just">
              <a:spcBef>
                <a:spcPts val="520"/>
              </a:spcBef>
              <a:spcAft>
                <a:spcPts val="0"/>
              </a:spcAft>
              <a:buClr>
                <a:srgbClr val="0099FF"/>
              </a:buClr>
              <a:buSzPts val="2600"/>
              <a:buFont typeface="Noto Sans Symbols"/>
              <a:buNone/>
            </a:pPr>
            <a:r>
              <a:t/>
            </a:r>
            <a:endParaRPr b="0" i="0" sz="2600" u="none" cap="none" strike="noStrike">
              <a:solidFill>
                <a:schemeClr val="dk1"/>
              </a:solidFill>
              <a:latin typeface="Arial"/>
              <a:ea typeface="Arial"/>
              <a:cs typeface="Arial"/>
              <a:sym typeface="Arial"/>
            </a:endParaRPr>
          </a:p>
          <a:p>
            <a:pPr indent="-342900" lvl="0" marL="342900" marR="0" rtl="0" algn="just">
              <a:spcBef>
                <a:spcPts val="520"/>
              </a:spcBef>
              <a:spcAft>
                <a:spcPts val="0"/>
              </a:spcAft>
              <a:buClr>
                <a:srgbClr val="0099FF"/>
              </a:buClr>
              <a:buSzPts val="2600"/>
              <a:buFont typeface="Noto Sans Symbols"/>
              <a:buNone/>
            </a:pPr>
            <a:r>
              <a:t/>
            </a:r>
            <a:endParaRPr b="0" i="0" sz="2600" u="none" cap="none" strike="noStrike">
              <a:solidFill>
                <a:schemeClr val="dk1"/>
              </a:solidFill>
              <a:latin typeface="Arial"/>
              <a:ea typeface="Arial"/>
              <a:cs typeface="Arial"/>
              <a:sym typeface="Arial"/>
            </a:endParaRPr>
          </a:p>
          <a:p>
            <a:pPr indent="-342900" lvl="0" marL="342900" marR="0" rtl="0" algn="just">
              <a:spcBef>
                <a:spcPts val="520"/>
              </a:spcBef>
              <a:spcAft>
                <a:spcPts val="0"/>
              </a:spcAft>
              <a:buClr>
                <a:srgbClr val="0099FF"/>
              </a:buClr>
              <a:buSzPts val="2600"/>
              <a:buFont typeface="Noto Sans Symbols"/>
              <a:buNone/>
            </a:pPr>
            <a:r>
              <a:t/>
            </a:r>
            <a:endParaRPr b="0" i="0" sz="2600" u="none" cap="none" strike="noStrike">
              <a:solidFill>
                <a:schemeClr val="dk1"/>
              </a:solidFill>
              <a:latin typeface="Arial"/>
              <a:ea typeface="Arial"/>
              <a:cs typeface="Arial"/>
              <a:sym typeface="Arial"/>
            </a:endParaRPr>
          </a:p>
          <a:p>
            <a:pPr indent="-342900" lvl="0" marL="342900" marR="0" rtl="0" algn="just">
              <a:spcBef>
                <a:spcPts val="520"/>
              </a:spcBef>
              <a:spcAft>
                <a:spcPts val="0"/>
              </a:spcAft>
              <a:buClr>
                <a:srgbClr val="0099FF"/>
              </a:buClr>
              <a:buSzPts val="2600"/>
              <a:buFont typeface="Noto Sans Symbols"/>
              <a:buNone/>
            </a:pPr>
            <a:r>
              <a:t/>
            </a:r>
            <a:endParaRPr b="0" i="0" sz="2600" u="none" cap="none" strike="noStrike">
              <a:solidFill>
                <a:schemeClr val="dk1"/>
              </a:solidFill>
              <a:latin typeface="Arial"/>
              <a:ea typeface="Arial"/>
              <a:cs typeface="Arial"/>
              <a:sym typeface="Arial"/>
            </a:endParaRPr>
          </a:p>
          <a:p>
            <a:pPr indent="-325438" lvl="1" marL="669925" marR="0" rtl="0" algn="just">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Tính độ phức tạp của thuật toán?</a:t>
            </a:r>
            <a:endParaRPr/>
          </a:p>
          <a:p>
            <a:pPr indent="-325438" lvl="1" marL="669925" marR="0" rtl="0" algn="just">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Cải tiến để thuật toán có độ phức tạp nhỏ hơn?</a:t>
            </a:r>
            <a:endParaRPr/>
          </a:p>
        </p:txBody>
      </p:sp>
      <p:sp>
        <p:nvSpPr>
          <p:cNvPr id="660" name="Google Shape;660;p59"/>
          <p:cNvSpPr txBox="1"/>
          <p:nvPr/>
        </p:nvSpPr>
        <p:spPr>
          <a:xfrm>
            <a:off x="1600200" y="1706563"/>
            <a:ext cx="6248400" cy="3627437"/>
          </a:xfrm>
          <a:prstGeom prst="rect">
            <a:avLst/>
          </a:prstGeom>
          <a:solidFill>
            <a:srgbClr val="CCFFCC">
              <a:alpha val="32549"/>
            </a:srgbClr>
          </a:solidFill>
          <a:ln cap="flat" cmpd="sng" w="22225">
            <a:solidFill>
              <a:srgbClr val="CCFFCC"/>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300">
                <a:solidFill>
                  <a:srgbClr val="003399"/>
                </a:solidFill>
                <a:latin typeface="Verdana"/>
                <a:ea typeface="Verdana"/>
                <a:cs typeface="Verdana"/>
                <a:sym typeface="Verdana"/>
              </a:rPr>
              <a:t>long Tong(int n){</a:t>
            </a:r>
            <a:endParaRPr/>
          </a:p>
          <a:p>
            <a:pPr indent="0" lvl="0" marL="0" marR="0" rtl="0" algn="l">
              <a:spcBef>
                <a:spcPts val="1150"/>
              </a:spcBef>
              <a:spcAft>
                <a:spcPts val="0"/>
              </a:spcAft>
              <a:buNone/>
            </a:pPr>
            <a:r>
              <a:rPr lang="en-US" sz="2300">
                <a:solidFill>
                  <a:srgbClr val="003399"/>
                </a:solidFill>
                <a:latin typeface="Verdana"/>
                <a:ea typeface="Verdana"/>
                <a:cs typeface="Verdana"/>
                <a:sym typeface="Verdana"/>
              </a:rPr>
              <a:t>	long s=0;</a:t>
            </a:r>
            <a:endParaRPr/>
          </a:p>
          <a:p>
            <a:pPr indent="0" lvl="0" marL="0" marR="0" rtl="0" algn="l">
              <a:spcBef>
                <a:spcPts val="1150"/>
              </a:spcBef>
              <a:spcAft>
                <a:spcPts val="0"/>
              </a:spcAft>
              <a:buNone/>
            </a:pPr>
            <a:r>
              <a:rPr lang="en-US" sz="2300">
                <a:solidFill>
                  <a:srgbClr val="003399"/>
                </a:solidFill>
                <a:latin typeface="Verdana"/>
                <a:ea typeface="Verdana"/>
                <a:cs typeface="Verdana"/>
                <a:sym typeface="Verdana"/>
              </a:rPr>
              <a:t>	for(int i=1; i&lt;=n; i++)</a:t>
            </a:r>
            <a:endParaRPr/>
          </a:p>
          <a:p>
            <a:pPr indent="0" lvl="0" marL="0" marR="0" rtl="0" algn="l">
              <a:spcBef>
                <a:spcPts val="1150"/>
              </a:spcBef>
              <a:spcAft>
                <a:spcPts val="0"/>
              </a:spcAft>
              <a:buNone/>
            </a:pPr>
            <a:r>
              <a:rPr lang="en-US" sz="2300">
                <a:solidFill>
                  <a:srgbClr val="003399"/>
                </a:solidFill>
                <a:latin typeface="Verdana"/>
                <a:ea typeface="Verdana"/>
                <a:cs typeface="Verdana"/>
                <a:sym typeface="Verdana"/>
              </a:rPr>
              <a:t>		for(int j=1; j&lt;=i*i; j++)</a:t>
            </a:r>
            <a:endParaRPr/>
          </a:p>
          <a:p>
            <a:pPr indent="0" lvl="0" marL="0" marR="0" rtl="0" algn="l">
              <a:spcBef>
                <a:spcPts val="1150"/>
              </a:spcBef>
              <a:spcAft>
                <a:spcPts val="0"/>
              </a:spcAft>
              <a:buNone/>
            </a:pPr>
            <a:r>
              <a:rPr lang="en-US" sz="2300">
                <a:solidFill>
                  <a:srgbClr val="003399"/>
                </a:solidFill>
                <a:latin typeface="Verdana"/>
                <a:ea typeface="Verdana"/>
                <a:cs typeface="Verdana"/>
                <a:sym typeface="Verdana"/>
              </a:rPr>
              <a:t>			s+=j;</a:t>
            </a:r>
            <a:endParaRPr/>
          </a:p>
          <a:p>
            <a:pPr indent="0" lvl="0" marL="0" marR="0" rtl="0" algn="l">
              <a:spcBef>
                <a:spcPts val="1150"/>
              </a:spcBef>
              <a:spcAft>
                <a:spcPts val="0"/>
              </a:spcAft>
              <a:buNone/>
            </a:pPr>
            <a:r>
              <a:rPr lang="en-US" sz="2300">
                <a:solidFill>
                  <a:srgbClr val="003399"/>
                </a:solidFill>
                <a:latin typeface="Verdana"/>
                <a:ea typeface="Verdana"/>
                <a:cs typeface="Verdana"/>
                <a:sym typeface="Verdana"/>
              </a:rPr>
              <a:t>	return s;</a:t>
            </a:r>
            <a:endParaRPr/>
          </a:p>
          <a:p>
            <a:pPr indent="0" lvl="0" marL="0" marR="0" rtl="0" algn="l">
              <a:spcBef>
                <a:spcPts val="1150"/>
              </a:spcBef>
              <a:spcAft>
                <a:spcPts val="0"/>
              </a:spcAft>
              <a:buNone/>
            </a:pPr>
            <a:r>
              <a:rPr lang="en-US" sz="2300">
                <a:solidFill>
                  <a:srgbClr val="003399"/>
                </a:solidFill>
                <a:latin typeface="Verdana"/>
                <a:ea typeface="Verdana"/>
                <a:cs typeface="Verdana"/>
                <a:sym typeface="Verdana"/>
              </a:rPr>
              <a: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4" name="Shape 664"/>
        <p:cNvGrpSpPr/>
        <p:nvPr/>
      </p:nvGrpSpPr>
      <p:grpSpPr>
        <a:xfrm>
          <a:off x="0" y="0"/>
          <a:ext cx="0" cy="0"/>
          <a:chOff x="0" y="0"/>
          <a:chExt cx="0" cy="0"/>
        </a:xfrm>
      </p:grpSpPr>
      <p:sp>
        <p:nvSpPr>
          <p:cNvPr id="665" name="Google Shape;665;p60"/>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666" name="Google Shape;666;p60"/>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667" name="Google Shape;667;p60"/>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Tài liệu tham khảo</a:t>
            </a:r>
            <a:endParaRPr/>
          </a:p>
        </p:txBody>
      </p:sp>
      <p:sp>
        <p:nvSpPr>
          <p:cNvPr id="668" name="Google Shape;668;p60"/>
          <p:cNvSpPr txBox="1"/>
          <p:nvPr>
            <p:ph idx="1" type="body"/>
          </p:nvPr>
        </p:nvSpPr>
        <p:spPr>
          <a:xfrm>
            <a:off x="685800" y="1219200"/>
            <a:ext cx="8153400" cy="5334000"/>
          </a:xfrm>
          <a:prstGeom prst="rect">
            <a:avLst/>
          </a:prstGeom>
          <a:noFill/>
          <a:ln>
            <a:noFill/>
          </a:ln>
        </p:spPr>
        <p:txBody>
          <a:bodyPr anchorCtr="0" anchor="t" bIns="45700" lIns="91425" spcFirstLastPara="1" rIns="91425" wrap="square" tIns="45700">
            <a:noAutofit/>
          </a:bodyPr>
          <a:lstStyle/>
          <a:p>
            <a:pPr indent="-609600" lvl="0" marL="609600" marR="0" rtl="0" algn="l">
              <a:lnSpc>
                <a:spcPct val="80000"/>
              </a:lnSpc>
              <a:spcBef>
                <a:spcPts val="0"/>
              </a:spcBef>
              <a:spcAft>
                <a:spcPts val="0"/>
              </a:spcAft>
              <a:buClr>
                <a:srgbClr val="0099FF"/>
              </a:buClr>
              <a:buSzPts val="2200"/>
              <a:buFont typeface="Noto Sans Symbols"/>
              <a:buNone/>
            </a:pPr>
            <a:r>
              <a:rPr b="0" i="0" lang="en-US" sz="2200" u="none" cap="none" strike="noStrike">
                <a:solidFill>
                  <a:schemeClr val="dk1"/>
                </a:solidFill>
                <a:latin typeface="Arial"/>
                <a:ea typeface="Arial"/>
                <a:cs typeface="Arial"/>
                <a:sym typeface="Arial"/>
              </a:rPr>
              <a:t>[1].  	Cấu trúc dữ liệu &amp; thuật toán, Dương Anh Đức, Trần Hạnh Nhi, ĐHKHTN, 2000.</a:t>
            </a:r>
            <a:endParaRPr/>
          </a:p>
          <a:p>
            <a:pPr indent="-609600" lvl="0" marL="609600" marR="0" rtl="0" algn="l">
              <a:lnSpc>
                <a:spcPct val="80000"/>
              </a:lnSpc>
              <a:spcBef>
                <a:spcPts val="440"/>
              </a:spcBef>
              <a:spcAft>
                <a:spcPts val="0"/>
              </a:spcAft>
              <a:buClr>
                <a:srgbClr val="0099FF"/>
              </a:buClr>
              <a:buSzPts val="2200"/>
              <a:buFont typeface="Noto Sans Symbols"/>
              <a:buNone/>
            </a:pPr>
            <a:r>
              <a:rPr b="0" i="0" lang="en-US" sz="2200" u="none" cap="none" strike="noStrike">
                <a:solidFill>
                  <a:schemeClr val="dk1"/>
                </a:solidFill>
                <a:latin typeface="Arial"/>
                <a:ea typeface="Arial"/>
                <a:cs typeface="Arial"/>
                <a:sym typeface="Arial"/>
              </a:rPr>
              <a:t>[2].	Kỹ thuật lập trình, Học viện BCVT, 2002.</a:t>
            </a:r>
            <a:endParaRPr/>
          </a:p>
          <a:p>
            <a:pPr indent="-609600" lvl="0" marL="609600" marR="0" rtl="0" algn="l">
              <a:lnSpc>
                <a:spcPct val="80000"/>
              </a:lnSpc>
              <a:spcBef>
                <a:spcPts val="440"/>
              </a:spcBef>
              <a:spcAft>
                <a:spcPts val="0"/>
              </a:spcAft>
              <a:buClr>
                <a:srgbClr val="0099FF"/>
              </a:buClr>
              <a:buSzPts val="2200"/>
              <a:buFont typeface="Noto Sans Symbols"/>
              <a:buNone/>
            </a:pPr>
            <a:r>
              <a:rPr b="0" i="0" lang="en-US" sz="2200" u="none" cap="none" strike="noStrike">
                <a:solidFill>
                  <a:schemeClr val="dk1"/>
                </a:solidFill>
                <a:latin typeface="Arial"/>
                <a:ea typeface="Arial"/>
                <a:cs typeface="Arial"/>
                <a:sym typeface="Arial"/>
              </a:rPr>
              <a:t>[3].   Cấu trúc dữ liệu, Nguyễn Trung Trực, ĐHBK, 1992.</a:t>
            </a:r>
            <a:endParaRPr/>
          </a:p>
          <a:p>
            <a:pPr indent="-609600" lvl="0" marL="609600" marR="0" rtl="0" algn="l">
              <a:lnSpc>
                <a:spcPct val="80000"/>
              </a:lnSpc>
              <a:spcBef>
                <a:spcPts val="440"/>
              </a:spcBef>
              <a:spcAft>
                <a:spcPts val="0"/>
              </a:spcAft>
              <a:buClr>
                <a:srgbClr val="0099FF"/>
              </a:buClr>
              <a:buSzPts val="2200"/>
              <a:buFont typeface="Noto Sans Symbols"/>
              <a:buNone/>
            </a:pPr>
            <a:r>
              <a:rPr b="0" i="0" lang="en-US" sz="2200" u="none" cap="none" strike="noStrike">
                <a:solidFill>
                  <a:schemeClr val="dk1"/>
                </a:solidFill>
                <a:latin typeface="Arial"/>
                <a:ea typeface="Arial"/>
                <a:cs typeface="Arial"/>
                <a:sym typeface="Arial"/>
              </a:rPr>
              <a:t>[4].	Giải thuật &amp; lập trình, Lê Minh Hoàng, 	ĐHSPHN, 1999-2002.</a:t>
            </a:r>
            <a:endParaRPr/>
          </a:p>
          <a:p>
            <a:pPr indent="-609600" lvl="0" marL="609600" marR="0" rtl="0" algn="l">
              <a:lnSpc>
                <a:spcPct val="80000"/>
              </a:lnSpc>
              <a:spcBef>
                <a:spcPts val="440"/>
              </a:spcBef>
              <a:spcAft>
                <a:spcPts val="0"/>
              </a:spcAft>
              <a:buClr>
                <a:srgbClr val="0099FF"/>
              </a:buClr>
              <a:buSzPts val="2200"/>
              <a:buFont typeface="Noto Sans Symbols"/>
              <a:buNone/>
            </a:pPr>
            <a:r>
              <a:rPr b="0" i="0" lang="en-US" sz="2200" u="none" cap="none" strike="noStrike">
                <a:solidFill>
                  <a:schemeClr val="dk1"/>
                </a:solidFill>
                <a:latin typeface="Arial"/>
                <a:ea typeface="Arial"/>
                <a:cs typeface="Arial"/>
                <a:sym typeface="Arial"/>
              </a:rPr>
              <a:t>[4].	Fundamentals of Data Structures, Ellis 	Horowitz, Sartaj Sahni</a:t>
            </a:r>
            <a:endParaRPr/>
          </a:p>
          <a:p>
            <a:pPr indent="-609600" lvl="0" marL="609600" marR="0" rtl="0" algn="l">
              <a:lnSpc>
                <a:spcPct val="80000"/>
              </a:lnSpc>
              <a:spcBef>
                <a:spcPts val="440"/>
              </a:spcBef>
              <a:spcAft>
                <a:spcPts val="0"/>
              </a:spcAft>
              <a:buClr>
                <a:srgbClr val="0099FF"/>
              </a:buClr>
              <a:buSzPts val="2200"/>
              <a:buFont typeface="Noto Sans Symbols"/>
              <a:buNone/>
            </a:pPr>
            <a:r>
              <a:rPr b="0" i="0" lang="en-US" sz="2200" u="none" cap="none" strike="noStrike">
                <a:solidFill>
                  <a:schemeClr val="dk1"/>
                </a:solidFill>
                <a:latin typeface="Arial"/>
                <a:ea typeface="Arial"/>
                <a:cs typeface="Arial"/>
                <a:sym typeface="Arial"/>
              </a:rPr>
              <a:t>[5].	Foundations of Algorithms Using C++ 	Pseudocode, Richard Neapolitan and Kumarss, Jones and Bartlett Publishers © 2004</a:t>
            </a:r>
            <a:endParaRPr/>
          </a:p>
          <a:p>
            <a:pPr indent="-609600" lvl="0" marL="609600" marR="0" rtl="0" algn="l">
              <a:lnSpc>
                <a:spcPct val="80000"/>
              </a:lnSpc>
              <a:spcBef>
                <a:spcPts val="440"/>
              </a:spcBef>
              <a:spcAft>
                <a:spcPts val="0"/>
              </a:spcAft>
              <a:buClr>
                <a:srgbClr val="0099FF"/>
              </a:buClr>
              <a:buSzPts val="2200"/>
              <a:buFont typeface="Noto Sans Symbols"/>
              <a:buNone/>
            </a:pPr>
            <a:r>
              <a:rPr b="0" i="0" lang="en-US" sz="2200" u="none" cap="none" strike="noStrike">
                <a:solidFill>
                  <a:schemeClr val="dk1"/>
                </a:solidFill>
                <a:latin typeface="Arial"/>
                <a:ea typeface="Arial"/>
                <a:cs typeface="Arial"/>
                <a:sym typeface="Arial"/>
              </a:rPr>
              <a:t>[6].	Giải thuật, Nguyễn Văn Linh, ĐH Cần thơ, 2003</a:t>
            </a:r>
            <a:endParaRPr/>
          </a:p>
          <a:p>
            <a:pPr indent="-609600" lvl="0" marL="609600" marR="0" rtl="0" algn="l">
              <a:lnSpc>
                <a:spcPct val="80000"/>
              </a:lnSpc>
              <a:spcBef>
                <a:spcPts val="440"/>
              </a:spcBef>
              <a:spcAft>
                <a:spcPts val="0"/>
              </a:spcAft>
              <a:buClr>
                <a:srgbClr val="0099FF"/>
              </a:buClr>
              <a:buSzPts val="2200"/>
              <a:buFont typeface="Noto Sans Symbols"/>
              <a:buNone/>
            </a:pPr>
            <a:r>
              <a:rPr b="0" i="0" lang="en-US" sz="2200" u="none" cap="none" strike="noStrike">
                <a:solidFill>
                  <a:schemeClr val="dk1"/>
                </a:solidFill>
                <a:latin typeface="Arial"/>
                <a:ea typeface="Arial"/>
                <a:cs typeface="Arial"/>
                <a:sym typeface="Arial"/>
              </a:rPr>
              <a:t>[7].	Slide CTDL &amp; GT, Nguyễn Hà Giang, ĐHKTCN, 2008</a:t>
            </a:r>
            <a:endParaRPr/>
          </a:p>
          <a:p>
            <a:pPr indent="-609600" lvl="0" marL="609600" marR="0" rtl="0" algn="l">
              <a:lnSpc>
                <a:spcPct val="80000"/>
              </a:lnSpc>
              <a:spcBef>
                <a:spcPts val="440"/>
              </a:spcBef>
              <a:spcAft>
                <a:spcPts val="0"/>
              </a:spcAft>
              <a:buClr>
                <a:srgbClr val="0099FF"/>
              </a:buClr>
              <a:buSzPts val="2200"/>
              <a:buFont typeface="Noto Sans Symbols"/>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3" name="Shape 673"/>
        <p:cNvGrpSpPr/>
        <p:nvPr/>
      </p:nvGrpSpPr>
      <p:grpSpPr>
        <a:xfrm>
          <a:off x="0" y="0"/>
          <a:ext cx="0" cy="0"/>
          <a:chOff x="0" y="0"/>
          <a:chExt cx="0" cy="0"/>
        </a:xfrm>
      </p:grpSpPr>
      <p:sp>
        <p:nvSpPr>
          <p:cNvPr id="674" name="Google Shape;674;p61"/>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675" name="Google Shape;675;p61"/>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grpSp>
        <p:nvGrpSpPr>
          <p:cNvPr id="676" name="Google Shape;676;p61"/>
          <p:cNvGrpSpPr/>
          <p:nvPr/>
        </p:nvGrpSpPr>
        <p:grpSpPr>
          <a:xfrm>
            <a:off x="3505200" y="1219200"/>
            <a:ext cx="1857375" cy="3995738"/>
            <a:chOff x="2208" y="768"/>
            <a:chExt cx="1170" cy="2517"/>
          </a:xfrm>
        </p:grpSpPr>
        <p:sp>
          <p:nvSpPr>
            <p:cNvPr id="677" name="Google Shape;677;p61"/>
            <p:cNvSpPr/>
            <p:nvPr/>
          </p:nvSpPr>
          <p:spPr>
            <a:xfrm>
              <a:off x="2208" y="768"/>
              <a:ext cx="1170" cy="251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678" name="Google Shape;678;p61"/>
            <p:cNvSpPr/>
            <p:nvPr/>
          </p:nvSpPr>
          <p:spPr>
            <a:xfrm>
              <a:off x="2582" y="1093"/>
              <a:ext cx="457" cy="507"/>
            </a:xfrm>
            <a:custGeom>
              <a:rect b="b" l="l" r="r" t="t"/>
              <a:pathLst>
                <a:path extrusionOk="0" h="507" w="45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CC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679" name="Google Shape;679;p61"/>
            <p:cNvSpPr/>
            <p:nvPr/>
          </p:nvSpPr>
          <p:spPr>
            <a:xfrm>
              <a:off x="2210" y="963"/>
              <a:ext cx="526" cy="813"/>
            </a:xfrm>
            <a:custGeom>
              <a:rect b="b" l="l" r="r" t="t"/>
              <a:pathLst>
                <a:path extrusionOk="0" h="813" w="526">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CC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680" name="Google Shape;680;p61"/>
            <p:cNvSpPr/>
            <p:nvPr/>
          </p:nvSpPr>
          <p:spPr>
            <a:xfrm>
              <a:off x="2706" y="1637"/>
              <a:ext cx="275" cy="763"/>
            </a:xfrm>
            <a:custGeom>
              <a:rect b="b" l="l" r="r" t="t"/>
              <a:pathLst>
                <a:path extrusionOk="0" h="763" w="275">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CC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681" name="Google Shape;681;p61"/>
            <p:cNvSpPr/>
            <p:nvPr/>
          </p:nvSpPr>
          <p:spPr>
            <a:xfrm>
              <a:off x="2833" y="1658"/>
              <a:ext cx="420" cy="586"/>
            </a:xfrm>
            <a:custGeom>
              <a:rect b="b" l="l" r="r" t="t"/>
              <a:pathLst>
                <a:path extrusionOk="0" h="586" w="420">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CC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682" name="Google Shape;682;p61"/>
            <p:cNvSpPr/>
            <p:nvPr/>
          </p:nvSpPr>
          <p:spPr>
            <a:xfrm>
              <a:off x="2866" y="2322"/>
              <a:ext cx="511" cy="947"/>
            </a:xfrm>
            <a:custGeom>
              <a:rect b="b" l="l" r="r" t="t"/>
              <a:pathLst>
                <a:path extrusionOk="0" h="947" w="511">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CC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683" name="Google Shape;683;p61"/>
            <p:cNvSpPr/>
            <p:nvPr/>
          </p:nvSpPr>
          <p:spPr>
            <a:xfrm>
              <a:off x="2545" y="2320"/>
              <a:ext cx="344" cy="965"/>
            </a:xfrm>
            <a:custGeom>
              <a:rect b="b" l="l" r="r" t="t"/>
              <a:pathLst>
                <a:path extrusionOk="0" h="965" w="344">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CC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684" name="Google Shape;684;p61"/>
            <p:cNvSpPr/>
            <p:nvPr/>
          </p:nvSpPr>
          <p:spPr>
            <a:xfrm>
              <a:off x="2954" y="770"/>
              <a:ext cx="170" cy="198"/>
            </a:xfrm>
            <a:custGeom>
              <a:rect b="b" l="l" r="r" t="t"/>
              <a:pathLst>
                <a:path extrusionOk="0" h="198" w="170">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CC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685" name="Google Shape;685;p61"/>
            <p:cNvSpPr/>
            <p:nvPr/>
          </p:nvSpPr>
          <p:spPr>
            <a:xfrm>
              <a:off x="2913" y="1001"/>
              <a:ext cx="53" cy="54"/>
            </a:xfrm>
            <a:custGeom>
              <a:rect b="b" l="l" r="r" t="t"/>
              <a:pathLst>
                <a:path extrusionOk="0" h="54" w="53">
                  <a:moveTo>
                    <a:pt x="53" y="3"/>
                  </a:moveTo>
                  <a:lnTo>
                    <a:pt x="26" y="0"/>
                  </a:lnTo>
                  <a:lnTo>
                    <a:pt x="8" y="20"/>
                  </a:lnTo>
                  <a:lnTo>
                    <a:pt x="0" y="51"/>
                  </a:lnTo>
                  <a:lnTo>
                    <a:pt x="26" y="54"/>
                  </a:lnTo>
                  <a:lnTo>
                    <a:pt x="48" y="40"/>
                  </a:lnTo>
                  <a:lnTo>
                    <a:pt x="53" y="3"/>
                  </a:lnTo>
                  <a:close/>
                </a:path>
              </a:pathLst>
            </a:custGeom>
            <a:solidFill>
              <a:srgbClr val="CC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9"/>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163" name="Google Shape;163;p19"/>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164" name="Google Shape;164;p19"/>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Tổ chức biểu diễn đối tượng</a:t>
            </a:r>
            <a:endParaRPr/>
          </a:p>
        </p:txBody>
      </p:sp>
      <p:sp>
        <p:nvSpPr>
          <p:cNvPr id="165" name="Google Shape;165;p19"/>
          <p:cNvSpPr txBox="1"/>
          <p:nvPr>
            <p:ph idx="1" type="body"/>
          </p:nvPr>
        </p:nvSpPr>
        <p:spPr>
          <a:xfrm>
            <a:off x="914400" y="1108075"/>
            <a:ext cx="7848600" cy="52165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0099FF"/>
              </a:buClr>
              <a:buSzPts val="2600"/>
              <a:buFont typeface="Noto Sans Symbols"/>
              <a:buChar char="∙"/>
            </a:pPr>
            <a:r>
              <a:rPr b="0" i="0" lang="en-US" sz="2600" u="none" cap="none" strike="noStrike">
                <a:solidFill>
                  <a:schemeClr val="dk1"/>
                </a:solidFill>
                <a:latin typeface="Arial"/>
                <a:ea typeface="Arial"/>
                <a:cs typeface="Arial"/>
                <a:sym typeface="Arial"/>
              </a:rPr>
              <a:t>Dữ liệu thực tế:</a:t>
            </a:r>
            <a:endParaRPr/>
          </a:p>
          <a:p>
            <a:pPr indent="-325438" lvl="1" marL="669925" marR="0" rtl="0" algn="just">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 Muôn hình vạn trạng, đa dạng, phong phú </a:t>
            </a:r>
            <a:endParaRPr/>
          </a:p>
          <a:p>
            <a:pPr indent="-325438" lvl="1" marL="669925" marR="0" rtl="0" algn="just">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 Thường có chứa đựng quan hệ với nhau</a:t>
            </a:r>
            <a:endParaRPr/>
          </a:p>
          <a:p>
            <a:pPr indent="-342900" lvl="0" marL="342900" marR="0" rtl="0" algn="just">
              <a:spcBef>
                <a:spcPts val="520"/>
              </a:spcBef>
              <a:spcAft>
                <a:spcPts val="0"/>
              </a:spcAft>
              <a:buClr>
                <a:srgbClr val="0099FF"/>
              </a:buClr>
              <a:buSzPts val="2600"/>
              <a:buFont typeface="Noto Sans Symbols"/>
              <a:buChar char="∙"/>
            </a:pPr>
            <a:r>
              <a:rPr b="0" i="0" lang="en-US" sz="2600" u="none" cap="none" strike="noStrike">
                <a:solidFill>
                  <a:schemeClr val="dk1"/>
                </a:solidFill>
                <a:latin typeface="Arial"/>
                <a:ea typeface="Arial"/>
                <a:cs typeface="Arial"/>
                <a:sym typeface="Arial"/>
              </a:rPr>
              <a:t>Cần phải tổ chức biểu diễn thành cấu trúc thích hợp nhất</a:t>
            </a:r>
            <a:endParaRPr/>
          </a:p>
          <a:p>
            <a:pPr indent="-325438" lvl="1" marL="669925" marR="0" rtl="0" algn="just">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Phản ánh chính xác dữ liệu thực tế</a:t>
            </a:r>
            <a:endParaRPr/>
          </a:p>
          <a:p>
            <a:pPr indent="-325438" lvl="1" marL="669925" marR="0" rtl="0" algn="just">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Dễ dàng xử lý trong máy tính</a:t>
            </a:r>
            <a:endParaRPr/>
          </a:p>
          <a:p>
            <a:pPr indent="-223203" lvl="1" marL="669925" marR="0" rtl="0" algn="just">
              <a:spcBef>
                <a:spcPts val="460"/>
              </a:spcBef>
              <a:spcAft>
                <a:spcPts val="0"/>
              </a:spcAft>
              <a:buClr>
                <a:srgbClr val="FFC247"/>
              </a:buClr>
              <a:buSzPts val="1610"/>
              <a:buFont typeface="Noto Sans Symbols"/>
              <a:buNone/>
            </a:pPr>
            <a:r>
              <a:t/>
            </a:r>
            <a:endParaRPr b="0" i="0" sz="2300" u="none" cap="none" strike="noStrike">
              <a:solidFill>
                <a:schemeClr val="dk1"/>
              </a:solidFill>
              <a:latin typeface="Arial"/>
              <a:ea typeface="Arial"/>
              <a:cs typeface="Arial"/>
              <a:sym typeface="Arial"/>
            </a:endParaRPr>
          </a:p>
        </p:txBody>
      </p:sp>
      <p:sp>
        <p:nvSpPr>
          <p:cNvPr id="166" name="Google Shape;166;p19"/>
          <p:cNvSpPr/>
          <p:nvPr/>
        </p:nvSpPr>
        <p:spPr>
          <a:xfrm>
            <a:off x="5943600" y="3429000"/>
            <a:ext cx="2819400" cy="1981200"/>
          </a:xfrm>
          <a:prstGeom prst="irregularSeal2">
            <a:avLst/>
          </a:prstGeom>
          <a:gradFill>
            <a:gsLst>
              <a:gs pos="0">
                <a:srgbClr val="99CCFF">
                  <a:alpha val="0"/>
                </a:srgbClr>
              </a:gs>
              <a:gs pos="100000">
                <a:srgbClr val="91C1F1"/>
              </a:gs>
            </a:gsLst>
            <a:path path="circle">
              <a:fillToRect b="50%" l="50%" r="50%" t="50%"/>
            </a:path>
            <a:tileRect/>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Arial"/>
                <a:ea typeface="Arial"/>
                <a:cs typeface="Arial"/>
                <a:sym typeface="Arial"/>
              </a:rPr>
              <a:t>Xây dựng </a:t>
            </a:r>
            <a:endParaRPr/>
          </a:p>
          <a:p>
            <a:pPr indent="0" lvl="0" marL="0" marR="0" rtl="0" algn="ctr">
              <a:spcBef>
                <a:spcPts val="0"/>
              </a:spcBef>
              <a:spcAft>
                <a:spcPts val="0"/>
              </a:spcAft>
              <a:buNone/>
            </a:pPr>
            <a:r>
              <a:rPr b="1" lang="en-US" sz="2000">
                <a:solidFill>
                  <a:schemeClr val="dk1"/>
                </a:solidFill>
                <a:latin typeface="Arial"/>
                <a:ea typeface="Arial"/>
                <a:cs typeface="Arial"/>
                <a:sym typeface="Arial"/>
              </a:rPr>
              <a:t>CTDL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0"/>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173" name="Google Shape;173;p20"/>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174" name="Google Shape;174;p20"/>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Xây dựng thao tác xử lý DL</a:t>
            </a:r>
            <a:endParaRPr/>
          </a:p>
        </p:txBody>
      </p:sp>
      <p:sp>
        <p:nvSpPr>
          <p:cNvPr id="175" name="Google Shape;175;p20"/>
          <p:cNvSpPr txBox="1"/>
          <p:nvPr>
            <p:ph idx="1" type="body"/>
          </p:nvPr>
        </p:nvSpPr>
        <p:spPr>
          <a:xfrm>
            <a:off x="914400" y="1108075"/>
            <a:ext cx="7848600" cy="52165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0099FF"/>
              </a:buClr>
              <a:buSzPts val="2600"/>
              <a:buFont typeface="Noto Sans Symbols"/>
              <a:buNone/>
            </a:pPr>
            <a:r>
              <a:rPr b="0" i="0" lang="en-US" sz="2600" u="none" cap="none" strike="noStrike">
                <a:solidFill>
                  <a:schemeClr val="dk1"/>
                </a:solidFill>
                <a:latin typeface="Arial"/>
                <a:ea typeface="Arial"/>
                <a:cs typeface="Arial"/>
                <a:sym typeface="Arial"/>
              </a:rPr>
              <a:t>	Dựa trên Y/C cụ thể, xác định các trình tự giải quyết vấn đề trên máy tính để đưa kết quả mong muốn</a:t>
            </a:r>
            <a:endParaRPr/>
          </a:p>
        </p:txBody>
      </p:sp>
      <p:grpSp>
        <p:nvGrpSpPr>
          <p:cNvPr id="176" name="Google Shape;176;p20"/>
          <p:cNvGrpSpPr/>
          <p:nvPr/>
        </p:nvGrpSpPr>
        <p:grpSpPr>
          <a:xfrm>
            <a:off x="990600" y="2438400"/>
            <a:ext cx="7543800" cy="2336800"/>
            <a:chOff x="624" y="1584"/>
            <a:chExt cx="4752" cy="1472"/>
          </a:xfrm>
        </p:grpSpPr>
        <p:sp>
          <p:nvSpPr>
            <p:cNvPr id="177" name="Google Shape;177;p20"/>
            <p:cNvSpPr/>
            <p:nvPr/>
          </p:nvSpPr>
          <p:spPr>
            <a:xfrm>
              <a:off x="624" y="1584"/>
              <a:ext cx="1920" cy="1472"/>
            </a:xfrm>
            <a:custGeom>
              <a:rect b="b" l="l" r="r" t="t"/>
              <a:pathLst>
                <a:path extrusionOk="0" h="1816" w="2424">
                  <a:moveTo>
                    <a:pt x="600" y="80"/>
                  </a:moveTo>
                  <a:cubicBezTo>
                    <a:pt x="400" y="152"/>
                    <a:pt x="128" y="296"/>
                    <a:pt x="72" y="464"/>
                  </a:cubicBezTo>
                  <a:cubicBezTo>
                    <a:pt x="16" y="632"/>
                    <a:pt x="264" y="920"/>
                    <a:pt x="264" y="1088"/>
                  </a:cubicBezTo>
                  <a:cubicBezTo>
                    <a:pt x="264" y="1256"/>
                    <a:pt x="0" y="1352"/>
                    <a:pt x="72" y="1472"/>
                  </a:cubicBezTo>
                  <a:cubicBezTo>
                    <a:pt x="144" y="1592"/>
                    <a:pt x="480" y="1800"/>
                    <a:pt x="696" y="1808"/>
                  </a:cubicBezTo>
                  <a:cubicBezTo>
                    <a:pt x="912" y="1816"/>
                    <a:pt x="1128" y="1552"/>
                    <a:pt x="1368" y="1520"/>
                  </a:cubicBezTo>
                  <a:cubicBezTo>
                    <a:pt x="1608" y="1488"/>
                    <a:pt x="1960" y="1672"/>
                    <a:pt x="2136" y="1616"/>
                  </a:cubicBezTo>
                  <a:cubicBezTo>
                    <a:pt x="2312" y="1560"/>
                    <a:pt x="2424" y="1320"/>
                    <a:pt x="2424" y="1184"/>
                  </a:cubicBezTo>
                  <a:cubicBezTo>
                    <a:pt x="2424" y="1048"/>
                    <a:pt x="2200" y="952"/>
                    <a:pt x="2136" y="800"/>
                  </a:cubicBezTo>
                  <a:cubicBezTo>
                    <a:pt x="2072" y="648"/>
                    <a:pt x="2184" y="400"/>
                    <a:pt x="2040" y="272"/>
                  </a:cubicBezTo>
                  <a:cubicBezTo>
                    <a:pt x="1896" y="144"/>
                    <a:pt x="1512" y="64"/>
                    <a:pt x="1272" y="32"/>
                  </a:cubicBezTo>
                  <a:cubicBezTo>
                    <a:pt x="1032" y="0"/>
                    <a:pt x="800" y="8"/>
                    <a:pt x="600" y="80"/>
                  </a:cubicBezTo>
                  <a:close/>
                </a:path>
              </a:pathLst>
            </a:custGeom>
            <a:solidFill>
              <a:srgbClr val="99CCFF">
                <a:alpha val="30588"/>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178" name="Google Shape;178;p20"/>
            <p:cNvSpPr/>
            <p:nvPr/>
          </p:nvSpPr>
          <p:spPr>
            <a:xfrm>
              <a:off x="840" y="2048"/>
              <a:ext cx="384" cy="336"/>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179" name="Google Shape;179;p20"/>
            <p:cNvSpPr/>
            <p:nvPr/>
          </p:nvSpPr>
          <p:spPr>
            <a:xfrm>
              <a:off x="1368" y="2288"/>
              <a:ext cx="528" cy="192"/>
            </a:xfrm>
            <a:prstGeom prst="rect">
              <a:avLst/>
            </a:prstGeom>
            <a:solidFill>
              <a:srgbClr val="FF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180" name="Google Shape;180;p20"/>
            <p:cNvSpPr/>
            <p:nvPr/>
          </p:nvSpPr>
          <p:spPr>
            <a:xfrm>
              <a:off x="840" y="2624"/>
              <a:ext cx="480" cy="240"/>
            </a:xfrm>
            <a:prstGeom prst="parallelogram">
              <a:avLst>
                <a:gd fmla="val 50000" name="adj"/>
              </a:avLst>
            </a:prstGeom>
            <a:solidFill>
              <a:srgbClr val="FF99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181" name="Google Shape;181;p20"/>
            <p:cNvSpPr/>
            <p:nvPr/>
          </p:nvSpPr>
          <p:spPr>
            <a:xfrm>
              <a:off x="1968" y="2192"/>
              <a:ext cx="384" cy="576"/>
            </a:xfrm>
            <a:prstGeom prst="diamond">
              <a:avLst/>
            </a:prstGeom>
            <a:solidFill>
              <a:srgbClr val="CC99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182" name="Google Shape;182;p20"/>
            <p:cNvSpPr txBox="1"/>
            <p:nvPr/>
          </p:nvSpPr>
          <p:spPr>
            <a:xfrm>
              <a:off x="984" y="1712"/>
              <a:ext cx="1050" cy="2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Đối tượng DL</a:t>
              </a:r>
              <a:endParaRPr/>
            </a:p>
          </p:txBody>
        </p:sp>
        <p:sp>
          <p:nvSpPr>
            <p:cNvPr id="183" name="Google Shape;183;p20"/>
            <p:cNvSpPr/>
            <p:nvPr/>
          </p:nvSpPr>
          <p:spPr>
            <a:xfrm>
              <a:off x="2640" y="1856"/>
              <a:ext cx="1584" cy="624"/>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close/>
                </a:path>
                <a:path extrusionOk="0" h="21600" w="21600">
                  <a:moveTo>
                    <a:pt x="1350" y="5400"/>
                  </a:moveTo>
                  <a:lnTo>
                    <a:pt x="1350" y="16200"/>
                  </a:lnTo>
                  <a:lnTo>
                    <a:pt x="2700" y="16200"/>
                  </a:lnTo>
                  <a:lnTo>
                    <a:pt x="2700" y="5400"/>
                  </a:lnTo>
                  <a:close/>
                </a:path>
                <a:path extrusionOk="0" h="21600" w="21600">
                  <a:moveTo>
                    <a:pt x="0" y="5400"/>
                  </a:moveTo>
                  <a:lnTo>
                    <a:pt x="0" y="16200"/>
                  </a:lnTo>
                  <a:lnTo>
                    <a:pt x="675" y="16200"/>
                  </a:lnTo>
                  <a:lnTo>
                    <a:pt x="675" y="5400"/>
                  </a:lnTo>
                  <a:close/>
                </a:path>
              </a:pathLst>
            </a:cu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Thao tác xử lý</a:t>
              </a:r>
              <a:endParaRPr/>
            </a:p>
          </p:txBody>
        </p:sp>
        <p:sp>
          <p:nvSpPr>
            <p:cNvPr id="184" name="Google Shape;184;p20"/>
            <p:cNvSpPr/>
            <p:nvPr/>
          </p:nvSpPr>
          <p:spPr>
            <a:xfrm>
              <a:off x="4272" y="1712"/>
              <a:ext cx="1104" cy="1056"/>
            </a:xfrm>
            <a:prstGeom prst="verticalScroll">
              <a:avLst>
                <a:gd fmla="val 12500" name="adj"/>
              </a:avLst>
            </a:prstGeom>
            <a:solidFill>
              <a:srgbClr val="B1D87E">
                <a:alpha val="48627"/>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Tahoma"/>
                  <a:ea typeface="Tahoma"/>
                  <a:cs typeface="Tahoma"/>
                  <a:sym typeface="Tahoma"/>
                </a:rPr>
                <a:t>Kết quả</a:t>
              </a:r>
              <a:endParaRPr/>
            </a:p>
            <a:p>
              <a:pPr indent="0" lvl="0" marL="0" marR="0" rtl="0" algn="ctr">
                <a:spcBef>
                  <a:spcPts val="0"/>
                </a:spcBef>
                <a:spcAft>
                  <a:spcPts val="0"/>
                </a:spcAft>
                <a:buNone/>
              </a:pPr>
              <a:r>
                <a:rPr b="1" lang="en-US" sz="1600">
                  <a:solidFill>
                    <a:schemeClr val="dk1"/>
                  </a:solidFill>
                  <a:latin typeface="Tahoma"/>
                  <a:ea typeface="Tahoma"/>
                  <a:cs typeface="Tahoma"/>
                  <a:sym typeface="Tahoma"/>
                </a:rPr>
                <a:t>mong muốn</a:t>
              </a:r>
              <a:endParaRPr/>
            </a:p>
          </p:txBody>
        </p:sp>
      </p:grpSp>
      <p:sp>
        <p:nvSpPr>
          <p:cNvPr id="185" name="Google Shape;185;p20"/>
          <p:cNvSpPr/>
          <p:nvPr/>
        </p:nvSpPr>
        <p:spPr>
          <a:xfrm>
            <a:off x="5943600" y="4724400"/>
            <a:ext cx="2819400" cy="1981200"/>
          </a:xfrm>
          <a:prstGeom prst="irregularSeal2">
            <a:avLst/>
          </a:prstGeom>
          <a:gradFill>
            <a:gsLst>
              <a:gs pos="0">
                <a:srgbClr val="99CCFF">
                  <a:alpha val="0"/>
                </a:srgbClr>
              </a:gs>
              <a:gs pos="100000">
                <a:srgbClr val="91C1F1"/>
              </a:gs>
            </a:gsLst>
            <a:path path="circle">
              <a:fillToRect b="50%" l="50%" r="50%" t="50%"/>
            </a:path>
            <a:tileRect/>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Arial"/>
                <a:ea typeface="Arial"/>
                <a:cs typeface="Arial"/>
                <a:sym typeface="Arial"/>
              </a:rPr>
              <a:t>Xây dựng giải</a:t>
            </a:r>
            <a:endParaRPr/>
          </a:p>
          <a:p>
            <a:pPr indent="0" lvl="0" marL="0" marR="0" rtl="0" algn="ctr">
              <a:spcBef>
                <a:spcPts val="0"/>
              </a:spcBef>
              <a:spcAft>
                <a:spcPts val="0"/>
              </a:spcAft>
              <a:buNone/>
            </a:pPr>
            <a:r>
              <a:rPr b="1" lang="en-US" sz="2000">
                <a:solidFill>
                  <a:schemeClr val="dk1"/>
                </a:solidFill>
                <a:latin typeface="Arial"/>
                <a:ea typeface="Arial"/>
                <a:cs typeface="Arial"/>
                <a:sym typeface="Arial"/>
              </a:rPr>
              <a:t> thuật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1"/>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192" name="Google Shape;192;p21"/>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193" name="Google Shape;193;p21"/>
          <p:cNvSpPr/>
          <p:nvPr/>
        </p:nvSpPr>
        <p:spPr>
          <a:xfrm>
            <a:off x="1295400" y="2438400"/>
            <a:ext cx="6705600" cy="2209800"/>
          </a:xfrm>
          <a:prstGeom prst="roundRect">
            <a:avLst>
              <a:gd fmla="val 7111" name="adj"/>
            </a:avLst>
          </a:prstGeom>
          <a:gradFill>
            <a:gsLst>
              <a:gs pos="0">
                <a:srgbClr val="B1D87E">
                  <a:alpha val="40784"/>
                </a:srgbClr>
              </a:gs>
              <a:gs pos="100000">
                <a:srgbClr val="DCEEC6"/>
              </a:gs>
            </a:gsLst>
            <a:lin ang="5400000" scaled="0"/>
          </a:gradFill>
          <a:ln cap="flat" cmpd="sng" w="9525">
            <a:solidFill>
              <a:srgbClr val="B1D87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194" name="Google Shape;194;p21"/>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Chương trình máy tính</a:t>
            </a:r>
            <a:endParaRPr/>
          </a:p>
        </p:txBody>
      </p:sp>
      <p:sp>
        <p:nvSpPr>
          <p:cNvPr id="195" name="Google Shape;195;p21"/>
          <p:cNvSpPr/>
          <p:nvPr/>
        </p:nvSpPr>
        <p:spPr>
          <a:xfrm>
            <a:off x="4876800" y="2819400"/>
            <a:ext cx="2743200" cy="914400"/>
          </a:xfrm>
          <a:prstGeom prst="rect">
            <a:avLst/>
          </a:prstGeom>
          <a:gradFill>
            <a:gsLst>
              <a:gs pos="0">
                <a:srgbClr val="C9C9FF"/>
              </a:gs>
              <a:gs pos="100000">
                <a:srgbClr val="9999FF"/>
              </a:gs>
            </a:gsLst>
            <a:lin ang="0" scaled="0"/>
          </a:gradFill>
          <a:ln cap="flat" cmpd="sng" w="9525">
            <a:solidFill>
              <a:srgbClr val="9999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imes New Roman"/>
                <a:ea typeface="Times New Roman"/>
                <a:cs typeface="Times New Roman"/>
                <a:sym typeface="Times New Roman"/>
              </a:rPr>
              <a:t>Giải thuật</a:t>
            </a:r>
            <a:endParaRPr/>
          </a:p>
        </p:txBody>
      </p:sp>
      <p:sp>
        <p:nvSpPr>
          <p:cNvPr id="196" name="Google Shape;196;p21"/>
          <p:cNvSpPr txBox="1"/>
          <p:nvPr/>
        </p:nvSpPr>
        <p:spPr>
          <a:xfrm>
            <a:off x="3048000" y="3968750"/>
            <a:ext cx="3152775" cy="6413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dk1"/>
                </a:solidFill>
                <a:latin typeface="Arial"/>
                <a:ea typeface="Arial"/>
                <a:cs typeface="Arial"/>
                <a:sym typeface="Arial"/>
              </a:rPr>
              <a:t>Chương trình</a:t>
            </a:r>
            <a:endParaRPr/>
          </a:p>
        </p:txBody>
      </p:sp>
      <p:sp>
        <p:nvSpPr>
          <p:cNvPr id="197" name="Google Shape;197;p21"/>
          <p:cNvSpPr/>
          <p:nvPr/>
        </p:nvSpPr>
        <p:spPr>
          <a:xfrm>
            <a:off x="1676400" y="2819400"/>
            <a:ext cx="2743200" cy="914400"/>
          </a:xfrm>
          <a:prstGeom prst="rect">
            <a:avLst/>
          </a:prstGeom>
          <a:gradFill>
            <a:gsLst>
              <a:gs pos="0">
                <a:srgbClr val="C9C9FF"/>
              </a:gs>
              <a:gs pos="100000">
                <a:srgbClr val="9999FF"/>
              </a:gs>
            </a:gsLst>
            <a:lin ang="0" scaled="0"/>
          </a:gradFill>
          <a:ln cap="flat" cmpd="sng" w="9525">
            <a:solidFill>
              <a:srgbClr val="9999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imes New Roman"/>
                <a:ea typeface="Times New Roman"/>
                <a:cs typeface="Times New Roman"/>
                <a:sym typeface="Times New Roman"/>
              </a:rPr>
              <a:t>Cấu trúc dữ liệu</a:t>
            </a:r>
            <a:endParaRPr/>
          </a:p>
        </p:txBody>
      </p:sp>
      <p:sp>
        <p:nvSpPr>
          <p:cNvPr id="198" name="Google Shape;198;p21"/>
          <p:cNvSpPr/>
          <p:nvPr/>
        </p:nvSpPr>
        <p:spPr>
          <a:xfrm>
            <a:off x="3200400" y="2209800"/>
            <a:ext cx="2819400" cy="762000"/>
          </a:xfrm>
          <a:prstGeom prst="ribbon2">
            <a:avLst>
              <a:gd fmla="val 18125" name="adj1"/>
              <a:gd fmla="val 62046" name="adj2"/>
            </a:avLst>
          </a:prstGeom>
          <a:solidFill>
            <a:srgbClr val="FFCC99"/>
          </a:solidFill>
          <a:ln cap="flat" cmpd="sng" w="9525">
            <a:solidFill>
              <a:srgbClr val="FF9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Quan hệ chặt chẽ</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2"/>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204" name="Google Shape;204;p22"/>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205" name="Google Shape;205;p22"/>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CTDL &amp; Giải thuật </a:t>
            </a:r>
            <a:endParaRPr/>
          </a:p>
        </p:txBody>
      </p:sp>
      <p:sp>
        <p:nvSpPr>
          <p:cNvPr id="206" name="Google Shape;206;p22"/>
          <p:cNvSpPr txBox="1"/>
          <p:nvPr>
            <p:ph idx="1" type="body"/>
          </p:nvPr>
        </p:nvSpPr>
        <p:spPr>
          <a:xfrm>
            <a:off x="914400" y="1108075"/>
            <a:ext cx="7848600" cy="521652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rgbClr val="0099FF"/>
              </a:buClr>
              <a:buSzPts val="2600"/>
              <a:buFont typeface="Noto Sans Symbols"/>
              <a:buChar char="∙"/>
            </a:pPr>
            <a:r>
              <a:rPr b="0" i="0" lang="en-US" sz="2600" u="none" cap="none" strike="noStrike">
                <a:solidFill>
                  <a:schemeClr val="dk1"/>
                </a:solidFill>
                <a:latin typeface="Arial"/>
                <a:ea typeface="Arial"/>
                <a:cs typeface="Arial"/>
                <a:sym typeface="Arial"/>
              </a:rPr>
              <a:t>Có mối quan hệ mật thiết</a:t>
            </a:r>
            <a:endParaRPr/>
          </a:p>
          <a:p>
            <a:pPr indent="-342900" lvl="0" marL="342900" marR="0" rtl="0" algn="just">
              <a:lnSpc>
                <a:spcPct val="90000"/>
              </a:lnSpc>
              <a:spcBef>
                <a:spcPts val="520"/>
              </a:spcBef>
              <a:spcAft>
                <a:spcPts val="0"/>
              </a:spcAft>
              <a:buClr>
                <a:srgbClr val="0099FF"/>
              </a:buClr>
              <a:buSzPts val="2600"/>
              <a:buFont typeface="Noto Sans Symbols"/>
              <a:buNone/>
            </a:pPr>
            <a:r>
              <a:t/>
            </a:r>
            <a:endParaRPr b="0" i="0" sz="2600" u="none" cap="none" strike="noStrike">
              <a:solidFill>
                <a:schemeClr val="dk1"/>
              </a:solidFill>
              <a:latin typeface="Arial"/>
              <a:ea typeface="Arial"/>
              <a:cs typeface="Arial"/>
              <a:sym typeface="Arial"/>
            </a:endParaRPr>
          </a:p>
          <a:p>
            <a:pPr indent="-325438" lvl="1" marL="669925" marR="0" rtl="0" algn="just">
              <a:lnSpc>
                <a:spcPct val="90000"/>
              </a:lnSpc>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Giải thuật phản ánh phép xử lý, còn đối tượng xử lý của giải thuật là dữ liệu.</a:t>
            </a:r>
            <a:endParaRPr/>
          </a:p>
          <a:p>
            <a:pPr indent="-325438" lvl="1" marL="669925" marR="0" rtl="0" algn="just">
              <a:lnSpc>
                <a:spcPct val="90000"/>
              </a:lnSpc>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Với CTDL đã chọn sẽ có những giải thuật tương ứng phù hợp.</a:t>
            </a:r>
            <a:endParaRPr/>
          </a:p>
          <a:p>
            <a:pPr indent="-325438" lvl="1" marL="669925" marR="0" rtl="0" algn="just">
              <a:lnSpc>
                <a:spcPct val="90000"/>
              </a:lnSpc>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Khi CTDL thay đổi thì GT cũng thay đổi tránh xử lý gượng ép, thiếu tự nhiên trên cấu trúc ko thích hợp.</a:t>
            </a:r>
            <a:endParaRPr/>
          </a:p>
          <a:p>
            <a:pPr indent="-325438" lvl="1" marL="669925" marR="0" rtl="0" algn="just">
              <a:lnSpc>
                <a:spcPct val="90000"/>
              </a:lnSpc>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CTDL tốt giúp giải thuật xử lý phát huy tốt đa khả năng.</a:t>
            </a:r>
            <a:endParaRPr/>
          </a:p>
          <a:p>
            <a:pPr indent="-223203" lvl="1" marL="669925" marR="0" rtl="0" algn="just">
              <a:lnSpc>
                <a:spcPct val="90000"/>
              </a:lnSpc>
              <a:spcBef>
                <a:spcPts val="460"/>
              </a:spcBef>
              <a:spcAft>
                <a:spcPts val="0"/>
              </a:spcAft>
              <a:buClr>
                <a:srgbClr val="FFC247"/>
              </a:buClr>
              <a:buSzPts val="1610"/>
              <a:buFont typeface="Noto Sans Symbols"/>
              <a:buNone/>
            </a:pPr>
            <a:r>
              <a:t/>
            </a:r>
            <a:endParaRPr b="0" i="0" sz="23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3"/>
          <p:cNvSpPr txBox="1"/>
          <p:nvPr>
            <p:ph idx="10" type="dt"/>
          </p:nvPr>
        </p:nvSpPr>
        <p:spPr>
          <a:xfrm>
            <a:off x="762000" y="6324600"/>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CTDL &amp; GT - Văn Thị Thiên Trang - Khoa CNTT</a:t>
            </a:r>
            <a:endParaRPr sz="1000">
              <a:solidFill>
                <a:schemeClr val="dk1"/>
              </a:solidFill>
              <a:latin typeface="Arial"/>
              <a:ea typeface="Arial"/>
              <a:cs typeface="Arial"/>
              <a:sym typeface="Arial"/>
            </a:endParaRPr>
          </a:p>
        </p:txBody>
      </p:sp>
      <p:sp>
        <p:nvSpPr>
          <p:cNvPr id="213" name="Google Shape;213;p23"/>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214" name="Google Shape;214;p23"/>
          <p:cNvSpPr txBox="1"/>
          <p:nvPr>
            <p:ph type="title"/>
          </p:nvPr>
        </p:nvSpPr>
        <p:spPr>
          <a:xfrm>
            <a:off x="522288" y="55563"/>
            <a:ext cx="8229600" cy="788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336699"/>
                </a:solidFill>
                <a:latin typeface="Times New Roman"/>
                <a:ea typeface="Times New Roman"/>
                <a:cs typeface="Times New Roman"/>
                <a:sym typeface="Times New Roman"/>
              </a:rPr>
              <a:t>Ví dụ</a:t>
            </a:r>
            <a:endParaRPr/>
          </a:p>
        </p:txBody>
      </p:sp>
      <p:graphicFrame>
        <p:nvGraphicFramePr>
          <p:cNvPr id="215" name="Google Shape;215;p23"/>
          <p:cNvGraphicFramePr/>
          <p:nvPr/>
        </p:nvGraphicFramePr>
        <p:xfrm>
          <a:off x="914400" y="2808288"/>
          <a:ext cx="3000000" cy="3000000"/>
        </p:xfrm>
        <a:graphic>
          <a:graphicData uri="http://schemas.openxmlformats.org/drawingml/2006/table">
            <a:tbl>
              <a:tblPr>
                <a:noFill/>
                <a:tableStyleId>{34A2B0B8-3801-44A0-AF76-32C2B7CDE4F5}</a:tableStyleId>
              </a:tblPr>
              <a:tblGrid>
                <a:gridCol w="1570050"/>
                <a:gridCol w="1570025"/>
                <a:gridCol w="1568450"/>
                <a:gridCol w="1570050"/>
                <a:gridCol w="1570025"/>
              </a:tblGrid>
              <a:tr h="468325">
                <a:tc>
                  <a:txBody>
                    <a:bodyPr/>
                    <a:lstStyle/>
                    <a:p>
                      <a:pPr indent="0" lvl="0" marL="0" marR="0" rtl="0" algn="ctr">
                        <a:lnSpc>
                          <a:spcPct val="100000"/>
                        </a:lnSpc>
                        <a:spcBef>
                          <a:spcPts val="0"/>
                        </a:spcBef>
                        <a:spcAft>
                          <a:spcPts val="0"/>
                        </a:spcAft>
                        <a:buClr>
                          <a:srgbClr val="0099FF"/>
                        </a:buClr>
                        <a:buSzPts val="2200"/>
                        <a:buFont typeface="Noto Sans Symbols"/>
                        <a:buNone/>
                      </a:pPr>
                      <a:r>
                        <a:rPr b="0" i="0" lang="en-US" sz="2200" u="none" cap="none" strike="noStrike">
                          <a:solidFill>
                            <a:schemeClr val="dk1"/>
                          </a:solidFill>
                          <a:latin typeface="Arial"/>
                          <a:ea typeface="Arial"/>
                          <a:cs typeface="Arial"/>
                          <a:sym typeface="Arial"/>
                        </a:rPr>
                        <a:t>Học sinh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CC99"/>
                    </a:solidFill>
                  </a:tcPr>
                </a:tc>
                <a:tc>
                  <a:txBody>
                    <a:bodyPr/>
                    <a:lstStyle/>
                    <a:p>
                      <a:pPr indent="0" lvl="0" marL="0" marR="0" rtl="0" algn="ctr">
                        <a:lnSpc>
                          <a:spcPct val="100000"/>
                        </a:lnSpc>
                        <a:spcBef>
                          <a:spcPts val="0"/>
                        </a:spcBef>
                        <a:spcAft>
                          <a:spcPts val="0"/>
                        </a:spcAft>
                        <a:buClr>
                          <a:srgbClr val="0099FF"/>
                        </a:buClr>
                        <a:buSzPts val="2200"/>
                        <a:buFont typeface="Noto Sans Symbols"/>
                        <a:buNone/>
                      </a:pPr>
                      <a:r>
                        <a:rPr b="0" i="0" lang="en-US" sz="2200" u="none" cap="none" strike="noStrike">
                          <a:solidFill>
                            <a:schemeClr val="dk1"/>
                          </a:solidFill>
                          <a:latin typeface="Arial"/>
                          <a:ea typeface="Arial"/>
                          <a:cs typeface="Arial"/>
                          <a:sym typeface="Arial"/>
                        </a:rPr>
                        <a:t>Môn 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CC99"/>
                    </a:solidFill>
                  </a:tcPr>
                </a:tc>
                <a:tc>
                  <a:txBody>
                    <a:bodyPr/>
                    <a:lstStyle/>
                    <a:p>
                      <a:pPr indent="0" lvl="0" marL="0" marR="0" rtl="0" algn="ctr">
                        <a:lnSpc>
                          <a:spcPct val="100000"/>
                        </a:lnSpc>
                        <a:spcBef>
                          <a:spcPts val="0"/>
                        </a:spcBef>
                        <a:spcAft>
                          <a:spcPts val="0"/>
                        </a:spcAft>
                        <a:buClr>
                          <a:srgbClr val="0099FF"/>
                        </a:buClr>
                        <a:buSzPts val="2200"/>
                        <a:buFont typeface="Noto Sans Symbols"/>
                        <a:buNone/>
                      </a:pPr>
                      <a:r>
                        <a:rPr b="0" i="0" lang="en-US" sz="2200" u="none" cap="none" strike="noStrike">
                          <a:solidFill>
                            <a:schemeClr val="dk1"/>
                          </a:solidFill>
                          <a:latin typeface="Arial"/>
                          <a:ea typeface="Arial"/>
                          <a:cs typeface="Arial"/>
                          <a:sym typeface="Arial"/>
                        </a:rPr>
                        <a:t>Môn 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CC99"/>
                    </a:solidFill>
                  </a:tcPr>
                </a:tc>
                <a:tc>
                  <a:txBody>
                    <a:bodyPr/>
                    <a:lstStyle/>
                    <a:p>
                      <a:pPr indent="0" lvl="0" marL="0" marR="0" rtl="0" algn="ctr">
                        <a:lnSpc>
                          <a:spcPct val="100000"/>
                        </a:lnSpc>
                        <a:spcBef>
                          <a:spcPts val="0"/>
                        </a:spcBef>
                        <a:spcAft>
                          <a:spcPts val="0"/>
                        </a:spcAft>
                        <a:buClr>
                          <a:srgbClr val="0099FF"/>
                        </a:buClr>
                        <a:buSzPts val="2200"/>
                        <a:buFont typeface="Noto Sans Symbols"/>
                        <a:buNone/>
                      </a:pPr>
                      <a:r>
                        <a:rPr b="0" i="0" lang="en-US" sz="2200" u="none" cap="none" strike="noStrike">
                          <a:solidFill>
                            <a:schemeClr val="dk1"/>
                          </a:solidFill>
                          <a:latin typeface="Arial"/>
                          <a:ea typeface="Arial"/>
                          <a:cs typeface="Arial"/>
                          <a:sym typeface="Arial"/>
                        </a:rPr>
                        <a:t>Môn 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CC99"/>
                    </a:solidFill>
                  </a:tcPr>
                </a:tc>
                <a:tc>
                  <a:txBody>
                    <a:bodyPr/>
                    <a:lstStyle/>
                    <a:p>
                      <a:pPr indent="0" lvl="0" marL="0" marR="0" rtl="0" algn="ctr">
                        <a:lnSpc>
                          <a:spcPct val="100000"/>
                        </a:lnSpc>
                        <a:spcBef>
                          <a:spcPts val="0"/>
                        </a:spcBef>
                        <a:spcAft>
                          <a:spcPts val="0"/>
                        </a:spcAft>
                        <a:buClr>
                          <a:srgbClr val="0099FF"/>
                        </a:buClr>
                        <a:buSzPts val="2200"/>
                        <a:buFont typeface="Noto Sans Symbols"/>
                        <a:buNone/>
                      </a:pPr>
                      <a:r>
                        <a:rPr b="0" i="0" lang="en-US" sz="2200" u="none" cap="none" strike="noStrike">
                          <a:solidFill>
                            <a:schemeClr val="dk1"/>
                          </a:solidFill>
                          <a:latin typeface="Arial"/>
                          <a:ea typeface="Arial"/>
                          <a:cs typeface="Arial"/>
                          <a:sym typeface="Arial"/>
                        </a:rPr>
                        <a:t>Môn 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CC99"/>
                    </a:solidFill>
                  </a:tcPr>
                </a:tc>
              </a:tr>
              <a:tr h="452450">
                <a:tc>
                  <a:txBody>
                    <a:bodyPr/>
                    <a:lstStyle/>
                    <a:p>
                      <a:pPr indent="0" lvl="0" marL="0" marR="0" rtl="0" algn="ctr">
                        <a:lnSpc>
                          <a:spcPct val="100000"/>
                        </a:lnSpc>
                        <a:spcBef>
                          <a:spcPts val="0"/>
                        </a:spcBef>
                        <a:spcAft>
                          <a:spcPts val="0"/>
                        </a:spcAft>
                        <a:buClr>
                          <a:srgbClr val="0099FF"/>
                        </a:buClr>
                        <a:buSzPts val="2200"/>
                        <a:buFont typeface="Noto Sans Symbols"/>
                        <a:buNone/>
                      </a:pPr>
                      <a:r>
                        <a:rPr b="0" i="0" lang="en-US" sz="2200" u="none" cap="none" strike="noStrike">
                          <a:solidFill>
                            <a:schemeClr val="dk1"/>
                          </a:solidFill>
                          <a:latin typeface="Arial"/>
                          <a:ea typeface="Arial"/>
                          <a:cs typeface="Arial"/>
                          <a:sym typeface="Arial"/>
                        </a:rPr>
                        <a:t>SV1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rgbClr val="0099FF"/>
                        </a:buClr>
                        <a:buSzPts val="2200"/>
                        <a:buFont typeface="Noto Sans Symbols"/>
                        <a:buNone/>
                      </a:pPr>
                      <a:r>
                        <a:rPr b="0" i="0" lang="en-US" sz="2200" u="none" cap="none" strike="noStrike">
                          <a:solidFill>
                            <a:schemeClr val="dk1"/>
                          </a:solidFill>
                          <a:latin typeface="Arial"/>
                          <a:ea typeface="Arial"/>
                          <a:cs typeface="Arial"/>
                          <a:sym typeface="Arial"/>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99FF"/>
                        </a:buClr>
                        <a:buSzPts val="2200"/>
                        <a:buFont typeface="Noto Sans Symbols"/>
                        <a:buNone/>
                      </a:pPr>
                      <a:r>
                        <a:rPr b="0" i="0" lang="en-US" sz="2200" u="none" cap="none" strike="noStrike">
                          <a:solidFill>
                            <a:schemeClr val="dk1"/>
                          </a:solidFill>
                          <a:latin typeface="Arial"/>
                          <a:ea typeface="Arial"/>
                          <a:cs typeface="Arial"/>
                          <a:sym typeface="Arial"/>
                        </a:rPr>
                        <a:t>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99FF"/>
                        </a:buClr>
                        <a:buSzPts val="2200"/>
                        <a:buFont typeface="Noto Sans Symbols"/>
                        <a:buNone/>
                      </a:pPr>
                      <a:r>
                        <a:rPr b="0" i="0" lang="en-US" sz="2200" u="none" cap="none" strike="noStrike">
                          <a:solidFill>
                            <a:schemeClr val="dk1"/>
                          </a:solidFill>
                          <a:latin typeface="Arial"/>
                          <a:ea typeface="Arial"/>
                          <a:cs typeface="Arial"/>
                          <a:sym typeface="Arial"/>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99FF"/>
                        </a:buClr>
                        <a:buSzPts val="2200"/>
                        <a:buFont typeface="Noto Sans Symbols"/>
                        <a:buNone/>
                      </a:pPr>
                      <a:r>
                        <a:rPr b="0" i="0" lang="en-US" sz="2200" u="none" cap="none" strike="noStrike">
                          <a:solidFill>
                            <a:schemeClr val="dk1"/>
                          </a:solidFill>
                          <a:latin typeface="Arial"/>
                          <a:ea typeface="Arial"/>
                          <a:cs typeface="Arial"/>
                          <a:sym typeface="Arial"/>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0850">
                <a:tc>
                  <a:txBody>
                    <a:bodyPr/>
                    <a:lstStyle/>
                    <a:p>
                      <a:pPr indent="0" lvl="0" marL="0" marR="0" rtl="0" algn="ctr">
                        <a:lnSpc>
                          <a:spcPct val="100000"/>
                        </a:lnSpc>
                        <a:spcBef>
                          <a:spcPts val="0"/>
                        </a:spcBef>
                        <a:spcAft>
                          <a:spcPts val="0"/>
                        </a:spcAft>
                        <a:buClr>
                          <a:srgbClr val="0099FF"/>
                        </a:buClr>
                        <a:buSzPts val="2200"/>
                        <a:buFont typeface="Noto Sans Symbols"/>
                        <a:buNone/>
                      </a:pPr>
                      <a:r>
                        <a:rPr b="0" i="0" lang="en-US" sz="2200" u="none" cap="none" strike="noStrike">
                          <a:solidFill>
                            <a:schemeClr val="dk1"/>
                          </a:solidFill>
                          <a:latin typeface="Arial"/>
                          <a:ea typeface="Arial"/>
                          <a:cs typeface="Arial"/>
                          <a:sym typeface="Arial"/>
                        </a:rPr>
                        <a:t>SV2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rgbClr val="0099FF"/>
                        </a:buClr>
                        <a:buSzPts val="2200"/>
                        <a:buFont typeface="Noto Sans Symbols"/>
                        <a:buNone/>
                      </a:pPr>
                      <a:r>
                        <a:rPr b="0" i="0" lang="en-US" sz="2200" u="none" cap="none" strike="noStrike">
                          <a:solidFill>
                            <a:schemeClr val="dk1"/>
                          </a:solidFill>
                          <a:latin typeface="Arial"/>
                          <a:ea typeface="Arial"/>
                          <a:cs typeface="Arial"/>
                          <a:sym typeface="Arial"/>
                        </a:rPr>
                        <a:t>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99FF"/>
                        </a:buClr>
                        <a:buSzPts val="2200"/>
                        <a:buFont typeface="Noto Sans Symbols"/>
                        <a:buNone/>
                      </a:pPr>
                      <a:r>
                        <a:rPr b="0" i="0" lang="en-US" sz="2200" u="none" cap="none" strike="noStrike">
                          <a:solidFill>
                            <a:schemeClr val="dk1"/>
                          </a:solidFill>
                          <a:latin typeface="Arial"/>
                          <a:ea typeface="Arial"/>
                          <a:cs typeface="Arial"/>
                          <a:sym typeface="Arial"/>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99FF"/>
                        </a:buClr>
                        <a:buSzPts val="2200"/>
                        <a:buFont typeface="Noto Sans Symbols"/>
                        <a:buNone/>
                      </a:pPr>
                      <a:r>
                        <a:rPr b="0" i="0" lang="en-US" sz="2200" u="none" cap="none" strike="noStrike">
                          <a:solidFill>
                            <a:schemeClr val="dk1"/>
                          </a:solidFill>
                          <a:latin typeface="Arial"/>
                          <a:ea typeface="Arial"/>
                          <a:cs typeface="Arial"/>
                          <a:sym typeface="Arial"/>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99FF"/>
                        </a:buClr>
                        <a:buSzPts val="2200"/>
                        <a:buFont typeface="Noto Sans Symbols"/>
                        <a:buNone/>
                      </a:pPr>
                      <a:r>
                        <a:rPr b="0" i="0" lang="en-US" sz="2200" u="none" cap="none" strike="noStrike">
                          <a:solidFill>
                            <a:schemeClr val="dk1"/>
                          </a:solidFill>
                          <a:latin typeface="Arial"/>
                          <a:ea typeface="Arial"/>
                          <a:cs typeface="Arial"/>
                          <a:sym typeface="Arial"/>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44525">
                <a:tc>
                  <a:txBody>
                    <a:bodyPr/>
                    <a:lstStyle/>
                    <a:p>
                      <a:pPr indent="0" lvl="0" marL="0" marR="0" rtl="0" algn="ctr">
                        <a:lnSpc>
                          <a:spcPct val="100000"/>
                        </a:lnSpc>
                        <a:spcBef>
                          <a:spcPts val="0"/>
                        </a:spcBef>
                        <a:spcAft>
                          <a:spcPts val="0"/>
                        </a:spcAft>
                        <a:buClr>
                          <a:srgbClr val="0099FF"/>
                        </a:buClr>
                        <a:buSzPts val="2200"/>
                        <a:buFont typeface="Noto Sans Symbols"/>
                        <a:buNone/>
                      </a:pPr>
                      <a:r>
                        <a:rPr b="0" i="0" lang="en-US" sz="2200" u="none" cap="none" strike="noStrike">
                          <a:solidFill>
                            <a:schemeClr val="dk1"/>
                          </a:solidFill>
                          <a:latin typeface="Arial"/>
                          <a:ea typeface="Arial"/>
                          <a:cs typeface="Arial"/>
                          <a:sym typeface="Arial"/>
                        </a:rPr>
                        <a:t>SV3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a:txBody>
                    <a:bodyPr/>
                    <a:lstStyle/>
                    <a:p>
                      <a:pPr indent="0" lvl="0" marL="0" marR="0" rtl="0" algn="ctr">
                        <a:lnSpc>
                          <a:spcPct val="100000"/>
                        </a:lnSpc>
                        <a:spcBef>
                          <a:spcPts val="0"/>
                        </a:spcBef>
                        <a:spcAft>
                          <a:spcPts val="0"/>
                        </a:spcAft>
                        <a:buClr>
                          <a:srgbClr val="0099FF"/>
                        </a:buClr>
                        <a:buSzPts val="2200"/>
                        <a:buFont typeface="Noto Sans Symbols"/>
                        <a:buNone/>
                      </a:pPr>
                      <a:r>
                        <a:rPr b="0" i="0" lang="en-US" sz="2200" u="none" cap="none" strike="noStrike">
                          <a:solidFill>
                            <a:schemeClr val="dk1"/>
                          </a:solidFill>
                          <a:latin typeface="Arial"/>
                          <a:ea typeface="Arial"/>
                          <a:cs typeface="Arial"/>
                          <a:sym typeface="Arial"/>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99FF"/>
                        </a:buClr>
                        <a:buSzPts val="2200"/>
                        <a:buFont typeface="Noto Sans Symbols"/>
                        <a:buNone/>
                      </a:pPr>
                      <a:r>
                        <a:rPr b="0" i="0" lang="en-US" sz="2200" u="none" cap="none" strike="noStrike">
                          <a:solidFill>
                            <a:schemeClr val="dk1"/>
                          </a:solidFill>
                          <a:latin typeface="Arial"/>
                          <a:ea typeface="Arial"/>
                          <a:cs typeface="Arial"/>
                          <a:sym typeface="Arial"/>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99FF"/>
                        </a:buClr>
                        <a:buSzPts val="2200"/>
                        <a:buFont typeface="Noto Sans Symbols"/>
                        <a:buNone/>
                      </a:pPr>
                      <a:r>
                        <a:rPr b="0" i="0" lang="en-US" sz="2200" u="none" cap="none" strike="noStrike">
                          <a:solidFill>
                            <a:schemeClr val="dk1"/>
                          </a:solidFill>
                          <a:latin typeface="Arial"/>
                          <a:ea typeface="Arial"/>
                          <a:cs typeface="Arial"/>
                          <a:sym typeface="Arial"/>
                        </a:rPr>
                        <a:t>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99FF"/>
                        </a:buClr>
                        <a:buSzPts val="2200"/>
                        <a:buFont typeface="Noto Sans Symbols"/>
                        <a:buNone/>
                      </a:pPr>
                      <a:r>
                        <a:rPr b="0" i="0" lang="en-US" sz="2200" u="none" cap="none" strike="noStrike">
                          <a:solidFill>
                            <a:schemeClr val="dk1"/>
                          </a:solidFill>
                          <a:latin typeface="Arial"/>
                          <a:ea typeface="Arial"/>
                          <a:cs typeface="Arial"/>
                          <a:sym typeface="Arial"/>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16" name="Google Shape;216;p23"/>
          <p:cNvSpPr/>
          <p:nvPr/>
        </p:nvSpPr>
        <p:spPr>
          <a:xfrm>
            <a:off x="2667000" y="5486400"/>
            <a:ext cx="3352800" cy="533400"/>
          </a:xfrm>
          <a:prstGeom prst="rect">
            <a:avLst/>
          </a:prstGeom>
        </p:spPr>
        <p:txBody>
          <a:bodyPr>
            <a:prstTxWarp prst="textPlain"/>
          </a:bodyPr>
          <a:lstStyle/>
          <a:p>
            <a:pPr lvl="0" algn="ctr"/>
            <a:r>
              <a:rPr b="1" i="0">
                <a:ln>
                  <a:noFill/>
                </a:ln>
                <a:solidFill>
                  <a:srgbClr val="FF3300"/>
                </a:solidFill>
                <a:latin typeface="Times New Roman"/>
              </a:rPr>
              <a:t>Tổ chức dữ liệu và xử lý</a:t>
            </a:r>
          </a:p>
        </p:txBody>
      </p:sp>
      <p:pic>
        <p:nvPicPr>
          <p:cNvPr descr="j0434859[1]" id="217" name="Google Shape;217;p23"/>
          <p:cNvPicPr preferRelativeResize="0"/>
          <p:nvPr/>
        </p:nvPicPr>
        <p:blipFill rotWithShape="1">
          <a:blip r:embed="rId3">
            <a:alphaModFix/>
          </a:blip>
          <a:srcRect b="0" l="0" r="0" t="0"/>
          <a:stretch/>
        </p:blipFill>
        <p:spPr>
          <a:xfrm rot="310227">
            <a:off x="6096000" y="5029200"/>
            <a:ext cx="1143000" cy="1143000"/>
          </a:xfrm>
          <a:prstGeom prst="rect">
            <a:avLst/>
          </a:prstGeom>
          <a:noFill/>
          <a:ln>
            <a:noFill/>
          </a:ln>
        </p:spPr>
      </p:pic>
      <p:sp>
        <p:nvSpPr>
          <p:cNvPr id="218" name="Google Shape;218;p23"/>
          <p:cNvSpPr txBox="1"/>
          <p:nvPr/>
        </p:nvSpPr>
        <p:spPr>
          <a:xfrm>
            <a:off x="914400" y="1108075"/>
            <a:ext cx="7848600" cy="52165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0099FF"/>
              </a:buClr>
              <a:buSzPts val="2600"/>
              <a:buFont typeface="Noto Sans Symbols"/>
              <a:buChar char="∙"/>
            </a:pPr>
            <a:r>
              <a:rPr lang="en-US" sz="2600">
                <a:solidFill>
                  <a:schemeClr val="dk1"/>
                </a:solidFill>
                <a:latin typeface="Arial"/>
                <a:ea typeface="Arial"/>
                <a:cs typeface="Arial"/>
                <a:sym typeface="Arial"/>
              </a:rPr>
              <a:t>Quản lý điểm sinh viên:</a:t>
            </a:r>
            <a:endParaRPr/>
          </a:p>
          <a:p>
            <a:pPr indent="-325438" lvl="1" marL="669925" marR="0" rtl="0" algn="just">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Quản lý điểm cho 3 sinh viên với 4 môn học</a:t>
            </a:r>
            <a:endParaRPr/>
          </a:p>
          <a:p>
            <a:pPr indent="-325438" lvl="1" marL="669925" marR="0" rtl="0" algn="just">
              <a:spcBef>
                <a:spcPts val="460"/>
              </a:spcBef>
              <a:spcAft>
                <a:spcPts val="0"/>
              </a:spcAft>
              <a:buClr>
                <a:srgbClr val="FFC247"/>
              </a:buClr>
              <a:buSzPts val="1610"/>
              <a:buFont typeface="Noto Sans Symbols"/>
              <a:buChar char="✓"/>
            </a:pPr>
            <a:r>
              <a:rPr b="0" i="0" lang="en-US" sz="2300" u="none" cap="none" strike="noStrike">
                <a:solidFill>
                  <a:schemeClr val="dk1"/>
                </a:solidFill>
                <a:latin typeface="Arial"/>
                <a:ea typeface="Arial"/>
                <a:cs typeface="Arial"/>
                <a:sym typeface="Arial"/>
              </a:rPr>
              <a:t>Yêu cầu: xuất điểm số các môn của từng sinh viên.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