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8"/>
  </p:notesMasterIdLst>
  <p:sldIdLst>
    <p:sldId id="256" r:id="rId2"/>
    <p:sldId id="257" r:id="rId3"/>
    <p:sldId id="263" r:id="rId4"/>
    <p:sldId id="264" r:id="rId5"/>
    <p:sldId id="259" r:id="rId6"/>
    <p:sldId id="266" r:id="rId7"/>
    <p:sldId id="267" r:id="rId8"/>
    <p:sldId id="268" r:id="rId9"/>
    <p:sldId id="258" r:id="rId10"/>
    <p:sldId id="260" r:id="rId11"/>
    <p:sldId id="271" r:id="rId12"/>
    <p:sldId id="272" r:id="rId13"/>
    <p:sldId id="261" r:id="rId14"/>
    <p:sldId id="269" r:id="rId15"/>
    <p:sldId id="270" r:id="rId16"/>
    <p:sldId id="26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D3BC18-9E2E-4500-B5D4-C32ABB285568}" v="3" dt="2019-03-18T10:08:17.463"/>
    <p1510:client id="{5ACD02B4-8B0F-4F55-A36B-99E4B6612039}" v="10" dt="2019-03-17T19:24:30.4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881" autoAdjust="0"/>
  </p:normalViewPr>
  <p:slideViewPr>
    <p:cSldViewPr snapToGrid="0">
      <p:cViewPr varScale="1">
        <p:scale>
          <a:sx n="54" d="100"/>
          <a:sy n="54" d="100"/>
        </p:scale>
        <p:origin x="13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notesMaster" Target="notesMasters/notesMaster1.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microsoft.com/office/2015/10/relationships/revisionInfo" Target="revisionInfo.xml" /><Relationship Id="rId5" Type="http://schemas.openxmlformats.org/officeDocument/2006/relationships/slide" Target="slides/slide4.xml" /><Relationship Id="rId15" Type="http://schemas.openxmlformats.org/officeDocument/2006/relationships/slide" Target="slides/slide14.xml" /><Relationship Id="rId23" Type="http://schemas.microsoft.com/office/2016/11/relationships/changesInfo" Target="changesInfos/changesInfo1.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an khanna" userId="f13e9b626cf3a4b3" providerId="LiveId" clId="{5ACD02B4-8B0F-4F55-A36B-99E4B6612039}"/>
    <pc:docChg chg="undo custSel addSld modSld">
      <pc:chgData name="sean khanna" userId="f13e9b626cf3a4b3" providerId="LiveId" clId="{5ACD02B4-8B0F-4F55-A36B-99E4B6612039}" dt="2019-03-17T19:25:04.193" v="2320" actId="1076"/>
      <pc:docMkLst>
        <pc:docMk/>
      </pc:docMkLst>
      <pc:sldChg chg="modSp">
        <pc:chgData name="sean khanna" userId="f13e9b626cf3a4b3" providerId="LiveId" clId="{5ACD02B4-8B0F-4F55-A36B-99E4B6612039}" dt="2019-03-13T13:50:20.674" v="10" actId="20577"/>
        <pc:sldMkLst>
          <pc:docMk/>
          <pc:sldMk cId="2743891182" sldId="261"/>
        </pc:sldMkLst>
        <pc:spChg chg="mod">
          <ac:chgData name="sean khanna" userId="f13e9b626cf3a4b3" providerId="LiveId" clId="{5ACD02B4-8B0F-4F55-A36B-99E4B6612039}" dt="2019-03-13T13:50:20.674" v="10" actId="20577"/>
          <ac:spMkLst>
            <pc:docMk/>
            <pc:sldMk cId="2743891182" sldId="261"/>
            <ac:spMk id="7" creationId="{39997399-EB11-42E9-B32E-C08D37925368}"/>
          </ac:spMkLst>
        </pc:spChg>
      </pc:sldChg>
      <pc:sldChg chg="addSp delSp modSp add modAnim modNotesTx">
        <pc:chgData name="sean khanna" userId="f13e9b626cf3a4b3" providerId="LiveId" clId="{5ACD02B4-8B0F-4F55-A36B-99E4B6612039}" dt="2019-03-17T19:25:04.193" v="2320" actId="1076"/>
        <pc:sldMkLst>
          <pc:docMk/>
          <pc:sldMk cId="3622747037" sldId="269"/>
        </pc:sldMkLst>
        <pc:spChg chg="del">
          <ac:chgData name="sean khanna" userId="f13e9b626cf3a4b3" providerId="LiveId" clId="{5ACD02B4-8B0F-4F55-A36B-99E4B6612039}" dt="2019-03-17T18:57:26.519" v="13"/>
          <ac:spMkLst>
            <pc:docMk/>
            <pc:sldMk cId="3622747037" sldId="269"/>
            <ac:spMk id="2" creationId="{FC6404C4-C2A1-49F7-BA0C-2B1CF6260C01}"/>
          </ac:spMkLst>
        </pc:spChg>
        <pc:spChg chg="del">
          <ac:chgData name="sean khanna" userId="f13e9b626cf3a4b3" providerId="LiveId" clId="{5ACD02B4-8B0F-4F55-A36B-99E4B6612039}" dt="2019-03-17T18:57:26.519" v="13"/>
          <ac:spMkLst>
            <pc:docMk/>
            <pc:sldMk cId="3622747037" sldId="269"/>
            <ac:spMk id="3" creationId="{8A2CAF2F-44A8-4350-9B27-664F6B3C1134}"/>
          </ac:spMkLst>
        </pc:spChg>
        <pc:spChg chg="add mod">
          <ac:chgData name="sean khanna" userId="f13e9b626cf3a4b3" providerId="LiveId" clId="{5ACD02B4-8B0F-4F55-A36B-99E4B6612039}" dt="2019-03-17T19:04:34.165" v="210" actId="20577"/>
          <ac:spMkLst>
            <pc:docMk/>
            <pc:sldMk cId="3622747037" sldId="269"/>
            <ac:spMk id="4" creationId="{B8883B3B-026D-42F7-9DA0-0241EC0DC7D2}"/>
          </ac:spMkLst>
        </pc:spChg>
        <pc:spChg chg="add mod">
          <ac:chgData name="sean khanna" userId="f13e9b626cf3a4b3" providerId="LiveId" clId="{5ACD02B4-8B0F-4F55-A36B-99E4B6612039}" dt="2019-03-17T19:25:04.193" v="2320" actId="1076"/>
          <ac:spMkLst>
            <pc:docMk/>
            <pc:sldMk cId="3622747037" sldId="269"/>
            <ac:spMk id="5" creationId="{8128E20C-6F1C-40CB-82B4-4A9169350C78}"/>
          </ac:spMkLst>
        </pc:spChg>
      </pc:sldChg>
      <pc:sldChg chg="addSp delSp modSp add modAnim modNotesTx">
        <pc:chgData name="sean khanna" userId="f13e9b626cf3a4b3" providerId="LiveId" clId="{5ACD02B4-8B0F-4F55-A36B-99E4B6612039}" dt="2019-03-17T19:24:30.409" v="2319"/>
        <pc:sldMkLst>
          <pc:docMk/>
          <pc:sldMk cId="3917546745" sldId="270"/>
        </pc:sldMkLst>
        <pc:spChg chg="mod">
          <ac:chgData name="sean khanna" userId="f13e9b626cf3a4b3" providerId="LiveId" clId="{5ACD02B4-8B0F-4F55-A36B-99E4B6612039}" dt="2019-03-17T19:23:38.491" v="2315" actId="20577"/>
          <ac:spMkLst>
            <pc:docMk/>
            <pc:sldMk cId="3917546745" sldId="270"/>
            <ac:spMk id="2" creationId="{9FE2E0C8-20A5-4D7F-AE75-C1EB6F167990}"/>
          </ac:spMkLst>
        </pc:spChg>
        <pc:spChg chg="del">
          <ac:chgData name="sean khanna" userId="f13e9b626cf3a4b3" providerId="LiveId" clId="{5ACD02B4-8B0F-4F55-A36B-99E4B6612039}" dt="2019-03-17T19:01:26.459" v="84"/>
          <ac:spMkLst>
            <pc:docMk/>
            <pc:sldMk cId="3917546745" sldId="270"/>
            <ac:spMk id="3" creationId="{1263DD1D-C452-4C6E-81F6-1B515ACFCD70}"/>
          </ac:spMkLst>
        </pc:spChg>
        <pc:spChg chg="add mod">
          <ac:chgData name="sean khanna" userId="f13e9b626cf3a4b3" providerId="LiveId" clId="{5ACD02B4-8B0F-4F55-A36B-99E4B6612039}" dt="2019-03-17T19:23:27.103" v="2311" actId="20577"/>
          <ac:spMkLst>
            <pc:docMk/>
            <pc:sldMk cId="3917546745" sldId="270"/>
            <ac:spMk id="4" creationId="{66885A43-CDA0-4A8C-A690-747B454E4A4D}"/>
          </ac:spMkLst>
        </pc:spChg>
      </pc:sldChg>
    </pc:docChg>
  </pc:docChgLst>
  <pc:docChgLst>
    <pc:chgData name="Flavio Fiori" userId="da0daaab5d4eb943" providerId="LiveId" clId="{65FFB267-EEA4-4424-B1D0-3E835EBE5C76}"/>
    <pc:docChg chg="undo custSel mod addSld delSld modSld">
      <pc:chgData name="Flavio Fiori" userId="da0daaab5d4eb943" providerId="LiveId" clId="{65FFB267-EEA4-4424-B1D0-3E835EBE5C76}" dt="2019-03-17T11:22:33.105" v="1007" actId="20577"/>
      <pc:docMkLst>
        <pc:docMk/>
      </pc:docMkLst>
      <pc:sldChg chg="addSp delSp modSp add del">
        <pc:chgData name="Flavio Fiori" userId="da0daaab5d4eb943" providerId="LiveId" clId="{65FFB267-EEA4-4424-B1D0-3E835EBE5C76}" dt="2019-03-16T15:02:43.206" v="694" actId="2696"/>
        <pc:sldMkLst>
          <pc:docMk/>
          <pc:sldMk cId="3235420281" sldId="265"/>
        </pc:sldMkLst>
        <pc:spChg chg="del mod">
          <ac:chgData name="Flavio Fiori" userId="da0daaab5d4eb943" providerId="LiveId" clId="{65FFB267-EEA4-4424-B1D0-3E835EBE5C76}" dt="2019-03-16T14:52:07.315" v="392"/>
          <ac:spMkLst>
            <pc:docMk/>
            <pc:sldMk cId="3235420281" sldId="265"/>
            <ac:spMk id="2" creationId="{8D09D02F-0C84-47CC-96E0-9AB4C37E6569}"/>
          </ac:spMkLst>
        </pc:spChg>
        <pc:spChg chg="del">
          <ac:chgData name="Flavio Fiori" userId="da0daaab5d4eb943" providerId="LiveId" clId="{65FFB267-EEA4-4424-B1D0-3E835EBE5C76}" dt="2019-03-16T14:15:37.317" v="20" actId="478"/>
          <ac:spMkLst>
            <pc:docMk/>
            <pc:sldMk cId="3235420281" sldId="265"/>
            <ac:spMk id="3" creationId="{40B4DD41-7FA9-4A40-A12E-A90DEE66EAB4}"/>
          </ac:spMkLst>
        </pc:spChg>
        <pc:spChg chg="add mod">
          <ac:chgData name="Flavio Fiori" userId="da0daaab5d4eb943" providerId="LiveId" clId="{65FFB267-EEA4-4424-B1D0-3E835EBE5C76}" dt="2019-03-16T14:52:07.315" v="392"/>
          <ac:spMkLst>
            <pc:docMk/>
            <pc:sldMk cId="3235420281" sldId="265"/>
            <ac:spMk id="4" creationId="{2B5B9156-8B2F-42F6-8074-A47AB03E8E42}"/>
          </ac:spMkLst>
        </pc:spChg>
      </pc:sldChg>
      <pc:sldChg chg="addSp delSp modSp add mod setBg">
        <pc:chgData name="Flavio Fiori" userId="da0daaab5d4eb943" providerId="LiveId" clId="{65FFB267-EEA4-4424-B1D0-3E835EBE5C76}" dt="2019-03-16T14:53:57.718" v="405" actId="14861"/>
        <pc:sldMkLst>
          <pc:docMk/>
          <pc:sldMk cId="3898562244" sldId="266"/>
        </pc:sldMkLst>
        <pc:spChg chg="del">
          <ac:chgData name="Flavio Fiori" userId="da0daaab5d4eb943" providerId="LiveId" clId="{65FFB267-EEA4-4424-B1D0-3E835EBE5C76}" dt="2019-03-16T14:15:42.018" v="21" actId="478"/>
          <ac:spMkLst>
            <pc:docMk/>
            <pc:sldMk cId="3898562244" sldId="266"/>
            <ac:spMk id="2" creationId="{427377B2-B354-4783-9875-FED737E4F20E}"/>
          </ac:spMkLst>
        </pc:spChg>
        <pc:spChg chg="mod">
          <ac:chgData name="Flavio Fiori" userId="da0daaab5d4eb943" providerId="LiveId" clId="{65FFB267-EEA4-4424-B1D0-3E835EBE5C76}" dt="2019-03-16T14:52:30.768" v="399" actId="1076"/>
          <ac:spMkLst>
            <pc:docMk/>
            <pc:sldMk cId="3898562244" sldId="266"/>
            <ac:spMk id="3" creationId="{EFCE2AF9-FB58-4172-9577-3E8530105B45}"/>
          </ac:spMkLst>
        </pc:spChg>
        <pc:spChg chg="add mod">
          <ac:chgData name="Flavio Fiori" userId="da0daaab5d4eb943" providerId="LiveId" clId="{65FFB267-EEA4-4424-B1D0-3E835EBE5C76}" dt="2019-03-16T14:52:25.175" v="398" actId="1076"/>
          <ac:spMkLst>
            <pc:docMk/>
            <pc:sldMk cId="3898562244" sldId="266"/>
            <ac:spMk id="17" creationId="{C46AAC23-5D01-4502-B006-10E31C080C5A}"/>
          </ac:spMkLst>
        </pc:spChg>
        <pc:spChg chg="add">
          <ac:chgData name="Flavio Fiori" userId="da0daaab5d4eb943" providerId="LiveId" clId="{65FFB267-EEA4-4424-B1D0-3E835EBE5C76}" dt="2019-03-16T14:17:48.430" v="54" actId="26606"/>
          <ac:spMkLst>
            <pc:docMk/>
            <pc:sldMk cId="3898562244" sldId="266"/>
            <ac:spMk id="81" creationId="{637214A4-997B-4C95-951E-08E1B51B5AF9}"/>
          </ac:spMkLst>
        </pc:spChg>
        <pc:grpChg chg="add">
          <ac:chgData name="Flavio Fiori" userId="da0daaab5d4eb943" providerId="LiveId" clId="{65FFB267-EEA4-4424-B1D0-3E835EBE5C76}" dt="2019-03-16T14:17:48.430" v="54" actId="26606"/>
          <ac:grpSpMkLst>
            <pc:docMk/>
            <pc:sldMk cId="3898562244" sldId="266"/>
            <ac:grpSpMk id="83" creationId="{307A8868-805D-4C18-8A8B-4817BA9FF9B5}"/>
          </ac:grpSpMkLst>
        </pc:grpChg>
        <pc:graphicFrameChg chg="add del mod">
          <ac:chgData name="Flavio Fiori" userId="da0daaab5d4eb943" providerId="LiveId" clId="{65FFB267-EEA4-4424-B1D0-3E835EBE5C76}" dt="2019-03-16T14:53:02.932" v="401" actId="12084"/>
          <ac:graphicFrameMkLst>
            <pc:docMk/>
            <pc:sldMk cId="3898562244" sldId="266"/>
            <ac:graphicFrameMk id="4" creationId="{408A2B96-0737-429A-8F60-250501E5F874}"/>
          </ac:graphicFrameMkLst>
        </pc:graphicFrameChg>
        <pc:graphicFrameChg chg="add del mod">
          <ac:chgData name="Flavio Fiori" userId="da0daaab5d4eb943" providerId="LiveId" clId="{65FFB267-EEA4-4424-B1D0-3E835EBE5C76}" dt="2019-03-16T14:53:22.826" v="403" actId="12084"/>
          <ac:graphicFrameMkLst>
            <pc:docMk/>
            <pc:sldMk cId="3898562244" sldId="266"/>
            <ac:graphicFrameMk id="5" creationId="{9262071D-94A3-4ECC-A56F-D95F86F93286}"/>
          </ac:graphicFrameMkLst>
        </pc:graphicFrameChg>
        <pc:picChg chg="add del mod">
          <ac:chgData name="Flavio Fiori" userId="da0daaab5d4eb943" providerId="LiveId" clId="{65FFB267-EEA4-4424-B1D0-3E835EBE5C76}" dt="2019-03-16T14:53:57.718" v="405" actId="14861"/>
          <ac:picMkLst>
            <pc:docMk/>
            <pc:sldMk cId="3898562244" sldId="266"/>
            <ac:picMk id="1026" creationId="{BD3FDB0B-C041-4C91-A108-99C9D079A242}"/>
          </ac:picMkLst>
        </pc:picChg>
        <pc:cxnChg chg="add">
          <ac:chgData name="Flavio Fiori" userId="da0daaab5d4eb943" providerId="LiveId" clId="{65FFB267-EEA4-4424-B1D0-3E835EBE5C76}" dt="2019-03-16T14:17:48.430" v="54" actId="26606"/>
          <ac:cxnSpMkLst>
            <pc:docMk/>
            <pc:sldMk cId="3898562244" sldId="266"/>
            <ac:cxnSpMk id="71" creationId="{0512F9CB-A1A0-4043-A103-F6A4B94B695A}"/>
          </ac:cxnSpMkLst>
        </pc:cxnChg>
        <pc:cxnChg chg="add">
          <ac:chgData name="Flavio Fiori" userId="da0daaab5d4eb943" providerId="LiveId" clId="{65FFB267-EEA4-4424-B1D0-3E835EBE5C76}" dt="2019-03-16T14:17:48.430" v="54" actId="26606"/>
          <ac:cxnSpMkLst>
            <pc:docMk/>
            <pc:sldMk cId="3898562244" sldId="266"/>
            <ac:cxnSpMk id="73" creationId="{ADBE6588-EE16-4389-857C-86A156D49E5D}"/>
          </ac:cxnSpMkLst>
        </pc:cxnChg>
        <pc:cxnChg chg="add">
          <ac:chgData name="Flavio Fiori" userId="da0daaab5d4eb943" providerId="LiveId" clId="{65FFB267-EEA4-4424-B1D0-3E835EBE5C76}" dt="2019-03-16T14:17:48.430" v="54" actId="26606"/>
          <ac:cxnSpMkLst>
            <pc:docMk/>
            <pc:sldMk cId="3898562244" sldId="266"/>
            <ac:cxnSpMk id="75" creationId="{17FD48D2-B0A7-413D-B947-AA55AC1296D5}"/>
          </ac:cxnSpMkLst>
        </pc:cxnChg>
        <pc:cxnChg chg="add">
          <ac:chgData name="Flavio Fiori" userId="da0daaab5d4eb943" providerId="LiveId" clId="{65FFB267-EEA4-4424-B1D0-3E835EBE5C76}" dt="2019-03-16T14:17:48.430" v="54" actId="26606"/>
          <ac:cxnSpMkLst>
            <pc:docMk/>
            <pc:sldMk cId="3898562244" sldId="266"/>
            <ac:cxnSpMk id="77" creationId="{2BE668D0-D906-4EEE-B32F-8C028624B837}"/>
          </ac:cxnSpMkLst>
        </pc:cxnChg>
        <pc:cxnChg chg="add">
          <ac:chgData name="Flavio Fiori" userId="da0daaab5d4eb943" providerId="LiveId" clId="{65FFB267-EEA4-4424-B1D0-3E835EBE5C76}" dt="2019-03-16T14:17:48.430" v="54" actId="26606"/>
          <ac:cxnSpMkLst>
            <pc:docMk/>
            <pc:sldMk cId="3898562244" sldId="266"/>
            <ac:cxnSpMk id="79" creationId="{D1DE67A3-B8F6-4CFD-A8E0-D15200F23152}"/>
          </ac:cxnSpMkLst>
        </pc:cxnChg>
      </pc:sldChg>
      <pc:sldChg chg="addSp delSp modSp add modAnim modNotesTx">
        <pc:chgData name="Flavio Fiori" userId="da0daaab5d4eb943" providerId="LiveId" clId="{65FFB267-EEA4-4424-B1D0-3E835EBE5C76}" dt="2019-03-17T11:22:33.105" v="1007" actId="20577"/>
        <pc:sldMkLst>
          <pc:docMk/>
          <pc:sldMk cId="2303919554" sldId="267"/>
        </pc:sldMkLst>
        <pc:spChg chg="mod">
          <ac:chgData name="Flavio Fiori" userId="da0daaab5d4eb943" providerId="LiveId" clId="{65FFB267-EEA4-4424-B1D0-3E835EBE5C76}" dt="2019-03-16T14:52:01.339" v="391" actId="1076"/>
          <ac:spMkLst>
            <pc:docMk/>
            <pc:sldMk cId="2303919554" sldId="267"/>
            <ac:spMk id="2" creationId="{A12CD8B8-1E3B-439E-9E5A-CECF3C75A840}"/>
          </ac:spMkLst>
        </pc:spChg>
        <pc:spChg chg="del mod">
          <ac:chgData name="Flavio Fiori" userId="da0daaab5d4eb943" providerId="LiveId" clId="{65FFB267-EEA4-4424-B1D0-3E835EBE5C76}" dt="2019-03-16T14:54:41.136" v="407" actId="478"/>
          <ac:spMkLst>
            <pc:docMk/>
            <pc:sldMk cId="2303919554" sldId="267"/>
            <ac:spMk id="3" creationId="{DDFF3DFC-9CAF-44C7-B724-508D411BCB07}"/>
          </ac:spMkLst>
        </pc:spChg>
        <pc:spChg chg="add mod">
          <ac:chgData name="Flavio Fiori" userId="da0daaab5d4eb943" providerId="LiveId" clId="{65FFB267-EEA4-4424-B1D0-3E835EBE5C76}" dt="2019-03-16T14:59:47.181" v="571" actId="20577"/>
          <ac:spMkLst>
            <pc:docMk/>
            <pc:sldMk cId="2303919554" sldId="267"/>
            <ac:spMk id="4" creationId="{7A6FC8CB-DA69-4C72-B481-DA674905F76A}"/>
          </ac:spMkLst>
        </pc:spChg>
      </pc:sldChg>
      <pc:sldChg chg="delSp add del setBg delDesignElem">
        <pc:chgData name="Flavio Fiori" userId="da0daaab5d4eb943" providerId="LiveId" clId="{65FFB267-EEA4-4424-B1D0-3E835EBE5C76}" dt="2019-03-16T14:49:43.788" v="364" actId="2696"/>
        <pc:sldMkLst>
          <pc:docMk/>
          <pc:sldMk cId="346011460" sldId="268"/>
        </pc:sldMkLst>
        <pc:spChg chg="del">
          <ac:chgData name="Flavio Fiori" userId="da0daaab5d4eb943" providerId="LiveId" clId="{65FFB267-EEA4-4424-B1D0-3E835EBE5C76}" dt="2019-03-16T14:48:22.318" v="363"/>
          <ac:spMkLst>
            <pc:docMk/>
            <pc:sldMk cId="346011460" sldId="268"/>
            <ac:spMk id="81" creationId="{637214A4-997B-4C95-951E-08E1B51B5AF9}"/>
          </ac:spMkLst>
        </pc:spChg>
        <pc:grpChg chg="del">
          <ac:chgData name="Flavio Fiori" userId="da0daaab5d4eb943" providerId="LiveId" clId="{65FFB267-EEA4-4424-B1D0-3E835EBE5C76}" dt="2019-03-16T14:48:22.318" v="363"/>
          <ac:grpSpMkLst>
            <pc:docMk/>
            <pc:sldMk cId="346011460" sldId="268"/>
            <ac:grpSpMk id="83" creationId="{307A8868-805D-4C18-8A8B-4817BA9FF9B5}"/>
          </ac:grpSpMkLst>
        </pc:grpChg>
        <pc:cxnChg chg="del">
          <ac:chgData name="Flavio Fiori" userId="da0daaab5d4eb943" providerId="LiveId" clId="{65FFB267-EEA4-4424-B1D0-3E835EBE5C76}" dt="2019-03-16T14:48:22.318" v="363"/>
          <ac:cxnSpMkLst>
            <pc:docMk/>
            <pc:sldMk cId="346011460" sldId="268"/>
            <ac:cxnSpMk id="71" creationId="{0512F9CB-A1A0-4043-A103-F6A4B94B695A}"/>
          </ac:cxnSpMkLst>
        </pc:cxnChg>
        <pc:cxnChg chg="del">
          <ac:chgData name="Flavio Fiori" userId="da0daaab5d4eb943" providerId="LiveId" clId="{65FFB267-EEA4-4424-B1D0-3E835EBE5C76}" dt="2019-03-16T14:48:22.318" v="363"/>
          <ac:cxnSpMkLst>
            <pc:docMk/>
            <pc:sldMk cId="346011460" sldId="268"/>
            <ac:cxnSpMk id="73" creationId="{ADBE6588-EE16-4389-857C-86A156D49E5D}"/>
          </ac:cxnSpMkLst>
        </pc:cxnChg>
        <pc:cxnChg chg="del">
          <ac:chgData name="Flavio Fiori" userId="da0daaab5d4eb943" providerId="LiveId" clId="{65FFB267-EEA4-4424-B1D0-3E835EBE5C76}" dt="2019-03-16T14:48:22.318" v="363"/>
          <ac:cxnSpMkLst>
            <pc:docMk/>
            <pc:sldMk cId="346011460" sldId="268"/>
            <ac:cxnSpMk id="75" creationId="{17FD48D2-B0A7-413D-B947-AA55AC1296D5}"/>
          </ac:cxnSpMkLst>
        </pc:cxnChg>
        <pc:cxnChg chg="del">
          <ac:chgData name="Flavio Fiori" userId="da0daaab5d4eb943" providerId="LiveId" clId="{65FFB267-EEA4-4424-B1D0-3E835EBE5C76}" dt="2019-03-16T14:48:22.318" v="363"/>
          <ac:cxnSpMkLst>
            <pc:docMk/>
            <pc:sldMk cId="346011460" sldId="268"/>
            <ac:cxnSpMk id="77" creationId="{2BE668D0-D906-4EEE-B32F-8C028624B837}"/>
          </ac:cxnSpMkLst>
        </pc:cxnChg>
        <pc:cxnChg chg="del">
          <ac:chgData name="Flavio Fiori" userId="da0daaab5d4eb943" providerId="LiveId" clId="{65FFB267-EEA4-4424-B1D0-3E835EBE5C76}" dt="2019-03-16T14:48:22.318" v="363"/>
          <ac:cxnSpMkLst>
            <pc:docMk/>
            <pc:sldMk cId="346011460" sldId="268"/>
            <ac:cxnSpMk id="79" creationId="{D1DE67A3-B8F6-4CFD-A8E0-D15200F23152}"/>
          </ac:cxnSpMkLst>
        </pc:cxnChg>
      </pc:sldChg>
      <pc:sldChg chg="modSp modAnim">
        <pc:chgData name="Flavio Fiori" userId="da0daaab5d4eb943" providerId="LiveId" clId="{65FFB267-EEA4-4424-B1D0-3E835EBE5C76}" dt="2019-03-17T11:12:51.511" v="864"/>
        <pc:sldMkLst>
          <pc:docMk/>
          <pc:sldMk cId="874518074" sldId="268"/>
        </pc:sldMkLst>
        <pc:spChg chg="mod">
          <ac:chgData name="Flavio Fiori" userId="da0daaab5d4eb943" providerId="LiveId" clId="{65FFB267-EEA4-4424-B1D0-3E835EBE5C76}" dt="2019-03-17T11:10:09.804" v="834" actId="113"/>
          <ac:spMkLst>
            <pc:docMk/>
            <pc:sldMk cId="874518074" sldId="268"/>
            <ac:spMk id="4" creationId="{7A6FC8CB-DA69-4C72-B481-DA674905F76A}"/>
          </ac:spMkLst>
        </pc:spChg>
      </pc:sldChg>
      <pc:sldChg chg="add del">
        <pc:chgData name="Flavio Fiori" userId="da0daaab5d4eb943" providerId="LiveId" clId="{65FFB267-EEA4-4424-B1D0-3E835EBE5C76}" dt="2019-03-16T14:48:21.050" v="361" actId="2696"/>
        <pc:sldMkLst>
          <pc:docMk/>
          <pc:sldMk cId="1286350630" sldId="268"/>
        </pc:sldMkLst>
      </pc:sldChg>
    </pc:docChg>
  </pc:docChgLst>
  <pc:docChgLst>
    <pc:chgData name="Guest User" providerId="Windows Live" clId="Web-{FE46413F-9F71-4ED2-B5C4-D5A9813B692A}"/>
    <pc:docChg chg="addSld modSld">
      <pc:chgData name="Guest User" userId="" providerId="Windows Live" clId="Web-{FE46413F-9F71-4ED2-B5C4-D5A9813B692A}" dt="2019-03-18T11:35:13.876" v="1263"/>
      <pc:docMkLst>
        <pc:docMk/>
      </pc:docMkLst>
      <pc:sldChg chg="modSp">
        <pc:chgData name="Guest User" userId="" providerId="Windows Live" clId="Web-{FE46413F-9F71-4ED2-B5C4-D5A9813B692A}" dt="2019-03-18T10:20:05.486" v="24" actId="20577"/>
        <pc:sldMkLst>
          <pc:docMk/>
          <pc:sldMk cId="1617358181" sldId="260"/>
        </pc:sldMkLst>
        <pc:spChg chg="mod">
          <ac:chgData name="Guest User" userId="" providerId="Windows Live" clId="Web-{FE46413F-9F71-4ED2-B5C4-D5A9813B692A}" dt="2019-03-18T10:20:05.486" v="24" actId="20577"/>
          <ac:spMkLst>
            <pc:docMk/>
            <pc:sldMk cId="1617358181" sldId="260"/>
            <ac:spMk id="7" creationId="{39997399-EB11-42E9-B32E-C08D37925368}"/>
          </ac:spMkLst>
        </pc:spChg>
      </pc:sldChg>
      <pc:sldChg chg="addSp delSp modSp new mod modClrScheme addAnim modAnim chgLayout modNotes">
        <pc:chgData name="Guest User" userId="" providerId="Windows Live" clId="Web-{FE46413F-9F71-4ED2-B5C4-D5A9813B692A}" dt="2019-03-18T11:35:13.876" v="1263"/>
        <pc:sldMkLst>
          <pc:docMk/>
          <pc:sldMk cId="2340793588" sldId="271"/>
        </pc:sldMkLst>
        <pc:spChg chg="mod ord">
          <ac:chgData name="Guest User" userId="" providerId="Windows Live" clId="Web-{FE46413F-9F71-4ED2-B5C4-D5A9813B692A}" dt="2019-03-18T11:03:07.719" v="343" actId="1076"/>
          <ac:spMkLst>
            <pc:docMk/>
            <pc:sldMk cId="2340793588" sldId="271"/>
            <ac:spMk id="2" creationId="{CF912245-3324-4F3A-917C-1663C1B61760}"/>
          </ac:spMkLst>
        </pc:spChg>
        <pc:spChg chg="del mod ord">
          <ac:chgData name="Guest User" userId="" providerId="Windows Live" clId="Web-{FE46413F-9F71-4ED2-B5C4-D5A9813B692A}" dt="2019-03-18T10:47:50.051" v="42"/>
          <ac:spMkLst>
            <pc:docMk/>
            <pc:sldMk cId="2340793588" sldId="271"/>
            <ac:spMk id="3" creationId="{F23666B8-8404-492F-AD32-6B769E4E060F}"/>
          </ac:spMkLst>
        </pc:spChg>
        <pc:spChg chg="add del mod ord">
          <ac:chgData name="Guest User" userId="" providerId="Windows Live" clId="Web-{FE46413F-9F71-4ED2-B5C4-D5A9813B692A}" dt="2019-03-18T11:04:39.630" v="345"/>
          <ac:spMkLst>
            <pc:docMk/>
            <pc:sldMk cId="2340793588" sldId="271"/>
            <ac:spMk id="4" creationId="{3BA804F9-08FF-4B60-B984-06F5A4229F60}"/>
          </ac:spMkLst>
        </pc:spChg>
        <pc:spChg chg="add del mod">
          <ac:chgData name="Guest User" userId="" providerId="Windows Live" clId="Web-{FE46413F-9F71-4ED2-B5C4-D5A9813B692A}" dt="2019-03-18T10:49:00.551" v="44"/>
          <ac:spMkLst>
            <pc:docMk/>
            <pc:sldMk cId="2340793588" sldId="271"/>
            <ac:spMk id="122" creationId="{8EFC39A1-3779-4F78-81B9-595AB992BF42}"/>
          </ac:spMkLst>
        </pc:spChg>
        <pc:spChg chg="add mod">
          <ac:chgData name="Guest User" userId="" providerId="Windows Live" clId="Web-{FE46413F-9F71-4ED2-B5C4-D5A9813B692A}" dt="2019-03-18T11:32:46.953" v="1196" actId="20577"/>
          <ac:spMkLst>
            <pc:docMk/>
            <pc:sldMk cId="2340793588" sldId="271"/>
            <ac:spMk id="124" creationId="{0D6A1945-E27C-4ED1-866E-186981B1BB00}"/>
          </ac:spMkLst>
        </pc:spChg>
        <pc:spChg chg="add mod">
          <ac:chgData name="Guest User" userId="" providerId="Windows Live" clId="Web-{FE46413F-9F71-4ED2-B5C4-D5A9813B692A}" dt="2019-03-18T11:28:26.357" v="1152" actId="1076"/>
          <ac:spMkLst>
            <pc:docMk/>
            <pc:sldMk cId="2340793588" sldId="271"/>
            <ac:spMk id="125" creationId="{5BCAD7E8-5FDD-40E6-9E7D-A22890693061}"/>
          </ac:spMkLst>
        </pc:spChg>
        <pc:graphicFrameChg chg="add del mod ord modGraphic">
          <ac:chgData name="Guest User" userId="" providerId="Windows Live" clId="Web-{FE46413F-9F71-4ED2-B5C4-D5A9813B692A}" dt="2019-03-18T10:48:56.380" v="43"/>
          <ac:graphicFrameMkLst>
            <pc:docMk/>
            <pc:sldMk cId="2340793588" sldId="271"/>
            <ac:graphicFrameMk id="5" creationId="{DA8245B6-6E76-4089-A7D9-C8F4A95D3C8D}"/>
          </ac:graphicFrameMkLst>
        </pc:graphicFrameChg>
      </pc:sldChg>
      <pc:sldChg chg="addSp delSp modSp new addAnim modAnim modNotes">
        <pc:chgData name="Guest User" userId="" providerId="Windows Live" clId="Web-{FE46413F-9F71-4ED2-B5C4-D5A9813B692A}" dt="2019-03-18T11:34:54.204" v="1262"/>
        <pc:sldMkLst>
          <pc:docMk/>
          <pc:sldMk cId="1163569095" sldId="272"/>
        </pc:sldMkLst>
        <pc:spChg chg="del">
          <ac:chgData name="Guest User" userId="" providerId="Windows Live" clId="Web-{FE46413F-9F71-4ED2-B5C4-D5A9813B692A}" dt="2019-03-18T11:04:51.116" v="346"/>
          <ac:spMkLst>
            <pc:docMk/>
            <pc:sldMk cId="1163569095" sldId="272"/>
            <ac:spMk id="2" creationId="{B95402F3-977E-44B6-8441-54FB141596EE}"/>
          </ac:spMkLst>
        </pc:spChg>
        <pc:spChg chg="del">
          <ac:chgData name="Guest User" userId="" providerId="Windows Live" clId="Web-{FE46413F-9F71-4ED2-B5C4-D5A9813B692A}" dt="2019-03-18T11:04:58.494" v="347"/>
          <ac:spMkLst>
            <pc:docMk/>
            <pc:sldMk cId="1163569095" sldId="272"/>
            <ac:spMk id="3" creationId="{28791396-D1C1-47C1-87C2-1004953DC530}"/>
          </ac:spMkLst>
        </pc:spChg>
        <pc:spChg chg="del">
          <ac:chgData name="Guest User" userId="" providerId="Windows Live" clId="Web-{FE46413F-9F71-4ED2-B5C4-D5A9813B692A}" dt="2019-03-18T11:05:02.467" v="348"/>
          <ac:spMkLst>
            <pc:docMk/>
            <pc:sldMk cId="1163569095" sldId="272"/>
            <ac:spMk id="4" creationId="{D85FFF14-41E7-4C1A-B92B-1BEA17A2BF3D}"/>
          </ac:spMkLst>
        </pc:spChg>
        <pc:spChg chg="add mod">
          <ac:chgData name="Guest User" userId="" providerId="Windows Live" clId="Web-{FE46413F-9F71-4ED2-B5C4-D5A9813B692A}" dt="2019-03-18T11:06:40.223" v="363" actId="20577"/>
          <ac:spMkLst>
            <pc:docMk/>
            <pc:sldMk cId="1163569095" sldId="272"/>
            <ac:spMk id="6" creationId="{2400EF11-7A7A-4696-9AED-DFAFA82FCEDB}"/>
          </ac:spMkLst>
        </pc:spChg>
        <pc:spChg chg="add mod">
          <ac:chgData name="Guest User" userId="" providerId="Windows Live" clId="Web-{FE46413F-9F71-4ED2-B5C4-D5A9813B692A}" dt="2019-03-18T11:34:33.251" v="1257" actId="20577"/>
          <ac:spMkLst>
            <pc:docMk/>
            <pc:sldMk cId="1163569095" sldId="272"/>
            <ac:spMk id="8" creationId="{67D6C6C9-FEBD-402A-92F8-2069275C31A3}"/>
          </ac:spMkLst>
        </pc:spChg>
        <pc:spChg chg="add del mod">
          <ac:chgData name="Guest User" userId="" providerId="Windows Live" clId="Web-{FE46413F-9F71-4ED2-B5C4-D5A9813B692A}" dt="2019-03-18T11:34:25.626" v="1250"/>
          <ac:spMkLst>
            <pc:docMk/>
            <pc:sldMk cId="1163569095" sldId="272"/>
            <ac:spMk id="9" creationId="{FE845466-4277-4666-B7C7-A28A27884526}"/>
          </ac:spMkLst>
        </pc:spChg>
      </pc:sldChg>
    </pc:docChg>
  </pc:docChgLst>
  <pc:docChgLst>
    <pc:chgData name="James Coyle" userId="26e8161ce97a5314" providerId="LiveId" clId="{E56F1857-7571-4E6C-B738-861BF1675A9B}"/>
    <pc:docChg chg="undo custSel addSld modSld">
      <pc:chgData name="James Coyle" userId="26e8161ce97a5314" providerId="LiveId" clId="{E56F1857-7571-4E6C-B738-861BF1675A9B}" dt="2019-03-13T14:01:29.990" v="2003" actId="20577"/>
      <pc:docMkLst>
        <pc:docMk/>
      </pc:docMkLst>
      <pc:sldChg chg="modSp add modNotesTx">
        <pc:chgData name="James Coyle" userId="26e8161ce97a5314" providerId="LiveId" clId="{E56F1857-7571-4E6C-B738-861BF1675A9B}" dt="2019-03-13T13:56:15.184" v="1567" actId="20577"/>
        <pc:sldMkLst>
          <pc:docMk/>
          <pc:sldMk cId="3231226144" sldId="263"/>
        </pc:sldMkLst>
        <pc:spChg chg="mod">
          <ac:chgData name="James Coyle" userId="26e8161ce97a5314" providerId="LiveId" clId="{E56F1857-7571-4E6C-B738-861BF1675A9B}" dt="2019-03-13T13:55:45.119" v="1451" actId="14"/>
          <ac:spMkLst>
            <pc:docMk/>
            <pc:sldMk cId="3231226144" sldId="263"/>
            <ac:spMk id="7" creationId="{39997399-EB11-42E9-B32E-C08D37925368}"/>
          </ac:spMkLst>
        </pc:spChg>
      </pc:sldChg>
      <pc:sldChg chg="modSp add modNotesTx">
        <pc:chgData name="James Coyle" userId="26e8161ce97a5314" providerId="LiveId" clId="{E56F1857-7571-4E6C-B738-861BF1675A9B}" dt="2019-03-13T14:01:29.990" v="2003" actId="20577"/>
        <pc:sldMkLst>
          <pc:docMk/>
          <pc:sldMk cId="2908644517" sldId="264"/>
        </pc:sldMkLst>
        <pc:spChg chg="mod">
          <ac:chgData name="James Coyle" userId="26e8161ce97a5314" providerId="LiveId" clId="{E56F1857-7571-4E6C-B738-861BF1675A9B}" dt="2019-03-13T13:56:38.154" v="1569"/>
          <ac:spMkLst>
            <pc:docMk/>
            <pc:sldMk cId="2908644517" sldId="264"/>
            <ac:spMk id="2" creationId="{16F839F1-8B30-4223-B72E-E68FCE0008A2}"/>
          </ac:spMkLst>
        </pc:spChg>
        <pc:spChg chg="mod">
          <ac:chgData name="James Coyle" userId="26e8161ce97a5314" providerId="LiveId" clId="{E56F1857-7571-4E6C-B738-861BF1675A9B}" dt="2019-03-13T14:01:29.990" v="2003" actId="20577"/>
          <ac:spMkLst>
            <pc:docMk/>
            <pc:sldMk cId="2908644517" sldId="264"/>
            <ac:spMk id="3" creationId="{1177C457-009B-4EA3-B170-42EFD3C6C2BF}"/>
          </ac:spMkLst>
        </pc:spChg>
      </pc:sldChg>
    </pc:docChg>
  </pc:docChgLst>
  <pc:docChgLst>
    <pc:chgData name="Guest User" providerId="Windows Live" clId="Web-{FFD3BC18-9E2E-4500-B5D4-C32ABB285568}"/>
    <pc:docChg chg="modSld">
      <pc:chgData name="Guest User" userId="" providerId="Windows Live" clId="Web-{FFD3BC18-9E2E-4500-B5D4-C32ABB285568}" dt="2019-03-18T10:08:17.463" v="214" actId="20577"/>
      <pc:docMkLst>
        <pc:docMk/>
      </pc:docMkLst>
      <pc:sldChg chg="modSp">
        <pc:chgData name="Guest User" userId="" providerId="Windows Live" clId="Web-{FFD3BC18-9E2E-4500-B5D4-C32ABB285568}" dt="2019-03-18T10:08:17.463" v="213" actId="20577"/>
        <pc:sldMkLst>
          <pc:docMk/>
          <pc:sldMk cId="1338746998" sldId="258"/>
        </pc:sldMkLst>
        <pc:spChg chg="mod">
          <ac:chgData name="Guest User" userId="" providerId="Windows Live" clId="Web-{FFD3BC18-9E2E-4500-B5D4-C32ABB285568}" dt="2019-03-18T10:06:21.399" v="8" actId="20577"/>
          <ac:spMkLst>
            <pc:docMk/>
            <pc:sldMk cId="1338746998" sldId="258"/>
            <ac:spMk id="6" creationId="{ADEAE540-7441-4723-AC95-A777352E8BEA}"/>
          </ac:spMkLst>
        </pc:spChg>
        <pc:spChg chg="mod">
          <ac:chgData name="Guest User" userId="" providerId="Windows Live" clId="Web-{FFD3BC18-9E2E-4500-B5D4-C32ABB285568}" dt="2019-03-18T10:08:17.463" v="213" actId="20577"/>
          <ac:spMkLst>
            <pc:docMk/>
            <pc:sldMk cId="1338746998" sldId="258"/>
            <ac:spMk id="7" creationId="{39997399-EB11-42E9-B32E-C08D37925368}"/>
          </ac:spMkLst>
        </pc:spChg>
      </pc:sldChg>
    </pc:docChg>
  </pc:docChgLst>
  <pc:docChgLst>
    <pc:chgData name="Flavio Fiori" userId="da0daaab5d4eb943" providerId="Windows Live" clId="Web-{039868D6-AD40-4B49-B6DF-E4AC05E3F0BE}"/>
    <pc:docChg chg="modSld">
      <pc:chgData name="Flavio Fiori" userId="da0daaab5d4eb943" providerId="Windows Live" clId="Web-{039868D6-AD40-4B49-B6DF-E4AC05E3F0BE}" dt="2019-03-14T16:31:41.947" v="2" actId="20577"/>
      <pc:docMkLst>
        <pc:docMk/>
      </pc:docMkLst>
      <pc:sldChg chg="modSp">
        <pc:chgData name="Flavio Fiori" userId="da0daaab5d4eb943" providerId="Windows Live" clId="Web-{039868D6-AD40-4B49-B6DF-E4AC05E3F0BE}" dt="2019-03-14T16:31:41.666" v="0" actId="20577"/>
        <pc:sldMkLst>
          <pc:docMk/>
          <pc:sldMk cId="4040767583" sldId="259"/>
        </pc:sldMkLst>
        <pc:spChg chg="mod">
          <ac:chgData name="Flavio Fiori" userId="da0daaab5d4eb943" providerId="Windows Live" clId="Web-{039868D6-AD40-4B49-B6DF-E4AC05E3F0BE}" dt="2019-03-14T16:31:41.666" v="0" actId="20577"/>
          <ac:spMkLst>
            <pc:docMk/>
            <pc:sldMk cId="4040767583" sldId="259"/>
            <ac:spMk id="7" creationId="{39997399-EB11-42E9-B32E-C08D37925368}"/>
          </ac:spMkLst>
        </pc:spChg>
      </pc:sldChg>
    </pc:docChg>
  </pc:docChgLst>
  <pc:docChgLst>
    <pc:chgData name="Flavio Fiori" userId="da0daaab5d4eb943" providerId="Windows Live" clId="Web-{DA0F2628-119A-4FAF-AD6A-0DD61C58CD98}"/>
    <pc:docChg chg="addSld modSld">
      <pc:chgData name="Flavio Fiori" userId="da0daaab5d4eb943" providerId="Windows Live" clId="Web-{DA0F2628-119A-4FAF-AD6A-0DD61C58CD98}" dt="2019-03-17T11:05:21.255" v="696" actId="1076"/>
      <pc:docMkLst>
        <pc:docMk/>
      </pc:docMkLst>
      <pc:sldChg chg="addSp delSp modSp add replId modNotes">
        <pc:chgData name="Flavio Fiori" userId="da0daaab5d4eb943" providerId="Windows Live" clId="Web-{DA0F2628-119A-4FAF-AD6A-0DD61C58CD98}" dt="2019-03-17T11:05:21.255" v="696" actId="1076"/>
        <pc:sldMkLst>
          <pc:docMk/>
          <pc:sldMk cId="874518074" sldId="268"/>
        </pc:sldMkLst>
        <pc:spChg chg="mod">
          <ac:chgData name="Flavio Fiori" userId="da0daaab5d4eb943" providerId="Windows Live" clId="Web-{DA0F2628-119A-4FAF-AD6A-0DD61C58CD98}" dt="2019-03-17T11:03:27.036" v="136" actId="1076"/>
          <ac:spMkLst>
            <pc:docMk/>
            <pc:sldMk cId="874518074" sldId="268"/>
            <ac:spMk id="2" creationId="{A12CD8B8-1E3B-439E-9E5A-CECF3C75A840}"/>
          </ac:spMkLst>
        </pc:spChg>
        <pc:spChg chg="add del mod">
          <ac:chgData name="Flavio Fiori" userId="da0daaab5d4eb943" providerId="Windows Live" clId="Web-{DA0F2628-119A-4FAF-AD6A-0DD61C58CD98}" dt="2019-03-17T11:05:21.255" v="696" actId="1076"/>
          <ac:spMkLst>
            <pc:docMk/>
            <pc:sldMk cId="874518074" sldId="268"/>
            <ac:spMk id="4" creationId="{7A6FC8CB-DA69-4C72-B481-DA674905F76A}"/>
          </ac:spMkLst>
        </pc:spChg>
        <pc:spChg chg="add del mod">
          <ac:chgData name="Flavio Fiori" userId="da0daaab5d4eb943" providerId="Windows Live" clId="Web-{DA0F2628-119A-4FAF-AD6A-0DD61C58CD98}" dt="2019-03-17T11:03:27.943" v="137"/>
          <ac:spMkLst>
            <pc:docMk/>
            <pc:sldMk cId="874518074" sldId="268"/>
            <ac:spMk id="5" creationId="{8A2DD123-01F8-4F03-983A-6D59BEEA5597}"/>
          </ac:spMkLst>
        </pc:spChg>
      </pc:sldChg>
    </pc:docChg>
  </pc:docChgLst>
  <pc:docChgLst>
    <pc:chgData name="sean khanna" userId="f13e9b626cf3a4b3" providerId="LiveId" clId="{9DC604AB-FB3D-724C-90CE-87795E515956}"/>
    <pc:docChg chg="modSld">
      <pc:chgData name="sean khanna" userId="f13e9b626cf3a4b3" providerId="LiveId" clId="{9DC604AB-FB3D-724C-90CE-87795E515956}" dt="2019-03-18T11:40:54.523" v="10" actId="20577"/>
      <pc:docMkLst>
        <pc:docMk/>
      </pc:docMkLst>
      <pc:sldChg chg="modNotesTx">
        <pc:chgData name="sean khanna" userId="f13e9b626cf3a4b3" providerId="LiveId" clId="{9DC604AB-FB3D-724C-90CE-87795E515956}" dt="2019-03-18T11:40:54.523" v="10" actId="20577"/>
        <pc:sldMkLst>
          <pc:docMk/>
          <pc:sldMk cId="3622747037" sldId="26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CCE973-2445-4F77-86BE-3F9AAF91AF1D}" type="datetimeFigureOut">
              <a:rPr lang="en-GB" smtClean="0"/>
              <a:t>18/03/2019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5385DC-AAD8-49A2-861B-0AF9F1E2A85C}" type="slidenum">
              <a:rPr lang="en-GB" smtClean="0"/>
              <a:t>‹#›</a:t>
            </a:fld>
            <a:endParaRPr lang="en-GB"/>
          </a:p>
        </p:txBody>
      </p:sp>
    </p:spTree>
    <p:extLst>
      <p:ext uri="{BB962C8B-B14F-4D97-AF65-F5344CB8AC3E}">
        <p14:creationId xmlns:p14="http://schemas.microsoft.com/office/powerpoint/2010/main" val="4242965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“If design patterns are the good guys then anti-patterns are the bad guys”</a:t>
            </a:r>
          </a:p>
          <a:p>
            <a:endParaRPr lang="en-GB"/>
          </a:p>
          <a:p>
            <a:r>
              <a:rPr lang="en-GB"/>
              <a:t>So imagine that you have just learned a new design pattern and are really proud, now you start to use it absolutely every, suddenly this design pattern becomes overused and subsequently stops you from clearly defining a true solution.</a:t>
            </a:r>
          </a:p>
          <a:p>
            <a:endParaRPr lang="en-GB"/>
          </a:p>
          <a:p>
            <a:r>
              <a:rPr lang="en-GB"/>
              <a:t>Design anti-patterns can be defined using two key elements..</a:t>
            </a:r>
          </a:p>
          <a:p>
            <a:endParaRPr lang="en-GB"/>
          </a:p>
          <a:p>
            <a:r>
              <a:rPr lang="en-GB"/>
              <a:t>	If you’re using a design pattern a lot and subsequently it produces more bad consequences that beneficial results, it may appear beneficial to the problem but using it is making the solution worse, not better.</a:t>
            </a:r>
          </a:p>
          <a:p>
            <a:endParaRPr lang="en-GB"/>
          </a:p>
          <a:p>
            <a:r>
              <a:rPr lang="en-GB"/>
              <a:t>	The design pattern must be documented for the pattern to be considered an “anti-pattern”</a:t>
            </a:r>
          </a:p>
          <a:p>
            <a:endParaRPr lang="en-GB"/>
          </a:p>
          <a:p>
            <a:r>
              <a:rPr lang="en-GB"/>
              <a:t>These two points ensure that you cannot brand bad habits, bad practice or bad ideas as anti-patterns.</a:t>
            </a:r>
          </a:p>
        </p:txBody>
      </p:sp>
      <p:sp>
        <p:nvSpPr>
          <p:cNvPr id="4" name="Slide Number Placeholder 3"/>
          <p:cNvSpPr>
            <a:spLocks noGrp="1"/>
          </p:cNvSpPr>
          <p:nvPr>
            <p:ph type="sldNum" sz="quarter" idx="5"/>
          </p:nvPr>
        </p:nvSpPr>
        <p:spPr/>
        <p:txBody>
          <a:bodyPr/>
          <a:lstStyle/>
          <a:p>
            <a:fld id="{D05385DC-AAD8-49A2-861B-0AF9F1E2A85C}" type="slidenum">
              <a:rPr lang="en-GB" smtClean="0"/>
              <a:t>3</a:t>
            </a:fld>
            <a:endParaRPr lang="en-GB"/>
          </a:p>
        </p:txBody>
      </p:sp>
    </p:spTree>
    <p:extLst>
      <p:ext uri="{BB962C8B-B14F-4D97-AF65-F5344CB8AC3E}">
        <p14:creationId xmlns:p14="http://schemas.microsoft.com/office/powerpoint/2010/main" val="1405289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The term was formed after the “Gang of Four Design Patterns” book was released. The book: </a:t>
            </a:r>
            <a:r>
              <a:rPr lang="en-GB" i="1" err="1"/>
              <a:t>AntiPatterns</a:t>
            </a:r>
            <a:r>
              <a:rPr lang="en-GB" i="1"/>
              <a:t> </a:t>
            </a:r>
            <a:r>
              <a:rPr lang="en-GB"/>
              <a:t> was written as a response to it in 1998</a:t>
            </a:r>
          </a:p>
          <a:p>
            <a:endParaRPr lang="en-GB"/>
          </a:p>
          <a:p>
            <a:r>
              <a:rPr lang="en-GB"/>
              <a:t>Anti-Patterns = bad, Design-Patterns = good.</a:t>
            </a:r>
          </a:p>
        </p:txBody>
      </p:sp>
      <p:sp>
        <p:nvSpPr>
          <p:cNvPr id="4" name="Slide Number Placeholder 3"/>
          <p:cNvSpPr>
            <a:spLocks noGrp="1"/>
          </p:cNvSpPr>
          <p:nvPr>
            <p:ph type="sldNum" sz="quarter" idx="5"/>
          </p:nvPr>
        </p:nvSpPr>
        <p:spPr/>
        <p:txBody>
          <a:bodyPr/>
          <a:lstStyle/>
          <a:p>
            <a:fld id="{D05385DC-AAD8-49A2-861B-0AF9F1E2A85C}" type="slidenum">
              <a:rPr lang="en-GB" smtClean="0"/>
              <a:t>4</a:t>
            </a:fld>
            <a:endParaRPr lang="en-GB"/>
          </a:p>
        </p:txBody>
      </p:sp>
    </p:spTree>
    <p:extLst>
      <p:ext uri="{BB962C8B-B14F-4D97-AF65-F5344CB8AC3E}">
        <p14:creationId xmlns:p14="http://schemas.microsoft.com/office/powerpoint/2010/main" val="1148248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As the name implies, somebody copied some code from some place to another place. It is the simplest way to duplicate functionality, but it should be avoided </a:t>
            </a:r>
            <a:r>
              <a:rPr lang="en-GB" dirty="0"/>
              <a:t>due to the fact that it leads to significant maintenance problems</a:t>
            </a:r>
            <a:r>
              <a:rPr lang="en-GB" sz="1200" b="0" i="0" kern="1200" dirty="0">
                <a:solidFill>
                  <a:schemeClr val="tx1"/>
                </a:solidFill>
                <a:effectLst/>
                <a:latin typeface="+mn-lt"/>
                <a:ea typeface="+mn-ea"/>
                <a:cs typeface="+mn-cs"/>
              </a:rPr>
              <a:t> The simplest solution is to turn the code into a method instead (Black box reuse)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a:t>
            </a:r>
          </a:p>
          <a:p>
            <a:pPr fontAlgn="base"/>
            <a:r>
              <a:rPr lang="en-GB" sz="1200" b="0" i="0" kern="1200" dirty="0">
                <a:solidFill>
                  <a:schemeClr val="tx1"/>
                </a:solidFill>
                <a:effectLst/>
                <a:latin typeface="+mn-lt"/>
                <a:ea typeface="+mn-ea"/>
                <a:cs typeface="+mn-cs"/>
              </a:rPr>
              <a:t>-Black box reuse is using the copied code and insert into a class or function unmodified </a:t>
            </a:r>
          </a:p>
          <a:p>
            <a:pPr fontAlgn="base"/>
            <a:r>
              <a:rPr lang="en-GB" sz="1200" b="0" i="0" kern="1200" dirty="0">
                <a:solidFill>
                  <a:schemeClr val="tx1"/>
                </a:solidFill>
                <a:effectLst/>
                <a:latin typeface="+mn-lt"/>
                <a:ea typeface="+mn-ea"/>
                <a:cs typeface="+mn-cs"/>
              </a:rPr>
              <a:t>-White box reuse is taking the copied code insert into a class/function/ modify it to suit the needs </a:t>
            </a:r>
            <a:r>
              <a:rPr lang="en-GB" sz="1200" b="0" i="0" kern="1200">
                <a:solidFill>
                  <a:schemeClr val="tx1"/>
                </a:solidFill>
                <a:effectLst/>
                <a:latin typeface="+mn-lt"/>
                <a:ea typeface="+mn-ea"/>
                <a:cs typeface="+mn-cs"/>
              </a:rPr>
              <a:t>of your </a:t>
            </a:r>
            <a:r>
              <a:rPr lang="en-GB" sz="1200" b="0" i="0" kern="1200" dirty="0">
                <a:solidFill>
                  <a:schemeClr val="tx1"/>
                </a:solidFill>
                <a:effectLst/>
                <a:latin typeface="+mn-lt"/>
                <a:ea typeface="+mn-ea"/>
                <a:cs typeface="+mn-cs"/>
              </a:rPr>
              <a:t>project.</a:t>
            </a:r>
          </a:p>
          <a:p>
            <a:endParaRPr lang="en-GB" dirty="0"/>
          </a:p>
        </p:txBody>
      </p:sp>
      <p:sp>
        <p:nvSpPr>
          <p:cNvPr id="4" name="Slide Number Placeholder 3"/>
          <p:cNvSpPr>
            <a:spLocks noGrp="1"/>
          </p:cNvSpPr>
          <p:nvPr>
            <p:ph type="sldNum" sz="quarter" idx="5"/>
          </p:nvPr>
        </p:nvSpPr>
        <p:spPr/>
        <p:txBody>
          <a:bodyPr/>
          <a:lstStyle/>
          <a:p>
            <a:fld id="{D05385DC-AAD8-49A2-861B-0AF9F1E2A85C}" type="slidenum">
              <a:rPr lang="en-GB" smtClean="0"/>
              <a:t>7</a:t>
            </a:fld>
            <a:endParaRPr lang="en-GB"/>
          </a:p>
        </p:txBody>
      </p:sp>
    </p:spTree>
    <p:extLst>
      <p:ext uri="{BB962C8B-B14F-4D97-AF65-F5344CB8AC3E}">
        <p14:creationId xmlns:p14="http://schemas.microsoft.com/office/powerpoint/2010/main" val="5667201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cs typeface="Calibri"/>
              </a:rPr>
              <a:t>If you already have a function that is doing something,</a:t>
            </a:r>
            <a:endParaRPr lang="en-US" dirty="0"/>
          </a:p>
          <a:p>
            <a:r>
              <a:rPr lang="en-GB" dirty="0">
                <a:cs typeface="Calibri"/>
              </a:rPr>
              <a:t>Break it down into three or four functions each and for each of those break it down into functions too. </a:t>
            </a:r>
          </a:p>
          <a:p>
            <a:endParaRPr lang="en-GB" dirty="0">
              <a:cs typeface="Calibri"/>
            </a:endParaRPr>
          </a:p>
          <a:p>
            <a:r>
              <a:rPr lang="en-GB" dirty="0">
                <a:cs typeface="Calibri"/>
              </a:rPr>
              <a:t>The only way to read the code is going to be jumping from function to function to function </a:t>
            </a:r>
          </a:p>
        </p:txBody>
      </p:sp>
      <p:sp>
        <p:nvSpPr>
          <p:cNvPr id="4" name="Slide Number Placeholder 3"/>
          <p:cNvSpPr>
            <a:spLocks noGrp="1"/>
          </p:cNvSpPr>
          <p:nvPr>
            <p:ph type="sldNum" sz="quarter" idx="5"/>
          </p:nvPr>
        </p:nvSpPr>
        <p:spPr/>
        <p:txBody>
          <a:bodyPr/>
          <a:lstStyle/>
          <a:p>
            <a:fld id="{D05385DC-AAD8-49A2-861B-0AF9F1E2A85C}" type="slidenum">
              <a:rPr lang="en-GB" smtClean="0"/>
              <a:t>8</a:t>
            </a:fld>
            <a:endParaRPr lang="en-GB"/>
          </a:p>
        </p:txBody>
      </p:sp>
    </p:spTree>
    <p:extLst>
      <p:ext uri="{BB962C8B-B14F-4D97-AF65-F5344CB8AC3E}">
        <p14:creationId xmlns:p14="http://schemas.microsoft.com/office/powerpoint/2010/main" val="4288801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Before having all the details you try to optimize</a:t>
            </a:r>
          </a:p>
          <a:p>
            <a:r>
              <a:rPr lang="en-US" dirty="0">
                <a:cs typeface="Calibri"/>
              </a:rPr>
              <a:t>Analysis paralysis in when you just keep analyzing to the point no work actually gets done</a:t>
            </a:r>
          </a:p>
          <a:p>
            <a:r>
              <a:rPr lang="en-US" dirty="0">
                <a:cs typeface="Calibri"/>
              </a:rPr>
              <a:t>Vendor lock-in locking yourself into a certain program or environment like </a:t>
            </a:r>
            <a:r>
              <a:rPr lang="en-US" dirty="0" err="1">
                <a:cs typeface="Calibri"/>
              </a:rPr>
              <a:t>.net</a:t>
            </a:r>
            <a:r>
              <a:rPr lang="en-US" dirty="0">
                <a:cs typeface="Calibri"/>
              </a:rPr>
              <a:t> meaning you are now at the mercy of any changes they make and their rules (is that optimal)</a:t>
            </a:r>
          </a:p>
          <a:p>
            <a:r>
              <a:rPr lang="en-US" dirty="0">
                <a:cs typeface="Calibri"/>
              </a:rPr>
              <a:t>Smoke and mirrors, Demonstration systems, vertical slice of a game end user suffers doesn't get the desired product </a:t>
            </a:r>
            <a:endParaRPr lang="en-US" dirty="0"/>
          </a:p>
        </p:txBody>
      </p:sp>
      <p:sp>
        <p:nvSpPr>
          <p:cNvPr id="4" name="Slide Number Placeholder 3"/>
          <p:cNvSpPr>
            <a:spLocks noGrp="1"/>
          </p:cNvSpPr>
          <p:nvPr>
            <p:ph type="sldNum" sz="quarter" idx="5"/>
          </p:nvPr>
        </p:nvSpPr>
        <p:spPr/>
        <p:txBody>
          <a:bodyPr/>
          <a:lstStyle/>
          <a:p>
            <a:fld id="{D05385DC-AAD8-49A2-861B-0AF9F1E2A85C}" type="slidenum">
              <a:rPr lang="en-GB" smtClean="0"/>
              <a:t>11</a:t>
            </a:fld>
            <a:endParaRPr lang="en-GB"/>
          </a:p>
        </p:txBody>
      </p:sp>
    </p:spTree>
    <p:extLst>
      <p:ext uri="{BB962C8B-B14F-4D97-AF65-F5344CB8AC3E}">
        <p14:creationId xmlns:p14="http://schemas.microsoft.com/office/powerpoint/2010/main" val="832352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Cargo cult programming goes hand in hand with copy paste programming. When learning a new language you may do things just because you see others do it without understanding it. </a:t>
            </a:r>
          </a:p>
          <a:p>
            <a:r>
              <a:rPr lang="en-US" dirty="0">
                <a:cs typeface="Calibri"/>
              </a:rPr>
              <a:t>Putting in a main function but not knowing why.  something you should eventually grow out of by learning the language more and what things mean</a:t>
            </a:r>
          </a:p>
          <a:p>
            <a:r>
              <a:rPr lang="en-US" dirty="0">
                <a:cs typeface="Calibri"/>
              </a:rPr>
              <a:t>All things in one class, going back to the main function I said early when starting out you may just put line after line in that one function. Obviously not object oriented so can get messy </a:t>
            </a:r>
          </a:p>
          <a:p>
            <a:r>
              <a:rPr lang="en-US" dirty="0">
                <a:cs typeface="Calibri"/>
              </a:rPr>
              <a:t>Circular dependency, when updating one function you may need to update many some completely unrelated</a:t>
            </a:r>
          </a:p>
          <a:p>
            <a:r>
              <a:rPr lang="en-US" dirty="0">
                <a:cs typeface="Calibri"/>
              </a:rPr>
              <a:t>Have to do a before you b. opening a file then using a file then closing a file. Have to keep track of what state the file will be in because depending what you want to do with it your code </a:t>
            </a:r>
            <a:r>
              <a:rPr lang="en-US" dirty="0" err="1">
                <a:cs typeface="Calibri"/>
              </a:rPr>
              <a:t>wont</a:t>
            </a:r>
            <a:r>
              <a:rPr lang="en-US" dirty="0">
                <a:cs typeface="Calibri"/>
              </a:rPr>
              <a:t> work</a:t>
            </a:r>
          </a:p>
          <a:p>
            <a:r>
              <a:rPr lang="en-US" dirty="0">
                <a:cs typeface="Calibri"/>
              </a:rPr>
              <a:t>Hardcoding, using constants instead of variables in places </a:t>
            </a: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D05385DC-AAD8-49A2-861B-0AF9F1E2A85C}" type="slidenum">
              <a:rPr lang="en-GB" smtClean="0"/>
              <a:t>12</a:t>
            </a:fld>
            <a:endParaRPr lang="en-GB"/>
          </a:p>
        </p:txBody>
      </p:sp>
    </p:spTree>
    <p:extLst>
      <p:ext uri="{BB962C8B-B14F-4D97-AF65-F5344CB8AC3E}">
        <p14:creationId xmlns:p14="http://schemas.microsoft.com/office/powerpoint/2010/main" val="92449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Simply put code smells are just bad coding practices. At this early stage for example, we all need to learn to code better with every day. Using good commenting. We don’t always need to comment. Over commenting can actually make it harder for people to understand your code. If the method name for example, explains enough then you have no need to flatter it with comments.</a:t>
            </a:r>
          </a:p>
          <a:p>
            <a:endParaRPr lang="en-GB"/>
          </a:p>
          <a:p>
            <a:r>
              <a:rPr lang="en-GB"/>
              <a:t>Over sized methods are never good if you can limit the method or split it into smaller methods then you should try to.</a:t>
            </a:r>
          </a:p>
          <a:p>
            <a:endParaRPr lang="en-GB"/>
          </a:p>
          <a:p>
            <a:r>
              <a:rPr lang="en-GB"/>
              <a:t>The more parameters you use within a method will inevitably complicate it, you should try to limit the number of parameters you enter or alternatively you can combine them into an object which leads me onto shotgun surgery. </a:t>
            </a:r>
          </a:p>
          <a:p>
            <a:endParaRPr lang="en-GB"/>
          </a:p>
          <a:p>
            <a:r>
              <a:rPr lang="en-GB"/>
              <a:t>Like Uncle Bob says in the video we've seen previously, bad code can happen when you change one thing, which then leads to something else needing to be changed and so on. A way around that could be to pass in an object, that way you wouldn’t have to change all the other classes or methods that get affected.</a:t>
            </a:r>
          </a:p>
          <a:p>
            <a:endParaRPr lang="en-GB"/>
          </a:p>
          <a:p>
            <a:r>
              <a:rPr lang="en-GB"/>
              <a:t>Its not quite what you think it is. Indecent exposure is, when your filling out classes and you set things to private and public. You want to limit as much of the internals of the class as possible, if it does not have a real need to be public then set it to private.</a:t>
            </a:r>
          </a:p>
          <a:p>
            <a:endParaRPr lang="en-GB"/>
          </a:p>
          <a:p>
            <a:r>
              <a:rPr lang="en-GB"/>
              <a:t>There many </a:t>
            </a:r>
            <a:r>
              <a:rPr lang="en-GB" err="1"/>
              <a:t>many</a:t>
            </a:r>
            <a:r>
              <a:rPr lang="en-GB"/>
              <a:t> more, you can find here and ways to refractor you code.</a:t>
            </a:r>
          </a:p>
          <a:p>
            <a:endParaRPr lang="en-GB"/>
          </a:p>
          <a:p>
            <a:r>
              <a:rPr lang="en-GB"/>
              <a:t>Now when you think about it code smells </a:t>
            </a:r>
            <a:r>
              <a:rPr lang="en-GB" err="1"/>
              <a:t>arn’t</a:t>
            </a:r>
            <a:r>
              <a:rPr lang="en-GB"/>
              <a:t> bad, its like a block of cheese that hasn’t quite gone off yet but, the longer you leave it the worse its going to get.</a:t>
            </a:r>
          </a:p>
        </p:txBody>
      </p:sp>
      <p:sp>
        <p:nvSpPr>
          <p:cNvPr id="4" name="Slide Number Placeholder 3"/>
          <p:cNvSpPr>
            <a:spLocks noGrp="1"/>
          </p:cNvSpPr>
          <p:nvPr>
            <p:ph type="sldNum" sz="quarter" idx="5"/>
          </p:nvPr>
        </p:nvSpPr>
        <p:spPr/>
        <p:txBody>
          <a:bodyPr/>
          <a:lstStyle/>
          <a:p>
            <a:fld id="{D05385DC-AAD8-49A2-861B-0AF9F1E2A85C}" type="slidenum">
              <a:rPr lang="en-GB" smtClean="0"/>
              <a:t>14</a:t>
            </a:fld>
            <a:endParaRPr lang="en-GB"/>
          </a:p>
        </p:txBody>
      </p:sp>
    </p:spTree>
    <p:extLst>
      <p:ext uri="{BB962C8B-B14F-4D97-AF65-F5344CB8AC3E}">
        <p14:creationId xmlns:p14="http://schemas.microsoft.com/office/powerpoint/2010/main" val="1283212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This idea of code smells being ok or bad was first introduced by Kent beck and Martin fowler in the 1990s and made it into a popular book called Refactoring. Improving the design of existing code.</a:t>
            </a:r>
          </a:p>
          <a:p>
            <a:endParaRPr lang="en-GB"/>
          </a:p>
        </p:txBody>
      </p:sp>
      <p:sp>
        <p:nvSpPr>
          <p:cNvPr id="4" name="Slide Number Placeholder 3"/>
          <p:cNvSpPr>
            <a:spLocks noGrp="1"/>
          </p:cNvSpPr>
          <p:nvPr>
            <p:ph type="sldNum" sz="quarter" idx="5"/>
          </p:nvPr>
        </p:nvSpPr>
        <p:spPr/>
        <p:txBody>
          <a:bodyPr/>
          <a:lstStyle/>
          <a:p>
            <a:fld id="{D05385DC-AAD8-49A2-861B-0AF9F1E2A85C}" type="slidenum">
              <a:rPr lang="en-GB" smtClean="0"/>
              <a:t>15</a:t>
            </a:fld>
            <a:endParaRPr lang="en-GB"/>
          </a:p>
        </p:txBody>
      </p:sp>
    </p:spTree>
    <p:extLst>
      <p:ext uri="{BB962C8B-B14F-4D97-AF65-F5344CB8AC3E}">
        <p14:creationId xmlns:p14="http://schemas.microsoft.com/office/powerpoint/2010/main" val="1871365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47DF60D-2801-4992-A656-A33A8625DD3D}" type="datetimeFigureOut">
              <a:rPr lang="en-GB" smtClean="0"/>
              <a:t>18/03/2019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A279438-7FC6-4EFC-9126-465F60A239BE}" type="slidenum">
              <a:rPr lang="en-GB" smtClean="0"/>
              <a:t>‹#›</a:t>
            </a:fld>
            <a:endParaRPr lang="en-GB"/>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70864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547DF60D-2801-4992-A656-A33A8625DD3D}" type="datetimeFigureOut">
              <a:rPr lang="en-GB" smtClean="0"/>
              <a:t>18/03/2019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A279438-7FC6-4EFC-9126-465F60A239BE}" type="slidenum">
              <a:rPr lang="en-GB" smtClean="0"/>
              <a:t>‹#›</a:t>
            </a:fld>
            <a:endParaRPr lang="en-GB"/>
          </a:p>
        </p:txBody>
      </p:sp>
    </p:spTree>
    <p:extLst>
      <p:ext uri="{BB962C8B-B14F-4D97-AF65-F5344CB8AC3E}">
        <p14:creationId xmlns:p14="http://schemas.microsoft.com/office/powerpoint/2010/main" val="4139229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7DF60D-2801-4992-A656-A33A8625DD3D}" type="datetimeFigureOut">
              <a:rPr lang="en-GB" smtClean="0"/>
              <a:t>18/03/2019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A279438-7FC6-4EFC-9126-465F60A239BE}" type="slidenum">
              <a:rPr lang="en-GB" smtClean="0"/>
              <a:t>‹#›</a:t>
            </a:fld>
            <a:endParaRPr lang="en-GB"/>
          </a:p>
        </p:txBody>
      </p:sp>
    </p:spTree>
    <p:extLst>
      <p:ext uri="{BB962C8B-B14F-4D97-AF65-F5344CB8AC3E}">
        <p14:creationId xmlns:p14="http://schemas.microsoft.com/office/powerpoint/2010/main" val="3010621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7DF60D-2801-4992-A656-A33A8625DD3D}" type="datetimeFigureOut">
              <a:rPr lang="en-GB" smtClean="0"/>
              <a:t>18/03/2019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A279438-7FC6-4EFC-9126-465F60A239BE}" type="slidenum">
              <a:rPr lang="en-GB" smtClean="0"/>
              <a:t>‹#›</a:t>
            </a:fld>
            <a:endParaRPr lang="en-GB"/>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30266377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7DF60D-2801-4992-A656-A33A8625DD3D}" type="datetimeFigureOut">
              <a:rPr lang="en-GB" smtClean="0"/>
              <a:t>18/03/2019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A279438-7FC6-4EFC-9126-465F60A239BE}" type="slidenum">
              <a:rPr lang="en-GB" smtClean="0"/>
              <a:t>‹#›</a:t>
            </a:fld>
            <a:endParaRPr lang="en-GB"/>
          </a:p>
        </p:txBody>
      </p:sp>
    </p:spTree>
    <p:extLst>
      <p:ext uri="{BB962C8B-B14F-4D97-AF65-F5344CB8AC3E}">
        <p14:creationId xmlns:p14="http://schemas.microsoft.com/office/powerpoint/2010/main" val="14914944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7DF60D-2801-4992-A656-A33A8625DD3D}" type="datetimeFigureOut">
              <a:rPr lang="en-GB" smtClean="0"/>
              <a:t>18/03/2019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A279438-7FC6-4EFC-9126-465F60A239BE}" type="slidenum">
              <a:rPr lang="en-GB" smtClean="0"/>
              <a:t>‹#›</a:t>
            </a:fld>
            <a:endParaRPr lang="en-GB"/>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24664447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7DF60D-2801-4992-A656-A33A8625DD3D}" type="datetimeFigureOut">
              <a:rPr lang="en-GB" smtClean="0"/>
              <a:t>18/03/2019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A279438-7FC6-4EFC-9126-465F60A239BE}" type="slidenum">
              <a:rPr lang="en-GB" smtClean="0"/>
              <a:t>‹#›</a:t>
            </a:fld>
            <a:endParaRPr lang="en-GB"/>
          </a:p>
        </p:txBody>
      </p:sp>
    </p:spTree>
    <p:extLst>
      <p:ext uri="{BB962C8B-B14F-4D97-AF65-F5344CB8AC3E}">
        <p14:creationId xmlns:p14="http://schemas.microsoft.com/office/powerpoint/2010/main" val="27700403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DF60D-2801-4992-A656-A33A8625DD3D}" type="datetimeFigureOut">
              <a:rPr lang="en-GB" smtClean="0"/>
              <a:t>18/03/2019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A279438-7FC6-4EFC-9126-465F60A239BE}" type="slidenum">
              <a:rPr lang="en-GB" smtClean="0"/>
              <a:t>‹#›</a:t>
            </a:fld>
            <a:endParaRPr lang="en-GB"/>
          </a:p>
        </p:txBody>
      </p:sp>
    </p:spTree>
    <p:extLst>
      <p:ext uri="{BB962C8B-B14F-4D97-AF65-F5344CB8AC3E}">
        <p14:creationId xmlns:p14="http://schemas.microsoft.com/office/powerpoint/2010/main" val="3359547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DF60D-2801-4992-A656-A33A8625DD3D}" type="datetimeFigureOut">
              <a:rPr lang="en-GB" smtClean="0"/>
              <a:t>18/03/2019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A279438-7FC6-4EFC-9126-465F60A239BE}" type="slidenum">
              <a:rPr lang="en-GB" smtClean="0"/>
              <a:t>‹#›</a:t>
            </a:fld>
            <a:endParaRPr lang="en-GB"/>
          </a:p>
        </p:txBody>
      </p:sp>
    </p:spTree>
    <p:extLst>
      <p:ext uri="{BB962C8B-B14F-4D97-AF65-F5344CB8AC3E}">
        <p14:creationId xmlns:p14="http://schemas.microsoft.com/office/powerpoint/2010/main" val="656581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DF60D-2801-4992-A656-A33A8625DD3D}" type="datetimeFigureOut">
              <a:rPr lang="en-GB" smtClean="0"/>
              <a:t>18/03/2019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A279438-7FC6-4EFC-9126-465F60A239BE}" type="slidenum">
              <a:rPr lang="en-GB" smtClean="0"/>
              <a:t>‹#›</a:t>
            </a:fld>
            <a:endParaRPr lang="en-GB"/>
          </a:p>
        </p:txBody>
      </p:sp>
    </p:spTree>
    <p:extLst>
      <p:ext uri="{BB962C8B-B14F-4D97-AF65-F5344CB8AC3E}">
        <p14:creationId xmlns:p14="http://schemas.microsoft.com/office/powerpoint/2010/main" val="172766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7DF60D-2801-4992-A656-A33A8625DD3D}" type="datetimeFigureOut">
              <a:rPr lang="en-GB" smtClean="0"/>
              <a:t>18/03/2019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A279438-7FC6-4EFC-9126-465F60A239BE}" type="slidenum">
              <a:rPr lang="en-GB" smtClean="0"/>
              <a:t>‹#›</a:t>
            </a:fld>
            <a:endParaRPr lang="en-GB"/>
          </a:p>
        </p:txBody>
      </p:sp>
    </p:spTree>
    <p:extLst>
      <p:ext uri="{BB962C8B-B14F-4D97-AF65-F5344CB8AC3E}">
        <p14:creationId xmlns:p14="http://schemas.microsoft.com/office/powerpoint/2010/main" val="310489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47DF60D-2801-4992-A656-A33A8625DD3D}" type="datetimeFigureOut">
              <a:rPr lang="en-GB" smtClean="0"/>
              <a:t>18/03/2019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A279438-7FC6-4EFC-9126-465F60A239BE}" type="slidenum">
              <a:rPr lang="en-GB" smtClean="0"/>
              <a:t>‹#›</a:t>
            </a:fld>
            <a:endParaRPr lang="en-GB"/>
          </a:p>
        </p:txBody>
      </p:sp>
    </p:spTree>
    <p:extLst>
      <p:ext uri="{BB962C8B-B14F-4D97-AF65-F5344CB8AC3E}">
        <p14:creationId xmlns:p14="http://schemas.microsoft.com/office/powerpoint/2010/main" val="1444000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47DF60D-2801-4992-A656-A33A8625DD3D}" type="datetimeFigureOut">
              <a:rPr lang="en-GB" smtClean="0"/>
              <a:t>18/03/2019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A279438-7FC6-4EFC-9126-465F60A239BE}" type="slidenum">
              <a:rPr lang="en-GB" smtClean="0"/>
              <a:t>‹#›</a:t>
            </a:fld>
            <a:endParaRPr lang="en-GB"/>
          </a:p>
        </p:txBody>
      </p:sp>
    </p:spTree>
    <p:extLst>
      <p:ext uri="{BB962C8B-B14F-4D97-AF65-F5344CB8AC3E}">
        <p14:creationId xmlns:p14="http://schemas.microsoft.com/office/powerpoint/2010/main" val="3137927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47DF60D-2801-4992-A656-A33A8625DD3D}" type="datetimeFigureOut">
              <a:rPr lang="en-GB" smtClean="0"/>
              <a:t>18/03/2019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A279438-7FC6-4EFC-9126-465F60A239BE}" type="slidenum">
              <a:rPr lang="en-GB" smtClean="0"/>
              <a:t>‹#›</a:t>
            </a:fld>
            <a:endParaRPr lang="en-GB"/>
          </a:p>
        </p:txBody>
      </p:sp>
    </p:spTree>
    <p:extLst>
      <p:ext uri="{BB962C8B-B14F-4D97-AF65-F5344CB8AC3E}">
        <p14:creationId xmlns:p14="http://schemas.microsoft.com/office/powerpoint/2010/main" val="169199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7DF60D-2801-4992-A656-A33A8625DD3D}" type="datetimeFigureOut">
              <a:rPr lang="en-GB" smtClean="0"/>
              <a:t>18/03/2019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A279438-7FC6-4EFC-9126-465F60A239BE}" type="slidenum">
              <a:rPr lang="en-GB" smtClean="0"/>
              <a:t>‹#›</a:t>
            </a:fld>
            <a:endParaRPr lang="en-GB"/>
          </a:p>
        </p:txBody>
      </p:sp>
    </p:spTree>
    <p:extLst>
      <p:ext uri="{BB962C8B-B14F-4D97-AF65-F5344CB8AC3E}">
        <p14:creationId xmlns:p14="http://schemas.microsoft.com/office/powerpoint/2010/main" val="2689498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7DF60D-2801-4992-A656-A33A8625DD3D}" type="datetimeFigureOut">
              <a:rPr lang="en-GB" smtClean="0"/>
              <a:t>18/03/2019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A279438-7FC6-4EFC-9126-465F60A239BE}" type="slidenum">
              <a:rPr lang="en-GB" smtClean="0"/>
              <a:t>‹#›</a:t>
            </a:fld>
            <a:endParaRPr lang="en-GB"/>
          </a:p>
        </p:txBody>
      </p:sp>
    </p:spTree>
    <p:extLst>
      <p:ext uri="{BB962C8B-B14F-4D97-AF65-F5344CB8AC3E}">
        <p14:creationId xmlns:p14="http://schemas.microsoft.com/office/powerpoint/2010/main" val="1142012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7DF60D-2801-4992-A656-A33A8625DD3D}" type="datetimeFigureOut">
              <a:rPr lang="en-GB" smtClean="0"/>
              <a:t>18/03/2019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A279438-7FC6-4EFC-9126-465F60A239BE}" type="slidenum">
              <a:rPr lang="en-GB" smtClean="0"/>
              <a:t>‹#›</a:t>
            </a:fld>
            <a:endParaRPr lang="en-GB"/>
          </a:p>
        </p:txBody>
      </p:sp>
    </p:spTree>
    <p:extLst>
      <p:ext uri="{BB962C8B-B14F-4D97-AF65-F5344CB8AC3E}">
        <p14:creationId xmlns:p14="http://schemas.microsoft.com/office/powerpoint/2010/main" val="1618217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547DF60D-2801-4992-A656-A33A8625DD3D}" type="datetimeFigureOut">
              <a:rPr lang="en-GB" smtClean="0"/>
              <a:t>18/03/2019</a:t>
            </a:fld>
            <a:endParaRPr lang="en-GB"/>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GB"/>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A279438-7FC6-4EFC-9126-465F60A239BE}" type="slidenum">
              <a:rPr lang="en-GB" smtClean="0"/>
              <a:t>‹#›</a:t>
            </a:fld>
            <a:endParaRPr lang="en-GB"/>
          </a:p>
        </p:txBody>
      </p:sp>
    </p:spTree>
    <p:extLst>
      <p:ext uri="{BB962C8B-B14F-4D97-AF65-F5344CB8AC3E}">
        <p14:creationId xmlns:p14="http://schemas.microsoft.com/office/powerpoint/2010/main" val="906091811"/>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ndex.php?title=Tom_Cargill&amp;action=edit&amp;redlink=1" TargetMode="External" /><Relationship Id="rId2" Type="http://schemas.openxmlformats.org/officeDocument/2006/relationships/notesSlide" Target="../notesSlides/notesSlide5.xml" /><Relationship Id="rId1" Type="http://schemas.openxmlformats.org/officeDocument/2006/relationships/slideLayout" Target="../slideLayouts/slideLayout4.xml" /><Relationship Id="rId4" Type="http://schemas.openxmlformats.org/officeDocument/2006/relationships/hyperlink" Target="https://en.wikipedia.org/wiki/Bell_Labs" TargetMode="Externa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Relationship Id="rId3" Type="http://schemas.openxmlformats.org/officeDocument/2006/relationships/hyperlink" Target="http://www.industriallogic.com/wp-content/uploads/2005/09/smellstorefactorings.pdf" TargetMode="External"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AAF33-6B0C-4FCF-8ECC-F267CD23CB7B}"/>
              </a:ext>
            </a:extLst>
          </p:cNvPr>
          <p:cNvSpPr>
            <a:spLocks noGrp="1"/>
          </p:cNvSpPr>
          <p:nvPr>
            <p:ph type="ctrTitle"/>
          </p:nvPr>
        </p:nvSpPr>
        <p:spPr/>
        <p:txBody>
          <a:bodyPr/>
          <a:lstStyle/>
          <a:p>
            <a:r>
              <a:rPr lang="en-GB"/>
              <a:t>Design Anti-Patterns</a:t>
            </a:r>
          </a:p>
        </p:txBody>
      </p:sp>
      <p:sp>
        <p:nvSpPr>
          <p:cNvPr id="3" name="Subtitle 2">
            <a:extLst>
              <a:ext uri="{FF2B5EF4-FFF2-40B4-BE49-F238E27FC236}">
                <a16:creationId xmlns:a16="http://schemas.microsoft.com/office/drawing/2014/main" id="{E7448B04-EA2B-4A33-828A-651503E0600B}"/>
              </a:ext>
            </a:extLst>
          </p:cNvPr>
          <p:cNvSpPr>
            <a:spLocks noGrp="1"/>
          </p:cNvSpPr>
          <p:nvPr>
            <p:ph type="subTitle" idx="1"/>
          </p:nvPr>
        </p:nvSpPr>
        <p:spPr/>
        <p:txBody>
          <a:bodyPr/>
          <a:lstStyle/>
          <a:p>
            <a:r>
              <a:rPr lang="en-GB"/>
              <a:t>James Coyle, Xavier Oliver, Sean Khanna, Flavio Fiori &amp; Flaviu Orban</a:t>
            </a:r>
          </a:p>
        </p:txBody>
      </p:sp>
    </p:spTree>
    <p:extLst>
      <p:ext uri="{BB962C8B-B14F-4D97-AF65-F5344CB8AC3E}">
        <p14:creationId xmlns:p14="http://schemas.microsoft.com/office/powerpoint/2010/main" val="3319868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DEAE540-7441-4723-AC95-A777352E8BEA}"/>
              </a:ext>
            </a:extLst>
          </p:cNvPr>
          <p:cNvSpPr>
            <a:spLocks noGrp="1"/>
          </p:cNvSpPr>
          <p:nvPr>
            <p:ph type="title"/>
          </p:nvPr>
        </p:nvSpPr>
        <p:spPr/>
        <p:txBody>
          <a:bodyPr/>
          <a:lstStyle/>
          <a:p>
            <a:r>
              <a:rPr lang="en-GB"/>
              <a:t>How Anti-Patterns can negatively impact principles</a:t>
            </a:r>
          </a:p>
        </p:txBody>
      </p:sp>
      <p:sp>
        <p:nvSpPr>
          <p:cNvPr id="7" name="Text Placeholder 6">
            <a:extLst>
              <a:ext uri="{FF2B5EF4-FFF2-40B4-BE49-F238E27FC236}">
                <a16:creationId xmlns:a16="http://schemas.microsoft.com/office/drawing/2014/main" id="{39997399-EB11-42E9-B32E-C08D37925368}"/>
              </a:ext>
            </a:extLst>
          </p:cNvPr>
          <p:cNvSpPr>
            <a:spLocks noGrp="1"/>
          </p:cNvSpPr>
          <p:nvPr>
            <p:ph type="body" idx="1"/>
          </p:nvPr>
        </p:nvSpPr>
        <p:spPr/>
        <p:txBody>
          <a:bodyPr/>
          <a:lstStyle/>
          <a:p>
            <a:r>
              <a:rPr lang="en-GB" dirty="0"/>
              <a:t>Xavier Oliver</a:t>
            </a:r>
            <a:endParaRPr lang="en-GB"/>
          </a:p>
        </p:txBody>
      </p:sp>
    </p:spTree>
    <p:extLst>
      <p:ext uri="{BB962C8B-B14F-4D97-AF65-F5344CB8AC3E}">
        <p14:creationId xmlns:p14="http://schemas.microsoft.com/office/powerpoint/2010/main" val="1617358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12245-3324-4F3A-917C-1663C1B61760}"/>
              </a:ext>
            </a:extLst>
          </p:cNvPr>
          <p:cNvSpPr>
            <a:spLocks noGrp="1"/>
          </p:cNvSpPr>
          <p:nvPr>
            <p:ph type="title"/>
          </p:nvPr>
        </p:nvSpPr>
        <p:spPr>
          <a:xfrm>
            <a:off x="732850" y="255800"/>
            <a:ext cx="8534400" cy="1507067"/>
          </a:xfrm>
        </p:spPr>
        <p:txBody>
          <a:bodyPr/>
          <a:lstStyle/>
          <a:p>
            <a:r>
              <a:rPr lang="en-US" dirty="0"/>
              <a:t>Methodological</a:t>
            </a:r>
          </a:p>
        </p:txBody>
      </p:sp>
      <p:sp>
        <p:nvSpPr>
          <p:cNvPr id="124" name="Text Placeholder 6">
            <a:extLst>
              <a:ext uri="{FF2B5EF4-FFF2-40B4-BE49-F238E27FC236}">
                <a16:creationId xmlns:a16="http://schemas.microsoft.com/office/drawing/2014/main" id="{0D6A1945-E27C-4ED1-866E-186981B1BB00}"/>
              </a:ext>
            </a:extLst>
          </p:cNvPr>
          <p:cNvSpPr txBox="1">
            <a:spLocks/>
          </p:cNvSpPr>
          <p:nvPr/>
        </p:nvSpPr>
        <p:spPr>
          <a:xfrm>
            <a:off x="732012" y="1528989"/>
            <a:ext cx="8534400" cy="4661618"/>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342900" indent="-342900"/>
            <a:r>
              <a:rPr lang="en-GB" dirty="0">
                <a:solidFill>
                  <a:schemeClr val="tx1"/>
                </a:solidFill>
              </a:rPr>
              <a:t>Copy-paste programming</a:t>
            </a:r>
          </a:p>
          <a:p>
            <a:pPr marL="342900" indent="-342900"/>
            <a:r>
              <a:rPr lang="en-GB" dirty="0">
                <a:solidFill>
                  <a:schemeClr val="tx1"/>
                </a:solidFill>
              </a:rPr>
              <a:t>Premature optimisation </a:t>
            </a:r>
          </a:p>
          <a:p>
            <a:pPr marL="342900" indent="-342900"/>
            <a:r>
              <a:rPr lang="en-GB" dirty="0">
                <a:solidFill>
                  <a:schemeClr val="tx1"/>
                </a:solidFill>
              </a:rPr>
              <a:t>Dependency hell</a:t>
            </a:r>
          </a:p>
          <a:p>
            <a:pPr marL="342900" indent="-342900"/>
            <a:r>
              <a:rPr lang="en-GB" dirty="0">
                <a:solidFill>
                  <a:schemeClr val="tx1"/>
                </a:solidFill>
              </a:rPr>
              <a:t>Analysis paralysis</a:t>
            </a:r>
          </a:p>
          <a:p>
            <a:pPr marL="342900" indent="-342900"/>
            <a:r>
              <a:rPr lang="en-GB" dirty="0">
                <a:solidFill>
                  <a:schemeClr val="tx1"/>
                </a:solidFill>
              </a:rPr>
              <a:t>Vendor lock-in</a:t>
            </a:r>
          </a:p>
          <a:p>
            <a:pPr marL="342900" indent="-342900"/>
            <a:r>
              <a:rPr lang="en-GB" dirty="0">
                <a:solidFill>
                  <a:schemeClr val="tx1"/>
                </a:solidFill>
              </a:rPr>
              <a:t>Smoke and mirrors</a:t>
            </a:r>
          </a:p>
          <a:p>
            <a:pPr marL="342900" indent="-342900"/>
            <a:r>
              <a:rPr lang="en-GB" dirty="0">
                <a:solidFill>
                  <a:schemeClr val="tx1"/>
                </a:solidFill>
              </a:rPr>
              <a:t>Rule of credibility /ninety-ninety rule</a:t>
            </a:r>
          </a:p>
          <a:p>
            <a:pPr marL="457200" lvl="1" indent="0">
              <a:buNone/>
            </a:pPr>
            <a:endParaRPr lang="en-GB" dirty="0">
              <a:solidFill>
                <a:schemeClr val="tx1"/>
              </a:solidFill>
            </a:endParaRPr>
          </a:p>
        </p:txBody>
      </p:sp>
      <p:sp>
        <p:nvSpPr>
          <p:cNvPr id="125" name="TextBox 124">
            <a:extLst>
              <a:ext uri="{FF2B5EF4-FFF2-40B4-BE49-F238E27FC236}">
                <a16:creationId xmlns:a16="http://schemas.microsoft.com/office/drawing/2014/main" id="{5BCAD7E8-5FDD-40E6-9E7D-A22890693061}"/>
              </a:ext>
            </a:extLst>
          </p:cNvPr>
          <p:cNvSpPr txBox="1"/>
          <p:nvPr/>
        </p:nvSpPr>
        <p:spPr>
          <a:xfrm>
            <a:off x="3913762" y="3038272"/>
            <a:ext cx="7785369" cy="147732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"The first 90 percent of the code accounts for the first 90 percent of the development time. The remaining 10 percent of the code accounts for the other 90 percent of the development time."</a:t>
            </a:r>
            <a:endParaRPr lang="en-US" baseline="30000" dirty="0"/>
          </a:p>
          <a:p>
            <a:r>
              <a:rPr lang="en-US" dirty="0"/>
              <a:t>— </a:t>
            </a:r>
            <a:r>
              <a:rPr lang="en-US" i="1" dirty="0">
                <a:hlinkClick r:id="rId3"/>
              </a:rPr>
              <a:t>Tom Cargill</a:t>
            </a:r>
            <a:r>
              <a:rPr lang="en-US" i="1" dirty="0"/>
              <a:t>, </a:t>
            </a:r>
            <a:r>
              <a:rPr lang="en-US" i="1" dirty="0">
                <a:hlinkClick r:id="rId4"/>
              </a:rPr>
              <a:t>Bell Labs</a:t>
            </a:r>
            <a:endParaRPr lang="en-US"/>
          </a:p>
          <a:p>
            <a:pPr algn="l"/>
            <a:endParaRPr lang="en-US" dirty="0"/>
          </a:p>
        </p:txBody>
      </p:sp>
    </p:spTree>
    <p:extLst>
      <p:ext uri="{BB962C8B-B14F-4D97-AF65-F5344CB8AC3E}">
        <p14:creationId xmlns:p14="http://schemas.microsoft.com/office/powerpoint/2010/main" val="2340793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5"/>
                                        </p:tgtEl>
                                        <p:attrNameLst>
                                          <p:attrName>style.visibility</p:attrName>
                                        </p:attrNameLst>
                                      </p:cBhvr>
                                      <p:to>
                                        <p:strVal val="visible"/>
                                      </p:to>
                                    </p:set>
                                    <p:animEffect transition="in" filter="fade">
                                      <p:cBhvr>
                                        <p:cTn id="7"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400EF11-7A7A-4696-9AED-DFAFA82FCEDB}"/>
              </a:ext>
            </a:extLst>
          </p:cNvPr>
          <p:cNvSpPr>
            <a:spLocks noGrp="1"/>
          </p:cNvSpPr>
          <p:nvPr>
            <p:ph type="title"/>
          </p:nvPr>
        </p:nvSpPr>
        <p:spPr>
          <a:xfrm>
            <a:off x="732850" y="255800"/>
            <a:ext cx="8534400" cy="1507067"/>
          </a:xfrm>
        </p:spPr>
        <p:txBody>
          <a:bodyPr/>
          <a:lstStyle/>
          <a:p>
            <a:r>
              <a:rPr lang="en-US" dirty="0"/>
              <a:t>Technological</a:t>
            </a:r>
          </a:p>
        </p:txBody>
      </p:sp>
      <p:sp>
        <p:nvSpPr>
          <p:cNvPr id="8" name="Text Placeholder 6">
            <a:extLst>
              <a:ext uri="{FF2B5EF4-FFF2-40B4-BE49-F238E27FC236}">
                <a16:creationId xmlns:a16="http://schemas.microsoft.com/office/drawing/2014/main" id="{67D6C6C9-FEBD-402A-92F8-2069275C31A3}"/>
              </a:ext>
            </a:extLst>
          </p:cNvPr>
          <p:cNvSpPr txBox="1">
            <a:spLocks/>
          </p:cNvSpPr>
          <p:nvPr/>
        </p:nvSpPr>
        <p:spPr>
          <a:xfrm>
            <a:off x="732012" y="1528989"/>
            <a:ext cx="8534400" cy="4661618"/>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342900" indent="-342900"/>
            <a:r>
              <a:rPr lang="en-GB" dirty="0">
                <a:solidFill>
                  <a:schemeClr val="tx1"/>
                </a:solidFill>
              </a:rPr>
              <a:t>Cargo cult programming</a:t>
            </a:r>
          </a:p>
          <a:p>
            <a:pPr marL="342900" indent="-342900"/>
            <a:r>
              <a:rPr lang="en-GB" dirty="0">
                <a:solidFill>
                  <a:schemeClr val="tx1"/>
                </a:solidFill>
              </a:rPr>
              <a:t>Big Ball of mud</a:t>
            </a:r>
          </a:p>
          <a:p>
            <a:pPr marL="342900" indent="-342900"/>
            <a:r>
              <a:rPr lang="en-GB" dirty="0">
                <a:solidFill>
                  <a:schemeClr val="tx1"/>
                </a:solidFill>
              </a:rPr>
              <a:t>Circular dependency </a:t>
            </a:r>
          </a:p>
          <a:p>
            <a:pPr marL="342900" indent="-342900"/>
            <a:r>
              <a:rPr lang="en-GB" dirty="0">
                <a:solidFill>
                  <a:schemeClr val="tx1"/>
                </a:solidFill>
              </a:rPr>
              <a:t>Sequential coupling</a:t>
            </a:r>
          </a:p>
          <a:p>
            <a:pPr marL="342900" indent="-342900"/>
            <a:r>
              <a:rPr lang="en-GB" dirty="0">
                <a:solidFill>
                  <a:schemeClr val="tx1"/>
                </a:solidFill>
              </a:rPr>
              <a:t>Hard codded assumptions</a:t>
            </a:r>
          </a:p>
          <a:p>
            <a:pPr marL="342900" indent="-342900"/>
            <a:endParaRPr lang="en-GB" dirty="0">
              <a:solidFill>
                <a:schemeClr val="tx1"/>
              </a:solidFill>
            </a:endParaRPr>
          </a:p>
          <a:p>
            <a:pPr marL="342900" indent="-342900"/>
            <a:r>
              <a:rPr lang="en-GB" dirty="0">
                <a:solidFill>
                  <a:schemeClr val="tx1"/>
                </a:solidFill>
              </a:rPr>
              <a:t>Code Smells</a:t>
            </a:r>
          </a:p>
          <a:p>
            <a:pPr marL="342900" indent="-342900"/>
            <a:endParaRPr lang="en-GB" dirty="0">
              <a:solidFill>
                <a:schemeClr val="tx1"/>
              </a:solidFill>
            </a:endParaRPr>
          </a:p>
          <a:p>
            <a:pPr marL="342900" indent="-342900"/>
            <a:endParaRPr lang="en-GB" dirty="0">
              <a:solidFill>
                <a:schemeClr val="tx1"/>
              </a:solidFill>
            </a:endParaRPr>
          </a:p>
        </p:txBody>
      </p:sp>
    </p:spTree>
    <p:extLst>
      <p:ext uri="{BB962C8B-B14F-4D97-AF65-F5344CB8AC3E}">
        <p14:creationId xmlns:p14="http://schemas.microsoft.com/office/powerpoint/2010/main" val="1163569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DEAE540-7441-4723-AC95-A777352E8BEA}"/>
              </a:ext>
            </a:extLst>
          </p:cNvPr>
          <p:cNvSpPr>
            <a:spLocks noGrp="1"/>
          </p:cNvSpPr>
          <p:nvPr>
            <p:ph type="title"/>
          </p:nvPr>
        </p:nvSpPr>
        <p:spPr/>
        <p:txBody>
          <a:bodyPr/>
          <a:lstStyle/>
          <a:p>
            <a:r>
              <a:rPr lang="en-GB"/>
              <a:t>How do Anti-Patterns relate to “Code Smell”?</a:t>
            </a:r>
          </a:p>
        </p:txBody>
      </p:sp>
      <p:sp>
        <p:nvSpPr>
          <p:cNvPr id="7" name="Text Placeholder 6">
            <a:extLst>
              <a:ext uri="{FF2B5EF4-FFF2-40B4-BE49-F238E27FC236}">
                <a16:creationId xmlns:a16="http://schemas.microsoft.com/office/drawing/2014/main" id="{39997399-EB11-42E9-B32E-C08D37925368}"/>
              </a:ext>
            </a:extLst>
          </p:cNvPr>
          <p:cNvSpPr>
            <a:spLocks noGrp="1"/>
          </p:cNvSpPr>
          <p:nvPr>
            <p:ph type="body" idx="1"/>
          </p:nvPr>
        </p:nvSpPr>
        <p:spPr/>
        <p:txBody>
          <a:bodyPr/>
          <a:lstStyle/>
          <a:p>
            <a:r>
              <a:rPr lang="en-GB"/>
              <a:t>Sean Khanna</a:t>
            </a:r>
          </a:p>
        </p:txBody>
      </p:sp>
    </p:spTree>
    <p:extLst>
      <p:ext uri="{BB962C8B-B14F-4D97-AF65-F5344CB8AC3E}">
        <p14:creationId xmlns:p14="http://schemas.microsoft.com/office/powerpoint/2010/main" val="2743891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883B3B-026D-42F7-9DA0-0241EC0DC7D2}"/>
              </a:ext>
            </a:extLst>
          </p:cNvPr>
          <p:cNvSpPr>
            <a:spLocks noGrp="1"/>
          </p:cNvSpPr>
          <p:nvPr>
            <p:ph type="title"/>
          </p:nvPr>
        </p:nvSpPr>
        <p:spPr>
          <a:xfrm>
            <a:off x="612650" y="495777"/>
            <a:ext cx="8534400" cy="1507067"/>
          </a:xfrm>
        </p:spPr>
        <p:txBody>
          <a:bodyPr/>
          <a:lstStyle/>
          <a:p>
            <a:r>
              <a:rPr lang="en-GB"/>
              <a:t>What are code smells?</a:t>
            </a:r>
          </a:p>
        </p:txBody>
      </p:sp>
      <p:sp>
        <p:nvSpPr>
          <p:cNvPr id="5" name="Content Placeholder 4">
            <a:extLst>
              <a:ext uri="{FF2B5EF4-FFF2-40B4-BE49-F238E27FC236}">
                <a16:creationId xmlns:a16="http://schemas.microsoft.com/office/drawing/2014/main" id="{8128E20C-6F1C-40CB-82B4-4A9169350C78}"/>
              </a:ext>
            </a:extLst>
          </p:cNvPr>
          <p:cNvSpPr>
            <a:spLocks noGrp="1"/>
          </p:cNvSpPr>
          <p:nvPr>
            <p:ph idx="1"/>
          </p:nvPr>
        </p:nvSpPr>
        <p:spPr>
          <a:xfrm>
            <a:off x="612650" y="1910391"/>
            <a:ext cx="8534400" cy="3615267"/>
          </a:xfrm>
        </p:spPr>
        <p:txBody>
          <a:bodyPr/>
          <a:lstStyle/>
          <a:p>
            <a:r>
              <a:rPr lang="en-GB"/>
              <a:t>Commenting </a:t>
            </a:r>
          </a:p>
          <a:p>
            <a:r>
              <a:rPr lang="en-GB"/>
              <a:t>Long Methods</a:t>
            </a:r>
          </a:p>
          <a:p>
            <a:r>
              <a:rPr lang="en-GB"/>
              <a:t>Long Parameter List</a:t>
            </a:r>
          </a:p>
          <a:p>
            <a:r>
              <a:rPr lang="en-GB"/>
              <a:t>Shotgun Surgery </a:t>
            </a:r>
          </a:p>
          <a:p>
            <a:r>
              <a:rPr lang="en-GB"/>
              <a:t>Indecent exposure</a:t>
            </a:r>
          </a:p>
          <a:p>
            <a:pPr marL="0" indent="0">
              <a:buNone/>
            </a:pPr>
            <a:r>
              <a:rPr lang="en-GB">
                <a:hlinkClick r:id="rId3"/>
              </a:rPr>
              <a:t>http://www.industriallogic.com/wp-content/uploads/2005/09/smellstorefactorings.pdf</a:t>
            </a:r>
            <a:r>
              <a:rPr lang="en-GB"/>
              <a:t> </a:t>
            </a:r>
          </a:p>
        </p:txBody>
      </p:sp>
    </p:spTree>
    <p:extLst>
      <p:ext uri="{BB962C8B-B14F-4D97-AF65-F5344CB8AC3E}">
        <p14:creationId xmlns:p14="http://schemas.microsoft.com/office/powerpoint/2010/main" val="3622747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fade">
                                      <p:cBhvr>
                                        <p:cTn id="42" dur="1000"/>
                                        <p:tgtEl>
                                          <p:spTgt spid="5">
                                            <p:txEl>
                                              <p:pRg st="5" end="5"/>
                                            </p:txEl>
                                          </p:spTgt>
                                        </p:tgtEl>
                                      </p:cBhvr>
                                    </p:animEffect>
                                    <p:anim calcmode="lin" valueType="num">
                                      <p:cBhvr>
                                        <p:cTn id="4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2E0C8-20A5-4D7F-AE75-C1EB6F167990}"/>
              </a:ext>
            </a:extLst>
          </p:cNvPr>
          <p:cNvSpPr>
            <a:spLocks noGrp="1"/>
          </p:cNvSpPr>
          <p:nvPr>
            <p:ph type="title"/>
          </p:nvPr>
        </p:nvSpPr>
        <p:spPr/>
        <p:txBody>
          <a:bodyPr/>
          <a:lstStyle/>
          <a:p>
            <a:r>
              <a:rPr lang="en-GB"/>
              <a:t>How is it related to anti-patterns?</a:t>
            </a:r>
          </a:p>
        </p:txBody>
      </p:sp>
      <p:sp>
        <p:nvSpPr>
          <p:cNvPr id="4" name="Content Placeholder 3">
            <a:extLst>
              <a:ext uri="{FF2B5EF4-FFF2-40B4-BE49-F238E27FC236}">
                <a16:creationId xmlns:a16="http://schemas.microsoft.com/office/drawing/2014/main" id="{66885A43-CDA0-4A8C-A690-747B454E4A4D}"/>
              </a:ext>
            </a:extLst>
          </p:cNvPr>
          <p:cNvSpPr>
            <a:spLocks noGrp="1"/>
          </p:cNvSpPr>
          <p:nvPr>
            <p:ph idx="1"/>
          </p:nvPr>
        </p:nvSpPr>
        <p:spPr/>
        <p:txBody>
          <a:bodyPr/>
          <a:lstStyle/>
          <a:p>
            <a:r>
              <a:rPr lang="en-GB"/>
              <a:t>Not quite as formal as anti-patterns </a:t>
            </a:r>
          </a:p>
          <a:p>
            <a:r>
              <a:rPr lang="en-GB"/>
              <a:t>Kent Beck and Martin Fowler</a:t>
            </a:r>
          </a:p>
          <a:p>
            <a:r>
              <a:rPr lang="en-GB"/>
              <a:t>Refactoring. Improving the design of existing code.</a:t>
            </a:r>
          </a:p>
        </p:txBody>
      </p:sp>
    </p:spTree>
    <p:extLst>
      <p:ext uri="{BB962C8B-B14F-4D97-AF65-F5344CB8AC3E}">
        <p14:creationId xmlns:p14="http://schemas.microsoft.com/office/powerpoint/2010/main" val="3917546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DEAE540-7441-4723-AC95-A777352E8BEA}"/>
              </a:ext>
            </a:extLst>
          </p:cNvPr>
          <p:cNvSpPr>
            <a:spLocks noGrp="1"/>
          </p:cNvSpPr>
          <p:nvPr>
            <p:ph type="ctrTitle"/>
          </p:nvPr>
        </p:nvSpPr>
        <p:spPr/>
        <p:txBody>
          <a:bodyPr/>
          <a:lstStyle/>
          <a:p>
            <a:r>
              <a:rPr lang="en-GB"/>
              <a:t>Thank you</a:t>
            </a:r>
          </a:p>
        </p:txBody>
      </p:sp>
      <p:sp>
        <p:nvSpPr>
          <p:cNvPr id="2" name="Subtitle 1">
            <a:extLst>
              <a:ext uri="{FF2B5EF4-FFF2-40B4-BE49-F238E27FC236}">
                <a16:creationId xmlns:a16="http://schemas.microsoft.com/office/drawing/2014/main" id="{8F4D8301-226E-47FC-8DF5-D4A04EE97F62}"/>
              </a:ext>
            </a:extLst>
          </p:cNvPr>
          <p:cNvSpPr>
            <a:spLocks noGrp="1"/>
          </p:cNvSpPr>
          <p:nvPr>
            <p:ph type="subTitle" idx="1"/>
          </p:nvPr>
        </p:nvSpPr>
        <p:spPr/>
        <p:txBody>
          <a:bodyPr/>
          <a:lstStyle/>
          <a:p>
            <a:r>
              <a:rPr lang="en-GB"/>
              <a:t>Questions?</a:t>
            </a:r>
          </a:p>
        </p:txBody>
      </p:sp>
    </p:spTree>
    <p:extLst>
      <p:ext uri="{BB962C8B-B14F-4D97-AF65-F5344CB8AC3E}">
        <p14:creationId xmlns:p14="http://schemas.microsoft.com/office/powerpoint/2010/main" val="3670172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DEAE540-7441-4723-AC95-A777352E8BEA}"/>
              </a:ext>
            </a:extLst>
          </p:cNvPr>
          <p:cNvSpPr>
            <a:spLocks noGrp="1"/>
          </p:cNvSpPr>
          <p:nvPr>
            <p:ph type="title"/>
          </p:nvPr>
        </p:nvSpPr>
        <p:spPr/>
        <p:txBody>
          <a:bodyPr/>
          <a:lstStyle/>
          <a:p>
            <a:r>
              <a:rPr lang="en-GB"/>
              <a:t>Anti-Patterns: What are they?</a:t>
            </a:r>
          </a:p>
        </p:txBody>
      </p:sp>
      <p:sp>
        <p:nvSpPr>
          <p:cNvPr id="7" name="Text Placeholder 6">
            <a:extLst>
              <a:ext uri="{FF2B5EF4-FFF2-40B4-BE49-F238E27FC236}">
                <a16:creationId xmlns:a16="http://schemas.microsoft.com/office/drawing/2014/main" id="{39997399-EB11-42E9-B32E-C08D37925368}"/>
              </a:ext>
            </a:extLst>
          </p:cNvPr>
          <p:cNvSpPr>
            <a:spLocks noGrp="1"/>
          </p:cNvSpPr>
          <p:nvPr>
            <p:ph type="body" idx="1"/>
          </p:nvPr>
        </p:nvSpPr>
        <p:spPr/>
        <p:txBody>
          <a:bodyPr/>
          <a:lstStyle/>
          <a:p>
            <a:r>
              <a:rPr lang="en-GB"/>
              <a:t>James Coyle</a:t>
            </a:r>
          </a:p>
        </p:txBody>
      </p:sp>
    </p:spTree>
    <p:extLst>
      <p:ext uri="{BB962C8B-B14F-4D97-AF65-F5344CB8AC3E}">
        <p14:creationId xmlns:p14="http://schemas.microsoft.com/office/powerpoint/2010/main" val="3245262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DEAE540-7441-4723-AC95-A777352E8BEA}"/>
              </a:ext>
            </a:extLst>
          </p:cNvPr>
          <p:cNvSpPr>
            <a:spLocks noGrp="1"/>
          </p:cNvSpPr>
          <p:nvPr>
            <p:ph type="title"/>
          </p:nvPr>
        </p:nvSpPr>
        <p:spPr/>
        <p:txBody>
          <a:bodyPr/>
          <a:lstStyle/>
          <a:p>
            <a:r>
              <a:rPr lang="en-GB"/>
              <a:t>Anti-Patterns: What are they?</a:t>
            </a:r>
          </a:p>
        </p:txBody>
      </p:sp>
      <p:sp>
        <p:nvSpPr>
          <p:cNvPr id="7" name="Text Placeholder 6">
            <a:extLst>
              <a:ext uri="{FF2B5EF4-FFF2-40B4-BE49-F238E27FC236}">
                <a16:creationId xmlns:a16="http://schemas.microsoft.com/office/drawing/2014/main" id="{39997399-EB11-42E9-B32E-C08D37925368}"/>
              </a:ext>
            </a:extLst>
          </p:cNvPr>
          <p:cNvSpPr>
            <a:spLocks noGrp="1"/>
          </p:cNvSpPr>
          <p:nvPr>
            <p:ph idx="1"/>
          </p:nvPr>
        </p:nvSpPr>
        <p:spPr/>
        <p:txBody>
          <a:bodyPr/>
          <a:lstStyle/>
          <a:p>
            <a:r>
              <a:rPr lang="en-GB"/>
              <a:t>The opposite of design patterns</a:t>
            </a:r>
          </a:p>
          <a:p>
            <a:r>
              <a:rPr lang="en-GB"/>
              <a:t>Design patterns can become anti-patterns</a:t>
            </a:r>
          </a:p>
          <a:p>
            <a:r>
              <a:rPr lang="en-GB"/>
              <a:t>So what makes an Anti-pattern?</a:t>
            </a:r>
          </a:p>
          <a:p>
            <a:pPr lvl="1"/>
            <a:r>
              <a:rPr lang="en-GB"/>
              <a:t>A pattern that seems beneficial, but produces more bad consequences than benefits</a:t>
            </a:r>
          </a:p>
          <a:p>
            <a:pPr lvl="1"/>
            <a:r>
              <a:rPr lang="en-GB"/>
              <a:t>Refactored solution exists which is clearly documented and proven in actual practice and repeatable</a:t>
            </a:r>
          </a:p>
          <a:p>
            <a:r>
              <a:rPr lang="en-GB"/>
              <a:t>These distinguish anti-patterns from bad habit, practice or ideas</a:t>
            </a:r>
          </a:p>
          <a:p>
            <a:pPr lvl="1"/>
            <a:endParaRPr lang="en-GB"/>
          </a:p>
          <a:p>
            <a:endParaRPr lang="en-GB"/>
          </a:p>
        </p:txBody>
      </p:sp>
    </p:spTree>
    <p:extLst>
      <p:ext uri="{BB962C8B-B14F-4D97-AF65-F5344CB8AC3E}">
        <p14:creationId xmlns:p14="http://schemas.microsoft.com/office/powerpoint/2010/main" val="3231226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39F1-8B30-4223-B72E-E68FCE0008A2}"/>
              </a:ext>
            </a:extLst>
          </p:cNvPr>
          <p:cNvSpPr>
            <a:spLocks noGrp="1"/>
          </p:cNvSpPr>
          <p:nvPr>
            <p:ph type="title"/>
          </p:nvPr>
        </p:nvSpPr>
        <p:spPr/>
        <p:txBody>
          <a:bodyPr/>
          <a:lstStyle/>
          <a:p>
            <a:r>
              <a:rPr lang="en-GB"/>
              <a:t>Anti-Patterns: What are they?</a:t>
            </a:r>
          </a:p>
        </p:txBody>
      </p:sp>
      <p:sp>
        <p:nvSpPr>
          <p:cNvPr id="3" name="Content Placeholder 2">
            <a:extLst>
              <a:ext uri="{FF2B5EF4-FFF2-40B4-BE49-F238E27FC236}">
                <a16:creationId xmlns:a16="http://schemas.microsoft.com/office/drawing/2014/main" id="{1177C457-009B-4EA3-B170-42EFD3C6C2BF}"/>
              </a:ext>
            </a:extLst>
          </p:cNvPr>
          <p:cNvSpPr>
            <a:spLocks noGrp="1"/>
          </p:cNvSpPr>
          <p:nvPr>
            <p:ph idx="1"/>
          </p:nvPr>
        </p:nvSpPr>
        <p:spPr/>
        <p:txBody>
          <a:bodyPr/>
          <a:lstStyle/>
          <a:p>
            <a:r>
              <a:rPr lang="en-GB"/>
              <a:t>The term was formed after the “Gang of Four Design Patterns” book was released. The book: </a:t>
            </a:r>
            <a:r>
              <a:rPr lang="en-GB" i="1" err="1"/>
              <a:t>AntiPatterns</a:t>
            </a:r>
            <a:r>
              <a:rPr lang="en-GB" i="1"/>
              <a:t> </a:t>
            </a:r>
            <a:r>
              <a:rPr lang="en-GB"/>
              <a:t> was written as a response to it in 1998</a:t>
            </a:r>
          </a:p>
          <a:p>
            <a:r>
              <a:rPr lang="en-GB"/>
              <a:t>In short, Anti-Patterns are considered bad programming practices</a:t>
            </a:r>
          </a:p>
          <a:p>
            <a:r>
              <a:rPr lang="en-GB"/>
              <a:t>Patterns that are considered bad software development practices are anti-patterns</a:t>
            </a:r>
          </a:p>
          <a:p>
            <a:endParaRPr lang="en-GB"/>
          </a:p>
        </p:txBody>
      </p:sp>
    </p:spTree>
    <p:extLst>
      <p:ext uri="{BB962C8B-B14F-4D97-AF65-F5344CB8AC3E}">
        <p14:creationId xmlns:p14="http://schemas.microsoft.com/office/powerpoint/2010/main" val="2908644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DEAE540-7441-4723-AC95-A777352E8BEA}"/>
              </a:ext>
            </a:extLst>
          </p:cNvPr>
          <p:cNvSpPr>
            <a:spLocks noGrp="1"/>
          </p:cNvSpPr>
          <p:nvPr>
            <p:ph type="title"/>
          </p:nvPr>
        </p:nvSpPr>
        <p:spPr/>
        <p:txBody>
          <a:bodyPr/>
          <a:lstStyle/>
          <a:p>
            <a:r>
              <a:rPr lang="en-GB"/>
              <a:t>Anti-Pattern “good” Example</a:t>
            </a:r>
          </a:p>
        </p:txBody>
      </p:sp>
      <p:sp>
        <p:nvSpPr>
          <p:cNvPr id="7" name="Text Placeholder 6">
            <a:extLst>
              <a:ext uri="{FF2B5EF4-FFF2-40B4-BE49-F238E27FC236}">
                <a16:creationId xmlns:a16="http://schemas.microsoft.com/office/drawing/2014/main" id="{39997399-EB11-42E9-B32E-C08D37925368}"/>
              </a:ext>
            </a:extLst>
          </p:cNvPr>
          <p:cNvSpPr>
            <a:spLocks noGrp="1"/>
          </p:cNvSpPr>
          <p:nvPr>
            <p:ph type="body" idx="1"/>
          </p:nvPr>
        </p:nvSpPr>
        <p:spPr/>
        <p:txBody>
          <a:bodyPr/>
          <a:lstStyle/>
          <a:p>
            <a:r>
              <a:rPr lang="en-GB"/>
              <a:t>Fiori</a:t>
            </a:r>
          </a:p>
        </p:txBody>
      </p:sp>
    </p:spTree>
    <p:extLst>
      <p:ext uri="{BB962C8B-B14F-4D97-AF65-F5344CB8AC3E}">
        <p14:creationId xmlns:p14="http://schemas.microsoft.com/office/powerpoint/2010/main" val="4040767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81" name="Rectangle 80">
            <a:extLst>
              <a:ext uri="{FF2B5EF4-FFF2-40B4-BE49-F238E27FC236}">
                <a16:creationId xmlns:a16="http://schemas.microsoft.com/office/drawing/2014/main" id="{637214A4-997B-4C95-951E-08E1B51B5A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EFCE2AF9-FB58-4172-9577-3E8530105B45}"/>
              </a:ext>
            </a:extLst>
          </p:cNvPr>
          <p:cNvSpPr>
            <a:spLocks noGrp="1"/>
          </p:cNvSpPr>
          <p:nvPr>
            <p:ph type="body" idx="1"/>
          </p:nvPr>
        </p:nvSpPr>
        <p:spPr>
          <a:xfrm>
            <a:off x="772486" y="1661055"/>
            <a:ext cx="6400800" cy="5105400"/>
          </a:xfrm>
        </p:spPr>
        <p:txBody>
          <a:bodyPr vert="horz" lIns="91440" tIns="45720" rIns="91440" bIns="45720" rtlCol="0" anchor="t">
            <a:normAutofit/>
          </a:bodyPr>
          <a:lstStyle/>
          <a:p>
            <a:pPr marL="342900" indent="-342900">
              <a:buFont typeface="Arial" panose="020B0604020202020204" pitchFamily="34" charset="0"/>
              <a:buChar char="•"/>
            </a:pPr>
            <a:r>
              <a:rPr lang="en-US" sz="2100"/>
              <a:t>Singleton is a Design Pattern</a:t>
            </a:r>
          </a:p>
          <a:p>
            <a:pPr marL="800100" lvl="1" indent="-342900">
              <a:buFont typeface="Arial" panose="020B0604020202020204" pitchFamily="34" charset="0"/>
              <a:buChar char="•"/>
            </a:pPr>
            <a:r>
              <a:rPr lang="en-US" sz="2100"/>
              <a:t>Variable Information can be accessed everywhere</a:t>
            </a:r>
          </a:p>
          <a:p>
            <a:pPr marL="800100" lvl="1" indent="-342900">
              <a:buFont typeface="Arial" panose="020B0604020202020204" pitchFamily="34" charset="0"/>
              <a:buChar char="•"/>
            </a:pPr>
            <a:endParaRPr lang="en-US" sz="2100"/>
          </a:p>
          <a:p>
            <a:pPr marL="342900" indent="-342900">
              <a:buFont typeface="Arial" panose="020B0604020202020204" pitchFamily="34" charset="0"/>
              <a:buChar char="•"/>
            </a:pPr>
            <a:r>
              <a:rPr lang="en-US" sz="2100"/>
              <a:t>How it can become an anti-pattern?</a:t>
            </a:r>
          </a:p>
          <a:p>
            <a:pPr marL="800100" lvl="1" indent="-342900">
              <a:buFont typeface="Arial" panose="020B0604020202020204" pitchFamily="34" charset="0"/>
              <a:buChar char="•"/>
            </a:pPr>
            <a:r>
              <a:rPr lang="en-US" sz="2100"/>
              <a:t>When the overusing of singletons is present in the program</a:t>
            </a:r>
          </a:p>
          <a:p>
            <a:pPr marL="800100" lvl="1" indent="-342900">
              <a:buFont typeface="Arial" panose="020B0604020202020204" pitchFamily="34" charset="0"/>
              <a:buChar char="•"/>
            </a:pPr>
            <a:r>
              <a:rPr lang="en-US" sz="2100"/>
              <a:t>Information is not protected and can be accessed globally. </a:t>
            </a:r>
          </a:p>
          <a:p>
            <a:pPr marL="800100" lvl="1" indent="-342900">
              <a:buFont typeface="Arial" panose="020B0604020202020204" pitchFamily="34" charset="0"/>
              <a:buChar char="•"/>
            </a:pPr>
            <a:endParaRPr lang="en-US" sz="2100"/>
          </a:p>
        </p:txBody>
      </p:sp>
      <p:pic>
        <p:nvPicPr>
          <p:cNvPr id="1026" name="Picture 2" descr="Image result for Singleton programming">
            <a:extLst>
              <a:ext uri="{FF2B5EF4-FFF2-40B4-BE49-F238E27FC236}">
                <a16:creationId xmlns:a16="http://schemas.microsoft.com/office/drawing/2014/main" id="{BD3FDB0B-C041-4C91-A108-99C9D079A2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8012" y="2483269"/>
            <a:ext cx="3152439" cy="1891463"/>
          </a:xfrm>
          <a:prstGeom prst="roundRect">
            <a:avLst>
              <a:gd name="adj" fmla="val 8594"/>
            </a:avLst>
          </a:prstGeom>
          <a:solidFill>
            <a:srgbClr val="FFFFFF">
              <a:shade val="85000"/>
            </a:srgbClr>
          </a:solidFill>
          <a:ln>
            <a:noFill/>
          </a:ln>
          <a:effectLst/>
          <a:extLst/>
        </p:spPr>
      </p:pic>
      <p:grpSp>
        <p:nvGrpSpPr>
          <p:cNvPr id="83" name="Group 82">
            <a:extLst>
              <a:ext uri="{FF2B5EF4-FFF2-40B4-BE49-F238E27FC236}">
                <a16:creationId xmlns:a16="http://schemas.microsoft.com/office/drawing/2014/main" id="{307A8868-805D-4C18-8A8B-4817BA9FF9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84" name="Straight Connector 83">
              <a:extLst>
                <a:ext uri="{FF2B5EF4-FFF2-40B4-BE49-F238E27FC236}">
                  <a16:creationId xmlns:a16="http://schemas.microsoft.com/office/drawing/2014/main" id="{0CF59EB9-1EAB-47CE-AC8B-8EFD96929F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5" name="Straight Connector 84">
              <a:extLst>
                <a:ext uri="{FF2B5EF4-FFF2-40B4-BE49-F238E27FC236}">
                  <a16:creationId xmlns:a16="http://schemas.microsoft.com/office/drawing/2014/main" id="{B8786ADE-071C-435B-81E3-54A82DD5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0F46AF6B-37AC-410E-9A0A-2F70B937A39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7" name="Straight Connector 86">
              <a:extLst>
                <a:ext uri="{FF2B5EF4-FFF2-40B4-BE49-F238E27FC236}">
                  <a16:creationId xmlns:a16="http://schemas.microsoft.com/office/drawing/2014/main" id="{FAEF4DD0-8A5B-40F1-88BA-ABE5ADE4D29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8" name="Straight Connector 87">
              <a:extLst>
                <a:ext uri="{FF2B5EF4-FFF2-40B4-BE49-F238E27FC236}">
                  <a16:creationId xmlns:a16="http://schemas.microsoft.com/office/drawing/2014/main" id="{3BA5EA8C-8F33-4994-A748-233E839E4A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itle 1">
            <a:extLst>
              <a:ext uri="{FF2B5EF4-FFF2-40B4-BE49-F238E27FC236}">
                <a16:creationId xmlns:a16="http://schemas.microsoft.com/office/drawing/2014/main" id="{C46AAC23-5D01-4502-B006-10E31C080C5A}"/>
              </a:ext>
            </a:extLst>
          </p:cNvPr>
          <p:cNvSpPr>
            <a:spLocks noGrp="1"/>
          </p:cNvSpPr>
          <p:nvPr>
            <p:ph type="title"/>
          </p:nvPr>
        </p:nvSpPr>
        <p:spPr>
          <a:xfrm>
            <a:off x="772486" y="422915"/>
            <a:ext cx="8534401" cy="681567"/>
          </a:xfrm>
        </p:spPr>
        <p:txBody>
          <a:bodyPr/>
          <a:lstStyle/>
          <a:p>
            <a:r>
              <a:rPr lang="en-GB"/>
              <a:t>Singleton Over Use</a:t>
            </a:r>
          </a:p>
        </p:txBody>
      </p:sp>
    </p:spTree>
    <p:extLst>
      <p:ext uri="{BB962C8B-B14F-4D97-AF65-F5344CB8AC3E}">
        <p14:creationId xmlns:p14="http://schemas.microsoft.com/office/powerpoint/2010/main" val="3898562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CD8B8-1E3B-439E-9E5A-CECF3C75A840}"/>
              </a:ext>
            </a:extLst>
          </p:cNvPr>
          <p:cNvSpPr>
            <a:spLocks noGrp="1"/>
          </p:cNvSpPr>
          <p:nvPr>
            <p:ph type="title"/>
          </p:nvPr>
        </p:nvSpPr>
        <p:spPr>
          <a:xfrm>
            <a:off x="684213" y="472100"/>
            <a:ext cx="8534401" cy="783000"/>
          </a:xfrm>
        </p:spPr>
        <p:txBody>
          <a:bodyPr/>
          <a:lstStyle/>
          <a:p>
            <a:r>
              <a:rPr lang="en-GB"/>
              <a:t>Cut-And-past programming</a:t>
            </a:r>
          </a:p>
        </p:txBody>
      </p:sp>
      <p:sp>
        <p:nvSpPr>
          <p:cNvPr id="4" name="Text Placeholder 2">
            <a:extLst>
              <a:ext uri="{FF2B5EF4-FFF2-40B4-BE49-F238E27FC236}">
                <a16:creationId xmlns:a16="http://schemas.microsoft.com/office/drawing/2014/main" id="{7A6FC8CB-DA69-4C72-B481-DA674905F76A}"/>
              </a:ext>
            </a:extLst>
          </p:cNvPr>
          <p:cNvSpPr>
            <a:spLocks noGrp="1"/>
          </p:cNvSpPr>
          <p:nvPr>
            <p:ph type="body" idx="1"/>
          </p:nvPr>
        </p:nvSpPr>
        <p:spPr>
          <a:xfrm>
            <a:off x="684213" y="1463831"/>
            <a:ext cx="6400800" cy="5105400"/>
          </a:xfrm>
        </p:spPr>
        <p:txBody>
          <a:bodyPr vert="horz" lIns="91440" tIns="45720" rIns="91440" bIns="45720" rtlCol="0" anchor="t">
            <a:normAutofit/>
          </a:bodyPr>
          <a:lstStyle/>
          <a:p>
            <a:pPr marL="342900" indent="-342900">
              <a:buFont typeface="Arial" panose="020B0604020202020204" pitchFamily="34" charset="0"/>
              <a:buChar char="•"/>
            </a:pPr>
            <a:r>
              <a:rPr lang="en-US" sz="2100" dirty="0"/>
              <a:t>Easy way to duplicate functionality</a:t>
            </a:r>
          </a:p>
          <a:p>
            <a:pPr marL="800100" lvl="1" indent="-342900">
              <a:buFont typeface="Arial" panose="020B0604020202020204" pitchFamily="34" charset="0"/>
              <a:buChar char="•"/>
            </a:pPr>
            <a:r>
              <a:rPr lang="en-US" sz="2100" dirty="0"/>
              <a:t>Maintenance problems</a:t>
            </a:r>
          </a:p>
          <a:p>
            <a:pPr marL="800100" lvl="1"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Alternative forms of reuse</a:t>
            </a:r>
          </a:p>
          <a:p>
            <a:pPr marL="800100" lvl="1" indent="-342900">
              <a:buFont typeface="Arial" panose="020B0604020202020204" pitchFamily="34" charset="0"/>
              <a:buChar char="•"/>
            </a:pPr>
            <a:r>
              <a:rPr lang="en-US" sz="2100" dirty="0"/>
              <a:t>Black-Box reuse</a:t>
            </a:r>
          </a:p>
          <a:p>
            <a:pPr marL="800100" lvl="1" indent="-342900">
              <a:buFont typeface="Arial" panose="020B0604020202020204" pitchFamily="34" charset="0"/>
              <a:buChar char="•"/>
            </a:pPr>
            <a:r>
              <a:rPr lang="en-US" sz="2100" dirty="0"/>
              <a:t>White-Box reuse</a:t>
            </a:r>
          </a:p>
          <a:p>
            <a:pPr marL="800100" lvl="1" indent="-342900">
              <a:buFont typeface="Arial" panose="020B0604020202020204" pitchFamily="34" charset="0"/>
              <a:buChar char="•"/>
            </a:pPr>
            <a:endParaRPr lang="en-US" sz="2100" dirty="0"/>
          </a:p>
        </p:txBody>
      </p:sp>
    </p:spTree>
    <p:extLst>
      <p:ext uri="{BB962C8B-B14F-4D97-AF65-F5344CB8AC3E}">
        <p14:creationId xmlns:p14="http://schemas.microsoft.com/office/powerpoint/2010/main" val="2303919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999"/>
                                          </p:stCondLst>
                                        </p:cTn>
                                        <p:tgtEl>
                                          <p:spTgt spid="4">
                                            <p:txEl>
                                              <p:pRg st="1" end="1"/>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
                                            <p:txEl>
                                              <p:pRg st="3" end="3"/>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499"/>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9"/>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CD8B8-1E3B-439E-9E5A-CECF3C75A840}"/>
              </a:ext>
            </a:extLst>
          </p:cNvPr>
          <p:cNvSpPr>
            <a:spLocks noGrp="1"/>
          </p:cNvSpPr>
          <p:nvPr>
            <p:ph type="title"/>
          </p:nvPr>
        </p:nvSpPr>
        <p:spPr>
          <a:xfrm>
            <a:off x="684213" y="472100"/>
            <a:ext cx="8534401" cy="783000"/>
          </a:xfrm>
        </p:spPr>
        <p:txBody>
          <a:bodyPr/>
          <a:lstStyle/>
          <a:p>
            <a:r>
              <a:rPr lang="en-GB"/>
              <a:t>Spaghetti code</a:t>
            </a:r>
            <a:endParaRPr lang="en-US"/>
          </a:p>
        </p:txBody>
      </p:sp>
      <p:sp>
        <p:nvSpPr>
          <p:cNvPr id="4" name="Text Placeholder 2">
            <a:extLst>
              <a:ext uri="{FF2B5EF4-FFF2-40B4-BE49-F238E27FC236}">
                <a16:creationId xmlns:a16="http://schemas.microsoft.com/office/drawing/2014/main" id="{7A6FC8CB-DA69-4C72-B481-DA674905F76A}"/>
              </a:ext>
            </a:extLst>
          </p:cNvPr>
          <p:cNvSpPr>
            <a:spLocks noGrp="1"/>
          </p:cNvSpPr>
          <p:nvPr>
            <p:ph type="body" idx="1"/>
          </p:nvPr>
        </p:nvSpPr>
        <p:spPr>
          <a:xfrm>
            <a:off x="684213" y="1463831"/>
            <a:ext cx="6400800" cy="5105400"/>
          </a:xfrm>
        </p:spPr>
        <p:txBody>
          <a:bodyPr vert="horz" lIns="91440" tIns="45720" rIns="91440" bIns="45720" rtlCol="0" anchor="t">
            <a:normAutofit/>
          </a:bodyPr>
          <a:lstStyle/>
          <a:p>
            <a:pPr marL="800100" lvl="1" indent="-342900">
              <a:buFont typeface="Arial" panose="020B0604020202020204" pitchFamily="34" charset="0"/>
              <a:buChar char="•"/>
            </a:pPr>
            <a:r>
              <a:rPr lang="en-US" sz="2100" dirty="0"/>
              <a:t>Unreadable code</a:t>
            </a:r>
          </a:p>
          <a:p>
            <a:pPr marL="800100" lvl="1" indent="-342900">
              <a:buFont typeface="Arial" panose="020B0604020202020204" pitchFamily="34" charset="0"/>
              <a:buChar char="•"/>
            </a:pPr>
            <a:r>
              <a:rPr lang="en-US" sz="2100" dirty="0"/>
              <a:t>Programs often work but are difficult to maintain</a:t>
            </a:r>
          </a:p>
          <a:p>
            <a:pPr marL="800100" lvl="1" indent="-342900">
              <a:buFont typeface="Arial" panose="020B0604020202020204" pitchFamily="34" charset="0"/>
              <a:buChar char="•"/>
            </a:pPr>
            <a:r>
              <a:rPr lang="en-US" sz="2100" dirty="0"/>
              <a:t>Do not follow the rules of structured logic.</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b="1" dirty="0"/>
              <a:t>Examples</a:t>
            </a:r>
          </a:p>
          <a:p>
            <a:pPr marL="800100" lvl="1" indent="-342900">
              <a:buFont typeface="Arial" panose="020B0604020202020204" pitchFamily="34" charset="0"/>
              <a:buChar char="•"/>
            </a:pPr>
            <a:r>
              <a:rPr lang="en-US" sz="2100" dirty="0"/>
              <a:t>Create functions when you do not need to.</a:t>
            </a:r>
          </a:p>
          <a:p>
            <a:pPr marL="800100" lvl="1" indent="-342900">
              <a:buFont typeface="Arial" panose="020B0604020202020204" pitchFamily="34" charset="0"/>
              <a:buChar char="•"/>
            </a:pPr>
            <a:r>
              <a:rPr lang="en-US" sz="2100" dirty="0"/>
              <a:t>Use the </a:t>
            </a:r>
            <a:r>
              <a:rPr lang="en-US" sz="2100" dirty="0" err="1"/>
              <a:t>goto</a:t>
            </a:r>
            <a:r>
              <a:rPr lang="en-US" sz="2100" dirty="0"/>
              <a:t> statement everywhere.</a:t>
            </a:r>
          </a:p>
        </p:txBody>
      </p:sp>
    </p:spTree>
    <p:extLst>
      <p:ext uri="{BB962C8B-B14F-4D97-AF65-F5344CB8AC3E}">
        <p14:creationId xmlns:p14="http://schemas.microsoft.com/office/powerpoint/2010/main" val="874518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1999"/>
                                          </p:stCondLst>
                                        </p:cTn>
                                        <p:tgtEl>
                                          <p:spTgt spid="4">
                                            <p:txEl>
                                              <p:pRg st="1" end="1"/>
                                            </p:txEl>
                                          </p:spTgt>
                                        </p:tgtEl>
                                        <p:attrNameLst>
                                          <p:attrName>style.visibility</p:attrName>
                                        </p:attrNameLst>
                                      </p:cBhvr>
                                      <p:to>
                                        <p:strVal val="visible"/>
                                      </p:to>
                                    </p:set>
                                  </p:childTnLst>
                                </p:cTn>
                              </p:par>
                            </p:childTnLst>
                          </p:cTn>
                        </p:par>
                        <p:par>
                          <p:cTn id="10" fill="hold">
                            <p:stCondLst>
                              <p:cond delay="2000"/>
                            </p:stCondLst>
                            <p:childTnLst>
                              <p:par>
                                <p:cTn id="11" presetID="1" presetClass="entr" presetSubtype="0" fill="hold" grpId="0" nodeType="afterEffect">
                                  <p:stCondLst>
                                    <p:cond delay="0"/>
                                  </p:stCondLst>
                                  <p:childTnLst>
                                    <p:set>
                                      <p:cBhvr>
                                        <p:cTn id="12" dur="1" fill="hold">
                                          <p:stCondLst>
                                            <p:cond delay="1999"/>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DEAE540-7441-4723-AC95-A777352E8BEA}"/>
              </a:ext>
            </a:extLst>
          </p:cNvPr>
          <p:cNvSpPr>
            <a:spLocks noGrp="1"/>
          </p:cNvSpPr>
          <p:nvPr>
            <p:ph type="title"/>
          </p:nvPr>
        </p:nvSpPr>
        <p:spPr>
          <a:xfrm>
            <a:off x="684211" y="396335"/>
            <a:ext cx="8534401" cy="858242"/>
          </a:xfrm>
        </p:spPr>
        <p:txBody>
          <a:bodyPr>
            <a:normAutofit/>
          </a:bodyPr>
          <a:lstStyle/>
          <a:p>
            <a:r>
              <a:rPr lang="en-GB"/>
              <a:t>Where HAVE WE used Anti-Patterns</a:t>
            </a:r>
          </a:p>
        </p:txBody>
      </p:sp>
      <p:sp>
        <p:nvSpPr>
          <p:cNvPr id="7" name="Text Placeholder 6">
            <a:extLst>
              <a:ext uri="{FF2B5EF4-FFF2-40B4-BE49-F238E27FC236}">
                <a16:creationId xmlns:a16="http://schemas.microsoft.com/office/drawing/2014/main" id="{39997399-EB11-42E9-B32E-C08D37925368}"/>
              </a:ext>
            </a:extLst>
          </p:cNvPr>
          <p:cNvSpPr>
            <a:spLocks noGrp="1"/>
          </p:cNvSpPr>
          <p:nvPr>
            <p:ph type="body" idx="1"/>
          </p:nvPr>
        </p:nvSpPr>
        <p:spPr>
          <a:xfrm>
            <a:off x="684213" y="1677838"/>
            <a:ext cx="8534400" cy="4661618"/>
          </a:xfrm>
        </p:spPr>
        <p:txBody>
          <a:bodyPr/>
          <a:lstStyle/>
          <a:p>
            <a:r>
              <a:rPr lang="en-GB">
                <a:solidFill>
                  <a:schemeClr val="tx1"/>
                </a:solidFill>
              </a:rPr>
              <a:t>Programming:</a:t>
            </a:r>
          </a:p>
          <a:p>
            <a:pPr marL="285750" indent="-285750">
              <a:buFont typeface="Arial" panose="05040102010807070707" pitchFamily="18" charset="2"/>
              <a:buChar char="•"/>
            </a:pPr>
            <a:r>
              <a:rPr lang="en-GB">
                <a:solidFill>
                  <a:schemeClr val="tx1"/>
                </a:solidFill>
              </a:rPr>
              <a:t>Accidental complexity</a:t>
            </a:r>
          </a:p>
          <a:p>
            <a:pPr marL="285750" indent="-285750">
              <a:buFont typeface="Arial" panose="05040102010807070707" pitchFamily="18" charset="2"/>
              <a:buChar char="•"/>
            </a:pPr>
            <a:r>
              <a:rPr lang="en-GB">
                <a:solidFill>
                  <a:schemeClr val="tx1"/>
                </a:solidFill>
              </a:rPr>
              <a:t>Action at a distance</a:t>
            </a:r>
          </a:p>
          <a:p>
            <a:pPr marL="285750" indent="-285750">
              <a:buFont typeface="Arial" panose="05040102010807070707" pitchFamily="18" charset="2"/>
              <a:buChar char="•"/>
            </a:pPr>
            <a:r>
              <a:rPr lang="en-GB">
                <a:solidFill>
                  <a:schemeClr val="tx1"/>
                </a:solidFill>
              </a:rPr>
              <a:t>Lava flow</a:t>
            </a:r>
          </a:p>
          <a:p>
            <a:r>
              <a:rPr lang="en-GB">
                <a:solidFill>
                  <a:schemeClr val="tx1"/>
                </a:solidFill>
              </a:rPr>
              <a:t>Object Oriented Programming:</a:t>
            </a:r>
          </a:p>
          <a:p>
            <a:pPr marL="285750" indent="-285750">
              <a:buFont typeface="Arial" panose="05040102010807070707" pitchFamily="18" charset="2"/>
              <a:buChar char="•"/>
            </a:pPr>
            <a:r>
              <a:rPr lang="en-GB">
                <a:solidFill>
                  <a:schemeClr val="tx1"/>
                </a:solidFill>
              </a:rPr>
              <a:t>Call super</a:t>
            </a:r>
          </a:p>
          <a:p>
            <a:pPr marL="285750" indent="-285750">
              <a:buFont typeface="Arial" panose="05040102010807070707" pitchFamily="18" charset="2"/>
              <a:buChar char="•"/>
            </a:pPr>
            <a:r>
              <a:rPr lang="en-GB">
                <a:solidFill>
                  <a:schemeClr val="tx1"/>
                </a:solidFill>
              </a:rPr>
              <a:t>God object</a:t>
            </a:r>
          </a:p>
          <a:p>
            <a:pPr marL="285750" indent="-285750">
              <a:buFont typeface="Arial" panose="05040102010807070707" pitchFamily="18" charset="2"/>
              <a:buChar char="•"/>
            </a:pPr>
            <a:r>
              <a:rPr lang="en-GB">
                <a:solidFill>
                  <a:schemeClr val="tx1"/>
                </a:solidFill>
              </a:rPr>
              <a:t>Object orgy</a:t>
            </a:r>
          </a:p>
          <a:p>
            <a:pPr marL="285750" indent="-285750">
              <a:buFont typeface="Arial" panose="05040102010807070707" pitchFamily="18" charset="2"/>
              <a:buChar char="•"/>
            </a:pPr>
            <a:r>
              <a:rPr lang="en-GB">
                <a:solidFill>
                  <a:schemeClr val="tx1"/>
                </a:solidFill>
              </a:rPr>
              <a:t>Poltergeists</a:t>
            </a:r>
          </a:p>
        </p:txBody>
      </p:sp>
    </p:spTree>
    <p:extLst>
      <p:ext uri="{BB962C8B-B14F-4D97-AF65-F5344CB8AC3E}">
        <p14:creationId xmlns:p14="http://schemas.microsoft.com/office/powerpoint/2010/main" val="133874699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508</Words>
  <Application>Microsoft Office PowerPoint</Application>
  <PresentationFormat>Widescreen</PresentationFormat>
  <Paragraphs>71</Paragraphs>
  <Slides>16</Slides>
  <Notes>8</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Slice</vt:lpstr>
      <vt:lpstr>Design Anti-Patterns</vt:lpstr>
      <vt:lpstr>Anti-Patterns: What are they?</vt:lpstr>
      <vt:lpstr>Anti-Patterns: What are they?</vt:lpstr>
      <vt:lpstr>Anti-Patterns: What are they?</vt:lpstr>
      <vt:lpstr>Anti-Pattern “good” Example</vt:lpstr>
      <vt:lpstr>Singleton Over Use</vt:lpstr>
      <vt:lpstr>Cut-And-past programming</vt:lpstr>
      <vt:lpstr>Spaghetti code</vt:lpstr>
      <vt:lpstr>Where HAVE WE used Anti-Patterns</vt:lpstr>
      <vt:lpstr>How Anti-Patterns can negatively impact principles</vt:lpstr>
      <vt:lpstr>Methodological</vt:lpstr>
      <vt:lpstr>Technological</vt:lpstr>
      <vt:lpstr>How do Anti-Patterns relate to “Code Smell”?</vt:lpstr>
      <vt:lpstr>What are code smells?</vt:lpstr>
      <vt:lpstr>How is it related to anti-patterns?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Anti-Patterns</dc:title>
  <dc:creator>Flavio Fiori</dc:creator>
  <cp:lastModifiedBy>sean khanna</cp:lastModifiedBy>
  <cp:revision>2</cp:revision>
  <dcterms:created xsi:type="dcterms:W3CDTF">2019-03-16T14:17:48Z</dcterms:created>
  <dcterms:modified xsi:type="dcterms:W3CDTF">2019-03-18T11:41:02Z</dcterms:modified>
</cp:coreProperties>
</file>