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15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421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30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852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954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8312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654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319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204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61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01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67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0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9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29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699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199F86-773C-45E4-89CB-31D4E3D64F8C}" type="datetimeFigureOut">
              <a:rPr lang="bg-BG" smtClean="0"/>
              <a:t>3.7.2017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D020-98A6-4143-9947-299498BF4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6989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CAN-Y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Изготвили: Иван </a:t>
            </a:r>
            <a:r>
              <a:rPr lang="bg-BG" dirty="0" err="1" smtClean="0"/>
              <a:t>механджиев</a:t>
            </a:r>
            <a:r>
              <a:rPr lang="bg-BG" dirty="0" smtClean="0"/>
              <a:t>, Елица </a:t>
            </a:r>
            <a:r>
              <a:rPr lang="bg-BG" dirty="0" err="1" smtClean="0"/>
              <a:t>венчова</a:t>
            </a:r>
            <a:r>
              <a:rPr lang="bg-BG" dirty="0" smtClean="0"/>
              <a:t>, </a:t>
            </a:r>
            <a:r>
              <a:rPr lang="bg-BG" dirty="0" err="1" smtClean="0"/>
              <a:t>николай</a:t>
            </a:r>
            <a:r>
              <a:rPr lang="bg-BG" dirty="0" smtClean="0"/>
              <a:t> </a:t>
            </a:r>
            <a:r>
              <a:rPr lang="bg-BG" dirty="0" err="1" smtClean="0"/>
              <a:t>сапунджиев</a:t>
            </a:r>
            <a:r>
              <a:rPr lang="bg-BG" dirty="0" smtClean="0"/>
              <a:t>, </a:t>
            </a:r>
            <a:r>
              <a:rPr lang="bg-BG" dirty="0" err="1" smtClean="0"/>
              <a:t>наталия</a:t>
            </a:r>
            <a:r>
              <a:rPr lang="bg-BG" dirty="0" smtClean="0"/>
              <a:t> </a:t>
            </a:r>
            <a:r>
              <a:rPr lang="bg-BG" dirty="0" err="1" smtClean="0"/>
              <a:t>игнатова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09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1564"/>
            <a:ext cx="8946541" cy="4936835"/>
          </a:xfrm>
        </p:spPr>
        <p:txBody>
          <a:bodyPr>
            <a:normAutofit/>
          </a:bodyPr>
          <a:lstStyle/>
          <a:p>
            <a:r>
              <a:rPr lang="ru-RU" b="1" dirty="0"/>
              <a:t>Функционални и нефукционални изисквания </a:t>
            </a:r>
            <a:endParaRPr lang="ru-RU" dirty="0"/>
          </a:p>
          <a:p>
            <a:r>
              <a:rPr lang="ru-RU" b="1" dirty="0"/>
              <a:t>Описание на използваните технологии, хардуерни компоненти и библиотечни модули с референции, включително сензори, актуатори, критерии за оценяване и х-ки на средата  - PEAS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Описание </a:t>
            </a:r>
            <a:r>
              <a:rPr lang="ru-RU" b="1" dirty="0"/>
              <a:t>на архитектурно значимите интерфейси и протоколи за взаимодействие в реализираната </a:t>
            </a:r>
            <a:r>
              <a:rPr lang="ru-RU" b="1" dirty="0" smtClean="0"/>
              <a:t>система</a:t>
            </a:r>
            <a:endParaRPr lang="ru-RU" dirty="0"/>
          </a:p>
          <a:p>
            <a:r>
              <a:rPr lang="ru-RU" b="1" dirty="0"/>
              <a:t>Описание на начина на инсталиране и конфигуриране на разработената система.</a:t>
            </a:r>
            <a:endParaRPr lang="ru-RU" b="1" dirty="0" smtClean="0"/>
          </a:p>
          <a:p>
            <a:r>
              <a:rPr lang="ru-RU" b="1" dirty="0" smtClean="0"/>
              <a:t>Заключение - срещнати/преодолени трудности и перспективи за бъдещо развитие на системата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165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Функционални и нефукционални изисквания 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/>
              <a:t>CAN-Y трябва да усети, че пред него има обект(на разстояние до 15см) и да го хване.</a:t>
            </a:r>
          </a:p>
          <a:p>
            <a:pPr fontAlgn="base"/>
            <a:r>
              <a:rPr lang="ru-RU" dirty="0"/>
              <a:t>CAN-Y трябва да вдигне хванатия обект и да го занесе до определено място.</a:t>
            </a:r>
          </a:p>
          <a:p>
            <a:pPr fontAlgn="base"/>
            <a:r>
              <a:rPr lang="ru-RU" dirty="0"/>
              <a:t>CAN-Y трябва да вдигне обекта, който вижда чрез камерата.</a:t>
            </a:r>
          </a:p>
          <a:p>
            <a:pPr fontAlgn="base"/>
            <a:r>
              <a:rPr lang="ru-RU" dirty="0"/>
              <a:t>CAN-Y трябва да успява да се ориентира в затворено пространство.</a:t>
            </a:r>
          </a:p>
          <a:p>
            <a:pPr fontAlgn="base"/>
            <a:r>
              <a:rPr lang="ru-RU" dirty="0" smtClean="0"/>
              <a:t>CAN-Y </a:t>
            </a:r>
            <a:r>
              <a:rPr lang="ru-RU" dirty="0"/>
              <a:t>трябва да може да спира при опасност.</a:t>
            </a:r>
          </a:p>
          <a:p>
            <a:pPr fontAlgn="base"/>
            <a:r>
              <a:rPr lang="ru-RU" dirty="0" smtClean="0"/>
              <a:t>CAN-Y </a:t>
            </a:r>
            <a:r>
              <a:rPr lang="ru-RU" dirty="0"/>
              <a:t>трябва да спира за по-малко от секунда.</a:t>
            </a:r>
          </a:p>
          <a:p>
            <a:pPr fontAlgn="base"/>
            <a:r>
              <a:rPr lang="ru-RU" dirty="0"/>
              <a:t>CAN-Y трябва да отчита обект пред него на разстояние до 15 см.</a:t>
            </a:r>
          </a:p>
          <a:p>
            <a:pPr fontAlgn="base"/>
            <a:r>
              <a:rPr lang="ru-RU" dirty="0"/>
              <a:t>CAN-Y трябва да носи обекта до зададено от нас място.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333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dirty="0"/>
              <a:t>Описание на използваните технологии, хардуерни компоненти и библиотечни модули с референции, включително сензори, актуатори, критерии за оценяване и х-ки на средата  - PEAS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bg-B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g-BG" dirty="0"/>
              <a:t>Сензор за разстояние 15см. - </a:t>
            </a:r>
            <a:r>
              <a:rPr lang="en-US" dirty="0" err="1"/>
              <a:t>Pololu</a:t>
            </a:r>
            <a:r>
              <a:rPr lang="en-US" dirty="0"/>
              <a:t> Carrier with Sharp GP@Y0D815Z0F Digital Distance Sensor 15cm</a:t>
            </a:r>
          </a:p>
          <a:p>
            <a:pPr fontAlgn="base"/>
            <a:r>
              <a:rPr lang="en-US" dirty="0"/>
              <a:t>Arduino </a:t>
            </a:r>
            <a:r>
              <a:rPr lang="en-US" dirty="0" err="1"/>
              <a:t>Pololu</a:t>
            </a:r>
            <a:r>
              <a:rPr lang="en-US" dirty="0"/>
              <a:t> </a:t>
            </a:r>
            <a:r>
              <a:rPr lang="en-US" dirty="0" err="1"/>
              <a:t>Astar</a:t>
            </a:r>
            <a:r>
              <a:rPr lang="en-US" dirty="0"/>
              <a:t> 32U4 Mini LV</a:t>
            </a:r>
          </a:p>
          <a:p>
            <a:pPr fontAlgn="base"/>
            <a:r>
              <a:rPr lang="en-US" dirty="0"/>
              <a:t>Raspberry Pi 3</a:t>
            </a:r>
          </a:p>
          <a:p>
            <a:pPr fontAlgn="base"/>
            <a:r>
              <a:rPr lang="en-US" dirty="0"/>
              <a:t>Camera Pi 2</a:t>
            </a:r>
          </a:p>
          <a:p>
            <a:pPr fontAlgn="base"/>
            <a:r>
              <a:rPr lang="en-US" dirty="0" err="1"/>
              <a:t>Powerbank</a:t>
            </a:r>
            <a:r>
              <a:rPr lang="en-US" dirty="0"/>
              <a:t> </a:t>
            </a:r>
          </a:p>
          <a:p>
            <a:pPr fontAlgn="base"/>
            <a:r>
              <a:rPr lang="en-US" dirty="0" err="1"/>
              <a:t>Actobotics</a:t>
            </a:r>
            <a:r>
              <a:rPr lang="en-US" dirty="0"/>
              <a:t> Standard Gripper Kit A</a:t>
            </a:r>
          </a:p>
          <a:p>
            <a:pPr fontAlgn="base"/>
            <a:r>
              <a:rPr lang="en-US" dirty="0"/>
              <a:t>FEETECH 2WD/4WD Mobile Robot Platform Kits for Education</a:t>
            </a:r>
          </a:p>
          <a:p>
            <a:pPr fontAlgn="base"/>
            <a:r>
              <a:rPr lang="en-US" dirty="0"/>
              <a:t>AltMU-10 v5 Gyro, </a:t>
            </a:r>
            <a:r>
              <a:rPr lang="en-US" dirty="0" err="1"/>
              <a:t>Accelometer,Compass</a:t>
            </a:r>
            <a:r>
              <a:rPr lang="en-US" dirty="0"/>
              <a:t> and Altimeter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53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dirty="0"/>
              <a:t>Описание на архитектурно значимите интерфейси и протоколи за взаимодействие в реализираната система</a:t>
            </a:r>
            <a:endParaRPr lang="bg-BG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Значими интерфейси в нашата система са </a:t>
            </a:r>
            <a:r>
              <a:rPr lang="en-US" dirty="0"/>
              <a:t>Arduino </a:t>
            </a:r>
            <a:r>
              <a:rPr lang="en-US" dirty="0" err="1"/>
              <a:t>Polulu</a:t>
            </a:r>
            <a:r>
              <a:rPr lang="en-US" dirty="0"/>
              <a:t> </a:t>
            </a:r>
            <a:r>
              <a:rPr lang="en-US" dirty="0" err="1"/>
              <a:t>Astar</a:t>
            </a:r>
            <a:r>
              <a:rPr lang="en-US" dirty="0"/>
              <a:t> Mini, </a:t>
            </a:r>
            <a:r>
              <a:rPr lang="bg-BG" dirty="0"/>
              <a:t>Сензор за разстояние 15см и </a:t>
            </a:r>
            <a:r>
              <a:rPr lang="en-US" dirty="0" err="1"/>
              <a:t>Actobotics</a:t>
            </a:r>
            <a:r>
              <a:rPr lang="en-US" dirty="0"/>
              <a:t> Standard Gripper Kit A. </a:t>
            </a:r>
            <a:r>
              <a:rPr lang="bg-BG" dirty="0"/>
              <a:t>Чрез тях се изпълнява основната работа на </a:t>
            </a:r>
            <a:r>
              <a:rPr lang="en-US" dirty="0"/>
              <a:t>CAN-Y.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73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dirty="0"/>
              <a:t>Описание на начина на инсталиране и конфигуриране на разработената система.</a:t>
            </a:r>
            <a:endParaRPr lang="bg-B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Използваме </a:t>
            </a:r>
            <a:r>
              <a:rPr lang="en-US" dirty="0"/>
              <a:t>breadboard, </a:t>
            </a:r>
            <a:r>
              <a:rPr lang="bg-BG" dirty="0"/>
              <a:t>където са свързани </a:t>
            </a:r>
            <a:r>
              <a:rPr lang="bg-BG" dirty="0" err="1"/>
              <a:t>ардуино</a:t>
            </a:r>
            <a:r>
              <a:rPr lang="bg-BG" dirty="0"/>
              <a:t> модула и сензорите. </a:t>
            </a:r>
            <a:r>
              <a:rPr lang="bg-BG" dirty="0" err="1"/>
              <a:t>Сенозорът</a:t>
            </a:r>
            <a:r>
              <a:rPr lang="bg-BG" dirty="0"/>
              <a:t> за близост е свързан на </a:t>
            </a:r>
            <a:r>
              <a:rPr lang="en-US" dirty="0"/>
              <a:t>pin A0 </a:t>
            </a:r>
            <a:r>
              <a:rPr lang="bg-BG" dirty="0"/>
              <a:t>на </a:t>
            </a:r>
            <a:r>
              <a:rPr lang="en-US" dirty="0"/>
              <a:t>Arduino </a:t>
            </a:r>
            <a:r>
              <a:rPr lang="bg-BG" dirty="0"/>
              <a:t>модула, също така </a:t>
            </a:r>
            <a:r>
              <a:rPr lang="en-US" dirty="0"/>
              <a:t>GRND </a:t>
            </a:r>
            <a:r>
              <a:rPr lang="bg-BG" dirty="0"/>
              <a:t>и </a:t>
            </a:r>
            <a:r>
              <a:rPr lang="en-US" dirty="0"/>
              <a:t>VCC </a:t>
            </a:r>
            <a:r>
              <a:rPr lang="bg-BG" dirty="0"/>
              <a:t>са включени в него.</a:t>
            </a:r>
            <a:endParaRPr lang="bg-BG" dirty="0"/>
          </a:p>
          <a:p>
            <a:r>
              <a:rPr lang="bg-BG" dirty="0"/>
              <a:t>Щипката също е свързана чрез </a:t>
            </a:r>
            <a:r>
              <a:rPr lang="en-US" dirty="0"/>
              <a:t>breadboard-</a:t>
            </a:r>
            <a:r>
              <a:rPr lang="bg-BG" dirty="0"/>
              <a:t>а към </a:t>
            </a:r>
            <a:r>
              <a:rPr lang="en-US" dirty="0"/>
              <a:t>Arduino </a:t>
            </a:r>
            <a:r>
              <a:rPr lang="bg-BG" dirty="0"/>
              <a:t>модула, </a:t>
            </a:r>
            <a:endParaRPr lang="bg-BG" dirty="0"/>
          </a:p>
          <a:p>
            <a:r>
              <a:rPr lang="bg-BG" dirty="0"/>
              <a:t>тя е свързана на 12 дигитален пин, и отново се захранва чрез </a:t>
            </a:r>
            <a:r>
              <a:rPr lang="en-US" dirty="0"/>
              <a:t>Arduino </a:t>
            </a:r>
            <a:r>
              <a:rPr lang="bg-BG" dirty="0"/>
              <a:t>модула.</a:t>
            </a:r>
            <a:endParaRPr lang="bg-BG" dirty="0"/>
          </a:p>
          <a:p>
            <a:r>
              <a:rPr lang="bg-BG" dirty="0"/>
              <a:t>Шасито се захранва от </a:t>
            </a:r>
            <a:r>
              <a:rPr lang="en-US" dirty="0"/>
              <a:t>Arduino </a:t>
            </a:r>
            <a:r>
              <a:rPr lang="bg-BG" dirty="0"/>
              <a:t>модула като използваме интегрална схема, като са свързани на пин (ляво) - 9 и 10 и (дясно) 6 и 11.</a:t>
            </a:r>
            <a:endParaRPr lang="bg-BG" dirty="0"/>
          </a:p>
          <a:p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180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dirty="0"/>
              <a:t>Заключение - срещнати/преодолени трудности и перспективи за бъдещо развитие на системата</a:t>
            </a:r>
            <a:r>
              <a:rPr lang="ru-RU" sz="2000" dirty="0"/>
              <a:t/>
            </a:r>
            <a:br>
              <a:rPr lang="ru-RU" sz="2000" dirty="0"/>
            </a:br>
            <a:endParaRPr lang="bg-B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Бъдещите насоки за CAN-Y са да разпознава обект чрез Camera Pi 2 и база от знания. </a:t>
            </a:r>
          </a:p>
          <a:p>
            <a:pPr fontAlgn="base"/>
            <a:r>
              <a:rPr lang="ru-RU" dirty="0"/>
              <a:t>Да може да определя позиция и маршрут до даден обект. </a:t>
            </a:r>
          </a:p>
          <a:p>
            <a:pPr fontAlgn="base"/>
            <a:r>
              <a:rPr lang="ru-RU" dirty="0"/>
              <a:t>Да работи чрез GPS координати.</a:t>
            </a:r>
          </a:p>
          <a:p>
            <a:pPr fontAlgn="base"/>
            <a:r>
              <a:rPr lang="ru-RU" dirty="0"/>
              <a:t>Да може да избягва препятствия.</a:t>
            </a:r>
          </a:p>
          <a:p>
            <a:pPr fontAlgn="base"/>
            <a:r>
              <a:rPr lang="ru-RU" dirty="0"/>
              <a:t>Да взима обект и да го връща на позицията, от която е тръгнал.</a:t>
            </a:r>
          </a:p>
          <a:p>
            <a:pPr fontAlgn="base"/>
            <a:r>
              <a:rPr lang="ru-RU" dirty="0"/>
              <a:t>Да следи линия.</a:t>
            </a:r>
          </a:p>
          <a:p>
            <a:pPr fontAlgn="base"/>
            <a:r>
              <a:rPr lang="ru-RU" dirty="0"/>
              <a:t>Да може да определя опасни позиции(Пр.: да не пада от маса)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769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Ви за вниманието!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290" y="1200727"/>
            <a:ext cx="3640189" cy="5046820"/>
          </a:xfrm>
        </p:spPr>
      </p:pic>
    </p:spTree>
    <p:extLst>
      <p:ext uri="{BB962C8B-B14F-4D97-AF65-F5344CB8AC3E}">
        <p14:creationId xmlns:p14="http://schemas.microsoft.com/office/powerpoint/2010/main" val="94696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451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CAN-Y</vt:lpstr>
      <vt:lpstr>Съдържание</vt:lpstr>
      <vt:lpstr>Функционални и нефукционални изисквания  </vt:lpstr>
      <vt:lpstr>Описание на използваните технологии, хардуерни компоненти и библиотечни модули с референции, включително сензори, актуатори, критерии за оценяване и х-ки на средата  - PEAS  </vt:lpstr>
      <vt:lpstr>Описание на архитектурно значимите интерфейси и протоколи за взаимодействие в реализираната система</vt:lpstr>
      <vt:lpstr>Описание на начина на инсталиране и конфигуриране на разработената система.</vt:lpstr>
      <vt:lpstr>Заключение - срещнати/преодолени трудности и перспективи за бъдещо развитие на системата 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CAN-Y</dc:title>
  <dc:creator>Наталия Игнатова</dc:creator>
  <cp:lastModifiedBy>Наталия Игнатова</cp:lastModifiedBy>
  <cp:revision>2</cp:revision>
  <dcterms:created xsi:type="dcterms:W3CDTF">2017-07-03T18:36:18Z</dcterms:created>
  <dcterms:modified xsi:type="dcterms:W3CDTF">2017-07-03T18:52:45Z</dcterms:modified>
</cp:coreProperties>
</file>