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8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502" autoAdjust="0"/>
  </p:normalViewPr>
  <p:slideViewPr>
    <p:cSldViewPr>
      <p:cViewPr>
        <p:scale>
          <a:sx n="75" d="100"/>
          <a:sy n="75" d="100"/>
        </p:scale>
        <p:origin x="-1020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0AF13-1487-4F10-B092-1D8D6C54437B}" type="datetimeFigureOut">
              <a:rPr lang="bg-BG" smtClean="0"/>
              <a:t>05.02.2019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5CAEF-E60A-4C08-A87A-D69E0C717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195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5CAEF-E60A-4C08-A87A-D69E0C7175D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11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Plotter – Canny 2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Елица </a:t>
            </a:r>
            <a:r>
              <a:rPr lang="bg-BG" dirty="0" err="1" smtClean="0"/>
              <a:t>Венчова</a:t>
            </a:r>
            <a:r>
              <a:rPr lang="bg-BG" dirty="0" smtClean="0"/>
              <a:t>,</a:t>
            </a:r>
          </a:p>
          <a:p>
            <a:r>
              <a:rPr lang="bg-BG" dirty="0" smtClean="0"/>
              <a:t>ФН: 25992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42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 в </a:t>
            </a:r>
            <a:r>
              <a:rPr lang="en-US" dirty="0" smtClean="0"/>
              <a:t>Arduino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Прочитане на команда</a:t>
            </a:r>
          </a:p>
          <a:p>
            <a:pPr lvl="1"/>
            <a:r>
              <a:rPr lang="bg-BG" dirty="0" smtClean="0"/>
              <a:t>Четенето става байт по байт до срещане на терминиращ символ </a:t>
            </a:r>
            <a:r>
              <a:rPr lang="en-US" dirty="0" smtClean="0"/>
              <a:t>‘e’</a:t>
            </a:r>
          </a:p>
          <a:p>
            <a:r>
              <a:rPr lang="bg-BG" dirty="0" smtClean="0"/>
              <a:t>Изпълнение на командата</a:t>
            </a:r>
          </a:p>
          <a:p>
            <a:pPr lvl="1"/>
            <a:r>
              <a:rPr lang="bg-BG" dirty="0" smtClean="0"/>
              <a:t>Преместване на химикалката</a:t>
            </a:r>
          </a:p>
          <a:p>
            <a:pPr lvl="1"/>
            <a:r>
              <a:rPr lang="bg-BG" dirty="0" smtClean="0"/>
              <a:t>Преместване на моторите</a:t>
            </a:r>
          </a:p>
          <a:p>
            <a:pPr lvl="2"/>
            <a:r>
              <a:rPr lang="bg-BG" dirty="0" smtClean="0"/>
              <a:t>Един пиксел е 20 стъпки. Размери около -112/90</a:t>
            </a:r>
          </a:p>
          <a:p>
            <a:r>
              <a:rPr lang="bg-BG" dirty="0" smtClean="0"/>
              <a:t>Едновременно изпълнение на стъпките при преместване по диагонал</a:t>
            </a:r>
          </a:p>
          <a:p>
            <a:r>
              <a:rPr lang="bg-BG" dirty="0" smtClean="0"/>
              <a:t>Следене за излизане от максималните размери на Плотера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11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Възможни подобрения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Физическа реализация</a:t>
            </a:r>
          </a:p>
          <a:p>
            <a:pPr lvl="1"/>
            <a:r>
              <a:rPr lang="bg-BG" dirty="0" smtClean="0"/>
              <a:t>Прецизност при изработката на рамката</a:t>
            </a:r>
          </a:p>
          <a:p>
            <a:pPr lvl="1"/>
            <a:r>
              <a:rPr lang="bg-BG" dirty="0" smtClean="0"/>
              <a:t>Поставяне на </a:t>
            </a:r>
            <a:r>
              <a:rPr lang="bg-BG" dirty="0" err="1" smtClean="0"/>
              <a:t>стъпковия</a:t>
            </a:r>
            <a:r>
              <a:rPr lang="bg-BG" dirty="0" smtClean="0"/>
              <a:t> мотор на ос </a:t>
            </a:r>
            <a:r>
              <a:rPr lang="en-US" dirty="0" smtClean="0"/>
              <a:t>Y </a:t>
            </a:r>
            <a:r>
              <a:rPr lang="bg-BG" dirty="0" smtClean="0"/>
              <a:t>от другата страна</a:t>
            </a:r>
          </a:p>
          <a:p>
            <a:pPr lvl="1"/>
            <a:r>
              <a:rPr lang="bg-BG" dirty="0" smtClean="0"/>
              <a:t>Слагане на двете оси по </a:t>
            </a:r>
            <a:r>
              <a:rPr lang="en-US" dirty="0" smtClean="0"/>
              <a:t>X </a:t>
            </a:r>
            <a:r>
              <a:rPr lang="bg-BG" dirty="0" smtClean="0"/>
              <a:t>близо една до друга</a:t>
            </a:r>
          </a:p>
          <a:p>
            <a:r>
              <a:rPr lang="bg-BG" dirty="0" smtClean="0"/>
              <a:t>Имплементация</a:t>
            </a:r>
          </a:p>
          <a:p>
            <a:pPr lvl="1"/>
            <a:r>
              <a:rPr lang="bg-BG" dirty="0" smtClean="0"/>
              <a:t>Забързване на изчертаването чрез по-точно синхронизиране на таймерите</a:t>
            </a:r>
          </a:p>
          <a:p>
            <a:pPr lvl="1"/>
            <a:r>
              <a:rPr lang="bg-BG" dirty="0" smtClean="0"/>
              <a:t>Оптимизиране на алгоритъма за намиране на начало на контур</a:t>
            </a:r>
          </a:p>
          <a:p>
            <a:pPr lvl="1"/>
            <a:r>
              <a:rPr lang="bg-BG" dirty="0" smtClean="0"/>
              <a:t>Добавяне на модул, който сам да определя кое изображение да бъде </a:t>
            </a:r>
            <a:r>
              <a:rPr lang="bg-BG" dirty="0" err="1" smtClean="0"/>
              <a:t>изчертано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71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467600" cy="1143000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90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е да се направи реализация на CNC </a:t>
            </a:r>
            <a:r>
              <a:rPr lang="bg-BG" dirty="0" err="1"/>
              <a:t>Writing</a:t>
            </a:r>
            <a:r>
              <a:rPr lang="bg-BG" dirty="0"/>
              <a:t> </a:t>
            </a:r>
            <a:r>
              <a:rPr lang="bg-BG" dirty="0" err="1" smtClean="0"/>
              <a:t>machine</a:t>
            </a:r>
            <a:r>
              <a:rPr lang="bg-BG" dirty="0" smtClean="0"/>
              <a:t> - Плотер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bg-BG" dirty="0" smtClean="0"/>
              <a:t>Плотерът </a:t>
            </a:r>
            <a:r>
              <a:rPr lang="bg-BG" dirty="0"/>
              <a:t>е изходно периферно устройство, което дава възможност за извеждане на графична информация върху хартия.[1]</a:t>
            </a:r>
          </a:p>
          <a:p>
            <a:r>
              <a:rPr lang="bg-BG" dirty="0"/>
              <a:t>В</a:t>
            </a:r>
            <a:r>
              <a:rPr lang="bg-BG" dirty="0" smtClean="0"/>
              <a:t>ход  - изображение</a:t>
            </a:r>
            <a:r>
              <a:rPr lang="bg-BG" dirty="0"/>
              <a:t>. </a:t>
            </a:r>
            <a:endParaRPr lang="bg-BG" dirty="0" smtClean="0"/>
          </a:p>
          <a:p>
            <a:r>
              <a:rPr lang="bg-BG" dirty="0" smtClean="0"/>
              <a:t>Изображение</a:t>
            </a:r>
            <a:r>
              <a:rPr lang="ru-RU" dirty="0"/>
              <a:t>,</a:t>
            </a:r>
            <a:r>
              <a:rPr lang="bg-BG" dirty="0"/>
              <a:t> трябва да бъде обработено до формат, в който информацията ще може да се </a:t>
            </a:r>
            <a:r>
              <a:rPr lang="bg-BG" dirty="0" err="1"/>
              <a:t>изчертае</a:t>
            </a:r>
            <a:r>
              <a:rPr lang="bg-BG" dirty="0"/>
              <a:t> </a:t>
            </a:r>
            <a:r>
              <a:rPr lang="bg-BG" dirty="0" smtClean="0"/>
              <a:t>и след това да бъде </a:t>
            </a:r>
            <a:r>
              <a:rPr lang="bg-BG" dirty="0" err="1" smtClean="0"/>
              <a:t>изчертано</a:t>
            </a:r>
            <a:r>
              <a:rPr lang="bg-BG" dirty="0" smtClean="0"/>
              <a:t>. </a:t>
            </a:r>
            <a:endParaRPr lang="bg-BG" dirty="0"/>
          </a:p>
          <a:p>
            <a:r>
              <a:rPr lang="en-US" dirty="0" smtClean="0"/>
              <a:t>Arduino</a:t>
            </a:r>
            <a:r>
              <a:rPr lang="bg-BG" dirty="0" smtClean="0"/>
              <a:t> </a:t>
            </a:r>
            <a:r>
              <a:rPr lang="bg-BG" dirty="0"/>
              <a:t>ще трябва да разчита подаваната информация и спрямо нея да подава </a:t>
            </a:r>
            <a:r>
              <a:rPr lang="bg-BG" dirty="0" smtClean="0"/>
              <a:t>съответната информация към </a:t>
            </a:r>
            <a:r>
              <a:rPr lang="bg-BG" dirty="0" err="1" smtClean="0"/>
              <a:t>актуаторите</a:t>
            </a:r>
            <a:r>
              <a:rPr lang="bg-BG" dirty="0"/>
              <a:t>.</a:t>
            </a:r>
            <a:endParaRPr lang="bg-BG" dirty="0"/>
          </a:p>
          <a:p>
            <a:r>
              <a:rPr lang="bg-BG" dirty="0"/>
              <a:t>Плотера ще може да черта</a:t>
            </a:r>
            <a:r>
              <a:rPr lang="en-US" dirty="0" smtClean="0"/>
              <a:t>e</a:t>
            </a:r>
            <a:r>
              <a:rPr lang="bg-BG" dirty="0" smtClean="0"/>
              <a:t> </a:t>
            </a:r>
            <a:r>
              <a:rPr lang="bg-BG" dirty="0"/>
              <a:t>само в един цвят.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26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стъпки</a:t>
            </a:r>
            <a:endParaRPr lang="bg-BG" dirty="0"/>
          </a:p>
        </p:txBody>
      </p:sp>
      <p:pic>
        <p:nvPicPr>
          <p:cNvPr id="1026" name="Picture 2" descr="ImageSend_sequance_diagram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1"/>
            <a:ext cx="812769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8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Дигитално изображение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Програмата работи с </a:t>
            </a:r>
            <a:r>
              <a:rPr lang="bg-BG" dirty="0" err="1" smtClean="0"/>
              <a:t>растерни</a:t>
            </a:r>
            <a:r>
              <a:rPr lang="bg-BG" dirty="0" smtClean="0"/>
              <a:t> изображения</a:t>
            </a:r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Размери</a:t>
            </a:r>
          </a:p>
          <a:p>
            <a:pPr lvl="1"/>
            <a:r>
              <a:rPr lang="bg-BG" dirty="0" smtClean="0"/>
              <a:t>Максимално близки до размера на плотера,</a:t>
            </a:r>
          </a:p>
          <a:p>
            <a:pPr lvl="1"/>
            <a:r>
              <a:rPr lang="bg-BG" dirty="0" smtClean="0"/>
              <a:t>Иначе от промяната на размера, се получава разместване на линиите</a:t>
            </a:r>
          </a:p>
        </p:txBody>
      </p:sp>
    </p:spTree>
    <p:extLst>
      <p:ext uri="{BB962C8B-B14F-4D97-AF65-F5344CB8AC3E}">
        <p14:creationId xmlns:p14="http://schemas.microsoft.com/office/powerpoint/2010/main" val="35445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входа - Основна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Промяна на размера</a:t>
            </a:r>
          </a:p>
          <a:p>
            <a:r>
              <a:rPr lang="bg-BG" dirty="0" smtClean="0"/>
              <a:t>Промяна на ориентацията, ако е необходими</a:t>
            </a:r>
          </a:p>
          <a:p>
            <a:r>
              <a:rPr lang="bg-BG" dirty="0" smtClean="0"/>
              <a:t>Генериране на изображение в черно-бяло изображение</a:t>
            </a:r>
          </a:p>
          <a:p>
            <a:r>
              <a:rPr lang="bg-BG" dirty="0" smtClean="0"/>
              <a:t>Генериране на черно-бяло изображение с изравнена хистограма</a:t>
            </a:r>
            <a:endParaRPr lang="bg-BG" dirty="0"/>
          </a:p>
        </p:txBody>
      </p:sp>
      <p:pic>
        <p:nvPicPr>
          <p:cNvPr id="2051" name="Picture 3" descr="D:\UserData\BV006003\Desktop\300px-Unequalized_Hawkes_Bay_N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Data\BV006003\Desktop\300px-Equalized_Hawkes_Bay_N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25527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37000" y="5410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входа - Резултати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Подходи:</a:t>
            </a:r>
          </a:p>
          <a:p>
            <a:pPr lvl="1"/>
            <a:r>
              <a:rPr lang="en-US" dirty="0" smtClean="0"/>
              <a:t>Threshold</a:t>
            </a:r>
            <a:endParaRPr lang="bg-BG" dirty="0"/>
          </a:p>
          <a:p>
            <a:pPr lvl="1"/>
            <a:r>
              <a:rPr lang="en-US" dirty="0" smtClean="0"/>
              <a:t>Adaptive </a:t>
            </a:r>
            <a:r>
              <a:rPr lang="en-US" dirty="0"/>
              <a:t>Threshold</a:t>
            </a:r>
            <a:endParaRPr lang="bg-BG" dirty="0"/>
          </a:p>
          <a:p>
            <a:pPr lvl="1"/>
            <a:r>
              <a:rPr lang="en-US" dirty="0" smtClean="0"/>
              <a:t>Canny Mean</a:t>
            </a:r>
          </a:p>
          <a:p>
            <a:pPr lvl="1"/>
            <a:r>
              <a:rPr lang="en-US" dirty="0" smtClean="0"/>
              <a:t>Canny Median</a:t>
            </a:r>
          </a:p>
          <a:p>
            <a:r>
              <a:rPr lang="bg-BG" dirty="0" smtClean="0"/>
              <a:t>Всеки подход се изпълнява веднъж върху оригиналното изображение и веднъж върху изображението с изравнена хистограма</a:t>
            </a:r>
          </a:p>
          <a:p>
            <a:r>
              <a:rPr lang="bg-BG" dirty="0"/>
              <a:t>О</a:t>
            </a:r>
            <a:r>
              <a:rPr lang="bg-BG" dirty="0" smtClean="0"/>
              <a:t>бщо 8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126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Изпращане на обработената информация – </a:t>
            </a:r>
            <a:r>
              <a:rPr lang="en-US" dirty="0" smtClean="0"/>
              <a:t>Freeman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352800" cy="327660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0-7 – код на </a:t>
            </a:r>
            <a:r>
              <a:rPr lang="bg-BG" dirty="0" err="1"/>
              <a:t>Фрийман</a:t>
            </a:r>
            <a:r>
              <a:rPr lang="bg-BG" dirty="0"/>
              <a:t> за следващата позиция</a:t>
            </a:r>
          </a:p>
          <a:p>
            <a:pPr lvl="0"/>
            <a:r>
              <a:rPr lang="bg-BG" dirty="0"/>
              <a:t>8 – </a:t>
            </a:r>
            <a:r>
              <a:rPr lang="bg-BG" dirty="0" err="1"/>
              <a:t>поняма</a:t>
            </a:r>
            <a:r>
              <a:rPr lang="bg-BG" dirty="0"/>
              <a:t> в позицията на </a:t>
            </a:r>
            <a:r>
              <a:rPr lang="bg-BG" dirty="0" smtClean="0"/>
              <a:t>химикалката</a:t>
            </a:r>
            <a:endParaRPr lang="en-US" dirty="0" smtClean="0"/>
          </a:p>
          <a:p>
            <a:pPr lvl="0"/>
            <a:r>
              <a:rPr lang="bg-BG" dirty="0" smtClean="0"/>
              <a:t>9 </a:t>
            </a:r>
            <a:r>
              <a:rPr lang="bg-BG" dirty="0"/>
              <a:t>– </a:t>
            </a:r>
            <a:r>
              <a:rPr lang="bg-BG" dirty="0" smtClean="0"/>
              <a:t>Край</a:t>
            </a:r>
            <a:endParaRPr lang="bg-BG" dirty="0"/>
          </a:p>
        </p:txBody>
      </p:sp>
      <p:pic>
        <p:nvPicPr>
          <p:cNvPr id="4" name="Picture 3" descr="D:\UserData\BV006003\Desktop\Traditional-eight-directional-Freeman-chain-cod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353822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2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Изпращане на Код на </a:t>
            </a:r>
            <a:r>
              <a:rPr lang="bg-BG" dirty="0" err="1" smtClean="0"/>
              <a:t>Фрийман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498" y="1600200"/>
            <a:ext cx="4901004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4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Комуникация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3962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Изпращане на команда към </a:t>
            </a:r>
            <a:r>
              <a:rPr lang="en-US" dirty="0" smtClean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Чакане на </a:t>
            </a:r>
            <a:r>
              <a:rPr lang="bg-BG" dirty="0" err="1" smtClean="0"/>
              <a:t>потвържедени</a:t>
            </a:r>
            <a:r>
              <a:rPr lang="bg-BG" dirty="0" smtClean="0"/>
              <a:t> от </a:t>
            </a:r>
            <a:r>
              <a:rPr lang="en-US" dirty="0" smtClean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Прочитане на команда от </a:t>
            </a:r>
            <a:r>
              <a:rPr lang="en-US" dirty="0" smtClean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Изпълнение на командата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Връщане на потвърждение от </a:t>
            </a:r>
            <a:r>
              <a:rPr lang="en-US" dirty="0" smtClean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Връщане към т.1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50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195</TotalTime>
  <Words>362</Words>
  <Application>Microsoft Office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Plotter – Canny 2</vt:lpstr>
      <vt:lpstr>Задание</vt:lpstr>
      <vt:lpstr>Основни стъпки</vt:lpstr>
      <vt:lpstr>Дигитално изображение</vt:lpstr>
      <vt:lpstr>Обработка на входа - Основна</vt:lpstr>
      <vt:lpstr>Обработка на входа - Резултати</vt:lpstr>
      <vt:lpstr>Изпращане на обработената информация – Freeman Code</vt:lpstr>
      <vt:lpstr>Изпращане на Код на Фрийман</vt:lpstr>
      <vt:lpstr>Комуникация</vt:lpstr>
      <vt:lpstr>Изпълнение в Arduino</vt:lpstr>
      <vt:lpstr>Възможни подобрения</vt:lpstr>
      <vt:lpstr>БЛАГОДАРЯ ЗА ВНИМАНИЕТО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Plotter – Canny 2</dc:title>
  <dc:creator>Venchova Elitza E</dc:creator>
  <cp:lastModifiedBy>UCB User</cp:lastModifiedBy>
  <cp:revision>17</cp:revision>
  <dcterms:created xsi:type="dcterms:W3CDTF">2006-08-16T00:00:00Z</dcterms:created>
  <dcterms:modified xsi:type="dcterms:W3CDTF">2019-02-05T13:54:38Z</dcterms:modified>
</cp:coreProperties>
</file>