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F2A"/>
    <a:srgbClr val="10A8D9"/>
    <a:srgbClr val="042433"/>
    <a:srgbClr val="0B262F"/>
    <a:srgbClr val="12293D"/>
    <a:srgbClr val="09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37BBB-FDA5-9F01-E2B3-29B283EE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B0141-EBF2-41D5-E1C3-81AB4BF9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3DCAC-1FF7-5319-ECEB-532A072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32836-1C1E-96E8-DD7E-AD2CE75D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DCBF7-A09E-0054-F790-6E95CC17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9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A5DB-BE6A-CC7D-6623-E0E16FD5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5CAFE-2E2F-9FA5-4CFD-264B12B3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FC76A-AC40-471E-42E6-7E442952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79B1C-E0A1-0A6F-BE28-5C59B199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16B5F-8C3F-669C-DBE7-CA5CFBA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53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C50E9-C057-CF50-2D40-4E442098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28E5F-DC36-6A53-3B4A-1181A33B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7A0C8-CB0F-EDF1-D764-91079CF2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75906-22B9-C352-C868-C5648CFA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FD82A-3774-86F1-6599-921C597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1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A1E07-5B93-4CDF-54BB-25CE32B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56986-4F27-6199-FC73-60B4EDA5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39C2B-10DB-6D92-DBB4-7EBA972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83334-2C2D-56F6-7A3D-FE6CAB0F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AEAA7-95D0-6136-CF8A-4984B2F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7BCEE-97C5-CCD7-5F44-67819182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D432E2-9C6A-BE13-3DB8-93DE5E2D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771BE-1F0B-FD94-7E00-6668319E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362ED-740D-5AA6-AB78-105CEF7F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EF863-D96F-2DB5-FE27-96714A03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61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B86E-C684-9452-D6AE-4F867ADE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BE939-2C95-A3CF-5906-A15579783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918729-2187-A00A-7A5D-2F9CC3D3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A436F-5AA3-3256-7247-639BA268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56714-C312-04AC-0A6E-F39D8A79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497429-DEB7-F02B-1560-9BEF657A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522E1-11A6-8E01-A43C-8ABF669C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B5CEBF-DFA5-A753-C601-A0531BE5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C9C105-2CD7-B501-0FC5-6BFF7610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B4530C-B4C9-FD00-CFF4-BBD0453A5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E22445-27DC-F794-6142-7C67D18B7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D48FBD-4B9E-27D0-DC56-7E147FF0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9249ED-92E6-3475-53F4-78D0A93A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464A1-662A-AA9E-4AF2-3B0E02D2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0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F5E51-8211-6C23-DFC5-BC56BF4C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C3AC1F-18B0-0088-7570-D6C0D02D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3FE5B7-CE34-9D32-EE96-CA4F2164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425E17-EB2C-396D-BCF2-97CC8FD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0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97289A-AA18-0EB2-2B8A-CF1F5EDD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2F9CF-8D41-FFF9-9C60-3D4C55E6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94BF34-62A1-01ED-8A07-4203037E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7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ED877-2FBA-936B-A189-8533B3E3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E4289-C299-5935-0D78-104F1D80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38335-541D-5E01-183B-CD5C53A1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55D44-5B77-5AA5-A17C-5966C942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E8DC6-7694-3D08-3927-D8DEABBE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58E50-97F9-BF54-C0A2-BFB8D75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0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A346-9948-001D-C4CA-561125B3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6B556A-7EA3-3E47-07AE-9ED79C79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653C0-33AE-3D0A-55C8-20649989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685A7-6A38-6241-29A5-74EACF2C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70EB1-9D21-0A94-4364-29A1A452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FFE03-512A-9014-E785-A21167D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4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003761-5E7B-7751-5956-9397935F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7C623-5309-2C22-FD72-3F7B4F31C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E6-DB93-7F9B-8B06-CCEDF11FE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18624-D822-411D-9DBD-E3B0608F8650}" type="datetimeFigureOut">
              <a:rPr lang="es-MX" smtClean="0"/>
              <a:t>23/09/2024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9B285-EF62-8DEB-9793-B0CC2EA42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369CB-001D-EECA-E998-83CCB612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BAA42-A8FA-45BF-B496-90CF5444C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19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029230D-6254-03AD-E045-8323C4768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37927" cy="13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" name="Imagen 11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117C9AB8-473D-8FD5-531B-42D32F27A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1806462" y="49149"/>
            <a:ext cx="8104591" cy="462548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931B2D5-7839-6725-7813-429EF16F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47" y="4805526"/>
            <a:ext cx="1690749" cy="1708832"/>
          </a:xfrm>
          <a:prstGeom prst="flowChartConnector">
            <a:avLst/>
          </a:prstGeom>
        </p:spPr>
      </p:pic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87BCDDE-651C-0283-8FB4-2422D48E4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62" y="4854263"/>
            <a:ext cx="1690749" cy="1611357"/>
          </a:xfrm>
          <a:prstGeom prst="flowChartConnector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CC4B2BC-CCD3-79B7-4B8A-EE3E1AB08B14}"/>
              </a:ext>
            </a:extLst>
          </p:cNvPr>
          <p:cNvSpPr txBox="1"/>
          <p:nvPr/>
        </p:nvSpPr>
        <p:spPr>
          <a:xfrm>
            <a:off x="2705647" y="6488668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ENCENDIDO</a:t>
            </a:r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8054B4-87DE-888C-DD23-1BC89978833F}"/>
              </a:ext>
            </a:extLst>
          </p:cNvPr>
          <p:cNvSpPr txBox="1"/>
          <p:nvPr/>
        </p:nvSpPr>
        <p:spPr>
          <a:xfrm>
            <a:off x="7562412" y="6439519"/>
            <a:ext cx="183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APAGADO</a:t>
            </a:r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1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87269A27-9C08-625C-C2D4-52E89A8D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2226906" y="172098"/>
            <a:ext cx="8104591" cy="4625487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8B15BDF-2517-8CD4-6DB7-8F3FF73EB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2" t="25562" r="13718" b="48045"/>
          <a:stretch/>
        </p:blipFill>
        <p:spPr>
          <a:xfrm>
            <a:off x="4901681" y="1579771"/>
            <a:ext cx="2388637" cy="1810139"/>
          </a:xfrm>
          <a:prstGeom prst="flowChartAlternateProcess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9F6244D2-84A6-9FEB-9086-EDD49EF70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9860" r="9695" b="9706"/>
          <a:stretch/>
        </p:blipFill>
        <p:spPr>
          <a:xfrm rot="16200000">
            <a:off x="7928619" y="4880428"/>
            <a:ext cx="1800808" cy="1810139"/>
          </a:xfrm>
          <a:prstGeom prst="flowChartConnector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6332E237-6861-739A-F2E4-E2C9E95CD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9860" r="9695" b="9706"/>
          <a:stretch/>
        </p:blipFill>
        <p:spPr>
          <a:xfrm rot="5400000">
            <a:off x="2340028" y="4889443"/>
            <a:ext cx="1800808" cy="1810139"/>
          </a:xfrm>
          <a:prstGeom prst="flowChartConnector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C666B73-3766-85F2-FEB3-C68C031F0E1B}"/>
              </a:ext>
            </a:extLst>
          </p:cNvPr>
          <p:cNvSpPr txBox="1"/>
          <p:nvPr/>
        </p:nvSpPr>
        <p:spPr>
          <a:xfrm>
            <a:off x="4517009" y="111391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CONTROL DE TEMPERATURA</a:t>
            </a:r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8C64B49B-440A-4D02-BE0E-276A2E5A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2121168" y="-75415"/>
            <a:ext cx="9167635" cy="585377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295C58F-F4D9-6771-902E-BC17D2BACADD}"/>
              </a:ext>
            </a:extLst>
          </p:cNvPr>
          <p:cNvSpPr/>
          <p:nvPr/>
        </p:nvSpPr>
        <p:spPr>
          <a:xfrm>
            <a:off x="6979201" y="3307120"/>
            <a:ext cx="1310325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FBA29D-4339-A506-08EC-AAADC8FB9EEA}"/>
              </a:ext>
            </a:extLst>
          </p:cNvPr>
          <p:cNvSpPr/>
          <p:nvPr/>
        </p:nvSpPr>
        <p:spPr>
          <a:xfrm>
            <a:off x="4182718" y="3307120"/>
            <a:ext cx="168739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BA305F-9F84-C4EB-71B6-A74FF7CC4CB7}"/>
              </a:ext>
            </a:extLst>
          </p:cNvPr>
          <p:cNvSpPr txBox="1"/>
          <p:nvPr/>
        </p:nvSpPr>
        <p:spPr>
          <a:xfrm>
            <a:off x="7081058" y="3307120"/>
            <a:ext cx="154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MANUAL</a:t>
            </a:r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87F56E-810A-5118-D962-004353856406}"/>
              </a:ext>
            </a:extLst>
          </p:cNvPr>
          <p:cNvSpPr txBox="1"/>
          <p:nvPr/>
        </p:nvSpPr>
        <p:spPr>
          <a:xfrm>
            <a:off x="4248706" y="3294425"/>
            <a:ext cx="19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AUTOMATICO</a:t>
            </a:r>
            <a:endParaRPr lang="es-MX" b="1" dirty="0">
              <a:solidFill>
                <a:schemeClr val="bg2"/>
              </a:solidFill>
            </a:endParaRPr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F897DBB-D992-40E7-EB1E-F532E4EB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t="53995" r="59609" b="13093"/>
          <a:stretch/>
        </p:blipFill>
        <p:spPr>
          <a:xfrm>
            <a:off x="4526661" y="1864732"/>
            <a:ext cx="1074656" cy="1244339"/>
          </a:xfrm>
          <a:prstGeom prst="flowChartAlternateProcess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6CD43A-61BD-C12A-BF19-E2FF483A5B3E}"/>
              </a:ext>
            </a:extLst>
          </p:cNvPr>
          <p:cNvSpPr txBox="1"/>
          <p:nvPr/>
        </p:nvSpPr>
        <p:spPr>
          <a:xfrm>
            <a:off x="4526661" y="2666805"/>
            <a:ext cx="1043010" cy="369332"/>
          </a:xfrm>
          <a:prstGeom prst="rect">
            <a:avLst/>
          </a:prstGeom>
          <a:solidFill>
            <a:srgbClr val="10A8D9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628EC-D50D-B4D5-9DAB-695E1A7E7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852" y="1880496"/>
            <a:ext cx="1132592" cy="12285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42204FE-8DFB-F2E7-E902-2BC5C6E7515D}"/>
              </a:ext>
            </a:extLst>
          </p:cNvPr>
          <p:cNvSpPr txBox="1"/>
          <p:nvPr/>
        </p:nvSpPr>
        <p:spPr>
          <a:xfrm>
            <a:off x="7555502" y="2094002"/>
            <a:ext cx="363292" cy="369332"/>
          </a:xfrm>
          <a:prstGeom prst="rect">
            <a:avLst/>
          </a:prstGeom>
          <a:solidFill>
            <a:srgbClr val="10A8D9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A7292F-CF45-A8AA-14A2-8EF9731E84E2}"/>
              </a:ext>
            </a:extLst>
          </p:cNvPr>
          <p:cNvSpPr txBox="1"/>
          <p:nvPr/>
        </p:nvSpPr>
        <p:spPr>
          <a:xfrm>
            <a:off x="7506331" y="2017058"/>
            <a:ext cx="32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</a:t>
            </a:r>
            <a:endParaRPr lang="es-MX" sz="2800" b="1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Vista general de diapositiva 19">
                <a:extLst>
                  <a:ext uri="{FF2B5EF4-FFF2-40B4-BE49-F238E27FC236}">
                    <a16:creationId xmlns:a16="http://schemas.microsoft.com/office/drawing/2014/main" id="{3DB50162-8980-64DF-2F5F-A383CAC65C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4879080"/>
                  </p:ext>
                </p:extLst>
              </p:nvPr>
            </p:nvGraphicFramePr>
            <p:xfrm>
              <a:off x="-1673046" y="3118402"/>
              <a:ext cx="3048000" cy="1714500"/>
            </p:xfrm>
            <a:graphic>
              <a:graphicData uri="http://schemas.microsoft.com/office/powerpoint/2016/slidezoom">
                <pslz:sldZm>
                  <pslz:sldZmObj sldId="258" cId="2191953087">
                    <pslz:zmPr id="{CD57481A-38F7-4719-8156-5EA9AD83C0E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Vista general de diapositiva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DB50162-8980-64DF-2F5F-A383CAC65C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73046" y="31184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95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14CCBDA2-E35A-0F03-CDE3-74C4173F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2043704" y="501636"/>
            <a:ext cx="8104591" cy="46254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0854CB-8C0C-439F-1F7A-E0D9940BD5AB}"/>
              </a:ext>
            </a:extLst>
          </p:cNvPr>
          <p:cNvSpPr txBox="1"/>
          <p:nvPr/>
        </p:nvSpPr>
        <p:spPr>
          <a:xfrm>
            <a:off x="4776579" y="1490869"/>
            <a:ext cx="263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2"/>
                </a:solidFill>
              </a:rPr>
              <a:t>MODO AUTOMATICO|</a:t>
            </a:r>
            <a:endParaRPr lang="es-MX" sz="2000" b="1" dirty="0">
              <a:solidFill>
                <a:schemeClr val="bg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4F8904-A473-4288-FFEA-DA757EED6643}"/>
              </a:ext>
            </a:extLst>
          </p:cNvPr>
          <p:cNvSpPr txBox="1"/>
          <p:nvPr/>
        </p:nvSpPr>
        <p:spPr>
          <a:xfrm>
            <a:off x="4442791" y="2057399"/>
            <a:ext cx="320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2"/>
                </a:solidFill>
              </a:rPr>
              <a:t>CONDICIONES INICIALES</a:t>
            </a:r>
            <a:endParaRPr lang="es-MX" sz="2000" b="1" dirty="0">
              <a:solidFill>
                <a:schemeClr val="bg2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57EB8EA-0240-28E2-816D-157757B1AE61}"/>
              </a:ext>
            </a:extLst>
          </p:cNvPr>
          <p:cNvSpPr/>
          <p:nvPr/>
        </p:nvSpPr>
        <p:spPr>
          <a:xfrm>
            <a:off x="4388126" y="2057399"/>
            <a:ext cx="3260035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BA4153-08AC-1FC1-3CA1-CDBF881573C5}"/>
              </a:ext>
            </a:extLst>
          </p:cNvPr>
          <p:cNvSpPr txBox="1"/>
          <p:nvPr/>
        </p:nvSpPr>
        <p:spPr>
          <a:xfrm>
            <a:off x="4770782" y="3025731"/>
            <a:ext cx="287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2"/>
                </a:solidFill>
              </a:rPr>
              <a:t>INICIO DE SECUENCIA</a:t>
            </a:r>
            <a:endParaRPr lang="es-MX" sz="2000" b="1" dirty="0">
              <a:solidFill>
                <a:schemeClr val="bg2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F050DB7-DFBF-3901-C3F5-F473B0C911F1}"/>
              </a:ext>
            </a:extLst>
          </p:cNvPr>
          <p:cNvSpPr/>
          <p:nvPr/>
        </p:nvSpPr>
        <p:spPr>
          <a:xfrm>
            <a:off x="4465981" y="3025731"/>
            <a:ext cx="3260035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29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14CCBDA2-E35A-0F03-CDE3-74C4173F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2043704" y="501636"/>
            <a:ext cx="8104591" cy="46254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0854CB-8C0C-439F-1F7A-E0D9940BD5AB}"/>
              </a:ext>
            </a:extLst>
          </p:cNvPr>
          <p:cNvSpPr txBox="1"/>
          <p:nvPr/>
        </p:nvSpPr>
        <p:spPr>
          <a:xfrm>
            <a:off x="4934778" y="1421296"/>
            <a:ext cx="263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2"/>
                </a:solidFill>
              </a:rPr>
              <a:t>MODO MANUAL</a:t>
            </a:r>
            <a:endParaRPr lang="es-MX" sz="2000" b="1" dirty="0">
              <a:solidFill>
                <a:schemeClr val="bg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5A1DEF-5390-9D63-36FD-FC63544C78DE}"/>
              </a:ext>
            </a:extLst>
          </p:cNvPr>
          <p:cNvSpPr txBox="1"/>
          <p:nvPr/>
        </p:nvSpPr>
        <p:spPr>
          <a:xfrm>
            <a:off x="5223839" y="2614324"/>
            <a:ext cx="174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2"/>
                </a:solidFill>
              </a:rPr>
              <a:t>ESTACIONES</a:t>
            </a:r>
            <a:endParaRPr lang="es-MX" sz="2000" b="1" dirty="0">
              <a:solidFill>
                <a:schemeClr val="bg2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3A8D010-5552-BB6B-81A7-439A0603CBCB}"/>
              </a:ext>
            </a:extLst>
          </p:cNvPr>
          <p:cNvSpPr/>
          <p:nvPr/>
        </p:nvSpPr>
        <p:spPr>
          <a:xfrm>
            <a:off x="5218043" y="2613991"/>
            <a:ext cx="1649896" cy="40011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830C7A0-F99F-4049-58AA-F40D43968C0E}"/>
              </a:ext>
            </a:extLst>
          </p:cNvPr>
          <p:cNvSpPr/>
          <p:nvPr/>
        </p:nvSpPr>
        <p:spPr>
          <a:xfrm>
            <a:off x="2958134" y="3822695"/>
            <a:ext cx="1033669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F2E9E7-516F-24DD-D456-B1920960B21F}"/>
              </a:ext>
            </a:extLst>
          </p:cNvPr>
          <p:cNvSpPr txBox="1"/>
          <p:nvPr/>
        </p:nvSpPr>
        <p:spPr>
          <a:xfrm>
            <a:off x="3078646" y="3822695"/>
            <a:ext cx="79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EST.1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057D15-C309-9741-8D9A-20298B35EBF9}"/>
              </a:ext>
            </a:extLst>
          </p:cNvPr>
          <p:cNvSpPr txBox="1"/>
          <p:nvPr/>
        </p:nvSpPr>
        <p:spPr>
          <a:xfrm>
            <a:off x="4281280" y="3822695"/>
            <a:ext cx="792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EST.2</a:t>
            </a:r>
            <a:endParaRPr lang="es-MX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5658502-B728-7749-5139-CF5EC0B7CE4A}"/>
              </a:ext>
            </a:extLst>
          </p:cNvPr>
          <p:cNvSpPr/>
          <p:nvPr/>
        </p:nvSpPr>
        <p:spPr>
          <a:xfrm>
            <a:off x="4160768" y="3822695"/>
            <a:ext cx="1033669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E692DC7-EFAE-9518-FAE0-8FB2A9829F33}"/>
              </a:ext>
            </a:extLst>
          </p:cNvPr>
          <p:cNvSpPr/>
          <p:nvPr/>
        </p:nvSpPr>
        <p:spPr>
          <a:xfrm>
            <a:off x="6566036" y="3780539"/>
            <a:ext cx="1033669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7D4EFD2-C0E3-2EC2-2B46-20E4FDDB0869}"/>
              </a:ext>
            </a:extLst>
          </p:cNvPr>
          <p:cNvSpPr/>
          <p:nvPr/>
        </p:nvSpPr>
        <p:spPr>
          <a:xfrm>
            <a:off x="5363402" y="3791917"/>
            <a:ext cx="1033669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8B54716-8858-1085-41C5-221CCEE63DCA}"/>
              </a:ext>
            </a:extLst>
          </p:cNvPr>
          <p:cNvSpPr txBox="1"/>
          <p:nvPr/>
        </p:nvSpPr>
        <p:spPr>
          <a:xfrm>
            <a:off x="5469004" y="3822695"/>
            <a:ext cx="82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EST.3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153B5AD-33FE-BBD0-37E1-68AE7F609B60}"/>
              </a:ext>
            </a:extLst>
          </p:cNvPr>
          <p:cNvSpPr txBox="1"/>
          <p:nvPr/>
        </p:nvSpPr>
        <p:spPr>
          <a:xfrm>
            <a:off x="6702387" y="3795928"/>
            <a:ext cx="760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EST.4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0978F2-03A7-54CF-5A8A-C58976BF4123}"/>
              </a:ext>
            </a:extLst>
          </p:cNvPr>
          <p:cNvSpPr txBox="1"/>
          <p:nvPr/>
        </p:nvSpPr>
        <p:spPr>
          <a:xfrm>
            <a:off x="7931024" y="3780539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2"/>
                </a:solidFill>
              </a:rPr>
              <a:t>BANDA</a:t>
            </a:r>
            <a:endParaRPr lang="es-MX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7EC5C81-194E-DD3E-F54D-A6AADC906014}"/>
              </a:ext>
            </a:extLst>
          </p:cNvPr>
          <p:cNvSpPr/>
          <p:nvPr/>
        </p:nvSpPr>
        <p:spPr>
          <a:xfrm>
            <a:off x="7885676" y="3794459"/>
            <a:ext cx="1033669" cy="40011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3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pantalla de televisión&#10;&#10;Descripción generada automáticamente">
            <a:extLst>
              <a:ext uri="{FF2B5EF4-FFF2-40B4-BE49-F238E27FC236}">
                <a16:creationId xmlns:a16="http://schemas.microsoft.com/office/drawing/2014/main" id="{87269A27-9C08-625C-C2D4-52E89A8D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1498" r="-331" b="8600"/>
          <a:stretch/>
        </p:blipFill>
        <p:spPr>
          <a:xfrm>
            <a:off x="2226906" y="172098"/>
            <a:ext cx="8104591" cy="4625487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9F6244D2-84A6-9FEB-9086-EDD49EF7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9860" r="9695" b="9706"/>
          <a:stretch/>
        </p:blipFill>
        <p:spPr>
          <a:xfrm rot="16200000">
            <a:off x="8043477" y="1077599"/>
            <a:ext cx="900404" cy="905070"/>
          </a:xfrm>
          <a:prstGeom prst="flowChartConnector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C666B73-3766-85F2-FEB3-C68C031F0E1B}"/>
              </a:ext>
            </a:extLst>
          </p:cNvPr>
          <p:cNvSpPr txBox="1"/>
          <p:nvPr/>
        </p:nvSpPr>
        <p:spPr>
          <a:xfrm>
            <a:off x="3408311" y="1922488"/>
            <a:ext cx="287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AJUSTE DE VELOCIDAD</a:t>
            </a:r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AC6054-7559-D37B-FF0B-876176ABF1D3}"/>
              </a:ext>
            </a:extLst>
          </p:cNvPr>
          <p:cNvSpPr txBox="1"/>
          <p:nvPr/>
        </p:nvSpPr>
        <p:spPr>
          <a:xfrm>
            <a:off x="5536138" y="1160802"/>
            <a:ext cx="111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2"/>
                </a:solidFill>
              </a:rPr>
              <a:t>BANDA</a:t>
            </a:r>
            <a:endParaRPr lang="es-MX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1B1FB82-30E7-04EE-9451-14F6A818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9860" r="9695" b="9706"/>
          <a:stretch/>
        </p:blipFill>
        <p:spPr>
          <a:xfrm rot="5400000">
            <a:off x="8084230" y="2885837"/>
            <a:ext cx="900404" cy="905070"/>
          </a:xfrm>
          <a:prstGeom prst="flowChartConnector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785532-F53A-4501-006D-3F936B56E169}"/>
              </a:ext>
            </a:extLst>
          </p:cNvPr>
          <p:cNvSpPr txBox="1"/>
          <p:nvPr/>
        </p:nvSpPr>
        <p:spPr>
          <a:xfrm>
            <a:off x="6279201" y="187632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1000</a:t>
            </a:r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C4DBB5-4E19-4D67-FDD9-A206E9CCE2D4}"/>
              </a:ext>
            </a:extLst>
          </p:cNvPr>
          <p:cNvSpPr txBox="1"/>
          <p:nvPr/>
        </p:nvSpPr>
        <p:spPr>
          <a:xfrm>
            <a:off x="7124304" y="186997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rpm</a:t>
            </a:r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1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38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cruz mendoza</dc:creator>
  <cp:lastModifiedBy>jesus cruz mendoza</cp:lastModifiedBy>
  <cp:revision>1</cp:revision>
  <dcterms:created xsi:type="dcterms:W3CDTF">2024-09-23T15:38:54Z</dcterms:created>
  <dcterms:modified xsi:type="dcterms:W3CDTF">2024-09-23T19:31:37Z</dcterms:modified>
</cp:coreProperties>
</file>