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4" r:id="rId3"/>
    <p:sldId id="285" r:id="rId4"/>
    <p:sldId id="311" r:id="rId5"/>
    <p:sldId id="313" r:id="rId6"/>
    <p:sldId id="315" r:id="rId7"/>
    <p:sldId id="314" r:id="rId8"/>
    <p:sldId id="316" r:id="rId9"/>
    <p:sldId id="317" r:id="rId10"/>
    <p:sldId id="286" r:id="rId11"/>
    <p:sldId id="318" r:id="rId12"/>
    <p:sldId id="319" r:id="rId13"/>
    <p:sldId id="310" r:id="rId14"/>
    <p:sldId id="308" r:id="rId15"/>
    <p:sldId id="309" r:id="rId16"/>
    <p:sldId id="288" r:id="rId17"/>
    <p:sldId id="294" r:id="rId18"/>
    <p:sldId id="295" r:id="rId19"/>
    <p:sldId id="289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7" r:id="rId30"/>
    <p:sldId id="321" r:id="rId31"/>
    <p:sldId id="320" r:id="rId32"/>
    <p:sldId id="290" r:id="rId33"/>
    <p:sldId id="291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3"/>
    <a:srgbClr val="51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F698F-DF03-4482-8839-A0D250D3EFF1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8A45-E304-41D0-98F8-3688F7DD2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9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44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03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71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59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6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43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93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D582-AE3B-AF79-E71C-E63B586D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DB517-FC7A-07E4-5537-30AB02487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D6591-9DBA-6C52-3F06-D9663FED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980A-B73A-4717-82AF-691ACA111843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6B362-5202-CE7A-FE0D-F4AACE6E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4904A-8652-9C0E-21B8-C6D5945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5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25B1-2A33-E373-0E19-4460D19A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B4C8A5-D186-46CD-0677-5CF681BD7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FA4CD-8F51-BAD0-A240-3437237F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C82D-1B51-4A9E-93BF-F5CCCB06F1C2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E8122-E757-51EA-72E6-47EBD39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89542-B869-9FD6-8A47-D9B5EB4A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3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B0CDD-8352-8BF2-42F0-D7C4AB4DD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7CAED-AF86-E099-2EAF-C330F39A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D3EE-5B9D-272B-EB12-872B646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BFB-6E4D-4875-B10B-D395C01D9808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C9A27-46E8-6DF8-F8E5-EBFEAC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47211-4DBF-3171-C05B-6B6F546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5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C9000-0E69-4ADE-BA74-D9599ED9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A0AF9-8D4E-24B1-800B-39BE9FD9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4D4A-3369-48FF-B7CF-70273508CF72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61979-1FE3-3206-872E-155CBD1F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E5D9C2-CED7-16FF-A2BD-875B08FF8404}"/>
              </a:ext>
            </a:extLst>
          </p:cNvPr>
          <p:cNvSpPr/>
          <p:nvPr userDrawn="1"/>
        </p:nvSpPr>
        <p:spPr>
          <a:xfrm>
            <a:off x="1" y="6732388"/>
            <a:ext cx="12191999" cy="125611"/>
          </a:xfrm>
          <a:prstGeom prst="rect">
            <a:avLst/>
          </a:prstGeom>
          <a:solidFill>
            <a:srgbClr val="510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A6F8F-AC17-069B-1D72-9E09D711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7235" y="6424612"/>
            <a:ext cx="2743200" cy="365125"/>
          </a:xfrm>
        </p:spPr>
        <p:txBody>
          <a:bodyPr/>
          <a:lstStyle>
            <a:lvl1pPr>
              <a:defRPr lang="es-MX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E56899B-242B-443E-9410-C546A426D182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2050" name="Picture 2" descr="Escudo I.P.N. – Sociedad, Tecnología y Deontología.">
            <a:extLst>
              <a:ext uri="{FF2B5EF4-FFF2-40B4-BE49-F238E27FC236}">
                <a16:creationId xmlns:a16="http://schemas.microsoft.com/office/drawing/2014/main" id="{229FEBB8-3FAB-96B9-F3C6-BF64B6672B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0"/>
            <a:ext cx="1034473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6B6FC2-ED24-7377-41CF-141BF370B0CB}"/>
              </a:ext>
            </a:extLst>
          </p:cNvPr>
          <p:cNvSpPr txBox="1"/>
          <p:nvPr userDrawn="1"/>
        </p:nvSpPr>
        <p:spPr>
          <a:xfrm>
            <a:off x="8153401" y="203812"/>
            <a:ext cx="3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de Biotecnología Genómica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A9FDF6-DF22-6832-FC82-8C548F4FB80C}"/>
              </a:ext>
            </a:extLst>
          </p:cNvPr>
          <p:cNvSpPr txBox="1"/>
          <p:nvPr userDrawn="1"/>
        </p:nvSpPr>
        <p:spPr>
          <a:xfrm>
            <a:off x="1002145" y="173035"/>
            <a:ext cx="416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Nacional</a:t>
            </a:r>
          </a:p>
          <a:p>
            <a:pPr algn="l"/>
            <a:r>
              <a:rPr lang="es-MX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“La Técnica al Servicio de la Patria”</a:t>
            </a:r>
          </a:p>
        </p:txBody>
      </p:sp>
    </p:spTree>
    <p:extLst>
      <p:ext uri="{BB962C8B-B14F-4D97-AF65-F5344CB8AC3E}">
        <p14:creationId xmlns:p14="http://schemas.microsoft.com/office/powerpoint/2010/main" val="2803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C38C-1FFA-92B4-7940-53768D3C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887BF-C5D7-2076-F393-1749A49D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284A5-FD07-3B5A-2AB7-F4007467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1A2A-42E2-438B-A4E7-9BE25DC67A9A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C925D-17A8-2685-B3D4-C8DA3E6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A4932-51A7-3AAB-426E-5A3DCE58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7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1636D-A095-02A3-D57E-E8C3057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31C6C-9803-786A-2D10-78CC3453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A9EAB2-8F10-B729-8F5A-084397BD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42C288-FC83-FED2-8ADC-6AB42C18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6DD-BA6F-4BDB-A2A8-08374AC71DE3}" type="datetime1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06653-771F-4578-9996-C185D2D9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56292-5D5A-E469-60B8-A9D5172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95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BC0B-CB76-1615-CA94-3BBCE6A8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AF456-8E8D-35FC-303F-29B50345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7BB3D3-5553-D6C2-8F7A-F9397F8D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BD2259-617D-5FA2-B759-1E9804A4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BBB878-8BF1-F58E-6548-18D6D4C31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B007E1-E25A-C5D3-8DC4-6D29BC19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A88-E151-4ABC-96BF-EECEC9D174EB}" type="datetime1">
              <a:rPr lang="es-MX" smtClean="0"/>
              <a:t>03/06/2024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8A53D-6225-CF49-72E9-7B7352EE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B80DBC-C399-1F7D-8965-F2FD2FB2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0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28F7-AEC2-3E90-1AC0-1E15740E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824A5C-7747-BC7C-2254-60B07810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FFB4-1F35-4341-98F0-93D4243999D2}" type="datetime1">
              <a:rPr lang="es-MX" smtClean="0"/>
              <a:t>03/06/2024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1427BC-A5C9-FFFF-C6A2-822E8951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B277A8-F40B-00B4-5A5C-B083DFD1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5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B7789A-75CB-050E-1CD5-EE8555E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EA5A-4AFE-4A5E-A8DD-4365AE50D222}" type="datetime1">
              <a:rPr lang="es-MX" smtClean="0"/>
              <a:t>03/06/2024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25A28A-6FD4-C775-BFA6-2E6F430F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81A2D-E930-2B9B-CB77-3E801C8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7EDD6-5D72-8302-D798-91B8474B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29BF1-DB67-437B-618E-DC82AFD8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93E2A-6906-CCE8-B8E4-22194C26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B471A-29C7-E703-741D-83E4621F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274-309F-4589-95D3-46052F311E72}" type="datetime1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85D23-91E8-5E0C-571D-0E0F66EC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9F7C3-884B-EEFC-7639-2AB6625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71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755E8-6AC3-7394-FE30-61359E1E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F8B71F-91FE-C23A-D864-4CD0B874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F272D-A2E3-FA87-74F1-7667CE2A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4436E8-A5E7-6E94-0A90-F44C2295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51BD-5885-4BDB-A917-0B1312F55860}" type="datetime1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4782C-F739-CBD2-141F-B8C8E06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8DC4-1807-F638-A70B-EA4F07F9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2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89237E-A855-8806-5782-8D5B4A47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BD807-1123-BF15-F6E0-A7FC7F1E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39A1E-03C9-FE3B-ABEE-255EC3C0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D5BD-3BA0-4D9B-A6D9-FA821FE8646E}" type="datetime1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83FC3-3F7F-938E-1FF5-E84104B95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08E88-F38F-4FF1-90D1-A5F7B306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.png"/><Relationship Id="rId5" Type="http://schemas.openxmlformats.org/officeDocument/2006/relationships/image" Target="../media/image30.png"/><Relationship Id="rId10" Type="http://schemas.openxmlformats.org/officeDocument/2006/relationships/image" Target="../media/image35.jpg"/><Relationship Id="rId4" Type="http://schemas.openxmlformats.org/officeDocument/2006/relationships/image" Target="../media/image29.jpe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es e ilustraciones de Cerebro digital png para descargar gratis |  Freepik">
            <a:extLst>
              <a:ext uri="{FF2B5EF4-FFF2-40B4-BE49-F238E27FC236}">
                <a16:creationId xmlns:a16="http://schemas.microsoft.com/office/drawing/2014/main" id="{3DFCA5DB-7D2C-95D0-7238-21E8916A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890588"/>
            <a:ext cx="59626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2C8AE67-24C9-12CE-B0DE-BC1942BF75E3}"/>
              </a:ext>
            </a:extLst>
          </p:cNvPr>
          <p:cNvSpPr/>
          <p:nvPr/>
        </p:nvSpPr>
        <p:spPr>
          <a:xfrm>
            <a:off x="1" y="6356350"/>
            <a:ext cx="12191999" cy="501650"/>
          </a:xfrm>
          <a:prstGeom prst="rect">
            <a:avLst/>
          </a:prstGeom>
          <a:solidFill>
            <a:srgbClr val="510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85DFD-3843-5AF5-35E2-A46A92E50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145" y="2369947"/>
            <a:ext cx="10839048" cy="2387600"/>
          </a:xfrm>
        </p:spPr>
        <p:txBody>
          <a:bodyPr>
            <a:noAutofit/>
          </a:bodyPr>
          <a:lstStyle/>
          <a:p>
            <a:r>
              <a:rPr lang="es-MX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CRIBADO VIRTUAL INTELIGENTE PARA IDENTIFICAR INHIBIDORES MULTI-BLANCO ENFOCADOS AL TRATAMIENTO DE LA </a:t>
            </a:r>
            <a:br>
              <a:rPr lang="es-MX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ASOCIACIÓN ALZHEIMER-DIABETES MELLITUS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0F409-B486-E058-144C-A6D005B2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5918"/>
            <a:ext cx="9144000" cy="501650"/>
          </a:xfrm>
        </p:spPr>
        <p:txBody>
          <a:bodyPr>
            <a:normAutofit lnSpcReduction="10000"/>
          </a:bodyPr>
          <a:lstStyle/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Eliud Ulises Aguilar Durán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ACC3B66-DFE1-AAFA-522A-26AA93EC2EE4}"/>
              </a:ext>
            </a:extLst>
          </p:cNvPr>
          <p:cNvCxnSpPr/>
          <p:nvPr/>
        </p:nvCxnSpPr>
        <p:spPr>
          <a:xfrm>
            <a:off x="1524000" y="4874342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EA8FA7-82EF-F6ED-2F52-DA1604E692CF}"/>
              </a:ext>
            </a:extLst>
          </p:cNvPr>
          <p:cNvSpPr txBox="1"/>
          <p:nvPr/>
        </p:nvSpPr>
        <p:spPr>
          <a:xfrm>
            <a:off x="2500" y="6360473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CD. REYNOSA, TAMAULIPAS, MÉXICO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B473EF-332E-160F-5931-6E6B19860755}"/>
              </a:ext>
            </a:extLst>
          </p:cNvPr>
          <p:cNvSpPr txBox="1"/>
          <p:nvPr/>
        </p:nvSpPr>
        <p:spPr>
          <a:xfrm>
            <a:off x="10264878" y="6366839"/>
            <a:ext cx="191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Junio, 2024</a:t>
            </a:r>
          </a:p>
        </p:txBody>
      </p:sp>
      <p:pic>
        <p:nvPicPr>
          <p:cNvPr id="14" name="Picture 2" descr="Escudo I.P.N. – Sociedad, Tecnología y Deontología.">
            <a:extLst>
              <a:ext uri="{FF2B5EF4-FFF2-40B4-BE49-F238E27FC236}">
                <a16:creationId xmlns:a16="http://schemas.microsoft.com/office/drawing/2014/main" id="{48267A33-1D87-9732-068F-0EF42004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0"/>
            <a:ext cx="1034473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DC3ED31-9015-CFD4-1652-2D23B302F696}"/>
              </a:ext>
            </a:extLst>
          </p:cNvPr>
          <p:cNvSpPr txBox="1"/>
          <p:nvPr/>
        </p:nvSpPr>
        <p:spPr>
          <a:xfrm>
            <a:off x="8154493" y="203812"/>
            <a:ext cx="399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de Biotecnología Genómica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FDFE6C1-D5D9-3683-7DC4-C604FC44549A}"/>
              </a:ext>
            </a:extLst>
          </p:cNvPr>
          <p:cNvSpPr txBox="1"/>
          <p:nvPr/>
        </p:nvSpPr>
        <p:spPr>
          <a:xfrm>
            <a:off x="1002145" y="173035"/>
            <a:ext cx="4194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Nacional</a:t>
            </a:r>
          </a:p>
          <a:p>
            <a:pPr algn="l"/>
            <a:r>
              <a:rPr lang="es-MX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“La Técnica al Servicio de la Patria”</a:t>
            </a:r>
          </a:p>
        </p:txBody>
      </p:sp>
    </p:spTree>
    <p:extLst>
      <p:ext uri="{BB962C8B-B14F-4D97-AF65-F5344CB8AC3E}">
        <p14:creationId xmlns:p14="http://schemas.microsoft.com/office/powerpoint/2010/main" val="211533577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D5B6-EFF3-D12B-01D0-49FE7580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E7750D-617A-D916-70B5-C00F3746F2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ANTECEDENTES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E36DCD-DA79-8206-4A56-B4F882478A35}"/>
              </a:ext>
            </a:extLst>
          </p:cNvPr>
          <p:cNvSpPr/>
          <p:nvPr/>
        </p:nvSpPr>
        <p:spPr>
          <a:xfrm>
            <a:off x="1008926" y="3924632"/>
            <a:ext cx="10174147" cy="1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0D3C46-A53F-CB87-9CBA-6DE6EA424F4C}"/>
              </a:ext>
            </a:extLst>
          </p:cNvPr>
          <p:cNvSpPr/>
          <p:nvPr/>
        </p:nvSpPr>
        <p:spPr>
          <a:xfrm>
            <a:off x="1008926" y="2766218"/>
            <a:ext cx="10174147" cy="1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2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5A5606-2838-F1EF-6ACF-FD3282C4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691492C-2C9B-38DE-3017-FDB1B9E1208D}"/>
              </a:ext>
            </a:extLst>
          </p:cNvPr>
          <p:cNvSpPr/>
          <p:nvPr/>
        </p:nvSpPr>
        <p:spPr>
          <a:xfrm>
            <a:off x="264158" y="3659565"/>
            <a:ext cx="2032000" cy="955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Asociación Alzheimer – Diabetes Mellitus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D7BDFC3-F300-0FB5-BC67-43A6756EE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94612"/>
              </p:ext>
            </p:extLst>
          </p:nvPr>
        </p:nvGraphicFramePr>
        <p:xfrm>
          <a:off x="3200075" y="1818817"/>
          <a:ext cx="8727767" cy="41424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09255">
                  <a:extLst>
                    <a:ext uri="{9D8B030D-6E8A-4147-A177-3AD203B41FA5}">
                      <a16:colId xmlns:a16="http://schemas.microsoft.com/office/drawing/2014/main" val="479974398"/>
                    </a:ext>
                  </a:extLst>
                </a:gridCol>
                <a:gridCol w="3636568">
                  <a:extLst>
                    <a:ext uri="{9D8B030D-6E8A-4147-A177-3AD203B41FA5}">
                      <a16:colId xmlns:a16="http://schemas.microsoft.com/office/drawing/2014/main" val="68587026"/>
                    </a:ext>
                  </a:extLst>
                </a:gridCol>
                <a:gridCol w="2181944">
                  <a:extLst>
                    <a:ext uri="{9D8B030D-6E8A-4147-A177-3AD203B41FA5}">
                      <a16:colId xmlns:a16="http://schemas.microsoft.com/office/drawing/2014/main" val="1623204435"/>
                    </a:ext>
                  </a:extLst>
                </a:gridCol>
              </a:tblGrid>
              <a:tr h="546947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839353"/>
                  </a:ext>
                </a:extLst>
              </a:tr>
              <a:tr h="1218024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Examinación de la función cognitiva en </a:t>
                      </a:r>
                      <a:r>
                        <a:rPr lang="es-MX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pacientes con DM2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individuos diabéticos tuvieron un rendimiento menor en al menos una función cognitiva.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Strachan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1997)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393752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pPr algn="just"/>
                      <a:r>
                        <a:rPr lang="es-MX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Estudios longitudinales 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describieran la evaluación de la función cognitiva en personas con diabetes.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concluyó con que la diabetes aumentó las probabilidades de deterioro cognitivo 1,2 veces.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Cukierman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988251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Examinó el riesgo de enfermedad de Alzheimer incidente en pacientes diabéticos.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determinó de que es probable que la Diabetes Mellitus aumente el riesgo de padecer la Enfermedad de Alzheimer.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Kopf</a:t>
                      </a:r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s-MX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Frölich</a:t>
                      </a:r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2009)</a:t>
                      </a:r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08132"/>
                  </a:ext>
                </a:extLst>
              </a:tr>
            </a:tbl>
          </a:graphicData>
        </a:graphic>
      </p:graphicFrame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7E35173-6407-B21F-BA9F-7926D950A4C4}"/>
              </a:ext>
            </a:extLst>
          </p:cNvPr>
          <p:cNvSpPr/>
          <p:nvPr/>
        </p:nvSpPr>
        <p:spPr>
          <a:xfrm>
            <a:off x="2497394" y="3919546"/>
            <a:ext cx="501445" cy="43507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D59F8A1-4300-DEC4-8A74-AC516EF7F1E7}"/>
              </a:ext>
            </a:extLst>
          </p:cNvPr>
          <p:cNvSpPr txBox="1"/>
          <p:nvPr/>
        </p:nvSpPr>
        <p:spPr>
          <a:xfrm>
            <a:off x="41565" y="6424509"/>
            <a:ext cx="5602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Strachan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1997;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Cukierman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2005;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Kopf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Frölich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2009)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24377B1-2D9F-DBA1-F1B4-9D9262F88D64}"/>
              </a:ext>
            </a:extLst>
          </p:cNvPr>
          <p:cNvSpPr txBox="1">
            <a:spLocks/>
          </p:cNvSpPr>
          <p:nvPr/>
        </p:nvSpPr>
        <p:spPr>
          <a:xfrm>
            <a:off x="838200" y="896772"/>
            <a:ext cx="10515600" cy="701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Asociación Alzheimer-Diabetes Mellitus</a:t>
            </a:r>
          </a:p>
        </p:txBody>
      </p:sp>
    </p:spTree>
    <p:extLst>
      <p:ext uri="{BB962C8B-B14F-4D97-AF65-F5344CB8AC3E}">
        <p14:creationId xmlns:p14="http://schemas.microsoft.com/office/powerpoint/2010/main" val="418479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8EDAFBC-3139-4AD8-6B1F-8A1698BF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9DF983-5C5B-203D-6DA4-1EAF633B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308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845B48-F7DC-D2DE-992C-968554C1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AAD209-E10B-37A8-E42D-AE04A54DDF16}"/>
              </a:ext>
            </a:extLst>
          </p:cNvPr>
          <p:cNvSpPr txBox="1">
            <a:spLocks/>
          </p:cNvSpPr>
          <p:nvPr/>
        </p:nvSpPr>
        <p:spPr>
          <a:xfrm>
            <a:off x="838200" y="2463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>
                <a:latin typeface="Times New Roman" panose="02020603050405020304" pitchFamily="18" charset="0"/>
                <a:cs typeface="Times New Roman" panose="02020603050405020304" pitchFamily="18" charset="0"/>
              </a:rPr>
              <a:t>3. JUSTIFICACIÓN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AFF8C3-EF1E-1FA7-5B5A-B88F8CFB13EB}"/>
              </a:ext>
            </a:extLst>
          </p:cNvPr>
          <p:cNvSpPr/>
          <p:nvPr/>
        </p:nvSpPr>
        <p:spPr>
          <a:xfrm>
            <a:off x="1008926" y="3644880"/>
            <a:ext cx="10174147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C8927C-3D6D-DB0D-0297-97AF411037DE}"/>
              </a:ext>
            </a:extLst>
          </p:cNvPr>
          <p:cNvSpPr/>
          <p:nvPr/>
        </p:nvSpPr>
        <p:spPr>
          <a:xfrm>
            <a:off x="1008926" y="2486466"/>
            <a:ext cx="10174147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61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0B8C4-2E6D-7D08-C727-C66EEB03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>
                <a:latin typeface="Times New Roman" panose="02020603050405020304" pitchFamily="18" charset="0"/>
              </a:rPr>
              <a:pPr/>
              <a:t>14</a:t>
            </a:fld>
            <a:endParaRPr lang="es-MX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ilustración de icono de vector de dibujos animados de mundo de tierra.  ciencia naturaleza icono concepto aislado vector premium. estilo de dibujos  animados plana 11677165 Vector en Vecteezy">
            <a:extLst>
              <a:ext uri="{FF2B5EF4-FFF2-40B4-BE49-F238E27FC236}">
                <a16:creationId xmlns:a16="http://schemas.microsoft.com/office/drawing/2014/main" id="{DEB28BFD-242F-E62D-D3C7-2467526B5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t="19356" r="16881" b="13691"/>
          <a:stretch/>
        </p:blipFill>
        <p:spPr bwMode="auto">
          <a:xfrm>
            <a:off x="901985" y="2219150"/>
            <a:ext cx="968210" cy="9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D5E608-5383-485C-A70D-B5D4DF0BE0BB}"/>
              </a:ext>
            </a:extLst>
          </p:cNvPr>
          <p:cNvSpPr txBox="1"/>
          <p:nvPr/>
        </p:nvSpPr>
        <p:spPr>
          <a:xfrm>
            <a:off x="1807123" y="2300237"/>
            <a:ext cx="3653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55 millones de personas viven con demencia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áfico 7" descr="Dólar con relleno sólido">
            <a:extLst>
              <a:ext uri="{FF2B5EF4-FFF2-40B4-BE49-F238E27FC236}">
                <a16:creationId xmlns:a16="http://schemas.microsoft.com/office/drawing/2014/main" id="{2DFA1A7A-7DB4-D720-9C7C-9F8D72D0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3860" y="2230066"/>
            <a:ext cx="914400" cy="9144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FA487-DD23-C165-7948-0970CDDF1DCB}"/>
              </a:ext>
            </a:extLst>
          </p:cNvPr>
          <p:cNvSpPr txBox="1"/>
          <p:nvPr/>
        </p:nvSpPr>
        <p:spPr>
          <a:xfrm>
            <a:off x="7451898" y="2313469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 gran coste anual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Dólar con relleno sólido">
            <a:extLst>
              <a:ext uri="{FF2B5EF4-FFF2-40B4-BE49-F238E27FC236}">
                <a16:creationId xmlns:a16="http://schemas.microsoft.com/office/drawing/2014/main" id="{2BB46C88-4853-B09E-A2D8-A17BDBF12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1136" y="2219150"/>
            <a:ext cx="914400" cy="9144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67E6BC2-5372-AA21-7602-FA6C20F50BD3}"/>
              </a:ext>
            </a:extLst>
          </p:cNvPr>
          <p:cNvSpPr/>
          <p:nvPr/>
        </p:nvSpPr>
        <p:spPr>
          <a:xfrm>
            <a:off x="769620" y="2154998"/>
            <a:ext cx="10660380" cy="1109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804730-D60E-62AD-0502-6A72DC5DC1AA}"/>
              </a:ext>
            </a:extLst>
          </p:cNvPr>
          <p:cNvSpPr/>
          <p:nvPr/>
        </p:nvSpPr>
        <p:spPr>
          <a:xfrm>
            <a:off x="769620" y="1743390"/>
            <a:ext cx="3124200" cy="411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Demencia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AB063E-1C9D-95E3-CD7A-7772BC98E98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9810" y="2154998"/>
            <a:ext cx="0" cy="1109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BD10604-1987-E0D9-7AE4-F9F44E81B061}"/>
              </a:ext>
            </a:extLst>
          </p:cNvPr>
          <p:cNvSpPr/>
          <p:nvPr/>
        </p:nvSpPr>
        <p:spPr>
          <a:xfrm>
            <a:off x="5728231" y="2432215"/>
            <a:ext cx="883011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BFAD5-9FED-3201-E92E-0D47B30B52D7}"/>
              </a:ext>
            </a:extLst>
          </p:cNvPr>
          <p:cNvSpPr txBox="1"/>
          <p:nvPr/>
        </p:nvSpPr>
        <p:spPr>
          <a:xfrm>
            <a:off x="1680670" y="3946778"/>
            <a:ext cx="3583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Abarca casi todos los casos de demencia 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8E1EF8-0554-704D-9C5F-206A13A8CE71}"/>
              </a:ext>
            </a:extLst>
          </p:cNvPr>
          <p:cNvSpPr txBox="1"/>
          <p:nvPr/>
        </p:nvSpPr>
        <p:spPr>
          <a:xfrm>
            <a:off x="5820147" y="3969019"/>
            <a:ext cx="4619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estima que cada 20 años aumentarán los casos el doble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C21F875-0864-46DC-0D53-9C7AF9B87B41}"/>
              </a:ext>
            </a:extLst>
          </p:cNvPr>
          <p:cNvSpPr/>
          <p:nvPr/>
        </p:nvSpPr>
        <p:spPr>
          <a:xfrm>
            <a:off x="765810" y="3830009"/>
            <a:ext cx="10660380" cy="1109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01A8159-9398-AB7F-E5CF-94200481B96C}"/>
              </a:ext>
            </a:extLst>
          </p:cNvPr>
          <p:cNvSpPr/>
          <p:nvPr/>
        </p:nvSpPr>
        <p:spPr>
          <a:xfrm>
            <a:off x="765810" y="3418401"/>
            <a:ext cx="3124200" cy="4116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374A9B9-6441-406A-4B95-13B5A3696C26}"/>
              </a:ext>
            </a:extLst>
          </p:cNvPr>
          <p:cNvCxnSpPr>
            <a:cxnSpLocks/>
          </p:cNvCxnSpPr>
          <p:nvPr/>
        </p:nvCxnSpPr>
        <p:spPr>
          <a:xfrm>
            <a:off x="5378245" y="3830008"/>
            <a:ext cx="0" cy="1109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8D24EC04-DA8E-B4BD-79AF-7D01FEA07801}"/>
              </a:ext>
            </a:extLst>
          </p:cNvPr>
          <p:cNvSpPr/>
          <p:nvPr/>
        </p:nvSpPr>
        <p:spPr>
          <a:xfrm>
            <a:off x="5051491" y="4087088"/>
            <a:ext cx="889080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áfico 25" descr="Grupo con relleno sólido">
            <a:extLst>
              <a:ext uri="{FF2B5EF4-FFF2-40B4-BE49-F238E27FC236}">
                <a16:creationId xmlns:a16="http://schemas.microsoft.com/office/drawing/2014/main" id="{A576D307-494E-19CC-7888-5966BA76A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235" y="3927319"/>
            <a:ext cx="914400" cy="9144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1446A11F-1D9C-3BBD-22A5-6327F23703CF}"/>
              </a:ext>
            </a:extLst>
          </p:cNvPr>
          <p:cNvSpPr/>
          <p:nvPr/>
        </p:nvSpPr>
        <p:spPr>
          <a:xfrm>
            <a:off x="758190" y="5501300"/>
            <a:ext cx="10660380" cy="1109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820ECF3-8061-6750-15B4-931C523977DD}"/>
              </a:ext>
            </a:extLst>
          </p:cNvPr>
          <p:cNvSpPr/>
          <p:nvPr/>
        </p:nvSpPr>
        <p:spPr>
          <a:xfrm>
            <a:off x="765809" y="5089692"/>
            <a:ext cx="3949861" cy="41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Fármacos para EA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7EC35D6C-FD76-0237-E537-140F23CF0FA3}"/>
              </a:ext>
            </a:extLst>
          </p:cNvPr>
          <p:cNvCxnSpPr>
            <a:cxnSpLocks/>
            <a:stCxn id="7" idx="1"/>
            <a:endCxn id="21" idx="1"/>
          </p:cNvCxnSpPr>
          <p:nvPr/>
        </p:nvCxnSpPr>
        <p:spPr>
          <a:xfrm rot="10800000" flipV="1">
            <a:off x="765810" y="1949193"/>
            <a:ext cx="3810" cy="1675011"/>
          </a:xfrm>
          <a:prstGeom prst="bentConnector3">
            <a:avLst>
              <a:gd name="adj1" fmla="val 6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FC32951-A401-67D3-AEB9-638E96E2320C}"/>
              </a:ext>
            </a:extLst>
          </p:cNvPr>
          <p:cNvCxnSpPr>
            <a:cxnSpLocks/>
            <a:stCxn id="20" idx="1"/>
            <a:endCxn id="31" idx="1"/>
          </p:cNvCxnSpPr>
          <p:nvPr/>
        </p:nvCxnSpPr>
        <p:spPr>
          <a:xfrm rot="10800000" flipV="1">
            <a:off x="765810" y="4384520"/>
            <a:ext cx="1" cy="91097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6" name="Gráfico 45" descr="Gráfico exponencial contorno">
            <a:extLst>
              <a:ext uri="{FF2B5EF4-FFF2-40B4-BE49-F238E27FC236}">
                <a16:creationId xmlns:a16="http://schemas.microsoft.com/office/drawing/2014/main" id="{20679D24-1930-1585-FD81-3B26A67A8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98365" y="3923896"/>
            <a:ext cx="914400" cy="914400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4F7FA6-2F1D-23FF-BC58-E4955B4D5DB0}"/>
              </a:ext>
            </a:extLst>
          </p:cNvPr>
          <p:cNvCxnSpPr/>
          <p:nvPr/>
        </p:nvCxnSpPr>
        <p:spPr>
          <a:xfrm flipH="1">
            <a:off x="4026333" y="5510633"/>
            <a:ext cx="1" cy="1105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Gráfico 53" descr="Medicina con relleno sólido">
            <a:extLst>
              <a:ext uri="{FF2B5EF4-FFF2-40B4-BE49-F238E27FC236}">
                <a16:creationId xmlns:a16="http://schemas.microsoft.com/office/drawing/2014/main" id="{D80B5AB2-715A-C40F-0988-92C89B8D2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809" y="5568724"/>
            <a:ext cx="914400" cy="91440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F8565095-85BF-20BE-3BBE-8864A0C32F4E}"/>
              </a:ext>
            </a:extLst>
          </p:cNvPr>
          <p:cNvSpPr txBox="1"/>
          <p:nvPr/>
        </p:nvSpPr>
        <p:spPr>
          <a:xfrm>
            <a:off x="1452768" y="5636442"/>
            <a:ext cx="2281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Solo controlan los efectos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1F0D9EBB-6419-0C8F-169E-468B4EB276DC}"/>
              </a:ext>
            </a:extLst>
          </p:cNvPr>
          <p:cNvSpPr/>
          <p:nvPr/>
        </p:nvSpPr>
        <p:spPr>
          <a:xfrm>
            <a:off x="3633844" y="5776752"/>
            <a:ext cx="889080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831EDA-85E9-9E8E-7864-4AE28CDD398E}"/>
              </a:ext>
            </a:extLst>
          </p:cNvPr>
          <p:cNvSpPr txBox="1"/>
          <p:nvPr/>
        </p:nvSpPr>
        <p:spPr>
          <a:xfrm>
            <a:off x="4391235" y="5618069"/>
            <a:ext cx="1960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Efectos </a:t>
            </a:r>
          </a:p>
          <a:p>
            <a:pPr algn="ctr"/>
            <a:r>
              <a:rPr lang="es-MX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secundarios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97A0405-AB96-719C-3978-A4B4943AB2A5}"/>
              </a:ext>
            </a:extLst>
          </p:cNvPr>
          <p:cNvCxnSpPr/>
          <p:nvPr/>
        </p:nvCxnSpPr>
        <p:spPr>
          <a:xfrm flipH="1">
            <a:off x="6313046" y="5501300"/>
            <a:ext cx="1" cy="1105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508D84F-EEB6-CE52-ED45-21FB04E52226}"/>
              </a:ext>
            </a:extLst>
          </p:cNvPr>
          <p:cNvSpPr txBox="1"/>
          <p:nvPr/>
        </p:nvSpPr>
        <p:spPr>
          <a:xfrm>
            <a:off x="6384392" y="5678849"/>
            <a:ext cx="5001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Náuseas, vómito, diarrea, pérdida de apetito, confusión, mareos y caídas.</a:t>
            </a:r>
            <a:endParaRPr lang="es-MX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0B8C4-2E6D-7D08-C727-C66EEB03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7E6BC2-5372-AA21-7602-FA6C20F50BD3}"/>
              </a:ext>
            </a:extLst>
          </p:cNvPr>
          <p:cNvSpPr/>
          <p:nvPr/>
        </p:nvSpPr>
        <p:spPr>
          <a:xfrm>
            <a:off x="765810" y="2139443"/>
            <a:ext cx="10660380" cy="1109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804730-D60E-62AD-0502-6A72DC5DC1AA}"/>
              </a:ext>
            </a:extLst>
          </p:cNvPr>
          <p:cNvSpPr/>
          <p:nvPr/>
        </p:nvSpPr>
        <p:spPr>
          <a:xfrm>
            <a:off x="765809" y="1727835"/>
            <a:ext cx="5810248" cy="411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problema del diseño de fármacos para EA</a:t>
            </a:r>
          </a:p>
        </p:txBody>
      </p:sp>
      <p:pic>
        <p:nvPicPr>
          <p:cNvPr id="10" name="Gráfico 9" descr="Productos químicos con relleno sólido">
            <a:extLst>
              <a:ext uri="{FF2B5EF4-FFF2-40B4-BE49-F238E27FC236}">
                <a16:creationId xmlns:a16="http://schemas.microsoft.com/office/drawing/2014/main" id="{4077D06E-A6FB-F329-9541-A2488205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90" y="2236753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8E7C4C4-E567-7F25-98F0-9AAF1BD003C9}"/>
              </a:ext>
            </a:extLst>
          </p:cNvPr>
          <p:cNvSpPr txBox="1"/>
          <p:nvPr/>
        </p:nvSpPr>
        <p:spPr>
          <a:xfrm>
            <a:off x="1748790" y="2315550"/>
            <a:ext cx="303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han llevado a cabo muchas investigaciones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B15EC81-462C-6D4D-0F9B-2FCF41746431}"/>
              </a:ext>
            </a:extLst>
          </p:cNvPr>
          <p:cNvCxnSpPr/>
          <p:nvPr/>
        </p:nvCxnSpPr>
        <p:spPr>
          <a:xfrm>
            <a:off x="5185039" y="2116789"/>
            <a:ext cx="0" cy="110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5FCF1ED5-FB3C-09FD-D3DD-5F02B41981EE}"/>
              </a:ext>
            </a:extLst>
          </p:cNvPr>
          <p:cNvSpPr/>
          <p:nvPr/>
        </p:nvSpPr>
        <p:spPr>
          <a:xfrm>
            <a:off x="4962153" y="2396111"/>
            <a:ext cx="889080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F48172-11AC-6BC9-322B-C22091C01573}"/>
              </a:ext>
            </a:extLst>
          </p:cNvPr>
          <p:cNvSpPr txBox="1"/>
          <p:nvPr/>
        </p:nvSpPr>
        <p:spPr>
          <a:xfrm>
            <a:off x="6517426" y="2340010"/>
            <a:ext cx="3171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tase de éxito de estos es casi nula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áfico 28" descr="Gráfico de tendencia descendente con relleno sólido">
            <a:extLst>
              <a:ext uri="{FF2B5EF4-FFF2-40B4-BE49-F238E27FC236}">
                <a16:creationId xmlns:a16="http://schemas.microsoft.com/office/drawing/2014/main" id="{CE559050-60EC-604D-0E3A-703552E1D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4435" y="2214100"/>
            <a:ext cx="914400" cy="9144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61A4B3BE-FCB6-0608-47F7-65CB86CC38EC}"/>
              </a:ext>
            </a:extLst>
          </p:cNvPr>
          <p:cNvSpPr/>
          <p:nvPr/>
        </p:nvSpPr>
        <p:spPr>
          <a:xfrm>
            <a:off x="765809" y="3882090"/>
            <a:ext cx="10660380" cy="1109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3A7369C-12CA-E260-C16C-5BAD2540782A}"/>
              </a:ext>
            </a:extLst>
          </p:cNvPr>
          <p:cNvSpPr/>
          <p:nvPr/>
        </p:nvSpPr>
        <p:spPr>
          <a:xfrm>
            <a:off x="765808" y="3470482"/>
            <a:ext cx="4118609" cy="4116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diseño de fármacos para EA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EE48A8-0306-2B65-5B81-5E1224A6C2AB}"/>
              </a:ext>
            </a:extLst>
          </p:cNvPr>
          <p:cNvSpPr txBox="1"/>
          <p:nvPr/>
        </p:nvSpPr>
        <p:spPr>
          <a:xfrm>
            <a:off x="1586865" y="4025395"/>
            <a:ext cx="26606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naturaleza de la EA es multifactorial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A3240F8-D892-1A79-F502-75053D6A1953}"/>
              </a:ext>
            </a:extLst>
          </p:cNvPr>
          <p:cNvCxnSpPr>
            <a:stCxn id="3" idx="1"/>
            <a:endCxn id="30" idx="1"/>
          </p:cNvCxnSpPr>
          <p:nvPr/>
        </p:nvCxnSpPr>
        <p:spPr>
          <a:xfrm rot="10800000" flipV="1">
            <a:off x="765810" y="2693953"/>
            <a:ext cx="1" cy="174264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Gráfico 40" descr="Piezas de rompecabezas contorno">
            <a:extLst>
              <a:ext uri="{FF2B5EF4-FFF2-40B4-BE49-F238E27FC236}">
                <a16:creationId xmlns:a16="http://schemas.microsoft.com/office/drawing/2014/main" id="{E1ADD651-6D70-202A-E132-031B039A4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390" y="3922138"/>
            <a:ext cx="914400" cy="914400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CDC73C0-F38D-F74B-E889-37D44E35C482}"/>
              </a:ext>
            </a:extLst>
          </p:cNvPr>
          <p:cNvCxnSpPr/>
          <p:nvPr/>
        </p:nvCxnSpPr>
        <p:spPr>
          <a:xfrm>
            <a:off x="4691377" y="3882090"/>
            <a:ext cx="0" cy="110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2DC33FE6-5FE2-B3BE-56AE-A112F304358F}"/>
              </a:ext>
            </a:extLst>
          </p:cNvPr>
          <p:cNvSpPr/>
          <p:nvPr/>
        </p:nvSpPr>
        <p:spPr>
          <a:xfrm>
            <a:off x="4247535" y="4108243"/>
            <a:ext cx="889080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A5154B-644D-BAC3-07DA-7B7C4D16A6DB}"/>
              </a:ext>
            </a:extLst>
          </p:cNvPr>
          <p:cNvSpPr txBox="1"/>
          <p:nvPr/>
        </p:nvSpPr>
        <p:spPr>
          <a:xfrm>
            <a:off x="5052355" y="3961940"/>
            <a:ext cx="25816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 demostrado que la DM2 puede ser un factor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54EC351-C1ED-44B8-B78A-BBB4FEBA2725}"/>
              </a:ext>
            </a:extLst>
          </p:cNvPr>
          <p:cNvCxnSpPr/>
          <p:nvPr/>
        </p:nvCxnSpPr>
        <p:spPr>
          <a:xfrm>
            <a:off x="7718323" y="3882090"/>
            <a:ext cx="0" cy="110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203E0B06-11FD-09E0-4D65-1A71E1E67300}"/>
              </a:ext>
            </a:extLst>
          </p:cNvPr>
          <p:cNvSpPr/>
          <p:nvPr/>
        </p:nvSpPr>
        <p:spPr>
          <a:xfrm>
            <a:off x="7456983" y="4182905"/>
            <a:ext cx="889080" cy="5503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89DF70B-5D0B-DF38-4057-0A9C3D776C7A}"/>
              </a:ext>
            </a:extLst>
          </p:cNvPr>
          <p:cNvSpPr txBox="1"/>
          <p:nvPr/>
        </p:nvSpPr>
        <p:spPr>
          <a:xfrm>
            <a:off x="8268843" y="3972099"/>
            <a:ext cx="29373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han probado con éxito fármacos de DM2 para EA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9377F17E-271F-29C3-C393-215C6C900199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7724088" y="3272811"/>
            <a:ext cx="298479" cy="3728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8263509-838D-DFDE-FA2A-AA53F7DAD64E}"/>
              </a:ext>
            </a:extLst>
          </p:cNvPr>
          <p:cNvSpPr/>
          <p:nvPr/>
        </p:nvSpPr>
        <p:spPr>
          <a:xfrm>
            <a:off x="2825112" y="5286241"/>
            <a:ext cx="6368047" cy="11383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ha llevado a cabo ninguna investigación sobre diseño de fármacos para la asociación Alzheimer – Diabetes Mellitus 2</a:t>
            </a:r>
          </a:p>
        </p:txBody>
      </p:sp>
    </p:spTree>
    <p:extLst>
      <p:ext uri="{BB962C8B-B14F-4D97-AF65-F5344CB8AC3E}">
        <p14:creationId xmlns:p14="http://schemas.microsoft.com/office/powerpoint/2010/main" val="41110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EDC69-0A75-80A0-83F4-403D758AE1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43844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6FDE-4E00-6EE8-1610-FF882092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057"/>
            <a:ext cx="10515600" cy="365990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empleo de modelos </a:t>
            </a:r>
            <a:r>
              <a:rPr lang="es-MX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QSAR</a:t>
            </a: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combinados con técnicas de </a:t>
            </a:r>
            <a:r>
              <a:rPr lang="es-MX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aprendizaje automático </a:t>
            </a: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permitirá identificar potenciales inhibidores que actúen sobre múltiples </a:t>
            </a:r>
            <a:r>
              <a:rPr lang="es-MX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blancos moleculares </a:t>
            </a: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relevantes para el </a:t>
            </a:r>
            <a:r>
              <a:rPr lang="es-MX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Alzheimer</a:t>
            </a: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MX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 Mellitus 2</a:t>
            </a:r>
            <a:r>
              <a:rPr lang="es-MX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6C7E0-3BAE-57F5-2DD8-07CCAFB5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839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AC703-FC55-31C1-8B8A-45595440EA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5673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E6D54-DE9E-EDAE-4C19-3F7D3E30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9176"/>
            <a:ext cx="10515600" cy="35320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inhibidores con capacidad para modular múltiples blancos relacionados con la asociación entre la enfermedad de Alzheimer y la diabetes mellitus.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9DFBF4-62F5-D6FC-79BC-413A525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55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1C0D-A0CC-832A-8EF5-76D4ED50D9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747711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4FE94-CACE-AF40-539E-25E8234D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274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Recopilar y analizar datos experimentales de inhibición de moléculas dirigidas a las proteínas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STAT3, EGFR, SRC, MAPK1 y ESR1.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modelos QSAR con aprendizaje automático para predecir la actividad inhibitoria de moléculas dirigidas a las proteínas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STAT3, EGFR, SRC, MAPK1 y ESR1.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potenciales inhibidores aplicando los modelos QSAR desarrollados a una base de datos de compuestos naturales.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simulaciones de acoplamiento molecular para los inhibidores predichos por los modelos QSAR.</a:t>
            </a:r>
          </a:p>
          <a:p>
            <a:pPr marL="514350" indent="-514350" algn="just">
              <a:buFont typeface="+mj-lt"/>
              <a:buAutoNum type="arabicPeriod"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69DA6-893C-77DF-0AD1-D2925C0D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76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787A-FA85-27DF-F655-9D01999B2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594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MATERIALES Y MÉTODOS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F4DC44-DBF4-F1F1-E052-C5F0C91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6ED218-72C3-E3B4-A124-80110E4E0885}"/>
              </a:ext>
            </a:extLst>
          </p:cNvPr>
          <p:cNvSpPr/>
          <p:nvPr/>
        </p:nvSpPr>
        <p:spPr>
          <a:xfrm>
            <a:off x="949124" y="3717875"/>
            <a:ext cx="1017414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23E288-1F57-45C7-2A02-EBB8B9A8FB2E}"/>
              </a:ext>
            </a:extLst>
          </p:cNvPr>
          <p:cNvSpPr/>
          <p:nvPr/>
        </p:nvSpPr>
        <p:spPr>
          <a:xfrm>
            <a:off x="949124" y="2559461"/>
            <a:ext cx="1017414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6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DA1AC-0E63-1DF7-9059-DDECA5E195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25563"/>
            <a:ext cx="10515600" cy="714167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57879A-6C3A-EC0A-C083-47BD3095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2</a:t>
            </a:fld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D0D558B-0815-5429-3A5D-E170EE15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5"/>
            <a:ext cx="10515600" cy="4456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Introducción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Antecedentes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Justificación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Objetivos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Hipótesis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Materiales y métodos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Cronograma</a:t>
            </a:r>
          </a:p>
          <a:p>
            <a:pPr marL="0" indent="0">
              <a:buNone/>
            </a:pPr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Referencias</a:t>
            </a:r>
          </a:p>
        </p:txBody>
      </p:sp>
    </p:spTree>
    <p:extLst>
      <p:ext uri="{BB962C8B-B14F-4D97-AF65-F5344CB8AC3E}">
        <p14:creationId xmlns:p14="http://schemas.microsoft.com/office/powerpoint/2010/main" val="75791331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28898A-736E-C658-901D-29188121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22" y="882460"/>
            <a:ext cx="5924753" cy="5093080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E924884-CEA4-F129-3765-200BA4174ABB}"/>
              </a:ext>
            </a:extLst>
          </p:cNvPr>
          <p:cNvCxnSpPr>
            <a:cxnSpLocks/>
          </p:cNvCxnSpPr>
          <p:nvPr/>
        </p:nvCxnSpPr>
        <p:spPr>
          <a:xfrm>
            <a:off x="1935480" y="2438400"/>
            <a:ext cx="1623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ciCrunch | Research Resource Resolver">
            <a:extLst>
              <a:ext uri="{FF2B5EF4-FFF2-40B4-BE49-F238E27FC236}">
                <a16:creationId xmlns:a16="http://schemas.microsoft.com/office/drawing/2014/main" id="{87D58259-034D-D275-1209-BDD2312D4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5" b="30000"/>
          <a:stretch/>
        </p:blipFill>
        <p:spPr bwMode="auto">
          <a:xfrm>
            <a:off x="236219" y="2202180"/>
            <a:ext cx="1659643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92D7E4-CC77-A394-2393-F7B5B529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89" y="1756701"/>
            <a:ext cx="1662509" cy="6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7BB18C3-85FB-BC4C-7B52-F1B7A94ACC78}"/>
              </a:ext>
            </a:extLst>
          </p:cNvPr>
          <p:cNvCxnSpPr/>
          <p:nvPr/>
        </p:nvCxnSpPr>
        <p:spPr>
          <a:xfrm flipH="1">
            <a:off x="8724900" y="2517487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52A0DED3-3ED3-8289-F8A3-F6D8FB5D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0" y="2875238"/>
            <a:ext cx="1331005" cy="71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OCONUT Database Logo">
            <a:extLst>
              <a:ext uri="{FF2B5EF4-FFF2-40B4-BE49-F238E27FC236}">
                <a16:creationId xmlns:a16="http://schemas.microsoft.com/office/drawing/2014/main" id="{47723F92-86BA-B357-AC05-06F67B6F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40" y="3891578"/>
            <a:ext cx="1923916" cy="63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C66888-0674-CEA9-EAAB-EA1C014ECCA5}"/>
              </a:ext>
            </a:extLst>
          </p:cNvPr>
          <p:cNvCxnSpPr>
            <a:stCxn id="8" idx="3"/>
          </p:cNvCxnSpPr>
          <p:nvPr/>
        </p:nvCxnSpPr>
        <p:spPr>
          <a:xfrm flipV="1">
            <a:off x="1680655" y="3233465"/>
            <a:ext cx="23274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77E59FB-9C93-670F-1E5F-8C79880BCA4B}"/>
              </a:ext>
            </a:extLst>
          </p:cNvPr>
          <p:cNvCxnSpPr>
            <a:stCxn id="9" idx="3"/>
          </p:cNvCxnSpPr>
          <p:nvPr/>
        </p:nvCxnSpPr>
        <p:spPr>
          <a:xfrm>
            <a:off x="2989956" y="4206970"/>
            <a:ext cx="1444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D84DDA2-2E3C-0829-6857-D3AF8C4EAD9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5F8FD"/>
              </a:clrFrom>
              <a:clrTo>
                <a:srgbClr val="F5F8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0529" y="4061757"/>
            <a:ext cx="2936339" cy="44693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8D3544-19FF-76A1-73A8-AEA847C44B77}"/>
              </a:ext>
            </a:extLst>
          </p:cNvPr>
          <p:cNvCxnSpPr>
            <a:cxnSpLocks/>
          </p:cNvCxnSpPr>
          <p:nvPr/>
        </p:nvCxnSpPr>
        <p:spPr>
          <a:xfrm flipH="1">
            <a:off x="7853680" y="4285224"/>
            <a:ext cx="1136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8E8824-E9A4-BC20-1E84-A770DBDE0F86}"/>
              </a:ext>
            </a:extLst>
          </p:cNvPr>
          <p:cNvSpPr txBox="1"/>
          <p:nvPr/>
        </p:nvSpPr>
        <p:spPr>
          <a:xfrm>
            <a:off x="8724900" y="4792727"/>
            <a:ext cx="155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SMINA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EEE69F-5A5B-6D6E-F5D1-DA7F56E104D8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52852" y="5023559"/>
            <a:ext cx="12720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4" descr="RDKit · GitHub">
            <a:extLst>
              <a:ext uri="{FF2B5EF4-FFF2-40B4-BE49-F238E27FC236}">
                <a16:creationId xmlns:a16="http://schemas.microsoft.com/office/drawing/2014/main" id="{5E6CE4D6-AD1C-4BB3-D16A-AA8AA18F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50" y="2304495"/>
            <a:ext cx="705808" cy="7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28B75A6-B000-6897-9A1A-4B03E55731BB}"/>
              </a:ext>
            </a:extLst>
          </p:cNvPr>
          <p:cNvSpPr txBox="1">
            <a:spLocks/>
          </p:cNvSpPr>
          <p:nvPr/>
        </p:nvSpPr>
        <p:spPr>
          <a:xfrm>
            <a:off x="923168" y="105764"/>
            <a:ext cx="10515600" cy="8655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general</a:t>
            </a:r>
          </a:p>
        </p:txBody>
      </p:sp>
      <p:pic>
        <p:nvPicPr>
          <p:cNvPr id="18" name="Imagen 17" descr="Imagen que contiene transporte, rueda, firmar&#10;&#10;Descripción generada automáticamente">
            <a:extLst>
              <a:ext uri="{FF2B5EF4-FFF2-40B4-BE49-F238E27FC236}">
                <a16:creationId xmlns:a16="http://schemas.microsoft.com/office/drawing/2014/main" id="{598457C1-7468-F18C-172F-AC9E53EDD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851" y="0"/>
            <a:ext cx="1174148" cy="1238865"/>
          </a:xfrm>
          <a:prstGeom prst="rect">
            <a:avLst/>
          </a:prstGeom>
        </p:spPr>
      </p:pic>
      <p:pic>
        <p:nvPicPr>
          <p:cNvPr id="19" name="Picture 2" descr="Escudo I.P.N. – Sociedad, Tecnología y Deontología.">
            <a:extLst>
              <a:ext uri="{FF2B5EF4-FFF2-40B4-BE49-F238E27FC236}">
                <a16:creationId xmlns:a16="http://schemas.microsoft.com/office/drawing/2014/main" id="{2D9E202F-940C-1247-9D3C-B3C1E948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5" y="-19151"/>
            <a:ext cx="1091556" cy="116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02BE78E-DC0E-11C0-9AB0-12B5AC7D0F6C}"/>
              </a:ext>
            </a:extLst>
          </p:cNvPr>
          <p:cNvSpPr txBox="1"/>
          <p:nvPr/>
        </p:nvSpPr>
        <p:spPr>
          <a:xfrm>
            <a:off x="4273061" y="5934670"/>
            <a:ext cx="381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Potenciales inhibidores </a:t>
            </a:r>
            <a:r>
              <a:rPr lang="es-MX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multi-diana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blancos de la asociación EA-DM</a:t>
            </a:r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5E737874-5FB3-A958-431E-3C555C16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7235" y="6424612"/>
            <a:ext cx="2743200" cy="365125"/>
          </a:xfrm>
        </p:spPr>
        <p:txBody>
          <a:bodyPr/>
          <a:lstStyle/>
          <a:p>
            <a:fld id="{2E56899B-242B-443E-9410-C546A426D182}" type="slidenum">
              <a:rPr lang="es-MX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CSB PDB: Policies and Logo">
            <a:extLst>
              <a:ext uri="{FF2B5EF4-FFF2-40B4-BE49-F238E27FC236}">
                <a16:creationId xmlns:a16="http://schemas.microsoft.com/office/drawing/2014/main" id="{F65EE69F-5B35-D86C-F2AE-3E509266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" y="4860548"/>
            <a:ext cx="1953770" cy="5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15CFD4-E3B4-9D6A-C948-419C4A58E535}"/>
              </a:ext>
            </a:extLst>
          </p:cNvPr>
          <p:cNvCxnSpPr>
            <a:stCxn id="1026" idx="3"/>
          </p:cNvCxnSpPr>
          <p:nvPr/>
        </p:nvCxnSpPr>
        <p:spPr>
          <a:xfrm flipV="1">
            <a:off x="2654236" y="5112774"/>
            <a:ext cx="2143906" cy="6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9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1651B-FD3D-4F7A-EFB6-A2FACC62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F9A20D-118B-2385-2773-50781382B99A}"/>
              </a:ext>
            </a:extLst>
          </p:cNvPr>
          <p:cNvSpPr txBox="1">
            <a:spLocks/>
          </p:cNvSpPr>
          <p:nvPr/>
        </p:nvSpPr>
        <p:spPr>
          <a:xfrm>
            <a:off x="0" y="1252602"/>
            <a:ext cx="2133600" cy="534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1</a:t>
            </a:r>
          </a:p>
        </p:txBody>
      </p:sp>
      <p:pic>
        <p:nvPicPr>
          <p:cNvPr id="8" name="Picture 2" descr="SciCrunch | Research Resource Resolver">
            <a:extLst>
              <a:ext uri="{FF2B5EF4-FFF2-40B4-BE49-F238E27FC236}">
                <a16:creationId xmlns:a16="http://schemas.microsoft.com/office/drawing/2014/main" id="{FB4D615B-F720-E025-465C-1B3E0B4F1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5" b="30000"/>
          <a:stretch/>
        </p:blipFill>
        <p:spPr bwMode="auto">
          <a:xfrm>
            <a:off x="344129" y="3134615"/>
            <a:ext cx="2281084" cy="5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EA186A-AF7B-A026-4F40-92522D276BB6}"/>
              </a:ext>
            </a:extLst>
          </p:cNvPr>
          <p:cNvSpPr/>
          <p:nvPr/>
        </p:nvSpPr>
        <p:spPr>
          <a:xfrm>
            <a:off x="2793340" y="3116867"/>
            <a:ext cx="647949" cy="580104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A5CBD9-AF85-5B29-54A9-11F1ADB65A22}"/>
              </a:ext>
            </a:extLst>
          </p:cNvPr>
          <p:cNvSpPr txBox="1"/>
          <p:nvPr/>
        </p:nvSpPr>
        <p:spPr>
          <a:xfrm>
            <a:off x="3539613" y="2845415"/>
            <a:ext cx="2123768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Descargar datos </a:t>
            </a:r>
            <a:r>
              <a:rPr lang="es-MX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experimentales de inhibición </a:t>
            </a:r>
            <a:r>
              <a:rPr lang="es-MX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para: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14CB69C-B6EC-BE94-7C17-3EBF4B91740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2070674"/>
            <a:ext cx="550606" cy="143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3F07A5-AC7B-7757-63A7-483E445652D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2699938"/>
            <a:ext cx="550606" cy="80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20A3F4B-CA77-80DA-A7F6-5E5B578CFC1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3307080"/>
            <a:ext cx="550606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1F5C4F1-10C1-9109-4005-FCE7B0A5B05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63381" y="3507135"/>
            <a:ext cx="550606" cy="3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F7A968-3D33-7900-6969-AEF39482DAA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63381" y="3507135"/>
            <a:ext cx="550606" cy="97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1CC222F-3BAF-EFB3-7FE1-3FCC2A15169F}"/>
              </a:ext>
            </a:extLst>
          </p:cNvPr>
          <p:cNvSpPr txBox="1"/>
          <p:nvPr/>
        </p:nvSpPr>
        <p:spPr>
          <a:xfrm>
            <a:off x="6213987" y="1918122"/>
            <a:ext cx="11110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661D7B-2C39-896C-FDA6-BA012D66B315}"/>
              </a:ext>
            </a:extLst>
          </p:cNvPr>
          <p:cNvSpPr txBox="1"/>
          <p:nvPr/>
        </p:nvSpPr>
        <p:spPr>
          <a:xfrm>
            <a:off x="6213987" y="2619345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EGFR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2A1C1C-B5FC-4309-A058-CC1AFCED0DAD}"/>
              </a:ext>
            </a:extLst>
          </p:cNvPr>
          <p:cNvSpPr txBox="1"/>
          <p:nvPr/>
        </p:nvSpPr>
        <p:spPr>
          <a:xfrm>
            <a:off x="6213986" y="3206864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125ECBB-00E4-E116-BC26-987D86037F76}"/>
              </a:ext>
            </a:extLst>
          </p:cNvPr>
          <p:cNvSpPr txBox="1"/>
          <p:nvPr/>
        </p:nvSpPr>
        <p:spPr>
          <a:xfrm>
            <a:off x="6213986" y="3791842"/>
            <a:ext cx="11369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MAPK1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BA9C4E-5E4B-B31A-DEF5-271984556D6D}"/>
              </a:ext>
            </a:extLst>
          </p:cNvPr>
          <p:cNvSpPr txBox="1"/>
          <p:nvPr/>
        </p:nvSpPr>
        <p:spPr>
          <a:xfrm>
            <a:off x="6213986" y="4401442"/>
            <a:ext cx="10520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ESR1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897505FB-EBE0-0ECB-7EA6-1CE6F386DE0C}"/>
              </a:ext>
            </a:extLst>
          </p:cNvPr>
          <p:cNvSpPr/>
          <p:nvPr/>
        </p:nvSpPr>
        <p:spPr>
          <a:xfrm>
            <a:off x="7325030" y="3033293"/>
            <a:ext cx="647949" cy="580104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D12B422-3445-D845-64F1-832CF0FDEB95}"/>
              </a:ext>
            </a:extLst>
          </p:cNvPr>
          <p:cNvCxnSpPr>
            <a:stCxn id="2" idx="0"/>
          </p:cNvCxnSpPr>
          <p:nvPr/>
        </p:nvCxnSpPr>
        <p:spPr>
          <a:xfrm flipV="1">
            <a:off x="4601497" y="2383536"/>
            <a:ext cx="983" cy="46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495F85B-7ADF-1041-C1BF-F0280BD24B38}"/>
              </a:ext>
            </a:extLst>
          </p:cNvPr>
          <p:cNvSpPr txBox="1"/>
          <p:nvPr/>
        </p:nvSpPr>
        <p:spPr>
          <a:xfrm>
            <a:off x="3797519" y="1787578"/>
            <a:ext cx="1683725" cy="578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0B358CE-D69B-7A95-1F86-D00BCB5E7B78}"/>
              </a:ext>
            </a:extLst>
          </p:cNvPr>
          <p:cNvSpPr txBox="1"/>
          <p:nvPr/>
        </p:nvSpPr>
        <p:spPr>
          <a:xfrm>
            <a:off x="3979656" y="4586108"/>
            <a:ext cx="1243682" cy="57888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s-MX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17A5659-A6AF-DC9D-9D67-DBFCAD218441}"/>
              </a:ext>
            </a:extLst>
          </p:cNvPr>
          <p:cNvSpPr txBox="1"/>
          <p:nvPr/>
        </p:nvSpPr>
        <p:spPr>
          <a:xfrm>
            <a:off x="8254178" y="2817792"/>
            <a:ext cx="2630796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Tratamiento de datos: Remover </a:t>
            </a:r>
            <a:r>
              <a:rPr lang="es-MX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faltantes </a:t>
            </a:r>
            <a:r>
              <a:rPr lang="es-MX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duplicados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A2CA2-A864-FE72-2FFA-940A7115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850" y="1025835"/>
            <a:ext cx="1179934" cy="12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5C99AF-5F12-02BF-E040-ED737983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83" y="4184072"/>
            <a:ext cx="2902892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57C8E89-5613-E5C5-F64E-09731570357A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9569576" y="4141231"/>
            <a:ext cx="1052053" cy="27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90ABBF5-8241-33B6-BF00-0754F2B74C3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569576" y="2168689"/>
            <a:ext cx="364274" cy="64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8B39E889-4A02-4B98-CD23-DE7D0F6304B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601497" y="4168854"/>
            <a:ext cx="0" cy="43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7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A882B3-2119-6B25-3D79-D18B4DC6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57AA03-C582-1A23-8428-3A292ACC5082}"/>
              </a:ext>
            </a:extLst>
          </p:cNvPr>
          <p:cNvSpPr txBox="1"/>
          <p:nvPr/>
        </p:nvSpPr>
        <p:spPr>
          <a:xfrm>
            <a:off x="344129" y="3429000"/>
            <a:ext cx="2123768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pIC</a:t>
            </a:r>
            <a:r>
              <a:rPr lang="es-MX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647E20-9D01-427E-A3B6-48C46FCC48D9}"/>
              </a:ext>
            </a:extLst>
          </p:cNvPr>
          <p:cNvCxnSpPr>
            <a:stCxn id="5" idx="2"/>
          </p:cNvCxnSpPr>
          <p:nvPr/>
        </p:nvCxnSpPr>
        <p:spPr>
          <a:xfrm>
            <a:off x="1406013" y="3829110"/>
            <a:ext cx="0" cy="50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E7F945-8FF6-B08C-B182-15ED6AD937B4}"/>
                  </a:ext>
                </a:extLst>
              </p:cNvPr>
              <p:cNvSpPr txBox="1"/>
              <p:nvPr/>
            </p:nvSpPr>
            <p:spPr>
              <a:xfrm>
                <a:off x="91747" y="4520692"/>
                <a:ext cx="2859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𝒑𝑰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MX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E7F945-8FF6-B08C-B182-15ED6AD9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" y="4520692"/>
                <a:ext cx="2859629" cy="369332"/>
              </a:xfrm>
              <a:prstGeom prst="rect">
                <a:avLst/>
              </a:prstGeom>
              <a:blipFill>
                <a:blip r:embed="rId3"/>
                <a:stretch>
                  <a:fillRect l="-3198" t="-1667" b="-3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9999BB2C-D299-7F54-5EE0-212FB1B1C2BE}"/>
              </a:ext>
            </a:extLst>
          </p:cNvPr>
          <p:cNvSpPr/>
          <p:nvPr/>
        </p:nvSpPr>
        <p:spPr>
          <a:xfrm>
            <a:off x="3304616" y="3162300"/>
            <a:ext cx="2965006" cy="1013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una nueva columna que establezca la actividad de las moléculas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CFA152E-2AE0-AEB4-88F7-52493AD9D2CF}"/>
              </a:ext>
            </a:extLst>
          </p:cNvPr>
          <p:cNvSpPr/>
          <p:nvPr/>
        </p:nvSpPr>
        <p:spPr>
          <a:xfrm>
            <a:off x="2616359" y="3382651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546D98-5674-0C4B-077D-0E59310927CE}"/>
                  </a:ext>
                </a:extLst>
              </p:cNvPr>
              <p:cNvSpPr txBox="1"/>
              <p:nvPr/>
            </p:nvSpPr>
            <p:spPr>
              <a:xfrm>
                <a:off x="3188471" y="5875743"/>
                <a:ext cx="18107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𝒖𝑴</m:t>
                      </m:r>
                    </m:oMath>
                  </m:oMathPara>
                </a14:m>
                <a:endParaRPr lang="es-MX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546D98-5674-0C4B-077D-0E5931092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1" y="5875743"/>
                <a:ext cx="1810752" cy="369332"/>
              </a:xfrm>
              <a:prstGeom prst="rect">
                <a:avLst/>
              </a:prstGeom>
              <a:blipFill>
                <a:blip r:embed="rId4"/>
                <a:stretch>
                  <a:fillRect l="-3010" r="-3344" b="-161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9A48618-697F-52E8-863C-5211E06B83CD}"/>
                  </a:ext>
                </a:extLst>
              </p:cNvPr>
              <p:cNvSpPr txBox="1"/>
              <p:nvPr/>
            </p:nvSpPr>
            <p:spPr>
              <a:xfrm>
                <a:off x="3188471" y="5242462"/>
                <a:ext cx="18107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𝒖𝑴</m:t>
                      </m:r>
                    </m:oMath>
                  </m:oMathPara>
                </a14:m>
                <a:endParaRPr lang="es-MX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9A48618-697F-52E8-863C-5211E06B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1" y="5242462"/>
                <a:ext cx="1810752" cy="369332"/>
              </a:xfrm>
              <a:prstGeom prst="rect">
                <a:avLst/>
              </a:prstGeom>
              <a:blipFill>
                <a:blip r:embed="rId5"/>
                <a:stretch>
                  <a:fillRect l="-3010" r="-3344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46EB769-CFAC-FF75-D2E4-9EA4FCF750C9}"/>
              </a:ext>
            </a:extLst>
          </p:cNvPr>
          <p:cNvSpPr/>
          <p:nvPr/>
        </p:nvSpPr>
        <p:spPr>
          <a:xfrm>
            <a:off x="5181403" y="5315433"/>
            <a:ext cx="359979" cy="25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79D3BEC-7014-22ED-E4C1-6F3A87D7B461}"/>
              </a:ext>
            </a:extLst>
          </p:cNvPr>
          <p:cNvSpPr/>
          <p:nvPr/>
        </p:nvSpPr>
        <p:spPr>
          <a:xfrm>
            <a:off x="5181403" y="5920572"/>
            <a:ext cx="359979" cy="25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5D88B56-E434-F4A8-C677-989E80060293}"/>
              </a:ext>
            </a:extLst>
          </p:cNvPr>
          <p:cNvSpPr txBox="1"/>
          <p:nvPr/>
        </p:nvSpPr>
        <p:spPr>
          <a:xfrm>
            <a:off x="5578346" y="5216818"/>
            <a:ext cx="141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CF98A9-0603-686E-46B1-957E84AD4840}"/>
              </a:ext>
            </a:extLst>
          </p:cNvPr>
          <p:cNvSpPr txBox="1"/>
          <p:nvPr/>
        </p:nvSpPr>
        <p:spPr>
          <a:xfrm>
            <a:off x="5515700" y="5795709"/>
            <a:ext cx="192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Inhibidor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52E807D-EDF9-85B4-7E79-04B864729A5C}"/>
              </a:ext>
            </a:extLst>
          </p:cNvPr>
          <p:cNvSpPr/>
          <p:nvPr/>
        </p:nvSpPr>
        <p:spPr>
          <a:xfrm>
            <a:off x="6530376" y="3387544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11733EB-93BA-C539-E983-6F238B66A51B}"/>
              </a:ext>
            </a:extLst>
          </p:cNvPr>
          <p:cNvSpPr/>
          <p:nvPr/>
        </p:nvSpPr>
        <p:spPr>
          <a:xfrm>
            <a:off x="7330926" y="3037840"/>
            <a:ext cx="2076309" cy="1137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cálculo de estadísticos básicos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FC84755-1E9B-1764-B013-456D63A2BCB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369081" y="2576052"/>
            <a:ext cx="125990" cy="46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036214B-A67B-D37C-5180-7E144C393E71}"/>
              </a:ext>
            </a:extLst>
          </p:cNvPr>
          <p:cNvSpPr txBox="1"/>
          <p:nvPr/>
        </p:nvSpPr>
        <p:spPr>
          <a:xfrm>
            <a:off x="6957203" y="1183218"/>
            <a:ext cx="3075735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Desviación estándar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97EBE6F-22A4-7027-D93A-53C12C506D1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369081" y="4175760"/>
            <a:ext cx="927319" cy="101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nnouncing the release of seaborn 0.11 | by Michael Waskom | Medium">
            <a:extLst>
              <a:ext uri="{FF2B5EF4-FFF2-40B4-BE49-F238E27FC236}">
                <a16:creationId xmlns:a16="http://schemas.microsoft.com/office/drawing/2014/main" id="{8FEAFE31-7E1B-544D-2EC7-DE672E04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0" y="2550103"/>
            <a:ext cx="1920650" cy="55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708E9EE-CCA1-AB0F-277B-9D4AAB0C6C04}"/>
              </a:ext>
            </a:extLst>
          </p:cNvPr>
          <p:cNvCxnSpPr>
            <a:stCxn id="41" idx="3"/>
            <a:endCxn id="2052" idx="2"/>
          </p:cNvCxnSpPr>
          <p:nvPr/>
        </p:nvCxnSpPr>
        <p:spPr>
          <a:xfrm flipV="1">
            <a:off x="9407235" y="3100289"/>
            <a:ext cx="1371600" cy="50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0265B89-2BB0-A441-7D1A-3BB3462B6FF6}"/>
              </a:ext>
            </a:extLst>
          </p:cNvPr>
          <p:cNvSpPr txBox="1">
            <a:spLocks/>
          </p:cNvSpPr>
          <p:nvPr/>
        </p:nvSpPr>
        <p:spPr>
          <a:xfrm>
            <a:off x="0" y="1252602"/>
            <a:ext cx="2133600" cy="534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66381F7-FBFA-E6A7-23CE-A3F19D2D1EA5}"/>
              </a:ext>
            </a:extLst>
          </p:cNvPr>
          <p:cNvCxnSpPr>
            <a:cxnSpLocks/>
          </p:cNvCxnSpPr>
          <p:nvPr/>
        </p:nvCxnSpPr>
        <p:spPr>
          <a:xfrm>
            <a:off x="4787119" y="4165928"/>
            <a:ext cx="1191" cy="80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630659D4-F023-3075-16F9-E88992FA1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7235" y="4303653"/>
            <a:ext cx="2607784" cy="19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C504D-A9A6-72E9-C227-908A9CB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>
                <a:latin typeface="Times New Roman" panose="02020603050405020304" pitchFamily="18" charset="0"/>
              </a:rPr>
              <a:pPr/>
              <a:t>23</a:t>
            </a:fld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B12CF4D-DB53-3DA8-F31B-5F972C4727A0}"/>
              </a:ext>
            </a:extLst>
          </p:cNvPr>
          <p:cNvSpPr/>
          <p:nvPr/>
        </p:nvSpPr>
        <p:spPr>
          <a:xfrm>
            <a:off x="345440" y="2936158"/>
            <a:ext cx="3139440" cy="10134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descriptores moleculares 2D empleando la librería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</a:p>
        </p:txBody>
      </p:sp>
      <p:pic>
        <p:nvPicPr>
          <p:cNvPr id="2050" name="Picture 2" descr="2021 RDKit User Group Meeting">
            <a:extLst>
              <a:ext uri="{FF2B5EF4-FFF2-40B4-BE49-F238E27FC236}">
                <a16:creationId xmlns:a16="http://schemas.microsoft.com/office/drawing/2014/main" id="{5165B8E6-0E1B-AC94-10B6-C63D7D3E4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r="24042"/>
          <a:stretch/>
        </p:blipFill>
        <p:spPr bwMode="auto">
          <a:xfrm>
            <a:off x="3076504" y="887682"/>
            <a:ext cx="1669119" cy="1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87DA00B-4278-832F-01A3-16DB7EE3210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915160" y="2433238"/>
            <a:ext cx="1034518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E6E7A83-E2C2-EDF8-7E93-B9CC00E85F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915160" y="2433238"/>
            <a:ext cx="7412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CA5D860-3F05-D2FC-6655-EBF9BA6BCA90}"/>
              </a:ext>
            </a:extLst>
          </p:cNvPr>
          <p:cNvSpPr txBox="1"/>
          <p:nvPr/>
        </p:nvSpPr>
        <p:spPr>
          <a:xfrm>
            <a:off x="635379" y="1878538"/>
            <a:ext cx="231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descriptores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103517-B25D-97CD-FCFF-4DCEC452558A}"/>
              </a:ext>
            </a:extLst>
          </p:cNvPr>
          <p:cNvSpPr txBox="1"/>
          <p:nvPr/>
        </p:nvSpPr>
        <p:spPr>
          <a:xfrm>
            <a:off x="440069" y="4452538"/>
            <a:ext cx="2965005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Huellas moleculares.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 y polaridad.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Topología.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Anillos y ciclos.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electrónico.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7A901C6-59A1-E91C-1C35-D4293E371522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915160" y="3949618"/>
            <a:ext cx="7412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65D5A37-E3EB-0CA5-189C-29AC16DBEF49}"/>
              </a:ext>
            </a:extLst>
          </p:cNvPr>
          <p:cNvSpPr/>
          <p:nvPr/>
        </p:nvSpPr>
        <p:spPr>
          <a:xfrm>
            <a:off x="4745623" y="2936158"/>
            <a:ext cx="2965006" cy="1013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correlograma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incluya a los descriptores moleculares y al pIC</a:t>
            </a:r>
            <a:r>
              <a:rPr lang="es-MX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s-MX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prender a querer los correlogramas de la última versión de Minitab">
            <a:extLst>
              <a:ext uri="{FF2B5EF4-FFF2-40B4-BE49-F238E27FC236}">
                <a16:creationId xmlns:a16="http://schemas.microsoft.com/office/drawing/2014/main" id="{5CA5468E-5D66-7029-1E20-D8066F81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79" y="4387548"/>
            <a:ext cx="2786201" cy="17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71A4E5B-7F3E-DD5A-4F0E-E4F92AD90EFA}"/>
              </a:ext>
            </a:extLst>
          </p:cNvPr>
          <p:cNvSpPr/>
          <p:nvPr/>
        </p:nvSpPr>
        <p:spPr>
          <a:xfrm>
            <a:off x="3805451" y="3262229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D4925D0-DF9A-62A3-1F8C-5B776BA4D826}"/>
              </a:ext>
            </a:extLst>
          </p:cNvPr>
          <p:cNvSpPr/>
          <p:nvPr/>
        </p:nvSpPr>
        <p:spPr>
          <a:xfrm>
            <a:off x="8109183" y="3202878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F97FE5-C9F2-B0A8-5099-ACA9BA3F05ED}"/>
              </a:ext>
            </a:extLst>
          </p:cNvPr>
          <p:cNvSpPr/>
          <p:nvPr/>
        </p:nvSpPr>
        <p:spPr>
          <a:xfrm>
            <a:off x="9047532" y="2936158"/>
            <a:ext cx="2965006" cy="10134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Eliminar aquellos descriptores que cumplan con los criterios</a:t>
            </a:r>
            <a:endParaRPr lang="es-MX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20A28D0-B4CD-EC5C-DD0D-B51887160151}"/>
              </a:ext>
            </a:extLst>
          </p:cNvPr>
          <p:cNvCxnSpPr>
            <a:stCxn id="9" idx="2"/>
          </p:cNvCxnSpPr>
          <p:nvPr/>
        </p:nvCxnSpPr>
        <p:spPr>
          <a:xfrm>
            <a:off x="10530035" y="3949618"/>
            <a:ext cx="0" cy="642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860E3A-2301-2474-4482-5880FC012EFF}"/>
              </a:ext>
            </a:extLst>
          </p:cNvPr>
          <p:cNvSpPr txBox="1"/>
          <p:nvPr/>
        </p:nvSpPr>
        <p:spPr>
          <a:xfrm>
            <a:off x="9372885" y="4734322"/>
            <a:ext cx="2314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eliminarán descriptores cuya correlación entre si sea mayor a 0.7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CDA84A4-8761-233A-F37E-A40FAE391A9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530035" y="2447209"/>
            <a:ext cx="0" cy="488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2FFAF-2A37-6DF3-3526-C67F81280884}"/>
              </a:ext>
            </a:extLst>
          </p:cNvPr>
          <p:cNvSpPr txBox="1"/>
          <p:nvPr/>
        </p:nvSpPr>
        <p:spPr>
          <a:xfrm>
            <a:off x="8950960" y="1431546"/>
            <a:ext cx="29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eliminarán descriptores cuya correlación con el pIC</a:t>
            </a:r>
            <a:r>
              <a:rPr lang="es-MX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 cercana a 0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9C53D82-BD4F-2EBC-24FC-EA12C74B32D9}"/>
              </a:ext>
            </a:extLst>
          </p:cNvPr>
          <p:cNvCxnSpPr>
            <a:stCxn id="6" idx="2"/>
            <a:endCxn id="3074" idx="0"/>
          </p:cNvCxnSpPr>
          <p:nvPr/>
        </p:nvCxnSpPr>
        <p:spPr>
          <a:xfrm flipH="1">
            <a:off x="6224480" y="3949618"/>
            <a:ext cx="3646" cy="43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39BE07-9AA1-5F9C-D97A-C9575800D30D}"/>
              </a:ext>
            </a:extLst>
          </p:cNvPr>
          <p:cNvSpPr txBox="1">
            <a:spLocks/>
          </p:cNvSpPr>
          <p:nvPr/>
        </p:nvSpPr>
        <p:spPr>
          <a:xfrm>
            <a:off x="0" y="1252602"/>
            <a:ext cx="2133600" cy="534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1</a:t>
            </a:r>
          </a:p>
        </p:txBody>
      </p:sp>
    </p:spTree>
    <p:extLst>
      <p:ext uri="{BB962C8B-B14F-4D97-AF65-F5344CB8AC3E}">
        <p14:creationId xmlns:p14="http://schemas.microsoft.com/office/powerpoint/2010/main" val="276630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24</a:t>
            </a:fld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92368-3CCA-B381-6248-16D3E437413E}"/>
              </a:ext>
            </a:extLst>
          </p:cNvPr>
          <p:cNvSpPr/>
          <p:nvPr/>
        </p:nvSpPr>
        <p:spPr>
          <a:xfrm>
            <a:off x="755445" y="1701306"/>
            <a:ext cx="2017252" cy="870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EDAF65-4E1A-195C-7D2C-90D8D252EA3A}"/>
              </a:ext>
            </a:extLst>
          </p:cNvPr>
          <p:cNvSpPr/>
          <p:nvPr/>
        </p:nvSpPr>
        <p:spPr>
          <a:xfrm>
            <a:off x="755444" y="5205896"/>
            <a:ext cx="2017252" cy="870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3D263B-4211-4DDA-6340-B1635BFD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4" y="3452152"/>
            <a:ext cx="1415333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9580A68-A383-8F9D-5917-9AC7EF8E7F22}"/>
              </a:ext>
            </a:extLst>
          </p:cNvPr>
          <p:cNvCxnSpPr>
            <a:stCxn id="3" idx="0"/>
          </p:cNvCxnSpPr>
          <p:nvPr/>
        </p:nvCxnSpPr>
        <p:spPr>
          <a:xfrm flipV="1">
            <a:off x="1764070" y="4414684"/>
            <a:ext cx="0" cy="791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89F9A7F-0991-0D99-FA94-D57EC10914CA}"/>
              </a:ext>
            </a:extLst>
          </p:cNvPr>
          <p:cNvCxnSpPr>
            <a:stCxn id="5" idx="2"/>
          </p:cNvCxnSpPr>
          <p:nvPr/>
        </p:nvCxnSpPr>
        <p:spPr>
          <a:xfrm flipH="1">
            <a:off x="1764070" y="2571419"/>
            <a:ext cx="1" cy="732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B6DA3E3D-B7F6-709C-F408-B30A49392D7F}"/>
              </a:ext>
            </a:extLst>
          </p:cNvPr>
          <p:cNvSpPr/>
          <p:nvPr/>
        </p:nvSpPr>
        <p:spPr>
          <a:xfrm>
            <a:off x="4680668" y="3250438"/>
            <a:ext cx="1415332" cy="102255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tratados 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A76A3293-6281-A26E-FA98-70B69E733260}"/>
              </a:ext>
            </a:extLst>
          </p:cNvPr>
          <p:cNvSpPr/>
          <p:nvPr/>
        </p:nvSpPr>
        <p:spPr>
          <a:xfrm>
            <a:off x="8945793" y="1288758"/>
            <a:ext cx="1814563" cy="102255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entrenamiento </a:t>
            </a:r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8411705C-71A5-E5DC-FF37-E73A91A9BB49}"/>
              </a:ext>
            </a:extLst>
          </p:cNvPr>
          <p:cNvSpPr/>
          <p:nvPr/>
        </p:nvSpPr>
        <p:spPr>
          <a:xfrm>
            <a:off x="9145408" y="5053454"/>
            <a:ext cx="1415332" cy="1022555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prueba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83CB754-253C-0D54-FF2C-40D5EE2FE542}"/>
              </a:ext>
            </a:extLst>
          </p:cNvPr>
          <p:cNvSpPr/>
          <p:nvPr/>
        </p:nvSpPr>
        <p:spPr>
          <a:xfrm>
            <a:off x="3068032" y="3535593"/>
            <a:ext cx="1267992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935F42-0A57-F5FF-1304-65170374C3EA}"/>
              </a:ext>
            </a:extLst>
          </p:cNvPr>
          <p:cNvSpPr txBox="1"/>
          <p:nvPr/>
        </p:nvSpPr>
        <p:spPr>
          <a:xfrm>
            <a:off x="6558236" y="2432118"/>
            <a:ext cx="15440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89D01A-F78D-54F7-DE4B-6195246FC026}"/>
              </a:ext>
            </a:extLst>
          </p:cNvPr>
          <p:cNvSpPr txBox="1"/>
          <p:nvPr/>
        </p:nvSpPr>
        <p:spPr>
          <a:xfrm>
            <a:off x="6558236" y="3013179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EGFR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5FFA38-0B48-9809-4CFF-31D5D929C7C9}"/>
              </a:ext>
            </a:extLst>
          </p:cNvPr>
          <p:cNvSpPr txBox="1"/>
          <p:nvPr/>
        </p:nvSpPr>
        <p:spPr>
          <a:xfrm>
            <a:off x="6542615" y="4149256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C14A43-1748-F124-F67B-CA64478F1B45}"/>
              </a:ext>
            </a:extLst>
          </p:cNvPr>
          <p:cNvSpPr txBox="1"/>
          <p:nvPr/>
        </p:nvSpPr>
        <p:spPr>
          <a:xfrm>
            <a:off x="6496783" y="3564551"/>
            <a:ext cx="139971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MAPK1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DB3E20C-AA69-0DFB-7983-32299E49A582}"/>
              </a:ext>
            </a:extLst>
          </p:cNvPr>
          <p:cNvSpPr txBox="1"/>
          <p:nvPr/>
        </p:nvSpPr>
        <p:spPr>
          <a:xfrm>
            <a:off x="6481162" y="4725392"/>
            <a:ext cx="10520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ESR1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16F2E7A-DC8A-D19E-0130-03A55ACF56C6}"/>
              </a:ext>
            </a:extLst>
          </p:cNvPr>
          <p:cNvCxnSpPr>
            <a:stCxn id="11" idx="0"/>
            <a:endCxn id="12" idx="1"/>
          </p:cNvCxnSpPr>
          <p:nvPr/>
        </p:nvCxnSpPr>
        <p:spPr>
          <a:xfrm rot="5400000" flipH="1" flipV="1">
            <a:off x="6441862" y="746508"/>
            <a:ext cx="1450402" cy="35574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17EFFA7F-36BA-F214-675E-7DF11542B6AC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621002" y="3040325"/>
            <a:ext cx="1291739" cy="37570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7FA3756-6ABF-E62A-6E21-1E47DF8E021F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096000" y="2632173"/>
            <a:ext cx="462236" cy="1129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9C6981F-78C6-BA81-BB3A-D9D5FA11E577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6096000" y="3213234"/>
            <a:ext cx="462236" cy="548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6F30431-26BD-BC56-4558-71777EB52000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096000" y="3761716"/>
            <a:ext cx="400783" cy="2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A5E02A1-3AF8-6BFA-78E0-02B2CB4CFCCF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6096000" y="3761716"/>
            <a:ext cx="446615" cy="587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B1B3E24-F0F3-1A2D-4F02-FA4308F7BED6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6096000" y="3761716"/>
            <a:ext cx="385162" cy="116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8C5A804-644C-701E-2D18-E0C614155DC6}"/>
              </a:ext>
            </a:extLst>
          </p:cNvPr>
          <p:cNvSpPr txBox="1"/>
          <p:nvPr/>
        </p:nvSpPr>
        <p:spPr>
          <a:xfrm>
            <a:off x="6481161" y="1139490"/>
            <a:ext cx="105205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7FB698-C719-004D-61A6-417B038110C6}"/>
              </a:ext>
            </a:extLst>
          </p:cNvPr>
          <p:cNvSpPr txBox="1"/>
          <p:nvPr/>
        </p:nvSpPr>
        <p:spPr>
          <a:xfrm>
            <a:off x="6481160" y="5664730"/>
            <a:ext cx="105205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7F68736-9FBD-0366-81AE-D49944A8950C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133600" cy="534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2</a:t>
            </a:r>
          </a:p>
        </p:txBody>
      </p:sp>
    </p:spTree>
    <p:extLst>
      <p:ext uri="{BB962C8B-B14F-4D97-AF65-F5344CB8AC3E}">
        <p14:creationId xmlns:p14="http://schemas.microsoft.com/office/powerpoint/2010/main" val="155508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25</a:t>
            </a:fld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FB7E7C-FC17-C45E-6222-D004A5A83762}"/>
              </a:ext>
            </a:extLst>
          </p:cNvPr>
          <p:cNvSpPr/>
          <p:nvPr/>
        </p:nvSpPr>
        <p:spPr>
          <a:xfrm>
            <a:off x="2214455" y="5020936"/>
            <a:ext cx="2017252" cy="12222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interna del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A8A2F0-6F7C-2293-86DD-B2BE417256F8}"/>
              </a:ext>
            </a:extLst>
          </p:cNvPr>
          <p:cNvSpPr/>
          <p:nvPr/>
        </p:nvSpPr>
        <p:spPr>
          <a:xfrm>
            <a:off x="2259814" y="1133168"/>
            <a:ext cx="2017252" cy="1197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interna del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79B997A-BD68-99E3-CE17-FEE6BD4BD4E9}"/>
              </a:ext>
            </a:extLst>
          </p:cNvPr>
          <p:cNvSpPr/>
          <p:nvPr/>
        </p:nvSpPr>
        <p:spPr>
          <a:xfrm rot="19116132">
            <a:off x="1322685" y="2303428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374BF1A-6AEB-5499-300D-E8C76D0A5010}"/>
              </a:ext>
            </a:extLst>
          </p:cNvPr>
          <p:cNvSpPr/>
          <p:nvPr/>
        </p:nvSpPr>
        <p:spPr>
          <a:xfrm rot="2139489">
            <a:off x="1237554" y="4309712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AFAF809-1AF8-7ECC-23FC-2C915E19B148}"/>
              </a:ext>
            </a:extLst>
          </p:cNvPr>
          <p:cNvSpPr/>
          <p:nvPr/>
        </p:nvSpPr>
        <p:spPr>
          <a:xfrm>
            <a:off x="4524883" y="1639570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60A77C8-64BA-1620-B2D6-FF8F6EBBC698}"/>
              </a:ext>
            </a:extLst>
          </p:cNvPr>
          <p:cNvSpPr/>
          <p:nvPr/>
        </p:nvSpPr>
        <p:spPr>
          <a:xfrm>
            <a:off x="4524882" y="5494190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5D7C098-272D-8B6F-DCBD-7587C8C133DC}"/>
              </a:ext>
            </a:extLst>
          </p:cNvPr>
          <p:cNvSpPr/>
          <p:nvPr/>
        </p:nvSpPr>
        <p:spPr>
          <a:xfrm>
            <a:off x="5704792" y="1372190"/>
            <a:ext cx="3271677" cy="967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y determinación de mejores </a:t>
            </a: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cruzada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F0A2B3F-6F0B-D324-0435-8C359416E871}"/>
              </a:ext>
            </a:extLst>
          </p:cNvPr>
          <p:cNvSpPr/>
          <p:nvPr/>
        </p:nvSpPr>
        <p:spPr>
          <a:xfrm>
            <a:off x="5685232" y="5285253"/>
            <a:ext cx="3271676" cy="10461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y determinación de mejores </a:t>
            </a: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cruzada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6DB4EB-ED8A-BB6B-CB42-08BA9C7F1720}"/>
              </a:ext>
            </a:extLst>
          </p:cNvPr>
          <p:cNvSpPr txBox="1"/>
          <p:nvPr/>
        </p:nvSpPr>
        <p:spPr>
          <a:xfrm>
            <a:off x="4446224" y="2697753"/>
            <a:ext cx="496100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[50, 100, 150]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[10, 20, 30]</a:t>
            </a: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“auto”, “sqrt”, “log2”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079BE0-7EC1-8A1F-F2F1-21BCB9A78117}"/>
              </a:ext>
            </a:extLst>
          </p:cNvPr>
          <p:cNvSpPr txBox="1"/>
          <p:nvPr/>
        </p:nvSpPr>
        <p:spPr>
          <a:xfrm>
            <a:off x="4456057" y="3991503"/>
            <a:ext cx="49511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[50, 100, 150]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[10, 20, 30]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[0.01, 0.05, 0.01]</a:t>
            </a: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4EE5B62-547C-9E91-8467-F219372EA91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804390" y="2697753"/>
            <a:ext cx="1" cy="71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C0F2F1F-E92E-CC40-4CB2-72324663BB3E}"/>
              </a:ext>
            </a:extLst>
          </p:cNvPr>
          <p:cNvSpPr/>
          <p:nvPr/>
        </p:nvSpPr>
        <p:spPr>
          <a:xfrm>
            <a:off x="9703183" y="3412440"/>
            <a:ext cx="220241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2E2176-E530-0CDC-860F-15D367E89ABC}"/>
              </a:ext>
            </a:extLst>
          </p:cNvPr>
          <p:cNvCxnSpPr/>
          <p:nvPr/>
        </p:nvCxnSpPr>
        <p:spPr>
          <a:xfrm flipV="1">
            <a:off x="10126220" y="3412440"/>
            <a:ext cx="0" cy="101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709FDAF-CDC9-10FC-BEF0-BF361981BB24}"/>
              </a:ext>
            </a:extLst>
          </p:cNvPr>
          <p:cNvCxnSpPr/>
          <p:nvPr/>
        </p:nvCxnSpPr>
        <p:spPr>
          <a:xfrm flipV="1">
            <a:off x="10560020" y="3412438"/>
            <a:ext cx="0" cy="101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C40B81A-339A-58FB-928D-698895BAF12B}"/>
              </a:ext>
            </a:extLst>
          </p:cNvPr>
          <p:cNvCxnSpPr/>
          <p:nvPr/>
        </p:nvCxnSpPr>
        <p:spPr>
          <a:xfrm flipV="1">
            <a:off x="10984234" y="3412438"/>
            <a:ext cx="0" cy="101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3CDF627-D8A7-E8A4-EBC0-87DA63A87AB3}"/>
              </a:ext>
            </a:extLst>
          </p:cNvPr>
          <p:cNvCxnSpPr/>
          <p:nvPr/>
        </p:nvCxnSpPr>
        <p:spPr>
          <a:xfrm flipV="1">
            <a:off x="11425775" y="3412437"/>
            <a:ext cx="0" cy="101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7C792F4-6311-3D23-9422-2D3E54319399}"/>
              </a:ext>
            </a:extLst>
          </p:cNvPr>
          <p:cNvSpPr txBox="1"/>
          <p:nvPr/>
        </p:nvSpPr>
        <p:spPr>
          <a:xfrm>
            <a:off x="9724939" y="3720213"/>
            <a:ext cx="3935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CBA6992-C3E4-A083-18F0-5BABDAC0CA7F}"/>
              </a:ext>
            </a:extLst>
          </p:cNvPr>
          <p:cNvSpPr txBox="1"/>
          <p:nvPr/>
        </p:nvSpPr>
        <p:spPr>
          <a:xfrm>
            <a:off x="10152968" y="3720213"/>
            <a:ext cx="3935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5D7744-7A1A-2960-ED22-4761C7FD1A20}"/>
              </a:ext>
            </a:extLst>
          </p:cNvPr>
          <p:cNvSpPr txBox="1"/>
          <p:nvPr/>
        </p:nvSpPr>
        <p:spPr>
          <a:xfrm>
            <a:off x="10578497" y="3720213"/>
            <a:ext cx="3935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D696445-8C97-E0D1-104C-F638E2EF5E50}"/>
              </a:ext>
            </a:extLst>
          </p:cNvPr>
          <p:cNvSpPr txBox="1"/>
          <p:nvPr/>
        </p:nvSpPr>
        <p:spPr>
          <a:xfrm>
            <a:off x="11008234" y="3729675"/>
            <a:ext cx="3935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E9C2439-EAC7-56FB-24C7-EF0C79FFA7AB}"/>
              </a:ext>
            </a:extLst>
          </p:cNvPr>
          <p:cNvSpPr txBox="1"/>
          <p:nvPr/>
        </p:nvSpPr>
        <p:spPr>
          <a:xfrm>
            <a:off x="11468916" y="3712927"/>
            <a:ext cx="3935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1030" name="Conector recto de flecha 1029">
            <a:extLst>
              <a:ext uri="{FF2B5EF4-FFF2-40B4-BE49-F238E27FC236}">
                <a16:creationId xmlns:a16="http://schemas.microsoft.com/office/drawing/2014/main" id="{9F2BBB72-B0FA-57D4-037B-1589EF37CE93}"/>
              </a:ext>
            </a:extLst>
          </p:cNvPr>
          <p:cNvCxnSpPr>
            <a:stCxn id="23" idx="2"/>
          </p:cNvCxnSpPr>
          <p:nvPr/>
        </p:nvCxnSpPr>
        <p:spPr>
          <a:xfrm flipH="1">
            <a:off x="7340630" y="2340078"/>
            <a:ext cx="1" cy="357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cto de flecha 1031">
            <a:extLst>
              <a:ext uri="{FF2B5EF4-FFF2-40B4-BE49-F238E27FC236}">
                <a16:creationId xmlns:a16="http://schemas.microsoft.com/office/drawing/2014/main" id="{DC135EE3-7970-4F8B-0CE2-07C1E2F203D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321070" y="5007166"/>
            <a:ext cx="0" cy="278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5" name="Rectángulo: esquina doblada 1034">
            <a:extLst>
              <a:ext uri="{FF2B5EF4-FFF2-40B4-BE49-F238E27FC236}">
                <a16:creationId xmlns:a16="http://schemas.microsoft.com/office/drawing/2014/main" id="{1859D12E-93D5-4578-B33D-8D890F69607B}"/>
              </a:ext>
            </a:extLst>
          </p:cNvPr>
          <p:cNvSpPr/>
          <p:nvPr/>
        </p:nvSpPr>
        <p:spPr>
          <a:xfrm>
            <a:off x="126258" y="3019927"/>
            <a:ext cx="1814563" cy="102255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entrenamiento </a:t>
            </a:r>
          </a:p>
        </p:txBody>
      </p:sp>
      <p:sp>
        <p:nvSpPr>
          <p:cNvPr id="1036" name="Rectángulo: esquina doblada 1035">
            <a:extLst>
              <a:ext uri="{FF2B5EF4-FFF2-40B4-BE49-F238E27FC236}">
                <a16:creationId xmlns:a16="http://schemas.microsoft.com/office/drawing/2014/main" id="{FDC9319C-6294-66DA-913F-6D0C0BD48311}"/>
              </a:ext>
            </a:extLst>
          </p:cNvPr>
          <p:cNvSpPr/>
          <p:nvPr/>
        </p:nvSpPr>
        <p:spPr>
          <a:xfrm>
            <a:off x="9921709" y="1672677"/>
            <a:ext cx="1814563" cy="102255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entrenamiento </a:t>
            </a:r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8A4F6884-FEDA-BFE6-59CF-0B28BF9DFD68}"/>
              </a:ext>
            </a:extLst>
          </p:cNvPr>
          <p:cNvSpPr txBox="1"/>
          <p:nvPr/>
        </p:nvSpPr>
        <p:spPr>
          <a:xfrm>
            <a:off x="10755562" y="2839636"/>
            <a:ext cx="110689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pic>
        <p:nvPicPr>
          <p:cNvPr id="1038" name="Picture 2">
            <a:extLst>
              <a:ext uri="{FF2B5EF4-FFF2-40B4-BE49-F238E27FC236}">
                <a16:creationId xmlns:a16="http://schemas.microsoft.com/office/drawing/2014/main" id="{F33A24F2-0002-D5D0-5288-9469625C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0" y="3159474"/>
            <a:ext cx="1415333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CC1638D-1C0E-9F4F-B2E7-448C19BF348E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2</a:t>
            </a:r>
          </a:p>
        </p:txBody>
      </p:sp>
    </p:spTree>
    <p:extLst>
      <p:ext uri="{BB962C8B-B14F-4D97-AF65-F5344CB8AC3E}">
        <p14:creationId xmlns:p14="http://schemas.microsoft.com/office/powerpoint/2010/main" val="209327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>
                <a:latin typeface="Times New Roman" panose="02020603050405020304" pitchFamily="18" charset="0"/>
              </a:rPr>
              <a:pPr/>
              <a:t>26</a:t>
            </a:fld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68B64F-1B91-D786-A836-35DE97B0289C}"/>
              </a:ext>
            </a:extLst>
          </p:cNvPr>
          <p:cNvSpPr/>
          <p:nvPr/>
        </p:nvSpPr>
        <p:spPr>
          <a:xfrm>
            <a:off x="442452" y="1737333"/>
            <a:ext cx="2448232" cy="1325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Entrenar 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los mejores </a:t>
            </a: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AEACA3-9268-4F88-7F50-90077092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7" y="3547012"/>
            <a:ext cx="1415333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079014-C547-F80C-AD45-FCB8FE0F2198}"/>
              </a:ext>
            </a:extLst>
          </p:cNvPr>
          <p:cNvSpPr/>
          <p:nvPr/>
        </p:nvSpPr>
        <p:spPr>
          <a:xfrm>
            <a:off x="442452" y="5099049"/>
            <a:ext cx="2448232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Entrenar el modelo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los mejores </a:t>
            </a: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097AB4DC-CBA0-8C87-8D79-D95661C6F2AB}"/>
              </a:ext>
            </a:extLst>
          </p:cNvPr>
          <p:cNvSpPr/>
          <p:nvPr/>
        </p:nvSpPr>
        <p:spPr>
          <a:xfrm>
            <a:off x="4858287" y="3572266"/>
            <a:ext cx="1415332" cy="898999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prueba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D8A66EC-5D4D-A885-EA78-A3F4E9C340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6568" y="3062896"/>
            <a:ext cx="0" cy="457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D851A2-A6A9-C9DC-F18D-5B3D3151228B}"/>
              </a:ext>
            </a:extLst>
          </p:cNvPr>
          <p:cNvCxnSpPr>
            <a:stCxn id="9" idx="0"/>
          </p:cNvCxnSpPr>
          <p:nvPr/>
        </p:nvCxnSpPr>
        <p:spPr>
          <a:xfrm flipV="1">
            <a:off x="1666568" y="4508503"/>
            <a:ext cx="0" cy="590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A8D5F75-B734-9235-CD2F-763E0AC4FA44}"/>
              </a:ext>
            </a:extLst>
          </p:cNvPr>
          <p:cNvSpPr/>
          <p:nvPr/>
        </p:nvSpPr>
        <p:spPr>
          <a:xfrm>
            <a:off x="4341837" y="1734450"/>
            <a:ext cx="2448232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predicciones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empleando los datos de prueba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C96C115A-1C01-91C2-2B64-54C877BCF1F3}"/>
              </a:ext>
            </a:extLst>
          </p:cNvPr>
          <p:cNvSpPr/>
          <p:nvPr/>
        </p:nvSpPr>
        <p:spPr>
          <a:xfrm>
            <a:off x="3223154" y="2171109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EAE7C4-AD3D-C4D1-EDCA-5662F294B7C7}"/>
              </a:ext>
            </a:extLst>
          </p:cNvPr>
          <p:cNvSpPr/>
          <p:nvPr/>
        </p:nvSpPr>
        <p:spPr>
          <a:xfrm>
            <a:off x="4341837" y="5099049"/>
            <a:ext cx="2448232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predicciones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empleando los datos de prueba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E873B8B-9600-F82D-BEE7-367A780424AD}"/>
              </a:ext>
            </a:extLst>
          </p:cNvPr>
          <p:cNvSpPr/>
          <p:nvPr/>
        </p:nvSpPr>
        <p:spPr>
          <a:xfrm>
            <a:off x="3223154" y="5535708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62D4FB-5282-3BB8-2004-87C8D4031B91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5565953" y="3060013"/>
            <a:ext cx="0" cy="51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622B579-099E-4CF7-5E52-37C5F0B47D2E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5565953" y="4471265"/>
            <a:ext cx="0" cy="627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30526202-90DA-F939-9ADE-C18901E7012D}"/>
              </a:ext>
            </a:extLst>
          </p:cNvPr>
          <p:cNvSpPr/>
          <p:nvPr/>
        </p:nvSpPr>
        <p:spPr>
          <a:xfrm>
            <a:off x="7122539" y="5535707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B6740D04-2378-1A01-56DA-E234F882F368}"/>
              </a:ext>
            </a:extLst>
          </p:cNvPr>
          <p:cNvSpPr/>
          <p:nvPr/>
        </p:nvSpPr>
        <p:spPr>
          <a:xfrm>
            <a:off x="7122539" y="2171108"/>
            <a:ext cx="786213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772CFF-D2AF-3DDA-F8BA-42AC8866FF9A}"/>
              </a:ext>
            </a:extLst>
          </p:cNvPr>
          <p:cNvSpPr/>
          <p:nvPr/>
        </p:nvSpPr>
        <p:spPr>
          <a:xfrm>
            <a:off x="8333997" y="1755729"/>
            <a:ext cx="2448232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capacidad predictiva del modelo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7F3C6EC-BD73-2955-4CF6-2D66C1F3D3B6}"/>
              </a:ext>
            </a:extLst>
          </p:cNvPr>
          <p:cNvSpPr/>
          <p:nvPr/>
        </p:nvSpPr>
        <p:spPr>
          <a:xfrm>
            <a:off x="8333997" y="5099049"/>
            <a:ext cx="2448232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capacidad predictiva del modelo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A2DF341-2B98-5320-A94A-4885F6E8B096}"/>
              </a:ext>
            </a:extLst>
          </p:cNvPr>
          <p:cNvSpPr txBox="1"/>
          <p:nvPr/>
        </p:nvSpPr>
        <p:spPr>
          <a:xfrm>
            <a:off x="8502184" y="3392071"/>
            <a:ext cx="2108715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s-MX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s-MX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s-MX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18CA488-81BA-5DFA-0BD2-B23EC2BB9277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H="1" flipV="1">
            <a:off x="9556542" y="4715510"/>
            <a:ext cx="1571" cy="38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53EF408-1F36-3793-49B1-8C95EB616E61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flipH="1">
            <a:off x="9556542" y="3081292"/>
            <a:ext cx="1571" cy="310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8280391D-F20B-4E0A-3CF1-D6F07548535A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2</a:t>
            </a:r>
          </a:p>
        </p:txBody>
      </p:sp>
    </p:spTree>
    <p:extLst>
      <p:ext uri="{BB962C8B-B14F-4D97-AF65-F5344CB8AC3E}">
        <p14:creationId xmlns:p14="http://schemas.microsoft.com/office/powerpoint/2010/main" val="938892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>
                <a:latin typeface="Times New Roman" panose="02020603050405020304" pitchFamily="18" charset="0"/>
              </a:rPr>
              <a:pPr/>
              <a:t>27</a:t>
            </a:fld>
            <a:endParaRPr lang="es-MX" dirty="0">
              <a:latin typeface="Times New Roman" panose="02020603050405020304" pitchFamily="18" charset="0"/>
            </a:endParaRPr>
          </a:p>
        </p:txBody>
      </p:sp>
      <p:pic>
        <p:nvPicPr>
          <p:cNvPr id="3" name="Picture 10" descr="COCONUT Database Logo">
            <a:extLst>
              <a:ext uri="{FF2B5EF4-FFF2-40B4-BE49-F238E27FC236}">
                <a16:creationId xmlns:a16="http://schemas.microsoft.com/office/drawing/2014/main" id="{DC4BAB48-E23F-011C-9E7F-96F9B2A2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29" y="4690329"/>
            <a:ext cx="1923916" cy="63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F102C7-AB28-4367-8074-F9311C81B2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8FD"/>
              </a:clrFrom>
              <a:clrTo>
                <a:srgbClr val="F5F8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54" y="1878907"/>
            <a:ext cx="2936339" cy="44693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E072C11-EEE4-3B96-D930-21A2781FE5BE}"/>
              </a:ext>
            </a:extLst>
          </p:cNvPr>
          <p:cNvSpPr/>
          <p:nvPr/>
        </p:nvSpPr>
        <p:spPr>
          <a:xfrm>
            <a:off x="2508914" y="4779599"/>
            <a:ext cx="1503747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0E9CBD5C-5363-CEF8-D4EA-11EB88EFD3BF}"/>
              </a:ext>
            </a:extLst>
          </p:cNvPr>
          <p:cNvSpPr/>
          <p:nvPr/>
        </p:nvSpPr>
        <p:spPr>
          <a:xfrm>
            <a:off x="4281436" y="1656393"/>
            <a:ext cx="1814563" cy="102255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descargarán </a:t>
            </a:r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12,790 </a:t>
            </a:r>
            <a:r>
              <a:rPr lang="es-MX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compuestos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19B62C9-9225-F835-0D9A-6F2587F8972A}"/>
              </a:ext>
            </a:extLst>
          </p:cNvPr>
          <p:cNvSpPr/>
          <p:nvPr/>
        </p:nvSpPr>
        <p:spPr>
          <a:xfrm>
            <a:off x="3333134" y="1880768"/>
            <a:ext cx="679527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B63504FA-BB02-E14D-72B5-1F4466E6FECD}"/>
              </a:ext>
            </a:extLst>
          </p:cNvPr>
          <p:cNvSpPr/>
          <p:nvPr/>
        </p:nvSpPr>
        <p:spPr>
          <a:xfrm>
            <a:off x="4281436" y="4524707"/>
            <a:ext cx="1814563" cy="102255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descargarán </a:t>
            </a:r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407,270</a:t>
            </a:r>
          </a:p>
          <a:p>
            <a:pPr algn="ctr"/>
            <a:r>
              <a:rPr lang="es-MX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compuestos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90DBF5-0DED-E9F3-0A66-0B246DC6796E}"/>
              </a:ext>
            </a:extLst>
          </p:cNvPr>
          <p:cNvSpPr txBox="1"/>
          <p:nvPr/>
        </p:nvSpPr>
        <p:spPr>
          <a:xfrm>
            <a:off x="4346854" y="3340217"/>
            <a:ext cx="168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9878E2F-9367-352C-699A-0CCEAF9032B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H="1" flipV="1">
            <a:off x="5188717" y="3863437"/>
            <a:ext cx="1" cy="66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00D6E8D-5F4C-939B-B49E-BDD495D263D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188717" y="2678948"/>
            <a:ext cx="1" cy="66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2FD704-ACDC-09F3-A9FA-407DBBAE712C}"/>
              </a:ext>
            </a:extLst>
          </p:cNvPr>
          <p:cNvSpPr/>
          <p:nvPr/>
        </p:nvSpPr>
        <p:spPr>
          <a:xfrm rot="2216455">
            <a:off x="6064537" y="2863227"/>
            <a:ext cx="873366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FDAE7FC-6854-C34C-DBE8-6AE1742759EA}"/>
              </a:ext>
            </a:extLst>
          </p:cNvPr>
          <p:cNvSpPr/>
          <p:nvPr/>
        </p:nvSpPr>
        <p:spPr>
          <a:xfrm rot="19589827">
            <a:off x="6248277" y="4584476"/>
            <a:ext cx="843117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: esquina doblada 17">
            <a:extLst>
              <a:ext uri="{FF2B5EF4-FFF2-40B4-BE49-F238E27FC236}">
                <a16:creationId xmlns:a16="http://schemas.microsoft.com/office/drawing/2014/main" id="{889E5A85-DF19-09AD-6DCA-F6657505C3AC}"/>
              </a:ext>
            </a:extLst>
          </p:cNvPr>
          <p:cNvSpPr/>
          <p:nvPr/>
        </p:nvSpPr>
        <p:spPr>
          <a:xfrm>
            <a:off x="7052856" y="3144503"/>
            <a:ext cx="1620622" cy="1022555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420,060</a:t>
            </a:r>
          </a:p>
          <a:p>
            <a:pPr algn="ctr"/>
            <a:r>
              <a:rPr lang="es-MX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compuestos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9C02380-FC77-F76B-740B-18186B8F97BA}"/>
              </a:ext>
            </a:extLst>
          </p:cNvPr>
          <p:cNvSpPr/>
          <p:nvPr/>
        </p:nvSpPr>
        <p:spPr>
          <a:xfrm>
            <a:off x="8817436" y="3375704"/>
            <a:ext cx="841861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C206F1-F225-D9E3-8089-705F772D84CC}"/>
              </a:ext>
            </a:extLst>
          </p:cNvPr>
          <p:cNvSpPr/>
          <p:nvPr/>
        </p:nvSpPr>
        <p:spPr>
          <a:xfrm>
            <a:off x="9803255" y="2916365"/>
            <a:ext cx="2160893" cy="1370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Tratamiento de datos: eliminación de faltantes y duplicados 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835209F-71FA-7F78-39D2-34717987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6" y="1391388"/>
            <a:ext cx="2160896" cy="87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7BEB42B-1511-036A-2BD4-5C59B59BA9AF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10318814" y="2264187"/>
            <a:ext cx="564888" cy="652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F3C7112-1312-D910-2BBD-B3A7D73427E3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3</a:t>
            </a:r>
          </a:p>
        </p:txBody>
      </p:sp>
    </p:spTree>
    <p:extLst>
      <p:ext uri="{BB962C8B-B14F-4D97-AF65-F5344CB8AC3E}">
        <p14:creationId xmlns:p14="http://schemas.microsoft.com/office/powerpoint/2010/main" val="182440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>
                <a:latin typeface="Times New Roman" panose="02020603050405020304" pitchFamily="18" charset="0"/>
              </a:rPr>
              <a:pPr/>
              <a:t>28</a:t>
            </a:fld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B3FF2C-C74B-ACA8-DB96-DED32B4E62F5}"/>
              </a:ext>
            </a:extLst>
          </p:cNvPr>
          <p:cNvSpPr/>
          <p:nvPr/>
        </p:nvSpPr>
        <p:spPr>
          <a:xfrm>
            <a:off x="345440" y="2936158"/>
            <a:ext cx="3139440" cy="10134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los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descriptores moleculares seleccionados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el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correlograma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2021 RDKit User Group Meeting">
            <a:extLst>
              <a:ext uri="{FF2B5EF4-FFF2-40B4-BE49-F238E27FC236}">
                <a16:creationId xmlns:a16="http://schemas.microsoft.com/office/drawing/2014/main" id="{78B7E7CE-8B9D-9734-AEDA-5C6657359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r="24042"/>
          <a:stretch/>
        </p:blipFill>
        <p:spPr bwMode="auto">
          <a:xfrm>
            <a:off x="1080600" y="4427295"/>
            <a:ext cx="1669119" cy="1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7526394-60F4-EA48-5878-9DBF904ADDC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915160" y="3949618"/>
            <a:ext cx="0" cy="477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4648B74E-0690-6340-6105-7B9033AB911C}"/>
              </a:ext>
            </a:extLst>
          </p:cNvPr>
          <p:cNvSpPr/>
          <p:nvPr/>
        </p:nvSpPr>
        <p:spPr>
          <a:xfrm>
            <a:off x="3610128" y="3220036"/>
            <a:ext cx="755396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B99426A-BD11-E2CA-0A1F-A67D78DAA0B1}"/>
              </a:ext>
            </a:extLst>
          </p:cNvPr>
          <p:cNvSpPr/>
          <p:nvPr/>
        </p:nvSpPr>
        <p:spPr>
          <a:xfrm>
            <a:off x="4490772" y="2853147"/>
            <a:ext cx="3139440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predicciones en paralelo de la actividad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todos los modelos construidos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C7CA0600-8DBB-C0C1-2BB8-45EA8BC69D86}"/>
              </a:ext>
            </a:extLst>
          </p:cNvPr>
          <p:cNvSpPr/>
          <p:nvPr/>
        </p:nvSpPr>
        <p:spPr>
          <a:xfrm>
            <a:off x="7880708" y="3220036"/>
            <a:ext cx="755396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E9D252F-C760-2EF3-97AB-B1E681643849}"/>
              </a:ext>
            </a:extLst>
          </p:cNvPr>
          <p:cNvCxnSpPr>
            <a:cxnSpLocks/>
          </p:cNvCxnSpPr>
          <p:nvPr/>
        </p:nvCxnSpPr>
        <p:spPr>
          <a:xfrm flipV="1">
            <a:off x="6060492" y="2355973"/>
            <a:ext cx="0" cy="499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CF0B302-93D0-264D-3EF6-F6156C6A357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60492" y="4178710"/>
            <a:ext cx="0" cy="422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5BAD9E3-4426-C165-E441-5CD475A78178}"/>
              </a:ext>
            </a:extLst>
          </p:cNvPr>
          <p:cNvSpPr txBox="1"/>
          <p:nvPr/>
        </p:nvSpPr>
        <p:spPr>
          <a:xfrm>
            <a:off x="4561073" y="1401866"/>
            <a:ext cx="299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modelos </a:t>
            </a:r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8BEC5F-FB35-A130-3CE6-25779F9E8547}"/>
              </a:ext>
            </a:extLst>
          </p:cNvPr>
          <p:cNvSpPr txBox="1"/>
          <p:nvPr/>
        </p:nvSpPr>
        <p:spPr>
          <a:xfrm>
            <a:off x="4490772" y="4730380"/>
            <a:ext cx="299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modelos </a:t>
            </a:r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F0026B-6FBB-0B56-69FE-48CC853F2BB5}"/>
              </a:ext>
            </a:extLst>
          </p:cNvPr>
          <p:cNvSpPr/>
          <p:nvPr/>
        </p:nvSpPr>
        <p:spPr>
          <a:xfrm>
            <a:off x="8886600" y="2844379"/>
            <a:ext cx="3139440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Seleccionar aquellos inhibidores que tengan actividad con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menos 3 proteínas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24C42E-C5CA-8B6C-F3B9-09419479B71C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3</a:t>
            </a:r>
          </a:p>
        </p:txBody>
      </p:sp>
    </p:spTree>
    <p:extLst>
      <p:ext uri="{BB962C8B-B14F-4D97-AF65-F5344CB8AC3E}">
        <p14:creationId xmlns:p14="http://schemas.microsoft.com/office/powerpoint/2010/main" val="257753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29</a:t>
            </a:fld>
            <a:endParaRPr lang="es-MX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FDC4D7C-6780-2CD2-489D-7D513C19A7F0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4</a:t>
            </a:r>
          </a:p>
        </p:txBody>
      </p:sp>
      <p:pic>
        <p:nvPicPr>
          <p:cNvPr id="2" name="Picture 2" descr="RCSB PDB: Policies and Logo">
            <a:extLst>
              <a:ext uri="{FF2B5EF4-FFF2-40B4-BE49-F238E27FC236}">
                <a16:creationId xmlns:a16="http://schemas.microsoft.com/office/drawing/2014/main" id="{E3D4E981-1D46-4992-01A5-E21720D1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4" y="3533194"/>
            <a:ext cx="1953770" cy="5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11135DD-1E54-1C4B-7C79-C514F1E04A40}"/>
              </a:ext>
            </a:extLst>
          </p:cNvPr>
          <p:cNvSpPr/>
          <p:nvPr/>
        </p:nvSpPr>
        <p:spPr>
          <a:xfrm>
            <a:off x="2459754" y="3565921"/>
            <a:ext cx="755396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CB7E5D-355C-FE59-53DA-F406331A0192}"/>
              </a:ext>
            </a:extLst>
          </p:cNvPr>
          <p:cNvSpPr/>
          <p:nvPr/>
        </p:nvSpPr>
        <p:spPr>
          <a:xfrm>
            <a:off x="3423790" y="3129260"/>
            <a:ext cx="2472751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descargará la estructura de las proteínas en formato PDB</a:t>
            </a:r>
            <a:endParaRPr lang="es-MX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75CA11-1AF8-9191-BDCF-3360FCEF4CC7}"/>
              </a:ext>
            </a:extLst>
          </p:cNvPr>
          <p:cNvSpPr txBox="1"/>
          <p:nvPr/>
        </p:nvSpPr>
        <p:spPr>
          <a:xfrm>
            <a:off x="6577901" y="2540272"/>
            <a:ext cx="10519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B2375A-C7EA-EB3E-194F-4BC7CEAF884D}"/>
              </a:ext>
            </a:extLst>
          </p:cNvPr>
          <p:cNvSpPr txBox="1"/>
          <p:nvPr/>
        </p:nvSpPr>
        <p:spPr>
          <a:xfrm>
            <a:off x="6577901" y="3121333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EGFR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577734-989F-352C-4DB9-A7E4BD88BA1F}"/>
              </a:ext>
            </a:extLst>
          </p:cNvPr>
          <p:cNvSpPr txBox="1"/>
          <p:nvPr/>
        </p:nvSpPr>
        <p:spPr>
          <a:xfrm>
            <a:off x="6562280" y="4257410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DC48F2-4DF9-F351-D443-DBAF24F91847}"/>
              </a:ext>
            </a:extLst>
          </p:cNvPr>
          <p:cNvSpPr txBox="1"/>
          <p:nvPr/>
        </p:nvSpPr>
        <p:spPr>
          <a:xfrm>
            <a:off x="6516449" y="3672705"/>
            <a:ext cx="11822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MAPK1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92F0BC-992E-6F77-8655-1D07E4B1B9C5}"/>
              </a:ext>
            </a:extLst>
          </p:cNvPr>
          <p:cNvSpPr txBox="1"/>
          <p:nvPr/>
        </p:nvSpPr>
        <p:spPr>
          <a:xfrm>
            <a:off x="6500827" y="4833546"/>
            <a:ext cx="10520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066B232-F1C1-5833-D8C1-FF371CF237A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96541" y="2740327"/>
            <a:ext cx="681360" cy="1051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86C172C-4140-396B-0C63-3F96395F82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896541" y="3321388"/>
            <a:ext cx="681360" cy="4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917F47B-8490-08AA-59B5-17E1C1AC04F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896541" y="3792042"/>
            <a:ext cx="619908" cy="8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A3821C5-E847-019B-8870-02C5861CBB8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896541" y="3792042"/>
            <a:ext cx="665739" cy="665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5229498-036E-1549-FE75-2A882043865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896541" y="3792042"/>
            <a:ext cx="604286" cy="124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F1B8F5D-A113-FAF4-9D70-B12916AA8F9F}"/>
              </a:ext>
            </a:extLst>
          </p:cNvPr>
          <p:cNvSpPr/>
          <p:nvPr/>
        </p:nvSpPr>
        <p:spPr>
          <a:xfrm>
            <a:off x="7991594" y="3549256"/>
            <a:ext cx="755396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15F887-6745-78A1-DCFD-278A7A47CE48}"/>
              </a:ext>
            </a:extLst>
          </p:cNvPr>
          <p:cNvSpPr/>
          <p:nvPr/>
        </p:nvSpPr>
        <p:spPr>
          <a:xfrm>
            <a:off x="9112352" y="3121333"/>
            <a:ext cx="247275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empleará el Software </a:t>
            </a:r>
            <a:r>
              <a:rPr lang="es-MX" sz="2000" kern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ChimeraX</a:t>
            </a:r>
            <a:r>
              <a:rPr lang="es-MX" sz="20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 limpiar la estructura</a:t>
            </a:r>
            <a:endParaRPr lang="es-MX" sz="2400" dirty="0">
              <a:solidFill>
                <a:schemeClr val="bg1"/>
              </a:solidFill>
              <a:effectLst/>
            </a:endParaRPr>
          </a:p>
        </p:txBody>
      </p:sp>
      <p:pic>
        <p:nvPicPr>
          <p:cNvPr id="2052" name="Picture 4" descr="UCSF ChimeraX - YouTube">
            <a:extLst>
              <a:ext uri="{FF2B5EF4-FFF2-40B4-BE49-F238E27FC236}">
                <a16:creationId xmlns:a16="http://schemas.microsoft.com/office/drawing/2014/main" id="{2DE8F879-9F5A-1E92-082B-2685F1A6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35" y="950126"/>
            <a:ext cx="1590146" cy="15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19A0E09-E28D-2702-A776-23B282E9493C}"/>
              </a:ext>
            </a:extLst>
          </p:cNvPr>
          <p:cNvCxnSpPr>
            <a:stCxn id="26" idx="0"/>
            <a:endCxn id="2052" idx="2"/>
          </p:cNvCxnSpPr>
          <p:nvPr/>
        </p:nvCxnSpPr>
        <p:spPr>
          <a:xfrm flipH="1" flipV="1">
            <a:off x="10202308" y="2540272"/>
            <a:ext cx="146420" cy="581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900F863-08EA-6B9A-3475-232BF3AB958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127226" y="4446896"/>
            <a:ext cx="221502" cy="656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22B64B5-7E13-2E31-4DBA-E8617F5BB2A9}"/>
              </a:ext>
            </a:extLst>
          </p:cNvPr>
          <p:cNvSpPr/>
          <p:nvPr/>
        </p:nvSpPr>
        <p:spPr>
          <a:xfrm>
            <a:off x="8746990" y="4763140"/>
            <a:ext cx="3445009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Ligandos no deseados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Añadir átomos de hidrógeno</a:t>
            </a:r>
          </a:p>
        </p:txBody>
      </p:sp>
    </p:spTree>
    <p:extLst>
      <p:ext uri="{BB962C8B-B14F-4D97-AF65-F5344CB8AC3E}">
        <p14:creationId xmlns:p14="http://schemas.microsoft.com/office/powerpoint/2010/main" val="20711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D44C-746C-88DD-B40A-7B93D68778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37159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A0D8AE-E240-DD3D-2000-B0CAD4CD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82595-B27E-F0C1-B014-1CE8AD3F8EE2}"/>
              </a:ext>
            </a:extLst>
          </p:cNvPr>
          <p:cNvSpPr/>
          <p:nvPr/>
        </p:nvSpPr>
        <p:spPr>
          <a:xfrm>
            <a:off x="1008926" y="3795573"/>
            <a:ext cx="10174147" cy="14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C6C311-53AD-19AE-99EE-72CFE367B8C3}"/>
              </a:ext>
            </a:extLst>
          </p:cNvPr>
          <p:cNvSpPr/>
          <p:nvPr/>
        </p:nvSpPr>
        <p:spPr>
          <a:xfrm>
            <a:off x="1008926" y="2637159"/>
            <a:ext cx="10174147" cy="14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50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30</a:t>
            </a:fld>
            <a:endParaRPr lang="es-MX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FDC4D7C-6780-2CD2-489D-7D513C19A7F0}"/>
              </a:ext>
            </a:extLst>
          </p:cNvPr>
          <p:cNvSpPr txBox="1">
            <a:spLocks/>
          </p:cNvSpPr>
          <p:nvPr/>
        </p:nvSpPr>
        <p:spPr>
          <a:xfrm>
            <a:off x="0" y="1061179"/>
            <a:ext cx="2081881" cy="53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4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AD3651-7721-EBF9-9D35-CDC8CE75CD11}"/>
              </a:ext>
            </a:extLst>
          </p:cNvPr>
          <p:cNvSpPr/>
          <p:nvPr/>
        </p:nvSpPr>
        <p:spPr>
          <a:xfrm>
            <a:off x="533107" y="3011273"/>
            <a:ext cx="2472751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prepararán los ligandos (los 5 mejores obtenidos de los modelos de ML)</a:t>
            </a:r>
            <a:endParaRPr lang="es-MX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585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BCF72A-2B08-BE73-32AB-2BADE120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D55E1D-D387-2E06-274F-BEE35E1D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10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5DAEE-5798-6ABC-EE32-69A660A81B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3BE44-AB25-3FA4-3921-7BA539E5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412E6-E3A3-60CB-67FC-008F6F00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0323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70B1-9EBE-9382-3FEF-FBD761F34F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6161C-A993-A58B-650C-A17FB85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793791-E1EB-47DD-E763-A0C63AAE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52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1163FC-8BBC-8724-66D3-B039B0B2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81DBCF-0B39-F8F3-5F89-270DB9E14321}"/>
              </a:ext>
            </a:extLst>
          </p:cNvPr>
          <p:cNvSpPr txBox="1">
            <a:spLocks/>
          </p:cNvSpPr>
          <p:nvPr/>
        </p:nvSpPr>
        <p:spPr>
          <a:xfrm>
            <a:off x="952875" y="5103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Demencia y Alzheimer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4AFD34-837F-6698-3C07-1561EBF8B30C}"/>
              </a:ext>
            </a:extLst>
          </p:cNvPr>
          <p:cNvSpPr txBox="1"/>
          <p:nvPr/>
        </p:nvSpPr>
        <p:spPr>
          <a:xfrm>
            <a:off x="10699300" y="5414756"/>
            <a:ext cx="130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Aprendizaje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A481B99-F5D5-1CD1-1C97-ADDCDBBDC391}"/>
              </a:ext>
            </a:extLst>
          </p:cNvPr>
          <p:cNvSpPr txBox="1"/>
          <p:nvPr/>
        </p:nvSpPr>
        <p:spPr>
          <a:xfrm>
            <a:off x="515099" y="2410132"/>
            <a:ext cx="1913939" cy="52322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MX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emencia</a:t>
            </a:r>
            <a:endParaRPr lang="es-MX" sz="2800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C6ECA06-7AA6-6693-F26D-F7A96D8A1F64}"/>
              </a:ext>
            </a:extLst>
          </p:cNvPr>
          <p:cNvSpPr/>
          <p:nvPr/>
        </p:nvSpPr>
        <p:spPr>
          <a:xfrm>
            <a:off x="2865498" y="2481036"/>
            <a:ext cx="847476" cy="3814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4C3DF5-3F3F-A5DF-C253-3952E0A969F2}"/>
              </a:ext>
            </a:extLst>
          </p:cNvPr>
          <p:cNvSpPr txBox="1"/>
          <p:nvPr/>
        </p:nvSpPr>
        <p:spPr>
          <a:xfrm>
            <a:off x="4275467" y="2195542"/>
            <a:ext cx="2538288" cy="95410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Diversas enfermedades</a:t>
            </a:r>
            <a:endParaRPr lang="es-MX" sz="2800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3EB21D7-0DC2-8DA4-3E35-CA6B4F05F9FE}"/>
              </a:ext>
            </a:extLst>
          </p:cNvPr>
          <p:cNvSpPr/>
          <p:nvPr/>
        </p:nvSpPr>
        <p:spPr>
          <a:xfrm>
            <a:off x="7182261" y="2481036"/>
            <a:ext cx="847476" cy="3814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8A555-E5A4-F413-F397-A84C0243AEB4}"/>
              </a:ext>
            </a:extLst>
          </p:cNvPr>
          <p:cNvSpPr txBox="1"/>
          <p:nvPr/>
        </p:nvSpPr>
        <p:spPr>
          <a:xfrm>
            <a:off x="-24580" y="6424612"/>
            <a:ext cx="612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(OPS, 2023a; 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WHO, 2023; IMSS, 2015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3" name="Gráfico 22" descr="Cerebro en la cabeza con relleno sólido">
            <a:extLst>
              <a:ext uri="{FF2B5EF4-FFF2-40B4-BE49-F238E27FC236}">
                <a16:creationId xmlns:a16="http://schemas.microsoft.com/office/drawing/2014/main" id="{16A333A1-8B9C-D6F4-01C7-D9635674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5620" y="2072828"/>
            <a:ext cx="1264558" cy="1264558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7B856E3-A5D4-7388-4DA6-F4A37DAF5354}"/>
              </a:ext>
            </a:extLst>
          </p:cNvPr>
          <p:cNvCxnSpPr/>
          <p:nvPr/>
        </p:nvCxnSpPr>
        <p:spPr>
          <a:xfrm flipV="1">
            <a:off x="9157503" y="1885091"/>
            <a:ext cx="501578" cy="40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FC6F013-0AA6-C18F-5BA8-ED3580BD9C64}"/>
              </a:ext>
            </a:extLst>
          </p:cNvPr>
          <p:cNvSpPr txBox="1"/>
          <p:nvPr/>
        </p:nvSpPr>
        <p:spPr>
          <a:xfrm>
            <a:off x="9576619" y="1273443"/>
            <a:ext cx="146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Crónicas y progresivas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44F1D8A-40CA-BBA1-0765-47EC4D965BD4}"/>
              </a:ext>
            </a:extLst>
          </p:cNvPr>
          <p:cNvCxnSpPr/>
          <p:nvPr/>
        </p:nvCxnSpPr>
        <p:spPr>
          <a:xfrm>
            <a:off x="9311687" y="2705107"/>
            <a:ext cx="62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80CE83F-E98A-6DCE-857B-3305CFA1B935}"/>
              </a:ext>
            </a:extLst>
          </p:cNvPr>
          <p:cNvSpPr txBox="1"/>
          <p:nvPr/>
        </p:nvSpPr>
        <p:spPr>
          <a:xfrm>
            <a:off x="9933260" y="2348576"/>
            <a:ext cx="154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Deterioros cognitivos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FE0B9D6-70D4-436E-3107-0C4B73A87771}"/>
              </a:ext>
            </a:extLst>
          </p:cNvPr>
          <p:cNvCxnSpPr/>
          <p:nvPr/>
        </p:nvCxnSpPr>
        <p:spPr>
          <a:xfrm>
            <a:off x="9157503" y="3028272"/>
            <a:ext cx="635426" cy="40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C50FC51-794B-EF80-3084-D713A91830BE}"/>
              </a:ext>
            </a:extLst>
          </p:cNvPr>
          <p:cNvSpPr txBox="1"/>
          <p:nvPr/>
        </p:nvSpPr>
        <p:spPr>
          <a:xfrm>
            <a:off x="9814225" y="3165435"/>
            <a:ext cx="154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Interfieren en la vida diaria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D578B90-C004-3177-9BB0-C5B92AD92B0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>
            <a:off x="5544611" y="3149649"/>
            <a:ext cx="0" cy="598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DC5A43-E158-9778-5C65-DD1E0EE7FC26}"/>
              </a:ext>
            </a:extLst>
          </p:cNvPr>
          <p:cNvSpPr txBox="1"/>
          <p:nvPr/>
        </p:nvSpPr>
        <p:spPr>
          <a:xfrm>
            <a:off x="4398511" y="3747981"/>
            <a:ext cx="2292200" cy="9194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Enfermedad de Alzheimer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20FA818-B636-7333-EB91-4FDD33E99F5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 flipV="1">
            <a:off x="2102690" y="4205716"/>
            <a:ext cx="2295821" cy="1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9F1D5F6-E275-1537-4778-178C323FD64A}"/>
              </a:ext>
            </a:extLst>
          </p:cNvPr>
          <p:cNvSpPr txBox="1"/>
          <p:nvPr/>
        </p:nvSpPr>
        <p:spPr>
          <a:xfrm>
            <a:off x="393292" y="3744051"/>
            <a:ext cx="170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Abarca entre el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y 70%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casos</a:t>
            </a:r>
          </a:p>
        </p:txBody>
      </p:sp>
      <p:pic>
        <p:nvPicPr>
          <p:cNvPr id="4098" name="Picture 2" descr="Alois Alzheimer, un doctor inolvidable que descubrió la epidemia del siglo  XXI | XLSemanal">
            <a:extLst>
              <a:ext uri="{FF2B5EF4-FFF2-40B4-BE49-F238E27FC236}">
                <a16:creationId xmlns:a16="http://schemas.microsoft.com/office/drawing/2014/main" id="{A92F7F47-C8E2-0868-FBA0-E288BC9B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6905">
            <a:off x="2436719" y="4617177"/>
            <a:ext cx="1555315" cy="1482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0F8189C8-3C30-0A96-C086-655FC80AD263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535034" y="4312569"/>
            <a:ext cx="654765" cy="1364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719662A-1815-CE5F-CB7C-26A85F55CBC2}"/>
              </a:ext>
            </a:extLst>
          </p:cNvPr>
          <p:cNvSpPr txBox="1"/>
          <p:nvPr/>
        </p:nvSpPr>
        <p:spPr>
          <a:xfrm>
            <a:off x="4275467" y="5455654"/>
            <a:ext cx="180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Alois Alzheimer en 1906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4DB28F7-5C45-A1F1-996D-A53287188E94}"/>
              </a:ext>
            </a:extLst>
          </p:cNvPr>
          <p:cNvSpPr txBox="1"/>
          <p:nvPr/>
        </p:nvSpPr>
        <p:spPr>
          <a:xfrm>
            <a:off x="7637429" y="4497233"/>
            <a:ext cx="34041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eterioro gradual en habilidades cognitivas </a:t>
            </a:r>
            <a:endParaRPr lang="es-MX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97EE092-1B59-28AE-813E-59275B48793C}"/>
              </a:ext>
            </a:extLst>
          </p:cNvPr>
          <p:cNvSpPr txBox="1"/>
          <p:nvPr/>
        </p:nvSpPr>
        <p:spPr>
          <a:xfrm>
            <a:off x="8030526" y="5961171"/>
            <a:ext cx="130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rientación</a:t>
            </a:r>
            <a:endParaRPr lang="es-MX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6874700-7E1E-0D87-AF7A-403198E89E0A}"/>
              </a:ext>
            </a:extLst>
          </p:cNvPr>
          <p:cNvSpPr txBox="1"/>
          <p:nvPr/>
        </p:nvSpPr>
        <p:spPr>
          <a:xfrm>
            <a:off x="7182261" y="5428382"/>
            <a:ext cx="1153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enguaje</a:t>
            </a:r>
            <a:endParaRPr lang="es-MX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7DFBE65-8285-1311-5948-3959B5D19FAE}"/>
              </a:ext>
            </a:extLst>
          </p:cNvPr>
          <p:cNvSpPr txBox="1"/>
          <p:nvPr/>
        </p:nvSpPr>
        <p:spPr>
          <a:xfrm>
            <a:off x="9610918" y="5961171"/>
            <a:ext cx="130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rientación</a:t>
            </a:r>
            <a:endParaRPr lang="es-MX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72AED4D-0422-1D97-C6EC-57E2533A3BC3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7759123" y="5143564"/>
            <a:ext cx="1580404" cy="28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26E399A-C291-F199-D660-31DB42CA80E4}"/>
              </a:ext>
            </a:extLst>
          </p:cNvPr>
          <p:cNvCxnSpPr>
            <a:stCxn id="35" idx="3"/>
            <a:endCxn id="47" idx="0"/>
          </p:cNvCxnSpPr>
          <p:nvPr/>
        </p:nvCxnSpPr>
        <p:spPr>
          <a:xfrm>
            <a:off x="6690711" y="4207682"/>
            <a:ext cx="2648816" cy="2895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A574319-B568-21E2-8E43-E371BAA190AE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flipH="1">
            <a:off x="8685027" y="5143564"/>
            <a:ext cx="654500" cy="817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7CAB4EA-FC26-5B24-4F6B-117927531772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>
            <a:off x="9339527" y="5143564"/>
            <a:ext cx="925892" cy="817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E6012BD-DB45-5349-7974-DA6BE876C2E5}"/>
              </a:ext>
            </a:extLst>
          </p:cNvPr>
          <p:cNvCxnSpPr>
            <a:stCxn id="47" idx="2"/>
            <a:endCxn id="14" idx="0"/>
          </p:cNvCxnSpPr>
          <p:nvPr/>
        </p:nvCxnSpPr>
        <p:spPr>
          <a:xfrm>
            <a:off x="9339527" y="5143564"/>
            <a:ext cx="2014273" cy="271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7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6EDF5F-ABD3-C458-2128-3D56C1DC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79DED-39B6-7F8D-2C69-81F9BD05FA04}"/>
              </a:ext>
            </a:extLst>
          </p:cNvPr>
          <p:cNvSpPr txBox="1"/>
          <p:nvPr/>
        </p:nvSpPr>
        <p:spPr>
          <a:xfrm>
            <a:off x="4949900" y="1712700"/>
            <a:ext cx="2292200" cy="9194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Enfermedad de Alzheimer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C95E4E-1126-18D8-B247-525CE090AE5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41523" y="2172401"/>
            <a:ext cx="21083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98BB64-1497-C2EE-EAF0-A2E73B8034FE}"/>
              </a:ext>
            </a:extLst>
          </p:cNvPr>
          <p:cNvSpPr txBox="1"/>
          <p:nvPr/>
        </p:nvSpPr>
        <p:spPr>
          <a:xfrm>
            <a:off x="2887906" y="1757885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caracteriza por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671443-0BC2-64AF-4905-E14192CE1523}"/>
              </a:ext>
            </a:extLst>
          </p:cNvPr>
          <p:cNvSpPr txBox="1"/>
          <p:nvPr/>
        </p:nvSpPr>
        <p:spPr>
          <a:xfrm>
            <a:off x="127819" y="1803068"/>
            <a:ext cx="27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Placas amiloides.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Ovillos neurofibrilares.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D2DB9636-E9AB-FDFA-F5CA-00B4D6C3B685}"/>
              </a:ext>
            </a:extLst>
          </p:cNvPr>
          <p:cNvCxnSpPr>
            <a:stCxn id="8" idx="2"/>
          </p:cNvCxnSpPr>
          <p:nvPr/>
        </p:nvCxnSpPr>
        <p:spPr>
          <a:xfrm rot="5400000">
            <a:off x="4667232" y="2325855"/>
            <a:ext cx="1122522" cy="17350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3" name="Picture 5" descr="Premium Photo | Beta-amyloid (Abeta) peptide, 3D rendering. Major component  of plaques found in Alzheimer's disease. Cartoon representation.">
            <a:extLst>
              <a:ext uri="{FF2B5EF4-FFF2-40B4-BE49-F238E27FC236}">
                <a16:creationId xmlns:a16="http://schemas.microsoft.com/office/drawing/2014/main" id="{7548B64D-1C9D-3644-1E65-911D6BFE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67" y="3059871"/>
            <a:ext cx="1608050" cy="12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33C6E5-C45C-0216-B0B3-4D184D81C28C}"/>
                  </a:ext>
                </a:extLst>
              </p:cNvPr>
              <p:cNvSpPr txBox="1"/>
              <p:nvPr/>
            </p:nvSpPr>
            <p:spPr>
              <a:xfrm>
                <a:off x="2386524" y="4246774"/>
                <a:ext cx="2256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Acumulación de la proteína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-amiloide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33C6E5-C45C-0216-B0B3-4D184D81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24" y="4246774"/>
                <a:ext cx="225632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B301D-DBCC-6D62-0D8A-11D20FFC0EF1}"/>
              </a:ext>
            </a:extLst>
          </p:cNvPr>
          <p:cNvSpPr txBox="1"/>
          <p:nvPr/>
        </p:nvSpPr>
        <p:spPr>
          <a:xfrm>
            <a:off x="3821738" y="2971209"/>
            <a:ext cx="225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Formación de placas amiloides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7A084B-52AB-A79B-6DA2-606E59CD3108}"/>
              </a:ext>
            </a:extLst>
          </p:cNvPr>
          <p:cNvCxnSpPr>
            <a:cxnSpLocks/>
          </p:cNvCxnSpPr>
          <p:nvPr/>
        </p:nvCxnSpPr>
        <p:spPr>
          <a:xfrm flipH="1">
            <a:off x="1796358" y="4569940"/>
            <a:ext cx="769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CE39CB-9452-159D-89DE-E2B2C38EE4BF}"/>
              </a:ext>
            </a:extLst>
          </p:cNvPr>
          <p:cNvSpPr txBox="1"/>
          <p:nvPr/>
        </p:nvSpPr>
        <p:spPr>
          <a:xfrm>
            <a:off x="0" y="6363199"/>
            <a:ext cx="612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Sun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et al., 2012; Johnson &amp;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Stoothoff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2004; Zhang et al., 2021)</a:t>
            </a:r>
            <a:endParaRPr lang="es-MX" sz="1400" dirty="0"/>
          </a:p>
        </p:txBody>
      </p:sp>
      <p:pic>
        <p:nvPicPr>
          <p:cNvPr id="2055" name="Picture 7" descr="Nuevos datos apuntan a esta proteína, y no a las placas amiloides, como  causa del desarrollo del Alzheimer">
            <a:extLst>
              <a:ext uri="{FF2B5EF4-FFF2-40B4-BE49-F238E27FC236}">
                <a16:creationId xmlns:a16="http://schemas.microsoft.com/office/drawing/2014/main" id="{E27F4B6F-08F9-9DBB-E15A-0A1665C49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9" t="6706" r="18086" b="19163"/>
          <a:stretch/>
        </p:blipFill>
        <p:spPr bwMode="auto">
          <a:xfrm>
            <a:off x="321272" y="3960783"/>
            <a:ext cx="1475086" cy="10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3677E1-5ACA-ED89-64BF-0772898CA590}"/>
              </a:ext>
            </a:extLst>
          </p:cNvPr>
          <p:cNvCxnSpPr>
            <a:stCxn id="2055" idx="2"/>
          </p:cNvCxnSpPr>
          <p:nvPr/>
        </p:nvCxnSpPr>
        <p:spPr>
          <a:xfrm>
            <a:off x="1058815" y="5024383"/>
            <a:ext cx="0" cy="314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6D1FFB-614F-46A1-3CD5-4B482B05F4B9}"/>
              </a:ext>
            </a:extLst>
          </p:cNvPr>
          <p:cNvSpPr txBox="1"/>
          <p:nvPr/>
        </p:nvSpPr>
        <p:spPr>
          <a:xfrm>
            <a:off x="95312" y="5339015"/>
            <a:ext cx="274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Interfiere en la comunicación neuronal</a:t>
            </a:r>
          </a:p>
        </p:txBody>
      </p:sp>
      <p:pic>
        <p:nvPicPr>
          <p:cNvPr id="2057" name="Picture 9" descr="Estructura de la proteína del banco de datos de proteína proteína tau,  texto, fotografía, otros png | PNGWing">
            <a:extLst>
              <a:ext uri="{FF2B5EF4-FFF2-40B4-BE49-F238E27FC236}">
                <a16:creationId xmlns:a16="http://schemas.microsoft.com/office/drawing/2014/main" id="{191A20F2-1E69-8C96-F8F1-D4DD3EEF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42" b="91916" l="7609" r="90761">
                        <a14:foregroundMark x1="7609" y1="44991" x2="9239" y2="41828"/>
                        <a14:foregroundMark x1="89565" y1="25308" x2="90761" y2="23199"/>
                        <a14:foregroundMark x1="65652" y1="89631" x2="65543" y2="9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34" y="3340541"/>
            <a:ext cx="1986006" cy="12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DDBCA225-0C3B-694C-657E-4418F0470ECD}"/>
              </a:ext>
            </a:extLst>
          </p:cNvPr>
          <p:cNvCxnSpPr>
            <a:stCxn id="8" idx="3"/>
            <a:endCxn id="2057" idx="0"/>
          </p:cNvCxnSpPr>
          <p:nvPr/>
        </p:nvCxnSpPr>
        <p:spPr>
          <a:xfrm>
            <a:off x="7242100" y="2172401"/>
            <a:ext cx="771737" cy="1168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5D11E67-E77E-78B7-2560-AD3CF611D40F}"/>
              </a:ext>
            </a:extLst>
          </p:cNvPr>
          <p:cNvSpPr txBox="1"/>
          <p:nvPr/>
        </p:nvSpPr>
        <p:spPr>
          <a:xfrm>
            <a:off x="8175932" y="2413540"/>
            <a:ext cx="225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Formación de ovillos neurofibrilares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27D1F25-C09F-54F2-8BBF-A765F30D7705}"/>
              </a:ext>
            </a:extLst>
          </p:cNvPr>
          <p:cNvSpPr txBox="1"/>
          <p:nvPr/>
        </p:nvSpPr>
        <p:spPr>
          <a:xfrm>
            <a:off x="6885675" y="4508681"/>
            <a:ext cx="225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Hiperfosforilación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tau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B13EBE-CCCA-4D84-5BBE-4D09E314DBC1}"/>
              </a:ext>
            </a:extLst>
          </p:cNvPr>
          <p:cNvCxnSpPr/>
          <p:nvPr/>
        </p:nvCxnSpPr>
        <p:spPr>
          <a:xfrm>
            <a:off x="9006840" y="4893105"/>
            <a:ext cx="540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9" name="Picture 11" descr="Ovillo neurofibrilar - Wikipedia, la enciclopedia libre">
            <a:extLst>
              <a:ext uri="{FF2B5EF4-FFF2-40B4-BE49-F238E27FC236}">
                <a16:creationId xmlns:a16="http://schemas.microsoft.com/office/drawing/2014/main" id="{73125541-47D9-A7AD-1ADE-8753F34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64" y="4116497"/>
            <a:ext cx="1125343" cy="13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5953858-C873-D5B7-258C-A3D04388BB60}"/>
              </a:ext>
            </a:extLst>
          </p:cNvPr>
          <p:cNvCxnSpPr>
            <a:stCxn id="2059" idx="2"/>
          </p:cNvCxnSpPr>
          <p:nvPr/>
        </p:nvCxnSpPr>
        <p:spPr>
          <a:xfrm flipH="1">
            <a:off x="10294835" y="5495495"/>
            <a:ext cx="1" cy="276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FC15F95-D79E-1AA8-ACC0-0FCD9788EA83}"/>
              </a:ext>
            </a:extLst>
          </p:cNvPr>
          <p:cNvSpPr txBox="1"/>
          <p:nvPr/>
        </p:nvSpPr>
        <p:spPr>
          <a:xfrm>
            <a:off x="9166673" y="5691252"/>
            <a:ext cx="225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 el transporte de nutrientes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E40D69BC-D46B-CEAC-D5EF-012CB3CC05F7}"/>
              </a:ext>
            </a:extLst>
          </p:cNvPr>
          <p:cNvSpPr txBox="1">
            <a:spLocks/>
          </p:cNvSpPr>
          <p:nvPr/>
        </p:nvSpPr>
        <p:spPr>
          <a:xfrm>
            <a:off x="838200" y="520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del Alzheimer</a:t>
            </a:r>
          </a:p>
        </p:txBody>
      </p:sp>
    </p:spTree>
    <p:extLst>
      <p:ext uri="{BB962C8B-B14F-4D97-AF65-F5344CB8AC3E}">
        <p14:creationId xmlns:p14="http://schemas.microsoft.com/office/powerpoint/2010/main" val="358210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A5942C-5300-81A9-C995-D89826C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2A945DD-A94F-3536-1B11-1125555BB3A5}"/>
              </a:ext>
            </a:extLst>
          </p:cNvPr>
          <p:cNvSpPr/>
          <p:nvPr/>
        </p:nvSpPr>
        <p:spPr>
          <a:xfrm>
            <a:off x="46253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D165D0F-7B4B-21AD-B7FB-7C96347D6BB6}"/>
              </a:ext>
            </a:extLst>
          </p:cNvPr>
          <p:cNvSpPr/>
          <p:nvPr/>
        </p:nvSpPr>
        <p:spPr>
          <a:xfrm>
            <a:off x="43611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184534F-5AEB-827E-054B-9E0B098E799B}"/>
              </a:ext>
            </a:extLst>
          </p:cNvPr>
          <p:cNvSpPr/>
          <p:nvPr/>
        </p:nvSpPr>
        <p:spPr>
          <a:xfrm>
            <a:off x="40970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24CBFD-566C-FDAF-C605-A37312F99EFC}"/>
              </a:ext>
            </a:extLst>
          </p:cNvPr>
          <p:cNvSpPr/>
          <p:nvPr/>
        </p:nvSpPr>
        <p:spPr>
          <a:xfrm>
            <a:off x="38328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6C375A3-DA13-4BAA-F2E5-152FC84D4A08}"/>
              </a:ext>
            </a:extLst>
          </p:cNvPr>
          <p:cNvSpPr/>
          <p:nvPr/>
        </p:nvSpPr>
        <p:spPr>
          <a:xfrm>
            <a:off x="356870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B63F82F-CB5C-B64C-0CB0-2E26C52B1BAF}"/>
              </a:ext>
            </a:extLst>
          </p:cNvPr>
          <p:cNvSpPr/>
          <p:nvPr/>
        </p:nvSpPr>
        <p:spPr>
          <a:xfrm>
            <a:off x="33045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795CBB2-F144-D748-8316-F836EAF93733}"/>
              </a:ext>
            </a:extLst>
          </p:cNvPr>
          <p:cNvSpPr/>
          <p:nvPr/>
        </p:nvSpPr>
        <p:spPr>
          <a:xfrm>
            <a:off x="30403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EE2E42E-E32E-3CA2-A681-D83A3A8462B4}"/>
              </a:ext>
            </a:extLst>
          </p:cNvPr>
          <p:cNvSpPr/>
          <p:nvPr/>
        </p:nvSpPr>
        <p:spPr>
          <a:xfrm>
            <a:off x="27762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4A26643-00F2-A9FE-A4C6-940677C49553}"/>
              </a:ext>
            </a:extLst>
          </p:cNvPr>
          <p:cNvSpPr/>
          <p:nvPr/>
        </p:nvSpPr>
        <p:spPr>
          <a:xfrm>
            <a:off x="25120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A1290F-C198-2C0E-F823-DC8BCEC017A5}"/>
              </a:ext>
            </a:extLst>
          </p:cNvPr>
          <p:cNvSpPr/>
          <p:nvPr/>
        </p:nvSpPr>
        <p:spPr>
          <a:xfrm>
            <a:off x="224790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E20DBFB-546A-E345-3E36-97173AA3D9CA}"/>
              </a:ext>
            </a:extLst>
          </p:cNvPr>
          <p:cNvSpPr/>
          <p:nvPr/>
        </p:nvSpPr>
        <p:spPr>
          <a:xfrm>
            <a:off x="19837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AB5905-3F5A-323A-FF22-532E4944765B}"/>
              </a:ext>
            </a:extLst>
          </p:cNvPr>
          <p:cNvSpPr/>
          <p:nvPr/>
        </p:nvSpPr>
        <p:spPr>
          <a:xfrm>
            <a:off x="17195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EA6C2D7-AF2F-BD4F-C678-D0EFA45A3D00}"/>
              </a:ext>
            </a:extLst>
          </p:cNvPr>
          <p:cNvSpPr/>
          <p:nvPr/>
        </p:nvSpPr>
        <p:spPr>
          <a:xfrm>
            <a:off x="14554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B1F36A-CF45-19DB-BA56-C7EAF9FFC953}"/>
              </a:ext>
            </a:extLst>
          </p:cNvPr>
          <p:cNvSpPr/>
          <p:nvPr/>
        </p:nvSpPr>
        <p:spPr>
          <a:xfrm>
            <a:off x="11912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3F9256F-741D-A637-7F38-E6640D46583B}"/>
              </a:ext>
            </a:extLst>
          </p:cNvPr>
          <p:cNvSpPr/>
          <p:nvPr/>
        </p:nvSpPr>
        <p:spPr>
          <a:xfrm>
            <a:off x="92710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4B442A3-12D5-C406-CEAB-B53C931E140F}"/>
              </a:ext>
            </a:extLst>
          </p:cNvPr>
          <p:cNvSpPr/>
          <p:nvPr/>
        </p:nvSpPr>
        <p:spPr>
          <a:xfrm>
            <a:off x="6629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D02DB8D-B6B7-F767-6EF2-DDE72C66B610}"/>
              </a:ext>
            </a:extLst>
          </p:cNvPr>
          <p:cNvSpPr/>
          <p:nvPr/>
        </p:nvSpPr>
        <p:spPr>
          <a:xfrm>
            <a:off x="3987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21F41E4-E6D7-6751-79FA-415D6636F913}"/>
              </a:ext>
            </a:extLst>
          </p:cNvPr>
          <p:cNvSpPr/>
          <p:nvPr/>
        </p:nvSpPr>
        <p:spPr>
          <a:xfrm>
            <a:off x="1346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83F3B97-E698-B067-C963-083FC4014954}"/>
              </a:ext>
            </a:extLst>
          </p:cNvPr>
          <p:cNvSpPr/>
          <p:nvPr/>
        </p:nvSpPr>
        <p:spPr>
          <a:xfrm>
            <a:off x="93802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04223EF-58DB-90F0-F223-CADAB3B14087}"/>
              </a:ext>
            </a:extLst>
          </p:cNvPr>
          <p:cNvSpPr/>
          <p:nvPr/>
        </p:nvSpPr>
        <p:spPr>
          <a:xfrm>
            <a:off x="91160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3382101-A64B-9E3B-7F8C-36924F2A53AB}"/>
              </a:ext>
            </a:extLst>
          </p:cNvPr>
          <p:cNvSpPr/>
          <p:nvPr/>
        </p:nvSpPr>
        <p:spPr>
          <a:xfrm>
            <a:off x="885190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6D18612-A6A2-7126-E780-D88E198135B4}"/>
              </a:ext>
            </a:extLst>
          </p:cNvPr>
          <p:cNvSpPr/>
          <p:nvPr/>
        </p:nvSpPr>
        <p:spPr>
          <a:xfrm>
            <a:off x="85877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C82A16D-7A90-674B-8E0B-A431344BD1A7}"/>
              </a:ext>
            </a:extLst>
          </p:cNvPr>
          <p:cNvSpPr/>
          <p:nvPr/>
        </p:nvSpPr>
        <p:spPr>
          <a:xfrm>
            <a:off x="832358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684B1FA-D92E-C61B-9C71-A415AA897D68}"/>
              </a:ext>
            </a:extLst>
          </p:cNvPr>
          <p:cNvSpPr/>
          <p:nvPr/>
        </p:nvSpPr>
        <p:spPr>
          <a:xfrm>
            <a:off x="80594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D330BB8-6CA6-3CD6-9A2A-C2AB8360B6CD}"/>
              </a:ext>
            </a:extLst>
          </p:cNvPr>
          <p:cNvSpPr/>
          <p:nvPr/>
        </p:nvSpPr>
        <p:spPr>
          <a:xfrm>
            <a:off x="77952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0A61EB6-277C-214C-3C07-F594F4C0E081}"/>
              </a:ext>
            </a:extLst>
          </p:cNvPr>
          <p:cNvSpPr/>
          <p:nvPr/>
        </p:nvSpPr>
        <p:spPr>
          <a:xfrm>
            <a:off x="753110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CBDDF9D-F4F6-8384-BB20-70CC34C89B74}"/>
              </a:ext>
            </a:extLst>
          </p:cNvPr>
          <p:cNvSpPr/>
          <p:nvPr/>
        </p:nvSpPr>
        <p:spPr>
          <a:xfrm>
            <a:off x="72669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5F6AE2-E8B2-06C5-C781-397DDF8ECB5C}"/>
              </a:ext>
            </a:extLst>
          </p:cNvPr>
          <p:cNvSpPr/>
          <p:nvPr/>
        </p:nvSpPr>
        <p:spPr>
          <a:xfrm>
            <a:off x="700278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76E0344-38B4-5681-0109-1F79166D6F1A}"/>
              </a:ext>
            </a:extLst>
          </p:cNvPr>
          <p:cNvSpPr/>
          <p:nvPr/>
        </p:nvSpPr>
        <p:spPr>
          <a:xfrm>
            <a:off x="67386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BF9E037-DDA4-ED1C-6955-AB42FFD3EFD8}"/>
              </a:ext>
            </a:extLst>
          </p:cNvPr>
          <p:cNvSpPr/>
          <p:nvPr/>
        </p:nvSpPr>
        <p:spPr>
          <a:xfrm>
            <a:off x="64744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9215331-F37B-1F59-24C1-4263B0E5A4F5}"/>
              </a:ext>
            </a:extLst>
          </p:cNvPr>
          <p:cNvSpPr/>
          <p:nvPr/>
        </p:nvSpPr>
        <p:spPr>
          <a:xfrm>
            <a:off x="621030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C7A1C3B-3C4D-136C-A2B7-C24F1B6340DA}"/>
              </a:ext>
            </a:extLst>
          </p:cNvPr>
          <p:cNvSpPr/>
          <p:nvPr/>
        </p:nvSpPr>
        <p:spPr>
          <a:xfrm>
            <a:off x="59461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AB8DA9A-4523-547D-02FA-8BAEDAF51A4E}"/>
              </a:ext>
            </a:extLst>
          </p:cNvPr>
          <p:cNvSpPr/>
          <p:nvPr/>
        </p:nvSpPr>
        <p:spPr>
          <a:xfrm>
            <a:off x="568198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966CB88-CBF0-7100-DF06-8D3B285C9ECC}"/>
              </a:ext>
            </a:extLst>
          </p:cNvPr>
          <p:cNvSpPr/>
          <p:nvPr/>
        </p:nvSpPr>
        <p:spPr>
          <a:xfrm>
            <a:off x="54178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46FC8E2-3F5E-D1F3-32E1-6BBBD15806E2}"/>
              </a:ext>
            </a:extLst>
          </p:cNvPr>
          <p:cNvSpPr/>
          <p:nvPr/>
        </p:nvSpPr>
        <p:spPr>
          <a:xfrm>
            <a:off x="51536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BE6936A-BE54-BF83-EA16-EA66ADA8D039}"/>
              </a:ext>
            </a:extLst>
          </p:cNvPr>
          <p:cNvSpPr/>
          <p:nvPr/>
        </p:nvSpPr>
        <p:spPr>
          <a:xfrm>
            <a:off x="488950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4C7B7DE-7E58-4103-F8FE-3FC48659DC5F}"/>
              </a:ext>
            </a:extLst>
          </p:cNvPr>
          <p:cNvSpPr/>
          <p:nvPr/>
        </p:nvSpPr>
        <p:spPr>
          <a:xfrm>
            <a:off x="1176020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C3C5E8A-4254-B76F-34A8-BD9BD897F01F}"/>
              </a:ext>
            </a:extLst>
          </p:cNvPr>
          <p:cNvSpPr/>
          <p:nvPr/>
        </p:nvSpPr>
        <p:spPr>
          <a:xfrm>
            <a:off x="114960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2A912E09-D80D-594F-7DEE-46D55883680E}"/>
              </a:ext>
            </a:extLst>
          </p:cNvPr>
          <p:cNvSpPr/>
          <p:nvPr/>
        </p:nvSpPr>
        <p:spPr>
          <a:xfrm>
            <a:off x="112318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3BC61513-52EF-ACD3-3FCE-D997F3100C36}"/>
              </a:ext>
            </a:extLst>
          </p:cNvPr>
          <p:cNvSpPr/>
          <p:nvPr/>
        </p:nvSpPr>
        <p:spPr>
          <a:xfrm>
            <a:off x="109677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5DB4639-9775-CBB9-1F6B-CA7A0D7B27C2}"/>
              </a:ext>
            </a:extLst>
          </p:cNvPr>
          <p:cNvSpPr/>
          <p:nvPr/>
        </p:nvSpPr>
        <p:spPr>
          <a:xfrm>
            <a:off x="1070356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2115E36E-D798-E38F-E96F-14E52FBE514E}"/>
              </a:ext>
            </a:extLst>
          </p:cNvPr>
          <p:cNvSpPr/>
          <p:nvPr/>
        </p:nvSpPr>
        <p:spPr>
          <a:xfrm>
            <a:off x="10439400" y="309601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B5C57AEC-A4E9-3965-CC1E-0303B9FC431A}"/>
              </a:ext>
            </a:extLst>
          </p:cNvPr>
          <p:cNvSpPr/>
          <p:nvPr/>
        </p:nvSpPr>
        <p:spPr>
          <a:xfrm>
            <a:off x="1017524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E18DBCF-5718-409B-78A4-9661B85FB4E9}"/>
              </a:ext>
            </a:extLst>
          </p:cNvPr>
          <p:cNvSpPr/>
          <p:nvPr/>
        </p:nvSpPr>
        <p:spPr>
          <a:xfrm>
            <a:off x="991108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D7E2DE6-5C23-3FF4-2A71-2691D874CDAA}"/>
              </a:ext>
            </a:extLst>
          </p:cNvPr>
          <p:cNvSpPr/>
          <p:nvPr/>
        </p:nvSpPr>
        <p:spPr>
          <a:xfrm>
            <a:off x="9646920" y="3093475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5848D5C-3CE7-0CD6-3056-E32D64E4C6D1}"/>
              </a:ext>
            </a:extLst>
          </p:cNvPr>
          <p:cNvSpPr/>
          <p:nvPr/>
        </p:nvSpPr>
        <p:spPr>
          <a:xfrm>
            <a:off x="46268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9D3C2ACA-957E-810F-7C75-83C739EC7D9F}"/>
              </a:ext>
            </a:extLst>
          </p:cNvPr>
          <p:cNvSpPr/>
          <p:nvPr/>
        </p:nvSpPr>
        <p:spPr>
          <a:xfrm>
            <a:off x="43627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E9F5DFB9-9529-619F-3C90-D34A6ADBEF4C}"/>
              </a:ext>
            </a:extLst>
          </p:cNvPr>
          <p:cNvSpPr/>
          <p:nvPr/>
        </p:nvSpPr>
        <p:spPr>
          <a:xfrm>
            <a:off x="40985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E5A2A96-1DE8-B430-F8FA-59459ACC30A5}"/>
              </a:ext>
            </a:extLst>
          </p:cNvPr>
          <p:cNvSpPr/>
          <p:nvPr/>
        </p:nvSpPr>
        <p:spPr>
          <a:xfrm>
            <a:off x="38344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3BC1B4E-1F49-2D2C-CDA6-62E9C7B28262}"/>
              </a:ext>
            </a:extLst>
          </p:cNvPr>
          <p:cNvSpPr/>
          <p:nvPr/>
        </p:nvSpPr>
        <p:spPr>
          <a:xfrm>
            <a:off x="357025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CD54733-69C0-D29E-932D-BFB3770ED7FB}"/>
              </a:ext>
            </a:extLst>
          </p:cNvPr>
          <p:cNvSpPr/>
          <p:nvPr/>
        </p:nvSpPr>
        <p:spPr>
          <a:xfrm>
            <a:off x="33060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8F0BFB4-90FD-79C8-A40D-24A85A416B48}"/>
              </a:ext>
            </a:extLst>
          </p:cNvPr>
          <p:cNvSpPr/>
          <p:nvPr/>
        </p:nvSpPr>
        <p:spPr>
          <a:xfrm>
            <a:off x="30419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4D5800BB-F0E5-9267-B411-6B74AE387E50}"/>
              </a:ext>
            </a:extLst>
          </p:cNvPr>
          <p:cNvSpPr/>
          <p:nvPr/>
        </p:nvSpPr>
        <p:spPr>
          <a:xfrm>
            <a:off x="27777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A050261-F02D-9F97-A634-F9D2A77357BA}"/>
              </a:ext>
            </a:extLst>
          </p:cNvPr>
          <p:cNvSpPr/>
          <p:nvPr/>
        </p:nvSpPr>
        <p:spPr>
          <a:xfrm>
            <a:off x="25136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5191AED-9458-FA9B-5D16-D99AB21C4087}"/>
              </a:ext>
            </a:extLst>
          </p:cNvPr>
          <p:cNvSpPr/>
          <p:nvPr/>
        </p:nvSpPr>
        <p:spPr>
          <a:xfrm>
            <a:off x="224945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EF770D7-CDEA-275E-9B08-056A7D8EF403}"/>
              </a:ext>
            </a:extLst>
          </p:cNvPr>
          <p:cNvSpPr/>
          <p:nvPr/>
        </p:nvSpPr>
        <p:spPr>
          <a:xfrm>
            <a:off x="19852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274CCA7-41D9-D217-E4FB-74030EC32BAE}"/>
              </a:ext>
            </a:extLst>
          </p:cNvPr>
          <p:cNvSpPr/>
          <p:nvPr/>
        </p:nvSpPr>
        <p:spPr>
          <a:xfrm>
            <a:off x="17211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A9977B5-A591-C427-0CC1-0B240F83B2A0}"/>
              </a:ext>
            </a:extLst>
          </p:cNvPr>
          <p:cNvSpPr/>
          <p:nvPr/>
        </p:nvSpPr>
        <p:spPr>
          <a:xfrm>
            <a:off x="14569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6B1B8AC-9406-0230-88C9-7A179FB521C4}"/>
              </a:ext>
            </a:extLst>
          </p:cNvPr>
          <p:cNvSpPr/>
          <p:nvPr/>
        </p:nvSpPr>
        <p:spPr>
          <a:xfrm>
            <a:off x="11928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90983E30-B06A-2A6E-F848-2D735CFC191B}"/>
              </a:ext>
            </a:extLst>
          </p:cNvPr>
          <p:cNvSpPr/>
          <p:nvPr/>
        </p:nvSpPr>
        <p:spPr>
          <a:xfrm>
            <a:off x="92865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F02A5AB-0531-5E07-DAF1-D72D90E92730}"/>
              </a:ext>
            </a:extLst>
          </p:cNvPr>
          <p:cNvSpPr/>
          <p:nvPr/>
        </p:nvSpPr>
        <p:spPr>
          <a:xfrm>
            <a:off x="6644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1BBE3C3-69E8-1D92-7D7C-AA7489329DD3}"/>
              </a:ext>
            </a:extLst>
          </p:cNvPr>
          <p:cNvSpPr/>
          <p:nvPr/>
        </p:nvSpPr>
        <p:spPr>
          <a:xfrm>
            <a:off x="4003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B8E18F81-11E6-13DA-9693-716A69717095}"/>
              </a:ext>
            </a:extLst>
          </p:cNvPr>
          <p:cNvSpPr/>
          <p:nvPr/>
        </p:nvSpPr>
        <p:spPr>
          <a:xfrm>
            <a:off x="1361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70667667-ADFE-E62C-216F-2FA2413133FA}"/>
              </a:ext>
            </a:extLst>
          </p:cNvPr>
          <p:cNvSpPr/>
          <p:nvPr/>
        </p:nvSpPr>
        <p:spPr>
          <a:xfrm>
            <a:off x="93817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100E462E-5B78-D7CC-0A49-5D2034283E34}"/>
              </a:ext>
            </a:extLst>
          </p:cNvPr>
          <p:cNvSpPr/>
          <p:nvPr/>
        </p:nvSpPr>
        <p:spPr>
          <a:xfrm>
            <a:off x="91176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9D8A5800-F5C8-59CD-E996-A761A6078F54}"/>
              </a:ext>
            </a:extLst>
          </p:cNvPr>
          <p:cNvSpPr/>
          <p:nvPr/>
        </p:nvSpPr>
        <p:spPr>
          <a:xfrm>
            <a:off x="885345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8290D1ED-9CF7-21FA-5BF7-B0323478D998}"/>
              </a:ext>
            </a:extLst>
          </p:cNvPr>
          <p:cNvSpPr/>
          <p:nvPr/>
        </p:nvSpPr>
        <p:spPr>
          <a:xfrm>
            <a:off x="85892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D6EDB1A-7EBF-CE3A-13CA-F026C29A402F}"/>
              </a:ext>
            </a:extLst>
          </p:cNvPr>
          <p:cNvSpPr/>
          <p:nvPr/>
        </p:nvSpPr>
        <p:spPr>
          <a:xfrm>
            <a:off x="832513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75EC81D-4F92-DD41-30DA-8AA9A27F17C0}"/>
              </a:ext>
            </a:extLst>
          </p:cNvPr>
          <p:cNvSpPr/>
          <p:nvPr/>
        </p:nvSpPr>
        <p:spPr>
          <a:xfrm>
            <a:off x="80609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A61B1F9-5677-C925-AF03-582A11B5B1B0}"/>
              </a:ext>
            </a:extLst>
          </p:cNvPr>
          <p:cNvSpPr/>
          <p:nvPr/>
        </p:nvSpPr>
        <p:spPr>
          <a:xfrm>
            <a:off x="77968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4AA24E0-0271-9B5E-29FC-1C78E7965C7E}"/>
              </a:ext>
            </a:extLst>
          </p:cNvPr>
          <p:cNvSpPr/>
          <p:nvPr/>
        </p:nvSpPr>
        <p:spPr>
          <a:xfrm>
            <a:off x="753265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D794B7D9-5423-48E9-30A9-3A563C4B2717}"/>
              </a:ext>
            </a:extLst>
          </p:cNvPr>
          <p:cNvSpPr/>
          <p:nvPr/>
        </p:nvSpPr>
        <p:spPr>
          <a:xfrm>
            <a:off x="72684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D67F37C-FB07-0BF6-FC38-1971874FFEDC}"/>
              </a:ext>
            </a:extLst>
          </p:cNvPr>
          <p:cNvSpPr/>
          <p:nvPr/>
        </p:nvSpPr>
        <p:spPr>
          <a:xfrm>
            <a:off x="700433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93CC8B7-9D4C-D8E1-5E09-56F67E608653}"/>
              </a:ext>
            </a:extLst>
          </p:cNvPr>
          <p:cNvSpPr/>
          <p:nvPr/>
        </p:nvSpPr>
        <p:spPr>
          <a:xfrm>
            <a:off x="67401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980C70EA-31BD-AC87-58FF-CB05ABCC2438}"/>
              </a:ext>
            </a:extLst>
          </p:cNvPr>
          <p:cNvSpPr/>
          <p:nvPr/>
        </p:nvSpPr>
        <p:spPr>
          <a:xfrm>
            <a:off x="64760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ECCEF9E7-CDEC-1213-3EB2-D0E9F38A09B6}"/>
              </a:ext>
            </a:extLst>
          </p:cNvPr>
          <p:cNvSpPr/>
          <p:nvPr/>
        </p:nvSpPr>
        <p:spPr>
          <a:xfrm>
            <a:off x="621185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E3BF687A-1F26-D06D-6D54-5C8C98961FDC}"/>
              </a:ext>
            </a:extLst>
          </p:cNvPr>
          <p:cNvSpPr/>
          <p:nvPr/>
        </p:nvSpPr>
        <p:spPr>
          <a:xfrm>
            <a:off x="59476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05E8A125-AF6E-A78B-E51B-2A49868C1A2E}"/>
              </a:ext>
            </a:extLst>
          </p:cNvPr>
          <p:cNvSpPr/>
          <p:nvPr/>
        </p:nvSpPr>
        <p:spPr>
          <a:xfrm>
            <a:off x="568353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98909311-A547-09DD-7652-7062A91B158A}"/>
              </a:ext>
            </a:extLst>
          </p:cNvPr>
          <p:cNvSpPr/>
          <p:nvPr/>
        </p:nvSpPr>
        <p:spPr>
          <a:xfrm>
            <a:off x="54193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0F4E066B-3D07-0C81-3BEA-6A0AA4D96669}"/>
              </a:ext>
            </a:extLst>
          </p:cNvPr>
          <p:cNvSpPr/>
          <p:nvPr/>
        </p:nvSpPr>
        <p:spPr>
          <a:xfrm>
            <a:off x="51552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626EB94-0BD9-BDAB-6666-6E87581726A0}"/>
              </a:ext>
            </a:extLst>
          </p:cNvPr>
          <p:cNvSpPr/>
          <p:nvPr/>
        </p:nvSpPr>
        <p:spPr>
          <a:xfrm>
            <a:off x="489105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56FB34A-07CF-2362-9305-27C93A7348FE}"/>
              </a:ext>
            </a:extLst>
          </p:cNvPr>
          <p:cNvSpPr/>
          <p:nvPr/>
        </p:nvSpPr>
        <p:spPr>
          <a:xfrm>
            <a:off x="1176175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B93D043-BD00-388C-AC2A-43798C3A7094}"/>
              </a:ext>
            </a:extLst>
          </p:cNvPr>
          <p:cNvSpPr/>
          <p:nvPr/>
        </p:nvSpPr>
        <p:spPr>
          <a:xfrm>
            <a:off x="114975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D7CD4A0-426C-7A02-4417-4F297B3750BD}"/>
              </a:ext>
            </a:extLst>
          </p:cNvPr>
          <p:cNvSpPr/>
          <p:nvPr/>
        </p:nvSpPr>
        <p:spPr>
          <a:xfrm>
            <a:off x="112334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551CE4EC-3C88-A928-03DD-C8EB02F64F8C}"/>
              </a:ext>
            </a:extLst>
          </p:cNvPr>
          <p:cNvSpPr/>
          <p:nvPr/>
        </p:nvSpPr>
        <p:spPr>
          <a:xfrm>
            <a:off x="109692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DB5E6DDD-24CA-5C4C-4FD3-C539E1D54190}"/>
              </a:ext>
            </a:extLst>
          </p:cNvPr>
          <p:cNvSpPr/>
          <p:nvPr/>
        </p:nvSpPr>
        <p:spPr>
          <a:xfrm>
            <a:off x="1070511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9E28411-E6F1-A31C-3DEE-1DF326227B44}"/>
              </a:ext>
            </a:extLst>
          </p:cNvPr>
          <p:cNvSpPr/>
          <p:nvPr/>
        </p:nvSpPr>
        <p:spPr>
          <a:xfrm>
            <a:off x="10440957" y="364998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366ED3A6-177B-4793-B0FE-BB93CD28774D}"/>
              </a:ext>
            </a:extLst>
          </p:cNvPr>
          <p:cNvSpPr/>
          <p:nvPr/>
        </p:nvSpPr>
        <p:spPr>
          <a:xfrm>
            <a:off x="1017679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6A4FD033-3A90-92F7-3441-59621CB3BF4C}"/>
              </a:ext>
            </a:extLst>
          </p:cNvPr>
          <p:cNvSpPr/>
          <p:nvPr/>
        </p:nvSpPr>
        <p:spPr>
          <a:xfrm>
            <a:off x="991263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1C622461-C29E-1D9F-A3B3-9DA02BBC9A54}"/>
              </a:ext>
            </a:extLst>
          </p:cNvPr>
          <p:cNvSpPr/>
          <p:nvPr/>
        </p:nvSpPr>
        <p:spPr>
          <a:xfrm>
            <a:off x="9648477" y="3647441"/>
            <a:ext cx="264160" cy="264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52E291F-E213-F4DB-2093-A1C221E195C3}"/>
              </a:ext>
            </a:extLst>
          </p:cNvPr>
          <p:cNvCxnSpPr>
            <a:cxnSpLocks/>
          </p:cNvCxnSpPr>
          <p:nvPr/>
        </p:nvCxnSpPr>
        <p:spPr>
          <a:xfrm flipV="1">
            <a:off x="6474460" y="685800"/>
            <a:ext cx="0" cy="57388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7000EF25-1F8A-763B-94AB-06957E23461F}"/>
              </a:ext>
            </a:extLst>
          </p:cNvPr>
          <p:cNvSpPr/>
          <p:nvPr/>
        </p:nvSpPr>
        <p:spPr>
          <a:xfrm>
            <a:off x="6306846" y="4516120"/>
            <a:ext cx="335267" cy="975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C25FDC0-207D-827E-B0A9-C6EE31A1BEE6}"/>
              </a:ext>
            </a:extLst>
          </p:cNvPr>
          <p:cNvCxnSpPr>
            <a:cxnSpLocks/>
          </p:cNvCxnSpPr>
          <p:nvPr/>
        </p:nvCxnSpPr>
        <p:spPr>
          <a:xfrm flipH="1">
            <a:off x="167640" y="333800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B5FB5E9-86E7-4EFA-89A6-02DD2A2E57B5}"/>
              </a:ext>
            </a:extLst>
          </p:cNvPr>
          <p:cNvCxnSpPr>
            <a:cxnSpLocks/>
          </p:cNvCxnSpPr>
          <p:nvPr/>
        </p:nvCxnSpPr>
        <p:spPr>
          <a:xfrm>
            <a:off x="317278" y="3343013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81D04C9D-C8B0-F0E9-41BC-6DCA6405F199}"/>
              </a:ext>
            </a:extLst>
          </p:cNvPr>
          <p:cNvCxnSpPr>
            <a:cxnSpLocks/>
          </p:cNvCxnSpPr>
          <p:nvPr/>
        </p:nvCxnSpPr>
        <p:spPr>
          <a:xfrm flipH="1">
            <a:off x="435438" y="333990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54C4EC72-57E9-E64F-3690-CA5DBBFFADF9}"/>
              </a:ext>
            </a:extLst>
          </p:cNvPr>
          <p:cNvCxnSpPr>
            <a:cxnSpLocks/>
          </p:cNvCxnSpPr>
          <p:nvPr/>
        </p:nvCxnSpPr>
        <p:spPr>
          <a:xfrm>
            <a:off x="581266" y="333729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D5A9093A-D769-5C8F-A8D0-B57DCE8B4251}"/>
              </a:ext>
            </a:extLst>
          </p:cNvPr>
          <p:cNvCxnSpPr>
            <a:cxnSpLocks/>
          </p:cNvCxnSpPr>
          <p:nvPr/>
        </p:nvCxnSpPr>
        <p:spPr>
          <a:xfrm flipH="1">
            <a:off x="700052" y="333800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C4990A47-1DC5-E1C1-86F9-65D06E236FDC}"/>
              </a:ext>
            </a:extLst>
          </p:cNvPr>
          <p:cNvCxnSpPr>
            <a:cxnSpLocks/>
          </p:cNvCxnSpPr>
          <p:nvPr/>
        </p:nvCxnSpPr>
        <p:spPr>
          <a:xfrm>
            <a:off x="846001" y="3337073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31217526-7708-E82E-DB7A-DD7F21AD9698}"/>
              </a:ext>
            </a:extLst>
          </p:cNvPr>
          <p:cNvCxnSpPr>
            <a:cxnSpLocks/>
          </p:cNvCxnSpPr>
          <p:nvPr/>
        </p:nvCxnSpPr>
        <p:spPr>
          <a:xfrm flipH="1">
            <a:off x="968304" y="334038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7C53493D-88BC-765C-E572-598AB4013B0D}"/>
              </a:ext>
            </a:extLst>
          </p:cNvPr>
          <p:cNvCxnSpPr>
            <a:cxnSpLocks/>
          </p:cNvCxnSpPr>
          <p:nvPr/>
        </p:nvCxnSpPr>
        <p:spPr>
          <a:xfrm>
            <a:off x="1117942" y="334539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29FAC93E-44BC-DB02-A245-F67235366A22}"/>
              </a:ext>
            </a:extLst>
          </p:cNvPr>
          <p:cNvCxnSpPr>
            <a:cxnSpLocks/>
          </p:cNvCxnSpPr>
          <p:nvPr/>
        </p:nvCxnSpPr>
        <p:spPr>
          <a:xfrm flipH="1">
            <a:off x="1236102" y="334229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4FC7F880-526C-02ED-7292-03FEB0DC4E1F}"/>
              </a:ext>
            </a:extLst>
          </p:cNvPr>
          <p:cNvCxnSpPr>
            <a:cxnSpLocks/>
          </p:cNvCxnSpPr>
          <p:nvPr/>
        </p:nvCxnSpPr>
        <p:spPr>
          <a:xfrm>
            <a:off x="1373030" y="334465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10318959-604A-5D0B-9314-C1ECC22D714D}"/>
              </a:ext>
            </a:extLst>
          </p:cNvPr>
          <p:cNvCxnSpPr>
            <a:cxnSpLocks/>
          </p:cNvCxnSpPr>
          <p:nvPr/>
        </p:nvCxnSpPr>
        <p:spPr>
          <a:xfrm flipH="1">
            <a:off x="1500716" y="334038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2BBD3BB8-2D8F-44B8-0E29-961EC20019A0}"/>
              </a:ext>
            </a:extLst>
          </p:cNvPr>
          <p:cNvCxnSpPr>
            <a:cxnSpLocks/>
          </p:cNvCxnSpPr>
          <p:nvPr/>
        </p:nvCxnSpPr>
        <p:spPr>
          <a:xfrm>
            <a:off x="1646665" y="333945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8083E8E2-19C9-AB50-77D0-50DF01FB8ED4}"/>
              </a:ext>
            </a:extLst>
          </p:cNvPr>
          <p:cNvCxnSpPr>
            <a:cxnSpLocks/>
          </p:cNvCxnSpPr>
          <p:nvPr/>
        </p:nvCxnSpPr>
        <p:spPr>
          <a:xfrm flipH="1">
            <a:off x="1757376" y="33321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06D325C0-B5B1-3E51-9BBF-9C4EB2CACC04}"/>
              </a:ext>
            </a:extLst>
          </p:cNvPr>
          <p:cNvCxnSpPr>
            <a:cxnSpLocks/>
          </p:cNvCxnSpPr>
          <p:nvPr/>
        </p:nvCxnSpPr>
        <p:spPr>
          <a:xfrm>
            <a:off x="1907014" y="333715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110EF84D-024F-1FA1-9DE6-E17D26A60BF3}"/>
              </a:ext>
            </a:extLst>
          </p:cNvPr>
          <p:cNvCxnSpPr>
            <a:cxnSpLocks/>
          </p:cNvCxnSpPr>
          <p:nvPr/>
        </p:nvCxnSpPr>
        <p:spPr>
          <a:xfrm flipH="1">
            <a:off x="2025174" y="333404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AA43FAE6-26C3-741E-666A-F8FD6F29DB35}"/>
              </a:ext>
            </a:extLst>
          </p:cNvPr>
          <p:cNvCxnSpPr>
            <a:cxnSpLocks/>
          </p:cNvCxnSpPr>
          <p:nvPr/>
        </p:nvCxnSpPr>
        <p:spPr>
          <a:xfrm>
            <a:off x="2174812" y="333906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70363D24-E24F-9485-6FFB-080DE9E2FDF9}"/>
              </a:ext>
            </a:extLst>
          </p:cNvPr>
          <p:cNvCxnSpPr>
            <a:cxnSpLocks/>
          </p:cNvCxnSpPr>
          <p:nvPr/>
        </p:nvCxnSpPr>
        <p:spPr>
          <a:xfrm flipH="1">
            <a:off x="2289788" y="33321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EA9D46D9-87A1-7E0C-9377-A3AA6FF79105}"/>
              </a:ext>
            </a:extLst>
          </p:cNvPr>
          <p:cNvCxnSpPr>
            <a:cxnSpLocks/>
          </p:cNvCxnSpPr>
          <p:nvPr/>
        </p:nvCxnSpPr>
        <p:spPr>
          <a:xfrm>
            <a:off x="2435737" y="333121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081DB40D-326A-2143-16C2-D2CC4D55BE20}"/>
              </a:ext>
            </a:extLst>
          </p:cNvPr>
          <p:cNvCxnSpPr>
            <a:cxnSpLocks/>
          </p:cNvCxnSpPr>
          <p:nvPr/>
        </p:nvCxnSpPr>
        <p:spPr>
          <a:xfrm flipH="1">
            <a:off x="2558040" y="333452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50B89926-41EE-95B4-58AD-E356713EDE17}"/>
              </a:ext>
            </a:extLst>
          </p:cNvPr>
          <p:cNvCxnSpPr>
            <a:cxnSpLocks/>
          </p:cNvCxnSpPr>
          <p:nvPr/>
        </p:nvCxnSpPr>
        <p:spPr>
          <a:xfrm>
            <a:off x="2707678" y="333954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8BC152D5-3488-A70C-3DCA-2ACEF7FBA323}"/>
              </a:ext>
            </a:extLst>
          </p:cNvPr>
          <p:cNvCxnSpPr>
            <a:cxnSpLocks/>
          </p:cNvCxnSpPr>
          <p:nvPr/>
        </p:nvCxnSpPr>
        <p:spPr>
          <a:xfrm flipH="1">
            <a:off x="2825838" y="333643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FC3CD3C0-1B51-8B60-DF43-DBD38088AEFC}"/>
              </a:ext>
            </a:extLst>
          </p:cNvPr>
          <p:cNvCxnSpPr>
            <a:cxnSpLocks/>
          </p:cNvCxnSpPr>
          <p:nvPr/>
        </p:nvCxnSpPr>
        <p:spPr>
          <a:xfrm>
            <a:off x="2962766" y="333879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2DA0F82F-7331-C22F-69D0-A7C1D8E38BE7}"/>
              </a:ext>
            </a:extLst>
          </p:cNvPr>
          <p:cNvCxnSpPr>
            <a:cxnSpLocks/>
          </p:cNvCxnSpPr>
          <p:nvPr/>
        </p:nvCxnSpPr>
        <p:spPr>
          <a:xfrm flipH="1">
            <a:off x="3090452" y="333452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BF9CA5C8-5A7A-3C0B-AE98-66318389762A}"/>
              </a:ext>
            </a:extLst>
          </p:cNvPr>
          <p:cNvCxnSpPr>
            <a:cxnSpLocks/>
          </p:cNvCxnSpPr>
          <p:nvPr/>
        </p:nvCxnSpPr>
        <p:spPr>
          <a:xfrm>
            <a:off x="3236401" y="333360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11350226-4B24-4CC0-C0DB-5CDDC1499D1B}"/>
              </a:ext>
            </a:extLst>
          </p:cNvPr>
          <p:cNvCxnSpPr>
            <a:cxnSpLocks/>
          </p:cNvCxnSpPr>
          <p:nvPr/>
        </p:nvCxnSpPr>
        <p:spPr>
          <a:xfrm flipH="1">
            <a:off x="3338528" y="333800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D8297B64-A1FE-E418-16E8-CCE6623A98E0}"/>
              </a:ext>
            </a:extLst>
          </p:cNvPr>
          <p:cNvCxnSpPr>
            <a:cxnSpLocks/>
          </p:cNvCxnSpPr>
          <p:nvPr/>
        </p:nvCxnSpPr>
        <p:spPr>
          <a:xfrm>
            <a:off x="3488166" y="3343013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F9897A9F-9E38-94B5-5532-25B5AA04C23E}"/>
              </a:ext>
            </a:extLst>
          </p:cNvPr>
          <p:cNvCxnSpPr>
            <a:cxnSpLocks/>
          </p:cNvCxnSpPr>
          <p:nvPr/>
        </p:nvCxnSpPr>
        <p:spPr>
          <a:xfrm flipH="1">
            <a:off x="3606326" y="333990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71FAA99C-6875-BB85-5BFC-1B1577347A5A}"/>
              </a:ext>
            </a:extLst>
          </p:cNvPr>
          <p:cNvCxnSpPr>
            <a:cxnSpLocks/>
          </p:cNvCxnSpPr>
          <p:nvPr/>
        </p:nvCxnSpPr>
        <p:spPr>
          <a:xfrm>
            <a:off x="3755964" y="334491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FF77BC7B-580D-7F57-0F14-2D8EAEA65295}"/>
              </a:ext>
            </a:extLst>
          </p:cNvPr>
          <p:cNvCxnSpPr>
            <a:cxnSpLocks/>
          </p:cNvCxnSpPr>
          <p:nvPr/>
        </p:nvCxnSpPr>
        <p:spPr>
          <a:xfrm flipH="1">
            <a:off x="3870940" y="333800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7B7D4858-C3AE-CE65-7598-526EA3DAB6B9}"/>
              </a:ext>
            </a:extLst>
          </p:cNvPr>
          <p:cNvCxnSpPr>
            <a:cxnSpLocks/>
          </p:cNvCxnSpPr>
          <p:nvPr/>
        </p:nvCxnSpPr>
        <p:spPr>
          <a:xfrm>
            <a:off x="4016889" y="3337073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A4F037F8-9368-2AEF-C2CE-45D0F9682F2B}"/>
              </a:ext>
            </a:extLst>
          </p:cNvPr>
          <p:cNvCxnSpPr>
            <a:cxnSpLocks/>
          </p:cNvCxnSpPr>
          <p:nvPr/>
        </p:nvCxnSpPr>
        <p:spPr>
          <a:xfrm flipH="1">
            <a:off x="4139192" y="334038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44245452-C01C-D89D-5A1F-5F337BA6D7AA}"/>
              </a:ext>
            </a:extLst>
          </p:cNvPr>
          <p:cNvCxnSpPr>
            <a:cxnSpLocks/>
          </p:cNvCxnSpPr>
          <p:nvPr/>
        </p:nvCxnSpPr>
        <p:spPr>
          <a:xfrm>
            <a:off x="4286925" y="334158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91821E5C-F67E-1713-BA3F-97A1A232BD8E}"/>
              </a:ext>
            </a:extLst>
          </p:cNvPr>
          <p:cNvCxnSpPr>
            <a:cxnSpLocks/>
          </p:cNvCxnSpPr>
          <p:nvPr/>
        </p:nvCxnSpPr>
        <p:spPr>
          <a:xfrm flipH="1">
            <a:off x="4406990" y="3342290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D6A3A0A9-2A72-2684-33DA-19C5F39DDD13}"/>
              </a:ext>
            </a:extLst>
          </p:cNvPr>
          <p:cNvCxnSpPr>
            <a:cxnSpLocks/>
          </p:cNvCxnSpPr>
          <p:nvPr/>
        </p:nvCxnSpPr>
        <p:spPr>
          <a:xfrm>
            <a:off x="4543918" y="334465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88AB43B9-E5AE-F38F-372E-2C7A4415E0C1}"/>
              </a:ext>
            </a:extLst>
          </p:cNvPr>
          <p:cNvCxnSpPr>
            <a:cxnSpLocks/>
          </p:cNvCxnSpPr>
          <p:nvPr/>
        </p:nvCxnSpPr>
        <p:spPr>
          <a:xfrm flipH="1">
            <a:off x="4671604" y="3340385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8654ADEB-608D-CF94-6BE9-3D567F591F35}"/>
              </a:ext>
            </a:extLst>
          </p:cNvPr>
          <p:cNvCxnSpPr>
            <a:cxnSpLocks/>
          </p:cNvCxnSpPr>
          <p:nvPr/>
        </p:nvCxnSpPr>
        <p:spPr>
          <a:xfrm>
            <a:off x="4817553" y="333945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42D940B3-2BEC-1DFE-4798-B2082CD33E74}"/>
              </a:ext>
            </a:extLst>
          </p:cNvPr>
          <p:cNvCxnSpPr>
            <a:cxnSpLocks/>
          </p:cNvCxnSpPr>
          <p:nvPr/>
        </p:nvCxnSpPr>
        <p:spPr>
          <a:xfrm flipH="1">
            <a:off x="4928264" y="33321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6422187C-08D1-4218-0098-EB0FEC9C4BF0}"/>
              </a:ext>
            </a:extLst>
          </p:cNvPr>
          <p:cNvCxnSpPr>
            <a:cxnSpLocks/>
          </p:cNvCxnSpPr>
          <p:nvPr/>
        </p:nvCxnSpPr>
        <p:spPr>
          <a:xfrm>
            <a:off x="5077902" y="333715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04D3983B-35B1-F219-FA7B-6313A8AD7E0B}"/>
              </a:ext>
            </a:extLst>
          </p:cNvPr>
          <p:cNvCxnSpPr>
            <a:cxnSpLocks/>
          </p:cNvCxnSpPr>
          <p:nvPr/>
        </p:nvCxnSpPr>
        <p:spPr>
          <a:xfrm flipH="1">
            <a:off x="5196062" y="333404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344D7312-C197-A749-830E-DCB7B36BBD0D}"/>
              </a:ext>
            </a:extLst>
          </p:cNvPr>
          <p:cNvCxnSpPr>
            <a:cxnSpLocks/>
          </p:cNvCxnSpPr>
          <p:nvPr/>
        </p:nvCxnSpPr>
        <p:spPr>
          <a:xfrm>
            <a:off x="5345700" y="333906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3B016EC0-2317-F213-5FFB-B69EA0F8D4AF}"/>
              </a:ext>
            </a:extLst>
          </p:cNvPr>
          <p:cNvCxnSpPr>
            <a:cxnSpLocks/>
          </p:cNvCxnSpPr>
          <p:nvPr/>
        </p:nvCxnSpPr>
        <p:spPr>
          <a:xfrm flipH="1">
            <a:off x="5460676" y="33321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5CFE7090-EE51-C538-8A00-1C5E50E8FB64}"/>
              </a:ext>
            </a:extLst>
          </p:cNvPr>
          <p:cNvCxnSpPr>
            <a:cxnSpLocks/>
          </p:cNvCxnSpPr>
          <p:nvPr/>
        </p:nvCxnSpPr>
        <p:spPr>
          <a:xfrm>
            <a:off x="5606625" y="333121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961B5362-4544-44CD-9077-D7C4BBB32C7C}"/>
              </a:ext>
            </a:extLst>
          </p:cNvPr>
          <p:cNvCxnSpPr>
            <a:cxnSpLocks/>
          </p:cNvCxnSpPr>
          <p:nvPr/>
        </p:nvCxnSpPr>
        <p:spPr>
          <a:xfrm flipH="1">
            <a:off x="5725118" y="33402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F2C0F583-7CC7-6A36-9DC6-79A6EA96AAE3}"/>
              </a:ext>
            </a:extLst>
          </p:cNvPr>
          <p:cNvCxnSpPr>
            <a:cxnSpLocks/>
          </p:cNvCxnSpPr>
          <p:nvPr/>
        </p:nvCxnSpPr>
        <p:spPr>
          <a:xfrm>
            <a:off x="5878566" y="333954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34215A82-0861-EB07-DFAB-48FA262F4270}"/>
              </a:ext>
            </a:extLst>
          </p:cNvPr>
          <p:cNvCxnSpPr>
            <a:cxnSpLocks/>
          </p:cNvCxnSpPr>
          <p:nvPr/>
        </p:nvCxnSpPr>
        <p:spPr>
          <a:xfrm flipH="1">
            <a:off x="5994821" y="33402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DFFE223B-E36F-C1A8-1CD7-445303D42F2A}"/>
              </a:ext>
            </a:extLst>
          </p:cNvPr>
          <p:cNvCxnSpPr>
            <a:cxnSpLocks/>
          </p:cNvCxnSpPr>
          <p:nvPr/>
        </p:nvCxnSpPr>
        <p:spPr>
          <a:xfrm>
            <a:off x="6133654" y="333879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B1567EE8-1363-246B-A6C4-8779A1BFC3D4}"/>
              </a:ext>
            </a:extLst>
          </p:cNvPr>
          <p:cNvCxnSpPr>
            <a:cxnSpLocks/>
          </p:cNvCxnSpPr>
          <p:nvPr/>
        </p:nvCxnSpPr>
        <p:spPr>
          <a:xfrm flipH="1">
            <a:off x="6261340" y="333452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B34136B0-B90E-49C2-804C-D0265EE9795E}"/>
              </a:ext>
            </a:extLst>
          </p:cNvPr>
          <p:cNvCxnSpPr>
            <a:cxnSpLocks/>
          </p:cNvCxnSpPr>
          <p:nvPr/>
        </p:nvCxnSpPr>
        <p:spPr>
          <a:xfrm>
            <a:off x="6407289" y="333360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01EF5268-A60B-8A4B-669E-FCC611DA0521}"/>
              </a:ext>
            </a:extLst>
          </p:cNvPr>
          <p:cNvCxnSpPr>
            <a:cxnSpLocks/>
          </p:cNvCxnSpPr>
          <p:nvPr/>
        </p:nvCxnSpPr>
        <p:spPr>
          <a:xfrm flipH="1">
            <a:off x="6508448" y="333121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445C37D-C749-50F7-8CF2-77C97EEA01E3}"/>
              </a:ext>
            </a:extLst>
          </p:cNvPr>
          <p:cNvCxnSpPr>
            <a:cxnSpLocks/>
          </p:cNvCxnSpPr>
          <p:nvPr/>
        </p:nvCxnSpPr>
        <p:spPr>
          <a:xfrm>
            <a:off x="6658086" y="333623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0F598517-B803-7B2A-BE24-98CE291436D6}"/>
              </a:ext>
            </a:extLst>
          </p:cNvPr>
          <p:cNvCxnSpPr>
            <a:cxnSpLocks/>
          </p:cNvCxnSpPr>
          <p:nvPr/>
        </p:nvCxnSpPr>
        <p:spPr>
          <a:xfrm flipH="1">
            <a:off x="6776246" y="333312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77A24CD7-FECA-9C15-A381-F527CD6B0DEC}"/>
              </a:ext>
            </a:extLst>
          </p:cNvPr>
          <p:cNvCxnSpPr>
            <a:cxnSpLocks/>
          </p:cNvCxnSpPr>
          <p:nvPr/>
        </p:nvCxnSpPr>
        <p:spPr>
          <a:xfrm>
            <a:off x="6925884" y="333813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BB04F205-60E5-A86F-A4ED-1E6AAE2F28B5}"/>
              </a:ext>
            </a:extLst>
          </p:cNvPr>
          <p:cNvCxnSpPr>
            <a:cxnSpLocks/>
          </p:cNvCxnSpPr>
          <p:nvPr/>
        </p:nvCxnSpPr>
        <p:spPr>
          <a:xfrm flipH="1">
            <a:off x="7040860" y="333121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EDFF490B-9C2A-592F-5C44-ECBC1392D18D}"/>
              </a:ext>
            </a:extLst>
          </p:cNvPr>
          <p:cNvCxnSpPr>
            <a:cxnSpLocks/>
          </p:cNvCxnSpPr>
          <p:nvPr/>
        </p:nvCxnSpPr>
        <p:spPr>
          <a:xfrm>
            <a:off x="7186809" y="333029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44B31C5B-38B6-90F2-08B1-87892B3122E1}"/>
              </a:ext>
            </a:extLst>
          </p:cNvPr>
          <p:cNvCxnSpPr>
            <a:cxnSpLocks/>
          </p:cNvCxnSpPr>
          <p:nvPr/>
        </p:nvCxnSpPr>
        <p:spPr>
          <a:xfrm flipH="1">
            <a:off x="7309112" y="333360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FE096460-C2D0-7DF5-111D-D7454CED14B0}"/>
              </a:ext>
            </a:extLst>
          </p:cNvPr>
          <p:cNvCxnSpPr>
            <a:cxnSpLocks/>
          </p:cNvCxnSpPr>
          <p:nvPr/>
        </p:nvCxnSpPr>
        <p:spPr>
          <a:xfrm>
            <a:off x="7458750" y="333861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4325411F-9323-EAF4-5A49-7108463A7330}"/>
              </a:ext>
            </a:extLst>
          </p:cNvPr>
          <p:cNvCxnSpPr>
            <a:cxnSpLocks/>
          </p:cNvCxnSpPr>
          <p:nvPr/>
        </p:nvCxnSpPr>
        <p:spPr>
          <a:xfrm flipH="1">
            <a:off x="7576910" y="333550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F13E6503-8DE9-53B7-1225-B3DF045B1D49}"/>
              </a:ext>
            </a:extLst>
          </p:cNvPr>
          <p:cNvCxnSpPr>
            <a:cxnSpLocks/>
          </p:cNvCxnSpPr>
          <p:nvPr/>
        </p:nvCxnSpPr>
        <p:spPr>
          <a:xfrm>
            <a:off x="7713838" y="333786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0246C1CD-2BB2-64CC-9D33-EF4EE6650F57}"/>
              </a:ext>
            </a:extLst>
          </p:cNvPr>
          <p:cNvCxnSpPr>
            <a:cxnSpLocks/>
          </p:cNvCxnSpPr>
          <p:nvPr/>
        </p:nvCxnSpPr>
        <p:spPr>
          <a:xfrm flipH="1">
            <a:off x="7841524" y="333360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F762E680-DB5E-C06C-2A93-0FAC12A30F1B}"/>
              </a:ext>
            </a:extLst>
          </p:cNvPr>
          <p:cNvCxnSpPr>
            <a:cxnSpLocks/>
          </p:cNvCxnSpPr>
          <p:nvPr/>
        </p:nvCxnSpPr>
        <p:spPr>
          <a:xfrm>
            <a:off x="7987473" y="333267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4155158-C50E-D1DB-1421-242655CCC23F}"/>
              </a:ext>
            </a:extLst>
          </p:cNvPr>
          <p:cNvCxnSpPr>
            <a:cxnSpLocks/>
          </p:cNvCxnSpPr>
          <p:nvPr/>
        </p:nvCxnSpPr>
        <p:spPr>
          <a:xfrm flipH="1">
            <a:off x="8098184" y="332536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DCB2F74F-72C5-28C9-CAC0-1107460914F4}"/>
              </a:ext>
            </a:extLst>
          </p:cNvPr>
          <p:cNvCxnSpPr>
            <a:cxnSpLocks/>
          </p:cNvCxnSpPr>
          <p:nvPr/>
        </p:nvCxnSpPr>
        <p:spPr>
          <a:xfrm>
            <a:off x="8247822" y="333037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5DA33F8C-FBFE-FB0D-4D85-24D3D728698C}"/>
              </a:ext>
            </a:extLst>
          </p:cNvPr>
          <p:cNvCxnSpPr>
            <a:cxnSpLocks/>
          </p:cNvCxnSpPr>
          <p:nvPr/>
        </p:nvCxnSpPr>
        <p:spPr>
          <a:xfrm flipH="1">
            <a:off x="8365982" y="332726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48FF682B-CD94-0F9C-56E1-D6D4F28CC366}"/>
              </a:ext>
            </a:extLst>
          </p:cNvPr>
          <p:cNvCxnSpPr>
            <a:cxnSpLocks/>
          </p:cNvCxnSpPr>
          <p:nvPr/>
        </p:nvCxnSpPr>
        <p:spPr>
          <a:xfrm>
            <a:off x="8515620" y="333227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216C199B-312E-FC40-83B9-334589A4826C}"/>
              </a:ext>
            </a:extLst>
          </p:cNvPr>
          <p:cNvCxnSpPr>
            <a:cxnSpLocks/>
          </p:cNvCxnSpPr>
          <p:nvPr/>
        </p:nvCxnSpPr>
        <p:spPr>
          <a:xfrm flipH="1">
            <a:off x="8630596" y="332536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D09035A5-17A9-D88A-4823-4D02A9F92594}"/>
              </a:ext>
            </a:extLst>
          </p:cNvPr>
          <p:cNvCxnSpPr>
            <a:cxnSpLocks/>
          </p:cNvCxnSpPr>
          <p:nvPr/>
        </p:nvCxnSpPr>
        <p:spPr>
          <a:xfrm>
            <a:off x="8776545" y="332443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B48838A5-8F4D-8A47-B557-36A9AC19A4B3}"/>
              </a:ext>
            </a:extLst>
          </p:cNvPr>
          <p:cNvCxnSpPr>
            <a:cxnSpLocks/>
          </p:cNvCxnSpPr>
          <p:nvPr/>
        </p:nvCxnSpPr>
        <p:spPr>
          <a:xfrm flipH="1">
            <a:off x="8898848" y="332774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D7EEA220-68E1-26C9-90F4-37F12C3B85AC}"/>
              </a:ext>
            </a:extLst>
          </p:cNvPr>
          <p:cNvCxnSpPr>
            <a:cxnSpLocks/>
          </p:cNvCxnSpPr>
          <p:nvPr/>
        </p:nvCxnSpPr>
        <p:spPr>
          <a:xfrm>
            <a:off x="9048486" y="333275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68F798A2-9DD1-6DD2-1C62-8DB7C8B3959A}"/>
              </a:ext>
            </a:extLst>
          </p:cNvPr>
          <p:cNvCxnSpPr>
            <a:cxnSpLocks/>
          </p:cNvCxnSpPr>
          <p:nvPr/>
        </p:nvCxnSpPr>
        <p:spPr>
          <a:xfrm flipH="1">
            <a:off x="9166646" y="332965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22A1C8E2-D418-AE11-B916-11EC2424FB2E}"/>
              </a:ext>
            </a:extLst>
          </p:cNvPr>
          <p:cNvCxnSpPr>
            <a:cxnSpLocks/>
          </p:cNvCxnSpPr>
          <p:nvPr/>
        </p:nvCxnSpPr>
        <p:spPr>
          <a:xfrm>
            <a:off x="9303574" y="3332011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21DB1C08-96AD-01D3-1751-0E7143AB94B7}"/>
              </a:ext>
            </a:extLst>
          </p:cNvPr>
          <p:cNvCxnSpPr>
            <a:cxnSpLocks/>
          </p:cNvCxnSpPr>
          <p:nvPr/>
        </p:nvCxnSpPr>
        <p:spPr>
          <a:xfrm flipH="1">
            <a:off x="9431260" y="332774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35A7D5FD-2373-EB3B-6A49-3B18B292EC03}"/>
              </a:ext>
            </a:extLst>
          </p:cNvPr>
          <p:cNvCxnSpPr>
            <a:cxnSpLocks/>
          </p:cNvCxnSpPr>
          <p:nvPr/>
        </p:nvCxnSpPr>
        <p:spPr>
          <a:xfrm>
            <a:off x="9577209" y="332681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61467109-834B-AE6C-389D-12B22707B48A}"/>
              </a:ext>
            </a:extLst>
          </p:cNvPr>
          <p:cNvCxnSpPr>
            <a:cxnSpLocks/>
          </p:cNvCxnSpPr>
          <p:nvPr/>
        </p:nvCxnSpPr>
        <p:spPr>
          <a:xfrm flipH="1">
            <a:off x="9679336" y="333121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2413A26-19CE-C7DB-A5A7-6DA708647D12}"/>
              </a:ext>
            </a:extLst>
          </p:cNvPr>
          <p:cNvCxnSpPr>
            <a:cxnSpLocks/>
          </p:cNvCxnSpPr>
          <p:nvPr/>
        </p:nvCxnSpPr>
        <p:spPr>
          <a:xfrm>
            <a:off x="9828974" y="333623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A6C12D33-37A6-9C2D-7346-1A07173DEB83}"/>
              </a:ext>
            </a:extLst>
          </p:cNvPr>
          <p:cNvCxnSpPr>
            <a:cxnSpLocks/>
          </p:cNvCxnSpPr>
          <p:nvPr/>
        </p:nvCxnSpPr>
        <p:spPr>
          <a:xfrm flipH="1">
            <a:off x="9947134" y="333312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9389B16B-A444-F341-603D-24D31288F603}"/>
              </a:ext>
            </a:extLst>
          </p:cNvPr>
          <p:cNvCxnSpPr>
            <a:cxnSpLocks/>
          </p:cNvCxnSpPr>
          <p:nvPr/>
        </p:nvCxnSpPr>
        <p:spPr>
          <a:xfrm>
            <a:off x="10096772" y="333813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B2E90E7D-34B4-7A99-FE72-FB45E1C23A52}"/>
              </a:ext>
            </a:extLst>
          </p:cNvPr>
          <p:cNvCxnSpPr>
            <a:cxnSpLocks/>
          </p:cNvCxnSpPr>
          <p:nvPr/>
        </p:nvCxnSpPr>
        <p:spPr>
          <a:xfrm flipH="1">
            <a:off x="10211748" y="333121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A89B33FD-6207-A2FB-90C8-D67BEAC74C3C}"/>
              </a:ext>
            </a:extLst>
          </p:cNvPr>
          <p:cNvCxnSpPr>
            <a:cxnSpLocks/>
          </p:cNvCxnSpPr>
          <p:nvPr/>
        </p:nvCxnSpPr>
        <p:spPr>
          <a:xfrm>
            <a:off x="10357697" y="333029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0D047EFF-A736-251B-EFA5-411A33AC710E}"/>
              </a:ext>
            </a:extLst>
          </p:cNvPr>
          <p:cNvCxnSpPr>
            <a:cxnSpLocks/>
          </p:cNvCxnSpPr>
          <p:nvPr/>
        </p:nvCxnSpPr>
        <p:spPr>
          <a:xfrm flipH="1">
            <a:off x="10480000" y="333360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5CA46D4C-F012-30C0-9C59-09ED51F2B635}"/>
              </a:ext>
            </a:extLst>
          </p:cNvPr>
          <p:cNvCxnSpPr>
            <a:cxnSpLocks/>
          </p:cNvCxnSpPr>
          <p:nvPr/>
        </p:nvCxnSpPr>
        <p:spPr>
          <a:xfrm>
            <a:off x="10629638" y="333861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D590EBB1-2DAD-E3B0-AB1F-3E4DB4C46B8B}"/>
              </a:ext>
            </a:extLst>
          </p:cNvPr>
          <p:cNvCxnSpPr>
            <a:cxnSpLocks/>
          </p:cNvCxnSpPr>
          <p:nvPr/>
        </p:nvCxnSpPr>
        <p:spPr>
          <a:xfrm flipH="1">
            <a:off x="10747798" y="333550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8B7CA297-06C2-2FCE-4163-030C9C5B9AD2}"/>
              </a:ext>
            </a:extLst>
          </p:cNvPr>
          <p:cNvCxnSpPr>
            <a:cxnSpLocks/>
          </p:cNvCxnSpPr>
          <p:nvPr/>
        </p:nvCxnSpPr>
        <p:spPr>
          <a:xfrm>
            <a:off x="10884726" y="333786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085ACA6F-2A03-EFD6-2B2B-BFC95443B7EE}"/>
              </a:ext>
            </a:extLst>
          </p:cNvPr>
          <p:cNvCxnSpPr>
            <a:cxnSpLocks/>
          </p:cNvCxnSpPr>
          <p:nvPr/>
        </p:nvCxnSpPr>
        <p:spPr>
          <a:xfrm flipH="1">
            <a:off x="11012412" y="333360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83DBEB89-C43C-5AD2-DEE7-D69532C88010}"/>
              </a:ext>
            </a:extLst>
          </p:cNvPr>
          <p:cNvCxnSpPr>
            <a:cxnSpLocks/>
          </p:cNvCxnSpPr>
          <p:nvPr/>
        </p:nvCxnSpPr>
        <p:spPr>
          <a:xfrm>
            <a:off x="11158361" y="333267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F4774019-A516-1AFB-D9EB-E478453D20E9}"/>
              </a:ext>
            </a:extLst>
          </p:cNvPr>
          <p:cNvCxnSpPr>
            <a:cxnSpLocks/>
          </p:cNvCxnSpPr>
          <p:nvPr/>
        </p:nvCxnSpPr>
        <p:spPr>
          <a:xfrm flipH="1">
            <a:off x="11269072" y="332536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BDB0D2F0-64C0-DD12-E8DF-02000E05DC6A}"/>
              </a:ext>
            </a:extLst>
          </p:cNvPr>
          <p:cNvCxnSpPr>
            <a:cxnSpLocks/>
          </p:cNvCxnSpPr>
          <p:nvPr/>
        </p:nvCxnSpPr>
        <p:spPr>
          <a:xfrm>
            <a:off x="11418710" y="333037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14584824-C3CD-32E1-5D98-5B9539DCAE4A}"/>
              </a:ext>
            </a:extLst>
          </p:cNvPr>
          <p:cNvCxnSpPr>
            <a:cxnSpLocks/>
          </p:cNvCxnSpPr>
          <p:nvPr/>
        </p:nvCxnSpPr>
        <p:spPr>
          <a:xfrm flipH="1">
            <a:off x="11536870" y="332726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F086EEAD-0BA0-3E38-3883-CF44BD925FAC}"/>
              </a:ext>
            </a:extLst>
          </p:cNvPr>
          <p:cNvCxnSpPr>
            <a:cxnSpLocks/>
          </p:cNvCxnSpPr>
          <p:nvPr/>
        </p:nvCxnSpPr>
        <p:spPr>
          <a:xfrm>
            <a:off x="11686508" y="333227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07B35D30-3B5D-3C97-5E25-A16397A89EE3}"/>
              </a:ext>
            </a:extLst>
          </p:cNvPr>
          <p:cNvCxnSpPr>
            <a:cxnSpLocks/>
          </p:cNvCxnSpPr>
          <p:nvPr/>
        </p:nvCxnSpPr>
        <p:spPr>
          <a:xfrm flipH="1">
            <a:off x="11801484" y="332536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21829D36-2745-2A4C-3324-F73EA1ECFE6D}"/>
              </a:ext>
            </a:extLst>
          </p:cNvPr>
          <p:cNvCxnSpPr>
            <a:cxnSpLocks/>
          </p:cNvCxnSpPr>
          <p:nvPr/>
        </p:nvCxnSpPr>
        <p:spPr>
          <a:xfrm>
            <a:off x="11947433" y="332443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Conector recto 239">
            <a:extLst>
              <a:ext uri="{FF2B5EF4-FFF2-40B4-BE49-F238E27FC236}">
                <a16:creationId xmlns:a16="http://schemas.microsoft.com/office/drawing/2014/main" id="{AE4DF632-E12D-FED4-253F-ED7CDF250B9D}"/>
              </a:ext>
            </a:extLst>
          </p:cNvPr>
          <p:cNvCxnSpPr>
            <a:cxnSpLocks/>
          </p:cNvCxnSpPr>
          <p:nvPr/>
        </p:nvCxnSpPr>
        <p:spPr>
          <a:xfrm flipV="1">
            <a:off x="326736" y="350364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1913C407-06A6-CD49-CA1A-BD550A3A8450}"/>
              </a:ext>
            </a:extLst>
          </p:cNvPr>
          <p:cNvCxnSpPr>
            <a:cxnSpLocks/>
          </p:cNvCxnSpPr>
          <p:nvPr/>
        </p:nvCxnSpPr>
        <p:spPr>
          <a:xfrm flipH="1" flipV="1">
            <a:off x="443763" y="350437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B19244DA-D782-18AD-BE28-7A3BC4139054}"/>
              </a:ext>
            </a:extLst>
          </p:cNvPr>
          <p:cNvCxnSpPr>
            <a:cxnSpLocks/>
          </p:cNvCxnSpPr>
          <p:nvPr/>
        </p:nvCxnSpPr>
        <p:spPr>
          <a:xfrm flipV="1">
            <a:off x="580732" y="349703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A9BBEB30-4924-9A97-7DD2-B6009F21102B}"/>
              </a:ext>
            </a:extLst>
          </p:cNvPr>
          <p:cNvCxnSpPr>
            <a:cxnSpLocks/>
          </p:cNvCxnSpPr>
          <p:nvPr/>
        </p:nvCxnSpPr>
        <p:spPr>
          <a:xfrm flipH="1" flipV="1">
            <a:off x="707751" y="349865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Conector recto 243">
            <a:extLst>
              <a:ext uri="{FF2B5EF4-FFF2-40B4-BE49-F238E27FC236}">
                <a16:creationId xmlns:a16="http://schemas.microsoft.com/office/drawing/2014/main" id="{98D963CA-0708-7BD5-5961-8CD773E4E84D}"/>
              </a:ext>
            </a:extLst>
          </p:cNvPr>
          <p:cNvCxnSpPr>
            <a:cxnSpLocks/>
          </p:cNvCxnSpPr>
          <p:nvPr/>
        </p:nvCxnSpPr>
        <p:spPr>
          <a:xfrm flipV="1">
            <a:off x="826537" y="349935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5" name="Conector recto 244">
            <a:extLst>
              <a:ext uri="{FF2B5EF4-FFF2-40B4-BE49-F238E27FC236}">
                <a16:creationId xmlns:a16="http://schemas.microsoft.com/office/drawing/2014/main" id="{A333CADC-B577-8FA6-BA99-34888195C975}"/>
              </a:ext>
            </a:extLst>
          </p:cNvPr>
          <p:cNvCxnSpPr>
            <a:cxnSpLocks/>
          </p:cNvCxnSpPr>
          <p:nvPr/>
        </p:nvCxnSpPr>
        <p:spPr>
          <a:xfrm flipH="1" flipV="1">
            <a:off x="972486" y="349843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Conector recto 245">
            <a:extLst>
              <a:ext uri="{FF2B5EF4-FFF2-40B4-BE49-F238E27FC236}">
                <a16:creationId xmlns:a16="http://schemas.microsoft.com/office/drawing/2014/main" id="{00903DCB-D82C-0C81-5330-B43DB27B8429}"/>
              </a:ext>
            </a:extLst>
          </p:cNvPr>
          <p:cNvCxnSpPr>
            <a:cxnSpLocks/>
          </p:cNvCxnSpPr>
          <p:nvPr/>
        </p:nvCxnSpPr>
        <p:spPr>
          <a:xfrm flipV="1">
            <a:off x="1094789" y="350174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Conector recto 246">
            <a:extLst>
              <a:ext uri="{FF2B5EF4-FFF2-40B4-BE49-F238E27FC236}">
                <a16:creationId xmlns:a16="http://schemas.microsoft.com/office/drawing/2014/main" id="{5C3CB1F9-B6EC-BE7D-8131-C0627CBAD2D7}"/>
              </a:ext>
            </a:extLst>
          </p:cNvPr>
          <p:cNvCxnSpPr>
            <a:cxnSpLocks/>
          </p:cNvCxnSpPr>
          <p:nvPr/>
        </p:nvCxnSpPr>
        <p:spPr>
          <a:xfrm flipH="1" flipV="1">
            <a:off x="1244427" y="350675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1C5579AE-1218-D230-A78B-E2FFB305F241}"/>
              </a:ext>
            </a:extLst>
          </p:cNvPr>
          <p:cNvCxnSpPr>
            <a:cxnSpLocks/>
          </p:cNvCxnSpPr>
          <p:nvPr/>
        </p:nvCxnSpPr>
        <p:spPr>
          <a:xfrm flipV="1">
            <a:off x="1362587" y="350364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3BCABEF4-6301-0C5A-5F2B-826F20744909}"/>
              </a:ext>
            </a:extLst>
          </p:cNvPr>
          <p:cNvCxnSpPr>
            <a:cxnSpLocks/>
          </p:cNvCxnSpPr>
          <p:nvPr/>
        </p:nvCxnSpPr>
        <p:spPr>
          <a:xfrm flipH="1" flipV="1">
            <a:off x="1499515" y="350600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500B2ED6-2B1E-4BA0-2736-AFA7BF5A1F64}"/>
              </a:ext>
            </a:extLst>
          </p:cNvPr>
          <p:cNvCxnSpPr>
            <a:cxnSpLocks/>
          </p:cNvCxnSpPr>
          <p:nvPr/>
        </p:nvCxnSpPr>
        <p:spPr>
          <a:xfrm flipV="1">
            <a:off x="1627201" y="350174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id="{22CF2CF0-8A67-2F86-971E-114DEE4A86AA}"/>
              </a:ext>
            </a:extLst>
          </p:cNvPr>
          <p:cNvCxnSpPr>
            <a:cxnSpLocks/>
          </p:cNvCxnSpPr>
          <p:nvPr/>
        </p:nvCxnSpPr>
        <p:spPr>
          <a:xfrm flipH="1" flipV="1">
            <a:off x="1773150" y="350081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77FAA534-5C54-4506-F380-862A720AC3B2}"/>
              </a:ext>
            </a:extLst>
          </p:cNvPr>
          <p:cNvCxnSpPr>
            <a:cxnSpLocks/>
          </p:cNvCxnSpPr>
          <p:nvPr/>
        </p:nvCxnSpPr>
        <p:spPr>
          <a:xfrm flipV="1">
            <a:off x="1883861" y="34935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ector recto 252">
            <a:extLst>
              <a:ext uri="{FF2B5EF4-FFF2-40B4-BE49-F238E27FC236}">
                <a16:creationId xmlns:a16="http://schemas.microsoft.com/office/drawing/2014/main" id="{7E764CD1-768C-1181-751F-6A1A94BFEE00}"/>
              </a:ext>
            </a:extLst>
          </p:cNvPr>
          <p:cNvCxnSpPr>
            <a:cxnSpLocks/>
          </p:cNvCxnSpPr>
          <p:nvPr/>
        </p:nvCxnSpPr>
        <p:spPr>
          <a:xfrm flipH="1" flipV="1">
            <a:off x="2033499" y="349851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Conector recto 253">
            <a:extLst>
              <a:ext uri="{FF2B5EF4-FFF2-40B4-BE49-F238E27FC236}">
                <a16:creationId xmlns:a16="http://schemas.microsoft.com/office/drawing/2014/main" id="{3D3269F2-3812-3A57-C635-7FFD1F078FF3}"/>
              </a:ext>
            </a:extLst>
          </p:cNvPr>
          <p:cNvCxnSpPr>
            <a:cxnSpLocks/>
          </p:cNvCxnSpPr>
          <p:nvPr/>
        </p:nvCxnSpPr>
        <p:spPr>
          <a:xfrm flipV="1">
            <a:off x="2151659" y="349540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id="{7821150F-D032-431C-6DBA-395387D39A6E}"/>
              </a:ext>
            </a:extLst>
          </p:cNvPr>
          <p:cNvCxnSpPr>
            <a:cxnSpLocks/>
          </p:cNvCxnSpPr>
          <p:nvPr/>
        </p:nvCxnSpPr>
        <p:spPr>
          <a:xfrm flipH="1" flipV="1">
            <a:off x="2301297" y="350041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6" name="Conector recto 255">
            <a:extLst>
              <a:ext uri="{FF2B5EF4-FFF2-40B4-BE49-F238E27FC236}">
                <a16:creationId xmlns:a16="http://schemas.microsoft.com/office/drawing/2014/main" id="{83E357E0-1D7B-D648-1C1C-4F3AED8A16EE}"/>
              </a:ext>
            </a:extLst>
          </p:cNvPr>
          <p:cNvCxnSpPr>
            <a:cxnSpLocks/>
          </p:cNvCxnSpPr>
          <p:nvPr/>
        </p:nvCxnSpPr>
        <p:spPr>
          <a:xfrm flipV="1">
            <a:off x="2416273" y="34935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Conector recto 256">
            <a:extLst>
              <a:ext uri="{FF2B5EF4-FFF2-40B4-BE49-F238E27FC236}">
                <a16:creationId xmlns:a16="http://schemas.microsoft.com/office/drawing/2014/main" id="{CF19F9D7-1875-4A4D-0DFE-1EBF72BF0B85}"/>
              </a:ext>
            </a:extLst>
          </p:cNvPr>
          <p:cNvCxnSpPr>
            <a:cxnSpLocks/>
          </p:cNvCxnSpPr>
          <p:nvPr/>
        </p:nvCxnSpPr>
        <p:spPr>
          <a:xfrm flipH="1" flipV="1">
            <a:off x="2562222" y="349257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id="{66C15F22-C607-656D-BDDA-06DD69BC7FDD}"/>
              </a:ext>
            </a:extLst>
          </p:cNvPr>
          <p:cNvCxnSpPr>
            <a:cxnSpLocks/>
          </p:cNvCxnSpPr>
          <p:nvPr/>
        </p:nvCxnSpPr>
        <p:spPr>
          <a:xfrm flipV="1">
            <a:off x="2684525" y="349588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Conector recto 258">
            <a:extLst>
              <a:ext uri="{FF2B5EF4-FFF2-40B4-BE49-F238E27FC236}">
                <a16:creationId xmlns:a16="http://schemas.microsoft.com/office/drawing/2014/main" id="{F0D04A35-4F96-A135-C76C-F259CFDE00EC}"/>
              </a:ext>
            </a:extLst>
          </p:cNvPr>
          <p:cNvCxnSpPr>
            <a:cxnSpLocks/>
          </p:cNvCxnSpPr>
          <p:nvPr/>
        </p:nvCxnSpPr>
        <p:spPr>
          <a:xfrm flipH="1" flipV="1">
            <a:off x="2834163" y="350089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Conector recto 259">
            <a:extLst>
              <a:ext uri="{FF2B5EF4-FFF2-40B4-BE49-F238E27FC236}">
                <a16:creationId xmlns:a16="http://schemas.microsoft.com/office/drawing/2014/main" id="{DB3513B8-242C-CADE-E780-664115D88DD1}"/>
              </a:ext>
            </a:extLst>
          </p:cNvPr>
          <p:cNvCxnSpPr>
            <a:cxnSpLocks/>
          </p:cNvCxnSpPr>
          <p:nvPr/>
        </p:nvCxnSpPr>
        <p:spPr>
          <a:xfrm flipV="1">
            <a:off x="2952323" y="349779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14CDC54C-DF0E-5B4A-2766-D8AAEE61CD56}"/>
              </a:ext>
            </a:extLst>
          </p:cNvPr>
          <p:cNvCxnSpPr>
            <a:cxnSpLocks/>
          </p:cNvCxnSpPr>
          <p:nvPr/>
        </p:nvCxnSpPr>
        <p:spPr>
          <a:xfrm flipH="1" flipV="1">
            <a:off x="3089251" y="3500151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57B1569F-76C6-2892-B54D-F9E445BB1146}"/>
              </a:ext>
            </a:extLst>
          </p:cNvPr>
          <p:cNvCxnSpPr>
            <a:cxnSpLocks/>
          </p:cNvCxnSpPr>
          <p:nvPr/>
        </p:nvCxnSpPr>
        <p:spPr>
          <a:xfrm flipV="1">
            <a:off x="3216937" y="349588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Conector recto 262">
            <a:extLst>
              <a:ext uri="{FF2B5EF4-FFF2-40B4-BE49-F238E27FC236}">
                <a16:creationId xmlns:a16="http://schemas.microsoft.com/office/drawing/2014/main" id="{9BF8AEF4-0D7B-CA57-87BC-E3F1985ED7FC}"/>
              </a:ext>
            </a:extLst>
          </p:cNvPr>
          <p:cNvCxnSpPr>
            <a:cxnSpLocks/>
          </p:cNvCxnSpPr>
          <p:nvPr/>
        </p:nvCxnSpPr>
        <p:spPr>
          <a:xfrm flipH="1" flipV="1">
            <a:off x="3362886" y="349495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Conector recto 263">
            <a:extLst>
              <a:ext uri="{FF2B5EF4-FFF2-40B4-BE49-F238E27FC236}">
                <a16:creationId xmlns:a16="http://schemas.microsoft.com/office/drawing/2014/main" id="{2E3DC5EA-00DE-26F4-7FFE-092A265B0670}"/>
              </a:ext>
            </a:extLst>
          </p:cNvPr>
          <p:cNvCxnSpPr>
            <a:cxnSpLocks/>
          </p:cNvCxnSpPr>
          <p:nvPr/>
        </p:nvCxnSpPr>
        <p:spPr>
          <a:xfrm flipV="1">
            <a:off x="3465013" y="349935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id="{54ACF5C6-0D92-5355-602F-6E1F81EF6E4F}"/>
              </a:ext>
            </a:extLst>
          </p:cNvPr>
          <p:cNvCxnSpPr>
            <a:cxnSpLocks/>
          </p:cNvCxnSpPr>
          <p:nvPr/>
        </p:nvCxnSpPr>
        <p:spPr>
          <a:xfrm flipH="1" flipV="1">
            <a:off x="3614651" y="350437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Conector recto 265">
            <a:extLst>
              <a:ext uri="{FF2B5EF4-FFF2-40B4-BE49-F238E27FC236}">
                <a16:creationId xmlns:a16="http://schemas.microsoft.com/office/drawing/2014/main" id="{EB3D85B2-9D07-0F7A-2229-564980B93523}"/>
              </a:ext>
            </a:extLst>
          </p:cNvPr>
          <p:cNvCxnSpPr>
            <a:cxnSpLocks/>
          </p:cNvCxnSpPr>
          <p:nvPr/>
        </p:nvCxnSpPr>
        <p:spPr>
          <a:xfrm flipV="1">
            <a:off x="3732811" y="350126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Conector recto 266">
            <a:extLst>
              <a:ext uri="{FF2B5EF4-FFF2-40B4-BE49-F238E27FC236}">
                <a16:creationId xmlns:a16="http://schemas.microsoft.com/office/drawing/2014/main" id="{8E2C2A3D-CE13-534C-65D6-ABB6CDBCF9E5}"/>
              </a:ext>
            </a:extLst>
          </p:cNvPr>
          <p:cNvCxnSpPr>
            <a:cxnSpLocks/>
          </p:cNvCxnSpPr>
          <p:nvPr/>
        </p:nvCxnSpPr>
        <p:spPr>
          <a:xfrm flipH="1" flipV="1">
            <a:off x="3882449" y="350627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679758AD-D4CA-CDC0-12DA-F0A1A3DB096E}"/>
              </a:ext>
            </a:extLst>
          </p:cNvPr>
          <p:cNvCxnSpPr>
            <a:cxnSpLocks/>
          </p:cNvCxnSpPr>
          <p:nvPr/>
        </p:nvCxnSpPr>
        <p:spPr>
          <a:xfrm flipV="1">
            <a:off x="3997425" y="349935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Conector recto 268">
            <a:extLst>
              <a:ext uri="{FF2B5EF4-FFF2-40B4-BE49-F238E27FC236}">
                <a16:creationId xmlns:a16="http://schemas.microsoft.com/office/drawing/2014/main" id="{B94C2EDA-C0DB-BCA6-558C-F0F591AD0FA6}"/>
              </a:ext>
            </a:extLst>
          </p:cNvPr>
          <p:cNvCxnSpPr>
            <a:cxnSpLocks/>
          </p:cNvCxnSpPr>
          <p:nvPr/>
        </p:nvCxnSpPr>
        <p:spPr>
          <a:xfrm flipH="1" flipV="1">
            <a:off x="4143374" y="349843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6332933A-B4AD-7655-2A3B-CB3355EE4454}"/>
              </a:ext>
            </a:extLst>
          </p:cNvPr>
          <p:cNvCxnSpPr>
            <a:cxnSpLocks/>
          </p:cNvCxnSpPr>
          <p:nvPr/>
        </p:nvCxnSpPr>
        <p:spPr>
          <a:xfrm flipV="1">
            <a:off x="4265677" y="350174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30E79D60-AD5C-CE33-63A6-D24D00BF3A56}"/>
              </a:ext>
            </a:extLst>
          </p:cNvPr>
          <p:cNvCxnSpPr>
            <a:cxnSpLocks/>
          </p:cNvCxnSpPr>
          <p:nvPr/>
        </p:nvCxnSpPr>
        <p:spPr>
          <a:xfrm flipH="1" flipV="1">
            <a:off x="4413410" y="350294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34CFA630-E668-4625-442F-0CDD9A93D31B}"/>
              </a:ext>
            </a:extLst>
          </p:cNvPr>
          <p:cNvCxnSpPr>
            <a:cxnSpLocks/>
          </p:cNvCxnSpPr>
          <p:nvPr/>
        </p:nvCxnSpPr>
        <p:spPr>
          <a:xfrm flipV="1">
            <a:off x="4533475" y="350364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E5B6FA80-6A3C-71DD-C4AB-B7B9D370A1B9}"/>
              </a:ext>
            </a:extLst>
          </p:cNvPr>
          <p:cNvCxnSpPr>
            <a:cxnSpLocks/>
          </p:cNvCxnSpPr>
          <p:nvPr/>
        </p:nvCxnSpPr>
        <p:spPr>
          <a:xfrm flipH="1" flipV="1">
            <a:off x="4670403" y="350600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60B6384A-42C4-09A1-822D-78B04D530789}"/>
              </a:ext>
            </a:extLst>
          </p:cNvPr>
          <p:cNvCxnSpPr>
            <a:cxnSpLocks/>
          </p:cNvCxnSpPr>
          <p:nvPr/>
        </p:nvCxnSpPr>
        <p:spPr>
          <a:xfrm flipV="1">
            <a:off x="4798089" y="350174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CACFE156-7C1C-260A-2BAE-36F0D71B9A15}"/>
              </a:ext>
            </a:extLst>
          </p:cNvPr>
          <p:cNvCxnSpPr>
            <a:cxnSpLocks/>
          </p:cNvCxnSpPr>
          <p:nvPr/>
        </p:nvCxnSpPr>
        <p:spPr>
          <a:xfrm flipH="1" flipV="1">
            <a:off x="4944038" y="3500815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C64F5FC3-A95D-DB01-AC7B-7D08E04CCA8D}"/>
              </a:ext>
            </a:extLst>
          </p:cNvPr>
          <p:cNvCxnSpPr>
            <a:cxnSpLocks/>
          </p:cNvCxnSpPr>
          <p:nvPr/>
        </p:nvCxnSpPr>
        <p:spPr>
          <a:xfrm flipV="1">
            <a:off x="5054749" y="34935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C35D23D8-F7B4-DF36-E98E-F0913DAA7758}"/>
              </a:ext>
            </a:extLst>
          </p:cNvPr>
          <p:cNvCxnSpPr>
            <a:cxnSpLocks/>
          </p:cNvCxnSpPr>
          <p:nvPr/>
        </p:nvCxnSpPr>
        <p:spPr>
          <a:xfrm flipH="1" flipV="1">
            <a:off x="5204387" y="349851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3C84760A-97F4-3DA6-65B5-4DC949FC6E4B}"/>
              </a:ext>
            </a:extLst>
          </p:cNvPr>
          <p:cNvCxnSpPr>
            <a:cxnSpLocks/>
          </p:cNvCxnSpPr>
          <p:nvPr/>
        </p:nvCxnSpPr>
        <p:spPr>
          <a:xfrm flipV="1">
            <a:off x="5322547" y="349540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9" name="Conector recto 278">
            <a:extLst>
              <a:ext uri="{FF2B5EF4-FFF2-40B4-BE49-F238E27FC236}">
                <a16:creationId xmlns:a16="http://schemas.microsoft.com/office/drawing/2014/main" id="{A676C410-CFB4-9543-6AEA-7D84946A2330}"/>
              </a:ext>
            </a:extLst>
          </p:cNvPr>
          <p:cNvCxnSpPr>
            <a:cxnSpLocks/>
          </p:cNvCxnSpPr>
          <p:nvPr/>
        </p:nvCxnSpPr>
        <p:spPr>
          <a:xfrm flipH="1" flipV="1">
            <a:off x="5472185" y="350041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0" name="Conector recto 279">
            <a:extLst>
              <a:ext uri="{FF2B5EF4-FFF2-40B4-BE49-F238E27FC236}">
                <a16:creationId xmlns:a16="http://schemas.microsoft.com/office/drawing/2014/main" id="{A54FB71D-5633-CD71-DE97-47C869730D0D}"/>
              </a:ext>
            </a:extLst>
          </p:cNvPr>
          <p:cNvCxnSpPr>
            <a:cxnSpLocks/>
          </p:cNvCxnSpPr>
          <p:nvPr/>
        </p:nvCxnSpPr>
        <p:spPr>
          <a:xfrm flipV="1">
            <a:off x="5587161" y="34935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CB7EC293-48DA-9660-A63F-E82E6F1D0D0D}"/>
              </a:ext>
            </a:extLst>
          </p:cNvPr>
          <p:cNvCxnSpPr>
            <a:cxnSpLocks/>
          </p:cNvCxnSpPr>
          <p:nvPr/>
        </p:nvCxnSpPr>
        <p:spPr>
          <a:xfrm flipH="1" flipV="1">
            <a:off x="5733110" y="349257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Conector recto 281">
            <a:extLst>
              <a:ext uri="{FF2B5EF4-FFF2-40B4-BE49-F238E27FC236}">
                <a16:creationId xmlns:a16="http://schemas.microsoft.com/office/drawing/2014/main" id="{8E644F4B-D045-39F4-505E-D8886A19A0D7}"/>
              </a:ext>
            </a:extLst>
          </p:cNvPr>
          <p:cNvCxnSpPr>
            <a:cxnSpLocks/>
          </p:cNvCxnSpPr>
          <p:nvPr/>
        </p:nvCxnSpPr>
        <p:spPr>
          <a:xfrm flipV="1">
            <a:off x="5851603" y="35016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91123097-16D4-E4D6-78D1-44785A3FCF47}"/>
              </a:ext>
            </a:extLst>
          </p:cNvPr>
          <p:cNvCxnSpPr>
            <a:cxnSpLocks/>
          </p:cNvCxnSpPr>
          <p:nvPr/>
        </p:nvCxnSpPr>
        <p:spPr>
          <a:xfrm flipH="1" flipV="1">
            <a:off x="6005051" y="350089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8503BB6B-0DCE-9C1E-C9FB-38E13A9837D6}"/>
              </a:ext>
            </a:extLst>
          </p:cNvPr>
          <p:cNvCxnSpPr>
            <a:cxnSpLocks/>
          </p:cNvCxnSpPr>
          <p:nvPr/>
        </p:nvCxnSpPr>
        <p:spPr>
          <a:xfrm flipV="1">
            <a:off x="6121306" y="350160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Conector recto 284">
            <a:extLst>
              <a:ext uri="{FF2B5EF4-FFF2-40B4-BE49-F238E27FC236}">
                <a16:creationId xmlns:a16="http://schemas.microsoft.com/office/drawing/2014/main" id="{B7823E34-0C16-A283-8A0E-3B315C1F24D6}"/>
              </a:ext>
            </a:extLst>
          </p:cNvPr>
          <p:cNvCxnSpPr>
            <a:cxnSpLocks/>
          </p:cNvCxnSpPr>
          <p:nvPr/>
        </p:nvCxnSpPr>
        <p:spPr>
          <a:xfrm flipH="1" flipV="1">
            <a:off x="6260139" y="3500151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6" name="Conector recto 285">
            <a:extLst>
              <a:ext uri="{FF2B5EF4-FFF2-40B4-BE49-F238E27FC236}">
                <a16:creationId xmlns:a16="http://schemas.microsoft.com/office/drawing/2014/main" id="{4BE4E904-9C87-AF06-EB0E-9C195F8B4CFF}"/>
              </a:ext>
            </a:extLst>
          </p:cNvPr>
          <p:cNvCxnSpPr>
            <a:cxnSpLocks/>
          </p:cNvCxnSpPr>
          <p:nvPr/>
        </p:nvCxnSpPr>
        <p:spPr>
          <a:xfrm flipV="1">
            <a:off x="6387825" y="3495886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A9FF7250-BA41-9480-6FEF-41FFA0119878}"/>
              </a:ext>
            </a:extLst>
          </p:cNvPr>
          <p:cNvCxnSpPr>
            <a:cxnSpLocks/>
          </p:cNvCxnSpPr>
          <p:nvPr/>
        </p:nvCxnSpPr>
        <p:spPr>
          <a:xfrm flipH="1" flipV="1">
            <a:off x="6533774" y="3494959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8" name="Conector recto 287">
            <a:extLst>
              <a:ext uri="{FF2B5EF4-FFF2-40B4-BE49-F238E27FC236}">
                <a16:creationId xmlns:a16="http://schemas.microsoft.com/office/drawing/2014/main" id="{CB52B9A4-D2D4-7E19-C1AB-F29142DD93C2}"/>
              </a:ext>
            </a:extLst>
          </p:cNvPr>
          <p:cNvCxnSpPr>
            <a:cxnSpLocks/>
          </p:cNvCxnSpPr>
          <p:nvPr/>
        </p:nvCxnSpPr>
        <p:spPr>
          <a:xfrm flipV="1">
            <a:off x="6647916" y="350126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2F48D637-B9F6-D9A0-76FD-D8A094B66474}"/>
              </a:ext>
            </a:extLst>
          </p:cNvPr>
          <p:cNvCxnSpPr>
            <a:cxnSpLocks/>
          </p:cNvCxnSpPr>
          <p:nvPr/>
        </p:nvCxnSpPr>
        <p:spPr>
          <a:xfrm flipH="1" flipV="1">
            <a:off x="6784571" y="349758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9BDBB4DA-FB62-7460-05F0-91B7C5C9AC67}"/>
              </a:ext>
            </a:extLst>
          </p:cNvPr>
          <p:cNvCxnSpPr>
            <a:cxnSpLocks/>
          </p:cNvCxnSpPr>
          <p:nvPr/>
        </p:nvCxnSpPr>
        <p:spPr>
          <a:xfrm flipV="1">
            <a:off x="6913654" y="349447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E1B3DC6A-AFA4-EE59-67EA-838195ECA0BF}"/>
              </a:ext>
            </a:extLst>
          </p:cNvPr>
          <p:cNvCxnSpPr>
            <a:cxnSpLocks/>
          </p:cNvCxnSpPr>
          <p:nvPr/>
        </p:nvCxnSpPr>
        <p:spPr>
          <a:xfrm flipH="1" flipV="1">
            <a:off x="7052369" y="349949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Conector recto 291">
            <a:extLst>
              <a:ext uri="{FF2B5EF4-FFF2-40B4-BE49-F238E27FC236}">
                <a16:creationId xmlns:a16="http://schemas.microsoft.com/office/drawing/2014/main" id="{89F52965-75A1-9FFF-0141-E56183A6A020}"/>
              </a:ext>
            </a:extLst>
          </p:cNvPr>
          <p:cNvCxnSpPr>
            <a:cxnSpLocks/>
          </p:cNvCxnSpPr>
          <p:nvPr/>
        </p:nvCxnSpPr>
        <p:spPr>
          <a:xfrm flipV="1">
            <a:off x="7188071" y="350227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01D9FFDC-CE44-7130-9DE4-40AADBF5BE09}"/>
              </a:ext>
            </a:extLst>
          </p:cNvPr>
          <p:cNvCxnSpPr>
            <a:cxnSpLocks/>
          </p:cNvCxnSpPr>
          <p:nvPr/>
        </p:nvCxnSpPr>
        <p:spPr>
          <a:xfrm flipH="1" flipV="1">
            <a:off x="7310679" y="350910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4" name="Conector recto 293">
            <a:extLst>
              <a:ext uri="{FF2B5EF4-FFF2-40B4-BE49-F238E27FC236}">
                <a16:creationId xmlns:a16="http://schemas.microsoft.com/office/drawing/2014/main" id="{F0117390-2713-7F7A-378F-A8BB901BEF0E}"/>
              </a:ext>
            </a:extLst>
          </p:cNvPr>
          <p:cNvCxnSpPr>
            <a:cxnSpLocks/>
          </p:cNvCxnSpPr>
          <p:nvPr/>
        </p:nvCxnSpPr>
        <p:spPr>
          <a:xfrm flipV="1">
            <a:off x="7452859" y="350227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2C341259-2527-ABED-8DB1-304CBA6059F9}"/>
              </a:ext>
            </a:extLst>
          </p:cNvPr>
          <p:cNvCxnSpPr>
            <a:cxnSpLocks/>
          </p:cNvCxnSpPr>
          <p:nvPr/>
        </p:nvCxnSpPr>
        <p:spPr>
          <a:xfrm flipH="1" flipV="1">
            <a:off x="7585235" y="349997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Conector recto 295">
            <a:extLst>
              <a:ext uri="{FF2B5EF4-FFF2-40B4-BE49-F238E27FC236}">
                <a16:creationId xmlns:a16="http://schemas.microsoft.com/office/drawing/2014/main" id="{6E983CE3-6FA3-3FCC-E4B4-9921BBA0FBBF}"/>
              </a:ext>
            </a:extLst>
          </p:cNvPr>
          <p:cNvCxnSpPr>
            <a:cxnSpLocks/>
          </p:cNvCxnSpPr>
          <p:nvPr/>
        </p:nvCxnSpPr>
        <p:spPr>
          <a:xfrm flipV="1">
            <a:off x="7703395" y="349686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C5F1F5BD-6773-DF61-5C90-B6F5BB40BAD7}"/>
              </a:ext>
            </a:extLst>
          </p:cNvPr>
          <p:cNvCxnSpPr>
            <a:cxnSpLocks/>
          </p:cNvCxnSpPr>
          <p:nvPr/>
        </p:nvCxnSpPr>
        <p:spPr>
          <a:xfrm flipH="1" flipV="1">
            <a:off x="7840323" y="349922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D6AA99A7-D450-B940-79AE-AAA52617075E}"/>
              </a:ext>
            </a:extLst>
          </p:cNvPr>
          <p:cNvCxnSpPr>
            <a:cxnSpLocks/>
          </p:cNvCxnSpPr>
          <p:nvPr/>
        </p:nvCxnSpPr>
        <p:spPr>
          <a:xfrm flipV="1">
            <a:off x="7968009" y="349495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3C3A550F-8A95-EEAA-ACA8-21FA8476A0F6}"/>
              </a:ext>
            </a:extLst>
          </p:cNvPr>
          <p:cNvCxnSpPr>
            <a:cxnSpLocks/>
          </p:cNvCxnSpPr>
          <p:nvPr/>
        </p:nvCxnSpPr>
        <p:spPr>
          <a:xfrm flipH="1" flipV="1">
            <a:off x="8113958" y="349403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Conector recto 299">
            <a:extLst>
              <a:ext uri="{FF2B5EF4-FFF2-40B4-BE49-F238E27FC236}">
                <a16:creationId xmlns:a16="http://schemas.microsoft.com/office/drawing/2014/main" id="{60EC9343-DDFD-C575-7DC1-AA11C33D4EB2}"/>
              </a:ext>
            </a:extLst>
          </p:cNvPr>
          <p:cNvCxnSpPr>
            <a:cxnSpLocks/>
          </p:cNvCxnSpPr>
          <p:nvPr/>
        </p:nvCxnSpPr>
        <p:spPr>
          <a:xfrm flipV="1">
            <a:off x="8224669" y="348671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C8792F11-8C3B-CB84-EF2A-8E6BC23419CF}"/>
              </a:ext>
            </a:extLst>
          </p:cNvPr>
          <p:cNvCxnSpPr>
            <a:cxnSpLocks/>
          </p:cNvCxnSpPr>
          <p:nvPr/>
        </p:nvCxnSpPr>
        <p:spPr>
          <a:xfrm flipH="1" flipV="1">
            <a:off x="8361392" y="351358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Conector recto 301">
            <a:extLst>
              <a:ext uri="{FF2B5EF4-FFF2-40B4-BE49-F238E27FC236}">
                <a16:creationId xmlns:a16="http://schemas.microsoft.com/office/drawing/2014/main" id="{4806A8C9-C2F0-4545-0F7C-42780911A9CE}"/>
              </a:ext>
            </a:extLst>
          </p:cNvPr>
          <p:cNvCxnSpPr>
            <a:cxnSpLocks/>
          </p:cNvCxnSpPr>
          <p:nvPr/>
        </p:nvCxnSpPr>
        <p:spPr>
          <a:xfrm flipV="1">
            <a:off x="8509798" y="350910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06DB380B-0ACE-3422-9DF4-20627F363619}"/>
              </a:ext>
            </a:extLst>
          </p:cNvPr>
          <p:cNvCxnSpPr>
            <a:cxnSpLocks/>
          </p:cNvCxnSpPr>
          <p:nvPr/>
        </p:nvCxnSpPr>
        <p:spPr>
          <a:xfrm flipH="1" flipV="1">
            <a:off x="8623056" y="350910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Conector recto 303">
            <a:extLst>
              <a:ext uri="{FF2B5EF4-FFF2-40B4-BE49-F238E27FC236}">
                <a16:creationId xmlns:a16="http://schemas.microsoft.com/office/drawing/2014/main" id="{67DC25AC-6B43-C4E8-0D02-7DA3199DAF0B}"/>
              </a:ext>
            </a:extLst>
          </p:cNvPr>
          <p:cNvCxnSpPr>
            <a:cxnSpLocks/>
          </p:cNvCxnSpPr>
          <p:nvPr/>
        </p:nvCxnSpPr>
        <p:spPr>
          <a:xfrm flipV="1">
            <a:off x="8776763" y="350381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05DE3EF0-3C9F-D300-B86A-629C45F2127B}"/>
              </a:ext>
            </a:extLst>
          </p:cNvPr>
          <p:cNvCxnSpPr>
            <a:cxnSpLocks/>
          </p:cNvCxnSpPr>
          <p:nvPr/>
        </p:nvCxnSpPr>
        <p:spPr>
          <a:xfrm flipH="1" flipV="1">
            <a:off x="8889612" y="351749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FDD0753F-19DF-5193-0B2B-21C72B4D97E7}"/>
              </a:ext>
            </a:extLst>
          </p:cNvPr>
          <p:cNvCxnSpPr>
            <a:cxnSpLocks/>
          </p:cNvCxnSpPr>
          <p:nvPr/>
        </p:nvCxnSpPr>
        <p:spPr>
          <a:xfrm flipV="1">
            <a:off x="9025333" y="3489103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C7C6153C-31B1-B499-4119-7A5CE8B2A0F7}"/>
              </a:ext>
            </a:extLst>
          </p:cNvPr>
          <p:cNvCxnSpPr>
            <a:cxnSpLocks/>
          </p:cNvCxnSpPr>
          <p:nvPr/>
        </p:nvCxnSpPr>
        <p:spPr>
          <a:xfrm flipH="1" flipV="1">
            <a:off x="9174971" y="3494116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Conector recto 307">
            <a:extLst>
              <a:ext uri="{FF2B5EF4-FFF2-40B4-BE49-F238E27FC236}">
                <a16:creationId xmlns:a16="http://schemas.microsoft.com/office/drawing/2014/main" id="{AB855BC8-F760-FFD4-36F9-D744C8022D88}"/>
              </a:ext>
            </a:extLst>
          </p:cNvPr>
          <p:cNvCxnSpPr>
            <a:cxnSpLocks/>
          </p:cNvCxnSpPr>
          <p:nvPr/>
        </p:nvCxnSpPr>
        <p:spPr>
          <a:xfrm flipV="1">
            <a:off x="9293131" y="349100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B4862108-688A-B7E8-CDF8-2AC6EF8DCEDC}"/>
              </a:ext>
            </a:extLst>
          </p:cNvPr>
          <p:cNvCxnSpPr>
            <a:cxnSpLocks/>
          </p:cNvCxnSpPr>
          <p:nvPr/>
        </p:nvCxnSpPr>
        <p:spPr>
          <a:xfrm flipH="1" flipV="1">
            <a:off x="9426249" y="3504798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Conector recto 309">
            <a:extLst>
              <a:ext uri="{FF2B5EF4-FFF2-40B4-BE49-F238E27FC236}">
                <a16:creationId xmlns:a16="http://schemas.microsoft.com/office/drawing/2014/main" id="{C7DCE453-42BE-65A1-7A76-6B637D8C71BA}"/>
              </a:ext>
            </a:extLst>
          </p:cNvPr>
          <p:cNvCxnSpPr>
            <a:cxnSpLocks/>
          </p:cNvCxnSpPr>
          <p:nvPr/>
        </p:nvCxnSpPr>
        <p:spPr>
          <a:xfrm flipV="1">
            <a:off x="9562526" y="349935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92F533EB-CEFE-AB18-FF35-68718660F63F}"/>
              </a:ext>
            </a:extLst>
          </p:cNvPr>
          <p:cNvCxnSpPr>
            <a:cxnSpLocks/>
          </p:cNvCxnSpPr>
          <p:nvPr/>
        </p:nvCxnSpPr>
        <p:spPr>
          <a:xfrm flipH="1" flipV="1">
            <a:off x="9691802" y="351134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1FE0CCF0-D7BD-3430-39E0-30948CC02024}"/>
              </a:ext>
            </a:extLst>
          </p:cNvPr>
          <p:cNvCxnSpPr>
            <a:cxnSpLocks/>
          </p:cNvCxnSpPr>
          <p:nvPr/>
        </p:nvCxnSpPr>
        <p:spPr>
          <a:xfrm flipV="1">
            <a:off x="9843120" y="351004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Conector recto 312">
            <a:extLst>
              <a:ext uri="{FF2B5EF4-FFF2-40B4-BE49-F238E27FC236}">
                <a16:creationId xmlns:a16="http://schemas.microsoft.com/office/drawing/2014/main" id="{7608BCBB-DC17-E553-6C56-97741EF6885F}"/>
              </a:ext>
            </a:extLst>
          </p:cNvPr>
          <p:cNvCxnSpPr>
            <a:cxnSpLocks/>
          </p:cNvCxnSpPr>
          <p:nvPr/>
        </p:nvCxnSpPr>
        <p:spPr>
          <a:xfrm flipH="1" flipV="1">
            <a:off x="9947715" y="3511346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Conector recto 313">
            <a:extLst>
              <a:ext uri="{FF2B5EF4-FFF2-40B4-BE49-F238E27FC236}">
                <a16:creationId xmlns:a16="http://schemas.microsoft.com/office/drawing/2014/main" id="{E775F615-9F92-DD69-5945-B375250A9EF3}"/>
              </a:ext>
            </a:extLst>
          </p:cNvPr>
          <p:cNvCxnSpPr>
            <a:cxnSpLocks/>
          </p:cNvCxnSpPr>
          <p:nvPr/>
        </p:nvCxnSpPr>
        <p:spPr>
          <a:xfrm flipV="1">
            <a:off x="10102758" y="3502271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D408C6F3-5D8E-56E8-6F5E-9BE766A819AE}"/>
              </a:ext>
            </a:extLst>
          </p:cNvPr>
          <p:cNvCxnSpPr>
            <a:cxnSpLocks/>
          </p:cNvCxnSpPr>
          <p:nvPr/>
        </p:nvCxnSpPr>
        <p:spPr>
          <a:xfrm flipH="1" flipV="1">
            <a:off x="10223257" y="349949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567689C1-1CD1-7CE7-5EEA-5F95FD7DDD3B}"/>
              </a:ext>
            </a:extLst>
          </p:cNvPr>
          <p:cNvCxnSpPr>
            <a:cxnSpLocks/>
          </p:cNvCxnSpPr>
          <p:nvPr/>
        </p:nvCxnSpPr>
        <p:spPr>
          <a:xfrm flipV="1">
            <a:off x="10352102" y="3492947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001CB283-EE08-6E99-9F40-DE2C866F8492}"/>
              </a:ext>
            </a:extLst>
          </p:cNvPr>
          <p:cNvCxnSpPr>
            <a:cxnSpLocks/>
          </p:cNvCxnSpPr>
          <p:nvPr/>
        </p:nvCxnSpPr>
        <p:spPr>
          <a:xfrm flipH="1" flipV="1">
            <a:off x="10475256" y="351228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8C8C1FBB-1A6F-3753-7AED-BFECFE4F9FD5}"/>
              </a:ext>
            </a:extLst>
          </p:cNvPr>
          <p:cNvCxnSpPr>
            <a:cxnSpLocks/>
          </p:cNvCxnSpPr>
          <p:nvPr/>
        </p:nvCxnSpPr>
        <p:spPr>
          <a:xfrm flipV="1">
            <a:off x="10625290" y="350036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941B9BEA-750E-5337-7A3A-BE0A287BC6FF}"/>
              </a:ext>
            </a:extLst>
          </p:cNvPr>
          <p:cNvCxnSpPr>
            <a:cxnSpLocks/>
          </p:cNvCxnSpPr>
          <p:nvPr/>
        </p:nvCxnSpPr>
        <p:spPr>
          <a:xfrm flipH="1" flipV="1">
            <a:off x="10756123" y="349997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0" name="Conector recto 319">
            <a:extLst>
              <a:ext uri="{FF2B5EF4-FFF2-40B4-BE49-F238E27FC236}">
                <a16:creationId xmlns:a16="http://schemas.microsoft.com/office/drawing/2014/main" id="{4DAEC00F-7CAE-A221-C4D7-055BE18C523D}"/>
              </a:ext>
            </a:extLst>
          </p:cNvPr>
          <p:cNvCxnSpPr>
            <a:cxnSpLocks/>
          </p:cNvCxnSpPr>
          <p:nvPr/>
        </p:nvCxnSpPr>
        <p:spPr>
          <a:xfrm flipV="1">
            <a:off x="10874283" y="3496864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1" name="Conector recto 320">
            <a:extLst>
              <a:ext uri="{FF2B5EF4-FFF2-40B4-BE49-F238E27FC236}">
                <a16:creationId xmlns:a16="http://schemas.microsoft.com/office/drawing/2014/main" id="{12AD5A19-95EC-A749-25A2-530E99DCDE9E}"/>
              </a:ext>
            </a:extLst>
          </p:cNvPr>
          <p:cNvCxnSpPr>
            <a:cxnSpLocks/>
          </p:cNvCxnSpPr>
          <p:nvPr/>
        </p:nvCxnSpPr>
        <p:spPr>
          <a:xfrm flipH="1" flipV="1">
            <a:off x="11011211" y="3499224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C9FC83AE-F412-1B3E-41FA-4FF1CD77F03D}"/>
              </a:ext>
            </a:extLst>
          </p:cNvPr>
          <p:cNvCxnSpPr>
            <a:cxnSpLocks/>
          </p:cNvCxnSpPr>
          <p:nvPr/>
        </p:nvCxnSpPr>
        <p:spPr>
          <a:xfrm flipV="1">
            <a:off x="11138897" y="3494959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B13EACB7-C646-C776-E59D-A0121C24E911}"/>
              </a:ext>
            </a:extLst>
          </p:cNvPr>
          <p:cNvCxnSpPr>
            <a:cxnSpLocks/>
          </p:cNvCxnSpPr>
          <p:nvPr/>
        </p:nvCxnSpPr>
        <p:spPr>
          <a:xfrm flipH="1" flipV="1">
            <a:off x="11282941" y="3499747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Conector recto 323">
            <a:extLst>
              <a:ext uri="{FF2B5EF4-FFF2-40B4-BE49-F238E27FC236}">
                <a16:creationId xmlns:a16="http://schemas.microsoft.com/office/drawing/2014/main" id="{45178259-2E38-DFFA-5E53-460F3EB9A7A7}"/>
              </a:ext>
            </a:extLst>
          </p:cNvPr>
          <p:cNvCxnSpPr>
            <a:cxnSpLocks/>
          </p:cNvCxnSpPr>
          <p:nvPr/>
        </p:nvCxnSpPr>
        <p:spPr>
          <a:xfrm flipV="1">
            <a:off x="11403177" y="349433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A1D2196F-8134-F6A6-1FFE-E198C2C9BB5D}"/>
              </a:ext>
            </a:extLst>
          </p:cNvPr>
          <p:cNvCxnSpPr>
            <a:cxnSpLocks/>
          </p:cNvCxnSpPr>
          <p:nvPr/>
        </p:nvCxnSpPr>
        <p:spPr>
          <a:xfrm flipH="1" flipV="1">
            <a:off x="11542032" y="3506550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id="{1C6D64F0-5F92-9EE6-4B35-2A7A8D4CECA3}"/>
              </a:ext>
            </a:extLst>
          </p:cNvPr>
          <p:cNvCxnSpPr>
            <a:cxnSpLocks/>
          </p:cNvCxnSpPr>
          <p:nvPr/>
        </p:nvCxnSpPr>
        <p:spPr>
          <a:xfrm flipV="1">
            <a:off x="11690258" y="3506868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CACF2B76-1A76-7D6C-13A9-10A17E1E5EED}"/>
              </a:ext>
            </a:extLst>
          </p:cNvPr>
          <p:cNvCxnSpPr>
            <a:cxnSpLocks/>
          </p:cNvCxnSpPr>
          <p:nvPr/>
        </p:nvCxnSpPr>
        <p:spPr>
          <a:xfrm flipH="1" flipV="1">
            <a:off x="11799375" y="3512282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8" name="Conector recto 327">
            <a:extLst>
              <a:ext uri="{FF2B5EF4-FFF2-40B4-BE49-F238E27FC236}">
                <a16:creationId xmlns:a16="http://schemas.microsoft.com/office/drawing/2014/main" id="{DA727CAF-A3C6-9103-5BA6-D520B99533A3}"/>
              </a:ext>
            </a:extLst>
          </p:cNvPr>
          <p:cNvCxnSpPr>
            <a:cxnSpLocks/>
          </p:cNvCxnSpPr>
          <p:nvPr/>
        </p:nvCxnSpPr>
        <p:spPr>
          <a:xfrm flipV="1">
            <a:off x="11947191" y="3503812"/>
            <a:ext cx="38685" cy="1623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635D7234-61FB-DBC5-4660-7200FCD713DF}"/>
              </a:ext>
            </a:extLst>
          </p:cNvPr>
          <p:cNvCxnSpPr>
            <a:cxnSpLocks/>
          </p:cNvCxnSpPr>
          <p:nvPr/>
        </p:nvCxnSpPr>
        <p:spPr>
          <a:xfrm flipH="1" flipV="1">
            <a:off x="172696" y="3505886"/>
            <a:ext cx="38443" cy="1578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62258D93-7EF2-CBB9-9D47-1C3DE57CBAE1}"/>
              </a:ext>
            </a:extLst>
          </p:cNvPr>
          <p:cNvSpPr/>
          <p:nvPr/>
        </p:nvSpPr>
        <p:spPr>
          <a:xfrm>
            <a:off x="6306607" y="3540760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2" name="Rectángulo 331">
            <a:extLst>
              <a:ext uri="{FF2B5EF4-FFF2-40B4-BE49-F238E27FC236}">
                <a16:creationId xmlns:a16="http://schemas.microsoft.com/office/drawing/2014/main" id="{238E026E-A34F-3D6C-7543-110814E2487F}"/>
              </a:ext>
            </a:extLst>
          </p:cNvPr>
          <p:cNvSpPr/>
          <p:nvPr/>
        </p:nvSpPr>
        <p:spPr>
          <a:xfrm>
            <a:off x="6306605" y="2571426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4" name="Rectángulo 333">
            <a:extLst>
              <a:ext uri="{FF2B5EF4-FFF2-40B4-BE49-F238E27FC236}">
                <a16:creationId xmlns:a16="http://schemas.microsoft.com/office/drawing/2014/main" id="{65D96771-49CE-5CC2-41F3-FF4D73F75B9F}"/>
              </a:ext>
            </a:extLst>
          </p:cNvPr>
          <p:cNvSpPr/>
          <p:nvPr/>
        </p:nvSpPr>
        <p:spPr>
          <a:xfrm>
            <a:off x="6306817" y="1605800"/>
            <a:ext cx="335267" cy="975360"/>
          </a:xfrm>
          <a:prstGeom prst="rect">
            <a:avLst/>
          </a:prstGeom>
          <a:solidFill>
            <a:srgbClr val="A82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ECA92D43-7C68-0279-2014-71F53C1D6C9C}"/>
              </a:ext>
            </a:extLst>
          </p:cNvPr>
          <p:cNvSpPr txBox="1"/>
          <p:nvPr/>
        </p:nvSpPr>
        <p:spPr>
          <a:xfrm>
            <a:off x="13073" y="6424613"/>
            <a:ext cx="7690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(Sanabria-Castro </a:t>
            </a:r>
            <a:r>
              <a:rPr lang="es-MX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., 2017; Tanzi y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Bertram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2005; Cummings </a:t>
            </a:r>
            <a:r>
              <a:rPr lang="es-MX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., 2007; Mohandas </a:t>
            </a:r>
            <a:r>
              <a:rPr lang="es-MX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., 2009)</a:t>
            </a:r>
            <a:endParaRPr lang="es-MX" sz="1400" dirty="0"/>
          </a:p>
        </p:txBody>
      </p: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63E00B0B-FFAA-D41D-B461-C054BADA084A}"/>
              </a:ext>
            </a:extLst>
          </p:cNvPr>
          <p:cNvCxnSpPr>
            <a:cxnSpLocks/>
          </p:cNvCxnSpPr>
          <p:nvPr/>
        </p:nvCxnSpPr>
        <p:spPr>
          <a:xfrm>
            <a:off x="5814060" y="1728612"/>
            <a:ext cx="465300" cy="56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2A1AE897-076E-738F-F347-DE1DB1F6AB90}"/>
              </a:ext>
            </a:extLst>
          </p:cNvPr>
          <p:cNvSpPr txBox="1"/>
          <p:nvPr/>
        </p:nvSpPr>
        <p:spPr>
          <a:xfrm>
            <a:off x="4482297" y="1379935"/>
            <a:ext cx="22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</a:p>
        </p:txBody>
      </p:sp>
      <p:sp>
        <p:nvSpPr>
          <p:cNvPr id="345" name="Flecha: a la derecha 344">
            <a:extLst>
              <a:ext uri="{FF2B5EF4-FFF2-40B4-BE49-F238E27FC236}">
                <a16:creationId xmlns:a16="http://schemas.microsoft.com/office/drawing/2014/main" id="{902BAB2C-4191-124E-4407-C0D24664BB56}"/>
              </a:ext>
            </a:extLst>
          </p:cNvPr>
          <p:cNvSpPr/>
          <p:nvPr/>
        </p:nvSpPr>
        <p:spPr>
          <a:xfrm>
            <a:off x="6812244" y="2810808"/>
            <a:ext cx="803351" cy="1572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36424175-C537-C732-22F0-FA2836689946}"/>
              </a:ext>
            </a:extLst>
          </p:cNvPr>
          <p:cNvSpPr/>
          <p:nvPr/>
        </p:nvSpPr>
        <p:spPr>
          <a:xfrm>
            <a:off x="8247822" y="1768150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DDCF7980-1870-7CE4-AAF3-80CB616B2AFB}"/>
              </a:ext>
            </a:extLst>
          </p:cNvPr>
          <p:cNvSpPr/>
          <p:nvPr/>
        </p:nvSpPr>
        <p:spPr>
          <a:xfrm>
            <a:off x="8248034" y="802524"/>
            <a:ext cx="335267" cy="975360"/>
          </a:xfrm>
          <a:prstGeom prst="rect">
            <a:avLst/>
          </a:prstGeom>
          <a:solidFill>
            <a:srgbClr val="A82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9" name="Rectángulo 348">
            <a:extLst>
              <a:ext uri="{FF2B5EF4-FFF2-40B4-BE49-F238E27FC236}">
                <a16:creationId xmlns:a16="http://schemas.microsoft.com/office/drawing/2014/main" id="{28A5D909-27D8-4F3C-8002-D4D4DAB2F2E3}"/>
              </a:ext>
            </a:extLst>
          </p:cNvPr>
          <p:cNvSpPr/>
          <p:nvPr/>
        </p:nvSpPr>
        <p:spPr>
          <a:xfrm>
            <a:off x="7839060" y="5038914"/>
            <a:ext cx="335267" cy="975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0" name="Rectángulo 349">
            <a:extLst>
              <a:ext uri="{FF2B5EF4-FFF2-40B4-BE49-F238E27FC236}">
                <a16:creationId xmlns:a16="http://schemas.microsoft.com/office/drawing/2014/main" id="{13FA48C5-CC99-B0A1-86F0-9903D4193A36}"/>
              </a:ext>
            </a:extLst>
          </p:cNvPr>
          <p:cNvSpPr/>
          <p:nvPr/>
        </p:nvSpPr>
        <p:spPr>
          <a:xfrm>
            <a:off x="7838821" y="4063554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864CFC71-6B8A-8B65-5F40-596D02BC1CE2}"/>
              </a:ext>
            </a:extLst>
          </p:cNvPr>
          <p:cNvSpPr txBox="1"/>
          <p:nvPr/>
        </p:nvSpPr>
        <p:spPr>
          <a:xfrm>
            <a:off x="6708733" y="2414571"/>
            <a:ext cx="10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</p:txBody>
      </p:sp>
      <p:sp>
        <p:nvSpPr>
          <p:cNvPr id="352" name="Flecha: a la derecha 351">
            <a:extLst>
              <a:ext uri="{FF2B5EF4-FFF2-40B4-BE49-F238E27FC236}">
                <a16:creationId xmlns:a16="http://schemas.microsoft.com/office/drawing/2014/main" id="{313057F9-9B4F-724B-B8F8-CE9A7C790A9B}"/>
              </a:ext>
            </a:extLst>
          </p:cNvPr>
          <p:cNvSpPr/>
          <p:nvPr/>
        </p:nvSpPr>
        <p:spPr>
          <a:xfrm rot="10800000">
            <a:off x="5309778" y="2811524"/>
            <a:ext cx="803351" cy="1572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B5390C2A-73BD-9C68-FFA2-9F30920C7683}"/>
              </a:ext>
            </a:extLst>
          </p:cNvPr>
          <p:cNvSpPr txBox="1"/>
          <p:nvPr/>
        </p:nvSpPr>
        <p:spPr>
          <a:xfrm>
            <a:off x="5116001" y="2393304"/>
            <a:ext cx="10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BACE1</a:t>
            </a:r>
          </a:p>
        </p:txBody>
      </p:sp>
      <p:sp>
        <p:nvSpPr>
          <p:cNvPr id="354" name="Rectángulo 353">
            <a:extLst>
              <a:ext uri="{FF2B5EF4-FFF2-40B4-BE49-F238E27FC236}">
                <a16:creationId xmlns:a16="http://schemas.microsoft.com/office/drawing/2014/main" id="{C7B6D8C1-9303-25FD-0AB8-8E411E114D8C}"/>
              </a:ext>
            </a:extLst>
          </p:cNvPr>
          <p:cNvSpPr/>
          <p:nvPr/>
        </p:nvSpPr>
        <p:spPr>
          <a:xfrm>
            <a:off x="9810602" y="4063554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5" name="Rectángulo 354">
            <a:extLst>
              <a:ext uri="{FF2B5EF4-FFF2-40B4-BE49-F238E27FC236}">
                <a16:creationId xmlns:a16="http://schemas.microsoft.com/office/drawing/2014/main" id="{C809888C-19F9-A5C2-EDD1-24B2C04613F9}"/>
              </a:ext>
            </a:extLst>
          </p:cNvPr>
          <p:cNvSpPr/>
          <p:nvPr/>
        </p:nvSpPr>
        <p:spPr>
          <a:xfrm>
            <a:off x="9761505" y="5380426"/>
            <a:ext cx="335267" cy="975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CAE868C0-A428-B65C-38F6-4C417A769C24}"/>
                  </a:ext>
                </a:extLst>
              </p:cNvPr>
              <p:cNvSpPr txBox="1"/>
              <p:nvPr/>
            </p:nvSpPr>
            <p:spPr>
              <a:xfrm>
                <a:off x="8808762" y="1315611"/>
                <a:ext cx="1138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MX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APPs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CAE868C0-A428-B65C-38F6-4C417A76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762" y="1315611"/>
                <a:ext cx="113837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CuadroTexto 357">
            <a:extLst>
              <a:ext uri="{FF2B5EF4-FFF2-40B4-BE49-F238E27FC236}">
                <a16:creationId xmlns:a16="http://schemas.microsoft.com/office/drawing/2014/main" id="{A65BED33-F353-F7B1-A898-C43EFFED8849}"/>
              </a:ext>
            </a:extLst>
          </p:cNvPr>
          <p:cNvSpPr txBox="1"/>
          <p:nvPr/>
        </p:nvSpPr>
        <p:spPr>
          <a:xfrm>
            <a:off x="10223257" y="4146788"/>
            <a:ext cx="52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</p:txBody>
      </p:sp>
      <p:sp>
        <p:nvSpPr>
          <p:cNvPr id="359" name="CuadroTexto 358">
            <a:extLst>
              <a:ext uri="{FF2B5EF4-FFF2-40B4-BE49-F238E27FC236}">
                <a16:creationId xmlns:a16="http://schemas.microsoft.com/office/drawing/2014/main" id="{C19F18B3-B6B0-C5F5-E710-9694274230C2}"/>
              </a:ext>
            </a:extLst>
          </p:cNvPr>
          <p:cNvSpPr txBox="1"/>
          <p:nvPr/>
        </p:nvSpPr>
        <p:spPr>
          <a:xfrm>
            <a:off x="10159434" y="5629316"/>
            <a:ext cx="85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AICD</a:t>
            </a:r>
          </a:p>
        </p:txBody>
      </p:sp>
      <p:sp>
        <p:nvSpPr>
          <p:cNvPr id="360" name="CuadroTexto 359">
            <a:extLst>
              <a:ext uri="{FF2B5EF4-FFF2-40B4-BE49-F238E27FC236}">
                <a16:creationId xmlns:a16="http://schemas.microsoft.com/office/drawing/2014/main" id="{0BF20D79-ECCE-8EC9-F9D9-1076DCCF234C}"/>
              </a:ext>
            </a:extLst>
          </p:cNvPr>
          <p:cNvSpPr txBox="1"/>
          <p:nvPr/>
        </p:nvSpPr>
        <p:spPr>
          <a:xfrm>
            <a:off x="8240918" y="4972501"/>
            <a:ext cx="122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secretasa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Rectángulo 360">
            <a:extLst>
              <a:ext uri="{FF2B5EF4-FFF2-40B4-BE49-F238E27FC236}">
                <a16:creationId xmlns:a16="http://schemas.microsoft.com/office/drawing/2014/main" id="{06930C98-47C8-828C-3A1C-FE01A584A082}"/>
              </a:ext>
            </a:extLst>
          </p:cNvPr>
          <p:cNvSpPr/>
          <p:nvPr/>
        </p:nvSpPr>
        <p:spPr>
          <a:xfrm>
            <a:off x="3416886" y="1268762"/>
            <a:ext cx="335267" cy="975360"/>
          </a:xfrm>
          <a:prstGeom prst="rect">
            <a:avLst/>
          </a:prstGeom>
          <a:solidFill>
            <a:srgbClr val="A82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6CD1B6DE-A4EA-7877-D9B7-33BB1FC304F4}"/>
                  </a:ext>
                </a:extLst>
              </p:cNvPr>
              <p:cNvSpPr txBox="1"/>
              <p:nvPr/>
            </p:nvSpPr>
            <p:spPr>
              <a:xfrm>
                <a:off x="3723124" y="1530225"/>
                <a:ext cx="1138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MX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APPs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6CD1B6DE-A4EA-7877-D9B7-33BB1FC3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24" y="1530225"/>
                <a:ext cx="11383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Rectángulo 362">
            <a:extLst>
              <a:ext uri="{FF2B5EF4-FFF2-40B4-BE49-F238E27FC236}">
                <a16:creationId xmlns:a16="http://schemas.microsoft.com/office/drawing/2014/main" id="{B3DF0A34-2133-0820-4D37-2970AF20A5F7}"/>
              </a:ext>
            </a:extLst>
          </p:cNvPr>
          <p:cNvSpPr/>
          <p:nvPr/>
        </p:nvSpPr>
        <p:spPr>
          <a:xfrm>
            <a:off x="4227199" y="4616775"/>
            <a:ext cx="335267" cy="975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E933CD5D-71BA-6966-F30E-77B7340FB308}"/>
              </a:ext>
            </a:extLst>
          </p:cNvPr>
          <p:cNvSpPr/>
          <p:nvPr/>
        </p:nvSpPr>
        <p:spPr>
          <a:xfrm>
            <a:off x="4226960" y="3641415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0A05C16F-DD8B-FF65-76D1-524108E7EFE3}"/>
              </a:ext>
            </a:extLst>
          </p:cNvPr>
          <p:cNvSpPr/>
          <p:nvPr/>
        </p:nvSpPr>
        <p:spPr>
          <a:xfrm>
            <a:off x="4226958" y="2672081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6" name="Flecha: a la derecha 365">
            <a:extLst>
              <a:ext uri="{FF2B5EF4-FFF2-40B4-BE49-F238E27FC236}">
                <a16:creationId xmlns:a16="http://schemas.microsoft.com/office/drawing/2014/main" id="{D7AD0914-DD37-ED6C-1A83-F5245221C12D}"/>
              </a:ext>
            </a:extLst>
          </p:cNvPr>
          <p:cNvSpPr/>
          <p:nvPr/>
        </p:nvSpPr>
        <p:spPr>
          <a:xfrm>
            <a:off x="8487936" y="5412877"/>
            <a:ext cx="803351" cy="1572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7" name="Flecha: a la derecha 366">
            <a:extLst>
              <a:ext uri="{FF2B5EF4-FFF2-40B4-BE49-F238E27FC236}">
                <a16:creationId xmlns:a16="http://schemas.microsoft.com/office/drawing/2014/main" id="{5D260432-8A81-3E36-FFE8-62BE17274A12}"/>
              </a:ext>
            </a:extLst>
          </p:cNvPr>
          <p:cNvSpPr/>
          <p:nvPr/>
        </p:nvSpPr>
        <p:spPr>
          <a:xfrm rot="10800000">
            <a:off x="3318501" y="4364244"/>
            <a:ext cx="803351" cy="1572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DB6EECD9-E60B-CEE6-4304-97634E4C1685}"/>
              </a:ext>
            </a:extLst>
          </p:cNvPr>
          <p:cNvSpPr/>
          <p:nvPr/>
        </p:nvSpPr>
        <p:spPr>
          <a:xfrm>
            <a:off x="2776277" y="3719713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871CC116-0810-651F-5357-2A3E1361FC39}"/>
              </a:ext>
            </a:extLst>
          </p:cNvPr>
          <p:cNvSpPr/>
          <p:nvPr/>
        </p:nvSpPr>
        <p:spPr>
          <a:xfrm>
            <a:off x="2776275" y="2750379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0" name="Rectángulo 369">
            <a:extLst>
              <a:ext uri="{FF2B5EF4-FFF2-40B4-BE49-F238E27FC236}">
                <a16:creationId xmlns:a16="http://schemas.microsoft.com/office/drawing/2014/main" id="{33E71454-BF8F-6AFF-55CC-437B5D9677EE}"/>
              </a:ext>
            </a:extLst>
          </p:cNvPr>
          <p:cNvSpPr/>
          <p:nvPr/>
        </p:nvSpPr>
        <p:spPr>
          <a:xfrm>
            <a:off x="2573033" y="5072162"/>
            <a:ext cx="335267" cy="975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15A6CD71-41B9-F6C3-6006-8A7362480C58}"/>
              </a:ext>
            </a:extLst>
          </p:cNvPr>
          <p:cNvSpPr txBox="1"/>
          <p:nvPr/>
        </p:nvSpPr>
        <p:spPr>
          <a:xfrm>
            <a:off x="3072845" y="3994912"/>
            <a:ext cx="122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secretasa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179CC081-06E2-7598-76E2-1CE9F766C01C}"/>
              </a:ext>
            </a:extLst>
          </p:cNvPr>
          <p:cNvSpPr txBox="1"/>
          <p:nvPr/>
        </p:nvSpPr>
        <p:spPr>
          <a:xfrm>
            <a:off x="2916870" y="5323925"/>
            <a:ext cx="85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CuadroTexto 372">
                <a:extLst>
                  <a:ext uri="{FF2B5EF4-FFF2-40B4-BE49-F238E27FC236}">
                    <a16:creationId xmlns:a16="http://schemas.microsoft.com/office/drawing/2014/main" id="{81076D1A-D4BB-29BC-75DF-F3CFD71207D3}"/>
                  </a:ext>
                </a:extLst>
              </p:cNvPr>
              <p:cNvSpPr txBox="1"/>
              <p:nvPr/>
            </p:nvSpPr>
            <p:spPr>
              <a:xfrm>
                <a:off x="2365327" y="2302214"/>
                <a:ext cx="1138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3" name="CuadroTexto 372">
                <a:extLst>
                  <a:ext uri="{FF2B5EF4-FFF2-40B4-BE49-F238E27FC236}">
                    <a16:creationId xmlns:a16="http://schemas.microsoft.com/office/drawing/2014/main" id="{81076D1A-D4BB-29BC-75DF-F3CFD7120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27" y="2302214"/>
                <a:ext cx="113837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Flecha: a la derecha 373">
            <a:extLst>
              <a:ext uri="{FF2B5EF4-FFF2-40B4-BE49-F238E27FC236}">
                <a16:creationId xmlns:a16="http://schemas.microsoft.com/office/drawing/2014/main" id="{13409CBE-6EF9-0000-2D60-3884CA98ADBC}"/>
              </a:ext>
            </a:extLst>
          </p:cNvPr>
          <p:cNvSpPr/>
          <p:nvPr/>
        </p:nvSpPr>
        <p:spPr>
          <a:xfrm rot="10800000">
            <a:off x="1947529" y="4043906"/>
            <a:ext cx="745244" cy="194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9" name="Rectángulo 378">
            <a:extLst>
              <a:ext uri="{FF2B5EF4-FFF2-40B4-BE49-F238E27FC236}">
                <a16:creationId xmlns:a16="http://schemas.microsoft.com/office/drawing/2014/main" id="{6124A0FB-A359-7C4C-93E0-44740E3486A7}"/>
              </a:ext>
            </a:extLst>
          </p:cNvPr>
          <p:cNvSpPr/>
          <p:nvPr/>
        </p:nvSpPr>
        <p:spPr>
          <a:xfrm>
            <a:off x="769292" y="3994912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65E5C233-4A7B-AD75-1250-0AC2F78300EB}"/>
              </a:ext>
            </a:extLst>
          </p:cNvPr>
          <p:cNvSpPr/>
          <p:nvPr/>
        </p:nvSpPr>
        <p:spPr>
          <a:xfrm>
            <a:off x="769290" y="3025578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C55D66CF-88F2-A1A6-EBDF-29DA0988B832}"/>
              </a:ext>
            </a:extLst>
          </p:cNvPr>
          <p:cNvSpPr/>
          <p:nvPr/>
        </p:nvSpPr>
        <p:spPr>
          <a:xfrm>
            <a:off x="345926" y="3669233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E82F96F1-5D48-4A7B-F8CE-3D43B9C0D0B7}"/>
              </a:ext>
            </a:extLst>
          </p:cNvPr>
          <p:cNvSpPr/>
          <p:nvPr/>
        </p:nvSpPr>
        <p:spPr>
          <a:xfrm>
            <a:off x="345924" y="2699899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3369D886-8B12-C2E5-5C69-93DD5D34A707}"/>
              </a:ext>
            </a:extLst>
          </p:cNvPr>
          <p:cNvSpPr/>
          <p:nvPr/>
        </p:nvSpPr>
        <p:spPr>
          <a:xfrm>
            <a:off x="1182542" y="3423921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2129B516-5B25-BF1B-5520-BE8DF90A0AA9}"/>
              </a:ext>
            </a:extLst>
          </p:cNvPr>
          <p:cNvSpPr/>
          <p:nvPr/>
        </p:nvSpPr>
        <p:spPr>
          <a:xfrm>
            <a:off x="1182540" y="2454587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5" name="Rectángulo 384">
            <a:extLst>
              <a:ext uri="{FF2B5EF4-FFF2-40B4-BE49-F238E27FC236}">
                <a16:creationId xmlns:a16="http://schemas.microsoft.com/office/drawing/2014/main" id="{51B1ED69-1562-FB51-2893-8FD32C140B32}"/>
              </a:ext>
            </a:extLst>
          </p:cNvPr>
          <p:cNvSpPr/>
          <p:nvPr/>
        </p:nvSpPr>
        <p:spPr>
          <a:xfrm>
            <a:off x="1570755" y="4134893"/>
            <a:ext cx="335267" cy="975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6" name="Rectángulo 385">
            <a:extLst>
              <a:ext uri="{FF2B5EF4-FFF2-40B4-BE49-F238E27FC236}">
                <a16:creationId xmlns:a16="http://schemas.microsoft.com/office/drawing/2014/main" id="{D84C7BE3-8B42-4510-DED1-CA39DAB2D620}"/>
              </a:ext>
            </a:extLst>
          </p:cNvPr>
          <p:cNvSpPr/>
          <p:nvPr/>
        </p:nvSpPr>
        <p:spPr>
          <a:xfrm>
            <a:off x="1570753" y="3165559"/>
            <a:ext cx="335267" cy="975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2B6EF663-7878-5532-088F-0958E21CFD5E}"/>
              </a:ext>
            </a:extLst>
          </p:cNvPr>
          <p:cNvCxnSpPr/>
          <p:nvPr/>
        </p:nvCxnSpPr>
        <p:spPr>
          <a:xfrm>
            <a:off x="1059180" y="5104455"/>
            <a:ext cx="0" cy="387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98AD5605-A862-7314-17E3-11393D6C4128}"/>
              </a:ext>
            </a:extLst>
          </p:cNvPr>
          <p:cNvSpPr txBox="1"/>
          <p:nvPr/>
        </p:nvSpPr>
        <p:spPr>
          <a:xfrm>
            <a:off x="494633" y="5562561"/>
            <a:ext cx="11860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amiloide</a:t>
            </a:r>
          </a:p>
        </p:txBody>
      </p: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55C558F7-1241-6D4B-C8FB-EEA47B8F83F2}"/>
              </a:ext>
            </a:extLst>
          </p:cNvPr>
          <p:cNvCxnSpPr>
            <a:cxnSpLocks/>
          </p:cNvCxnSpPr>
          <p:nvPr/>
        </p:nvCxnSpPr>
        <p:spPr>
          <a:xfrm>
            <a:off x="4445675" y="6424612"/>
            <a:ext cx="4363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0" name="CuadroTexto 399">
            <a:extLst>
              <a:ext uri="{FF2B5EF4-FFF2-40B4-BE49-F238E27FC236}">
                <a16:creationId xmlns:a16="http://schemas.microsoft.com/office/drawing/2014/main" id="{A9ECB529-A18D-9AEF-E74A-EA6EA55014E8}"/>
              </a:ext>
            </a:extLst>
          </p:cNvPr>
          <p:cNvSpPr txBox="1"/>
          <p:nvPr/>
        </p:nvSpPr>
        <p:spPr>
          <a:xfrm>
            <a:off x="4068359" y="5986454"/>
            <a:ext cx="25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Vía </a:t>
            </a:r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amiloidogénica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CuadroTexto 400">
            <a:extLst>
              <a:ext uri="{FF2B5EF4-FFF2-40B4-BE49-F238E27FC236}">
                <a16:creationId xmlns:a16="http://schemas.microsoft.com/office/drawing/2014/main" id="{BCACD5B1-93C2-F510-34A8-03B4F02589DD}"/>
              </a:ext>
            </a:extLst>
          </p:cNvPr>
          <p:cNvSpPr txBox="1"/>
          <p:nvPr/>
        </p:nvSpPr>
        <p:spPr>
          <a:xfrm>
            <a:off x="6478751" y="6000345"/>
            <a:ext cx="25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Vía no </a:t>
            </a:r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amiloidogénica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EDCA83-AAC2-2C3B-9EAE-CD45B59E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9" descr="Estructura de la proteína del banco de datos de proteína proteína tau,  texto, fotografía, otros png | PNGWing">
            <a:extLst>
              <a:ext uri="{FF2B5EF4-FFF2-40B4-BE49-F238E27FC236}">
                <a16:creationId xmlns:a16="http://schemas.microsoft.com/office/drawing/2014/main" id="{1C36DECB-C5F8-2373-7F4B-0E77BF29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2" b="91916" l="7609" r="90761">
                        <a14:foregroundMark x1="7609" y1="44991" x2="9239" y2="41828"/>
                        <a14:foregroundMark x1="89565" y1="25308" x2="90761" y2="23199"/>
                        <a14:foregroundMark x1="65652" y1="89631" x2="65543" y2="9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9" y="2442884"/>
            <a:ext cx="1986116" cy="12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C19B30-7B3D-72DE-DA3D-E218688CAE69}"/>
              </a:ext>
            </a:extLst>
          </p:cNvPr>
          <p:cNvSpPr txBox="1"/>
          <p:nvPr/>
        </p:nvSpPr>
        <p:spPr>
          <a:xfrm>
            <a:off x="162455" y="3747023"/>
            <a:ext cx="22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Proteína Tau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E1481A4-4B3C-B860-8EA3-61E2F62F91F1}"/>
              </a:ext>
            </a:extLst>
          </p:cNvPr>
          <p:cNvSpPr/>
          <p:nvPr/>
        </p:nvSpPr>
        <p:spPr>
          <a:xfrm>
            <a:off x="2195184" y="3377691"/>
            <a:ext cx="717754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3E3A79-6827-19E5-4E18-AE1A20FB9258}"/>
              </a:ext>
            </a:extLst>
          </p:cNvPr>
          <p:cNvSpPr txBox="1"/>
          <p:nvPr/>
        </p:nvSpPr>
        <p:spPr>
          <a:xfrm>
            <a:off x="3013941" y="3239191"/>
            <a:ext cx="6120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80 residuos de serina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 residuos de tirosina</a:t>
            </a:r>
            <a:endParaRPr lang="es-MX" b="1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9ED955E-ACD8-3458-ED38-CE80D6F16ED5}"/>
              </a:ext>
            </a:extLst>
          </p:cNvPr>
          <p:cNvSpPr/>
          <p:nvPr/>
        </p:nvSpPr>
        <p:spPr>
          <a:xfrm>
            <a:off x="5715354" y="3377691"/>
            <a:ext cx="717754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53F905-368F-C942-55E8-DDA928FCDF62}"/>
              </a:ext>
            </a:extLst>
          </p:cNvPr>
          <p:cNvSpPr txBox="1"/>
          <p:nvPr/>
        </p:nvSpPr>
        <p:spPr>
          <a:xfrm>
            <a:off x="2912938" y="3839356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(potencial de ser fosforilados)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A8F35F-86CB-997F-32A7-2B71BE494D9E}"/>
              </a:ext>
            </a:extLst>
          </p:cNvPr>
          <p:cNvSpPr txBox="1">
            <a:spLocks/>
          </p:cNvSpPr>
          <p:nvPr/>
        </p:nvSpPr>
        <p:spPr>
          <a:xfrm>
            <a:off x="838200" y="7834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Hiperfosforilación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Tau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063498-4363-12E1-3572-95C1DE966BD7}"/>
              </a:ext>
            </a:extLst>
          </p:cNvPr>
          <p:cNvSpPr txBox="1"/>
          <p:nvPr/>
        </p:nvSpPr>
        <p:spPr>
          <a:xfrm>
            <a:off x="6241246" y="2962191"/>
            <a:ext cx="2566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Puede ser </a:t>
            </a:r>
            <a:r>
              <a:rPr lang="es-MX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hiperfosforilada</a:t>
            </a: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principalmente por </a:t>
            </a:r>
            <a:r>
              <a:rPr lang="es-MX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proteínas quinasas.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9113367-88D0-8D79-E508-3BE9B14A36F9}"/>
              </a:ext>
            </a:extLst>
          </p:cNvPr>
          <p:cNvSpPr/>
          <p:nvPr/>
        </p:nvSpPr>
        <p:spPr>
          <a:xfrm>
            <a:off x="8615514" y="3377689"/>
            <a:ext cx="717754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54A080-06DD-F61C-7A8C-BCB377A29F11}"/>
              </a:ext>
            </a:extLst>
          </p:cNvPr>
          <p:cNvSpPr txBox="1"/>
          <p:nvPr/>
        </p:nvSpPr>
        <p:spPr>
          <a:xfrm>
            <a:off x="162455" y="6323150"/>
            <a:ext cx="642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Goedert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 al., 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1989</a:t>
            </a: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; Johnson &amp; </a:t>
            </a:r>
            <a:r>
              <a:rPr lang="es-MX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Stoothoff</a:t>
            </a: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2004;  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9491A2-4A70-7BEE-9760-A68A3619AAB9}"/>
              </a:ext>
            </a:extLst>
          </p:cNvPr>
          <p:cNvSpPr txBox="1"/>
          <p:nvPr/>
        </p:nvSpPr>
        <p:spPr>
          <a:xfrm>
            <a:off x="9269804" y="3007759"/>
            <a:ext cx="2566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MX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hiperfosforilación</a:t>
            </a: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de tau reduce la afinidad a microtúbulos, </a:t>
            </a:r>
            <a:r>
              <a:rPr lang="es-MX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desestabilizándolos.</a:t>
            </a:r>
          </a:p>
        </p:txBody>
      </p:sp>
    </p:spTree>
    <p:extLst>
      <p:ext uri="{BB962C8B-B14F-4D97-AF65-F5344CB8AC3E}">
        <p14:creationId xmlns:p14="http://schemas.microsoft.com/office/powerpoint/2010/main" val="24553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1C6A4CD-E5BD-AC98-0893-406D116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730222-275F-86D5-2A29-C5408E4E4ECC}"/>
              </a:ext>
            </a:extLst>
          </p:cNvPr>
          <p:cNvSpPr txBox="1">
            <a:spLocks/>
          </p:cNvSpPr>
          <p:nvPr/>
        </p:nvSpPr>
        <p:spPr>
          <a:xfrm>
            <a:off x="838200" y="847116"/>
            <a:ext cx="10515600" cy="701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Patogénesis de la 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4831D6-860B-64CC-7253-E8BB731038AC}"/>
              </a:ext>
            </a:extLst>
          </p:cNvPr>
          <p:cNvSpPr txBox="1"/>
          <p:nvPr/>
        </p:nvSpPr>
        <p:spPr>
          <a:xfrm>
            <a:off x="269746" y="3441374"/>
            <a:ext cx="2292200" cy="9194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Enfermedad de Alzheimer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EA6B5-0221-F47E-483D-94AEC6761329}"/>
              </a:ext>
            </a:extLst>
          </p:cNvPr>
          <p:cNvSpPr/>
          <p:nvPr/>
        </p:nvSpPr>
        <p:spPr>
          <a:xfrm>
            <a:off x="3097161" y="2490373"/>
            <a:ext cx="2497393" cy="4719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de inicio temprano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982A7ED-7CF2-C812-2549-350AA826143D}"/>
              </a:ext>
            </a:extLst>
          </p:cNvPr>
          <p:cNvSpPr/>
          <p:nvPr/>
        </p:nvSpPr>
        <p:spPr>
          <a:xfrm>
            <a:off x="3097161" y="4981149"/>
            <a:ext cx="2497393" cy="4719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de inicio tardío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0A5F31C-2751-985B-8FA4-009E6AA5F90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898990" y="2243204"/>
            <a:ext cx="715026" cy="1681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9549F1E-A98C-DBA8-F46A-8240C40874A4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1828329" y="3948291"/>
            <a:ext cx="856349" cy="1681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050927E-3FDA-B1D8-19EC-82BDA81D1B64}"/>
              </a:ext>
            </a:extLst>
          </p:cNvPr>
          <p:cNvSpPr/>
          <p:nvPr/>
        </p:nvSpPr>
        <p:spPr>
          <a:xfrm>
            <a:off x="7133304" y="1548344"/>
            <a:ext cx="2497393" cy="47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Mutaciones en la APP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9275A1-53FC-2D72-2371-152384CBFD64}"/>
              </a:ext>
            </a:extLst>
          </p:cNvPr>
          <p:cNvSpPr txBox="1"/>
          <p:nvPr/>
        </p:nvSpPr>
        <p:spPr>
          <a:xfrm>
            <a:off x="41564" y="6379602"/>
            <a:ext cx="1094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Weggen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&amp;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Beher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2012;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Troutwine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et al., 2022, Levy-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Lahad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et al., 1995; Yang &amp;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Song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2013)</a:t>
            </a:r>
            <a:endParaRPr lang="es-MX" sz="14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9582310-F60D-D7FB-5316-0D3621FAA8E9}"/>
              </a:ext>
            </a:extLst>
          </p:cNvPr>
          <p:cNvSpPr/>
          <p:nvPr/>
        </p:nvSpPr>
        <p:spPr>
          <a:xfrm>
            <a:off x="7133304" y="2238873"/>
            <a:ext cx="2497393" cy="47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Alelo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ε4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APO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4184912-6599-C580-3B76-2AC5A373BF09}"/>
              </a:ext>
            </a:extLst>
          </p:cNvPr>
          <p:cNvSpPr/>
          <p:nvPr/>
        </p:nvSpPr>
        <p:spPr>
          <a:xfrm>
            <a:off x="7133304" y="3059617"/>
            <a:ext cx="3220064" cy="4719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Mutaciones en la y-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secretasa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C2C8BA1-8AE0-663D-56AF-8F35F1044141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flipV="1">
            <a:off x="5594554" y="1784319"/>
            <a:ext cx="1538750" cy="942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51BEFA5-7283-62FD-846B-3AA37A7A1866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5594554" y="2474848"/>
            <a:ext cx="1538750" cy="2515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61CA015-59B2-328E-86B4-C3E7BBC9C977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5594554" y="2726348"/>
            <a:ext cx="1538750" cy="5692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FA00D74-572C-A349-DA84-58BBC179C241}"/>
              </a:ext>
            </a:extLst>
          </p:cNvPr>
          <p:cNvSpPr/>
          <p:nvPr/>
        </p:nvSpPr>
        <p:spPr>
          <a:xfrm>
            <a:off x="6245943" y="4931799"/>
            <a:ext cx="2497393" cy="577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Múltiples factores de riesgo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DCDA4F4-82E9-BF30-A5B9-BEE81BFE0CD1}"/>
              </a:ext>
            </a:extLst>
          </p:cNvPr>
          <p:cNvCxnSpPr>
            <a:stCxn id="8" idx="3"/>
            <a:endCxn id="27" idx="1"/>
          </p:cNvCxnSpPr>
          <p:nvPr/>
        </p:nvCxnSpPr>
        <p:spPr>
          <a:xfrm>
            <a:off x="5594554" y="5217124"/>
            <a:ext cx="651389" cy="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F5770A8-A543-1C03-8E25-FC80F0F51AB2}"/>
              </a:ext>
            </a:extLst>
          </p:cNvPr>
          <p:cNvSpPr/>
          <p:nvPr/>
        </p:nvSpPr>
        <p:spPr>
          <a:xfrm>
            <a:off x="9190704" y="4928268"/>
            <a:ext cx="2497393" cy="5777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F01CE93-A7E4-12EA-2F0C-8F0EC62CDF74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8743336" y="5217123"/>
            <a:ext cx="447368" cy="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63E389F-41D9-47BB-DC68-691DFB9CBDF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439401" y="5505977"/>
            <a:ext cx="2457" cy="29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A4B85D4-49A1-A113-60B0-C6FBB0866DF8}"/>
              </a:ext>
            </a:extLst>
          </p:cNvPr>
          <p:cNvSpPr txBox="1"/>
          <p:nvPr/>
        </p:nvSpPr>
        <p:spPr>
          <a:xfrm>
            <a:off x="9136627" y="5873074"/>
            <a:ext cx="256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Diabetes mellitus tipo 3</a:t>
            </a:r>
          </a:p>
        </p:txBody>
      </p:sp>
    </p:spTree>
    <p:extLst>
      <p:ext uri="{BB962C8B-B14F-4D97-AF65-F5344CB8AC3E}">
        <p14:creationId xmlns:p14="http://schemas.microsoft.com/office/powerpoint/2010/main" val="388727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C4A0EE-17DC-499A-1262-6C4C152C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482B457-2DF4-CBF7-5132-3FD5ABC195BC}"/>
              </a:ext>
            </a:extLst>
          </p:cNvPr>
          <p:cNvSpPr/>
          <p:nvPr/>
        </p:nvSpPr>
        <p:spPr>
          <a:xfrm>
            <a:off x="298346" y="3517491"/>
            <a:ext cx="1818968" cy="806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27EA7C2-6D4A-3CE6-7A43-AC122D09BB9D}"/>
              </a:ext>
            </a:extLst>
          </p:cNvPr>
          <p:cNvSpPr/>
          <p:nvPr/>
        </p:nvSpPr>
        <p:spPr>
          <a:xfrm>
            <a:off x="3144784" y="1811595"/>
            <a:ext cx="1818968" cy="8062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076D760-F02C-F7C2-E895-0EC401852194}"/>
              </a:ext>
            </a:extLst>
          </p:cNvPr>
          <p:cNvSpPr/>
          <p:nvPr/>
        </p:nvSpPr>
        <p:spPr>
          <a:xfrm>
            <a:off x="3144784" y="5213555"/>
            <a:ext cx="1818968" cy="806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2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07228220-9FA7-D453-1BF5-5FCB3374F8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17314" y="2214718"/>
            <a:ext cx="1027470" cy="17058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97C0639-7234-E69A-B9EA-963975AB1AB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17314" y="3920614"/>
            <a:ext cx="1027470" cy="16960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138DE32-9F8F-AB5B-EDF6-B54433BB24B7}"/>
              </a:ext>
            </a:extLst>
          </p:cNvPr>
          <p:cNvCxnSpPr>
            <a:stCxn id="5" idx="3"/>
          </p:cNvCxnSpPr>
          <p:nvPr/>
        </p:nvCxnSpPr>
        <p:spPr>
          <a:xfrm>
            <a:off x="4963752" y="2214718"/>
            <a:ext cx="535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6.800+ Pancreas Ilustraciones de Stock, gráficos vectoriales libres de  derechos y clip art - iStock | Diabetes, Insulina, Glucosa">
            <a:extLst>
              <a:ext uri="{FF2B5EF4-FFF2-40B4-BE49-F238E27FC236}">
                <a16:creationId xmlns:a16="http://schemas.microsoft.com/office/drawing/2014/main" id="{242A732A-5F31-BAC4-E3DE-0E2AA440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19" y="1708970"/>
            <a:ext cx="1517241" cy="10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17455AF-7B75-D5BA-33EB-8B399ADC7E32}"/>
              </a:ext>
            </a:extLst>
          </p:cNvPr>
          <p:cNvCxnSpPr>
            <a:cxnSpLocks/>
          </p:cNvCxnSpPr>
          <p:nvPr/>
        </p:nvCxnSpPr>
        <p:spPr>
          <a:xfrm>
            <a:off x="6641689" y="2214717"/>
            <a:ext cx="580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9C07977-A2A4-3A57-5D02-9C205D82452E}"/>
              </a:ext>
            </a:extLst>
          </p:cNvPr>
          <p:cNvSpPr/>
          <p:nvPr/>
        </p:nvSpPr>
        <p:spPr>
          <a:xfrm>
            <a:off x="7115175" y="1745406"/>
            <a:ext cx="2497393" cy="9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células beta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atacadas por el sistema inmunológico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9D8A34F-AC75-45CD-E100-96E25D1F333E}"/>
              </a:ext>
            </a:extLst>
          </p:cNvPr>
          <p:cNvCxnSpPr>
            <a:stCxn id="18" idx="3"/>
          </p:cNvCxnSpPr>
          <p:nvPr/>
        </p:nvCxnSpPr>
        <p:spPr>
          <a:xfrm>
            <a:off x="9612568" y="2214717"/>
            <a:ext cx="518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FB3464-A9E7-D1EF-7FC7-90859D8E9A05}"/>
              </a:ext>
            </a:extLst>
          </p:cNvPr>
          <p:cNvSpPr/>
          <p:nvPr/>
        </p:nvSpPr>
        <p:spPr>
          <a:xfrm>
            <a:off x="10092505" y="1679218"/>
            <a:ext cx="1910838" cy="9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de insulina.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AA8DA6-D674-0CFD-BEB8-198796ECE941}"/>
              </a:ext>
            </a:extLst>
          </p:cNvPr>
          <p:cNvCxnSpPr>
            <a:stCxn id="6" idx="3"/>
          </p:cNvCxnSpPr>
          <p:nvPr/>
        </p:nvCxnSpPr>
        <p:spPr>
          <a:xfrm flipV="1">
            <a:off x="4963752" y="5616677"/>
            <a:ext cx="5358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B852EB3-6429-E0E1-29C8-31B63BAEC551}"/>
              </a:ext>
            </a:extLst>
          </p:cNvPr>
          <p:cNvSpPr/>
          <p:nvPr/>
        </p:nvSpPr>
        <p:spPr>
          <a:xfrm>
            <a:off x="5342295" y="5147365"/>
            <a:ext cx="1630618" cy="1076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Ocurre por factores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genéticos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ambientales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CA76A68-DE95-1CC5-DD17-117D3DC6587F}"/>
              </a:ext>
            </a:extLst>
          </p:cNvPr>
          <p:cNvCxnSpPr/>
          <p:nvPr/>
        </p:nvCxnSpPr>
        <p:spPr>
          <a:xfrm>
            <a:off x="6787637" y="5616677"/>
            <a:ext cx="639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B865285-AA4E-CF94-C010-B22C4711FC18}"/>
              </a:ext>
            </a:extLst>
          </p:cNvPr>
          <p:cNvSpPr/>
          <p:nvPr/>
        </p:nvSpPr>
        <p:spPr>
          <a:xfrm>
            <a:off x="7351455" y="5147364"/>
            <a:ext cx="1717265" cy="1076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caracteriza por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 a la insulina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61AE9CE-7811-89B6-F94F-04609ABC92B2}"/>
              </a:ext>
            </a:extLst>
          </p:cNvPr>
          <p:cNvCxnSpPr/>
          <p:nvPr/>
        </p:nvCxnSpPr>
        <p:spPr>
          <a:xfrm>
            <a:off x="8973471" y="5616677"/>
            <a:ext cx="639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90C6057-F580-1997-7E97-43A1692373DF}"/>
              </a:ext>
            </a:extLst>
          </p:cNvPr>
          <p:cNvSpPr/>
          <p:nvPr/>
        </p:nvSpPr>
        <p:spPr>
          <a:xfrm>
            <a:off x="9706281" y="5078453"/>
            <a:ext cx="2184298" cy="1076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glucosa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acumula en el torrente sanguíneo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02A2C56-EB93-709B-3854-79AC332EA4F4}"/>
              </a:ext>
            </a:extLst>
          </p:cNvPr>
          <p:cNvCxnSpPr>
            <a:stCxn id="21" idx="2"/>
          </p:cNvCxnSpPr>
          <p:nvPr/>
        </p:nvCxnSpPr>
        <p:spPr>
          <a:xfrm>
            <a:off x="11047924" y="2617840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23B177B-EEC8-A600-D7AF-135369E44764}"/>
              </a:ext>
            </a:extLst>
          </p:cNvPr>
          <p:cNvSpPr/>
          <p:nvPr/>
        </p:nvSpPr>
        <p:spPr>
          <a:xfrm>
            <a:off x="9966137" y="2877059"/>
            <a:ext cx="2184298" cy="1076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glucosa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acumula en el torrente sanguíneo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DC369DD-9825-115E-5FAF-75928E26C4FF}"/>
              </a:ext>
            </a:extLst>
          </p:cNvPr>
          <p:cNvSpPr txBox="1"/>
          <p:nvPr/>
        </p:nvSpPr>
        <p:spPr>
          <a:xfrm>
            <a:off x="-24581" y="6406508"/>
            <a:ext cx="612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(Medline, 2020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OPS, 2023b; </a:t>
            </a:r>
            <a:r>
              <a:rPr lang="es-MX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Henson</a:t>
            </a:r>
            <a:r>
              <a:rPr lang="es-MX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et al., 2023)</a:t>
            </a:r>
            <a:endParaRPr lang="es-MX" sz="14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E46F711-9C2E-0AC9-BD4C-80BFD71559BB}"/>
              </a:ext>
            </a:extLst>
          </p:cNvPr>
          <p:cNvSpPr txBox="1">
            <a:spLocks/>
          </p:cNvSpPr>
          <p:nvPr/>
        </p:nvSpPr>
        <p:spPr>
          <a:xfrm>
            <a:off x="838200" y="847116"/>
            <a:ext cx="10515600" cy="701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</a:t>
            </a:r>
          </a:p>
        </p:txBody>
      </p:sp>
    </p:spTree>
    <p:extLst>
      <p:ext uri="{BB962C8B-B14F-4D97-AF65-F5344CB8AC3E}">
        <p14:creationId xmlns:p14="http://schemas.microsoft.com/office/powerpoint/2010/main" val="595433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1368</Words>
  <Application>Microsoft Office PowerPoint</Application>
  <PresentationFormat>Panorámica</PresentationFormat>
  <Paragraphs>296</Paragraphs>
  <Slides>33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CRIBADO VIRTUAL INTELIGENTE PARA IDENTIFICAR INHIBIDORES MULTI-BLANCO ENFOCADOS AL TRATAMIENTO DE LA  ASOCIACIÓN ALZHEIMER-DIABETES MELLITUS</vt:lpstr>
      <vt:lpstr>CONTENIDO</vt:lpstr>
      <vt:lpstr>1. 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ANTECEDENTES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HIPÓTESIS</vt:lpstr>
      <vt:lpstr>5. OBJETIVOS</vt:lpstr>
      <vt:lpstr>6. OBJETIVOS</vt:lpstr>
      <vt:lpstr>7. MATERIALES Y MÉTODOS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8. CRONOGRAMA</vt:lpstr>
      <vt:lpstr>9.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Duran</dc:creator>
  <cp:lastModifiedBy>Eliud Ulises Aguilar Durán</cp:lastModifiedBy>
  <cp:revision>1315</cp:revision>
  <dcterms:created xsi:type="dcterms:W3CDTF">2023-11-30T00:26:09Z</dcterms:created>
  <dcterms:modified xsi:type="dcterms:W3CDTF">2024-06-04T05:20:34Z</dcterms:modified>
</cp:coreProperties>
</file>