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4"/>
  </p:sldMasterIdLst>
  <p:notesMasterIdLst>
    <p:notesMasterId r:id="rId12"/>
  </p:notesMasterIdLst>
  <p:handoutMasterIdLst>
    <p:handoutMasterId r:id="rId13"/>
  </p:handoutMasterIdLst>
  <p:sldIdLst>
    <p:sldId id="265" r:id="rId5"/>
    <p:sldId id="267" r:id="rId6"/>
    <p:sldId id="266" r:id="rId7"/>
    <p:sldId id="268" r:id="rId8"/>
    <p:sldId id="269" r:id="rId9"/>
    <p:sldId id="270" r:id="rId10"/>
    <p:sldId id="271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414" y="11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uth Misraim Rojas" userId="5867d1c8-d7ce-4de4-96f7-8822de96f64e" providerId="ADAL" clId="{52854526-B72F-4E5B-8E13-C207D80BFED4}"/>
    <pc:docChg chg="undo redo custSel addSld delSld modSld sldOrd modMainMaster">
      <pc:chgData name="Eliuth Misraim Rojas" userId="5867d1c8-d7ce-4de4-96f7-8822de96f64e" providerId="ADAL" clId="{52854526-B72F-4E5B-8E13-C207D80BFED4}" dt="2022-12-02T22:14:43.913" v="2024" actId="478"/>
      <pc:docMkLst>
        <pc:docMk/>
      </pc:docMkLst>
      <pc:sldChg chg="modSp">
        <pc:chgData name="Eliuth Misraim Rojas" userId="5867d1c8-d7ce-4de4-96f7-8822de96f64e" providerId="ADAL" clId="{52854526-B72F-4E5B-8E13-C207D80BFED4}" dt="2022-12-02T20:33:38.204" v="119" actId="20577"/>
        <pc:sldMkLst>
          <pc:docMk/>
          <pc:sldMk cId="2808920126" sldId="265"/>
        </pc:sldMkLst>
        <pc:spChg chg="mod">
          <ac:chgData name="Eliuth Misraim Rojas" userId="5867d1c8-d7ce-4de4-96f7-8822de96f64e" providerId="ADAL" clId="{52854526-B72F-4E5B-8E13-C207D80BFED4}" dt="2022-12-02T20:26:34.737" v="26" actId="1076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Eliuth Misraim Rojas" userId="5867d1c8-d7ce-4de4-96f7-8822de96f64e" providerId="ADAL" clId="{52854526-B72F-4E5B-8E13-C207D80BFED4}" dt="2022-12-02T20:33:38.204" v="119" actId="20577"/>
          <ac:spMkLst>
            <pc:docMk/>
            <pc:sldMk cId="2808920126" sldId="265"/>
            <ac:spMk id="4" creationId="{00000000-0000-0000-0000-000000000000}"/>
          </ac:spMkLst>
        </pc:spChg>
      </pc:sldChg>
      <pc:sldChg chg="modSp add ord">
        <pc:chgData name="Eliuth Misraim Rojas" userId="5867d1c8-d7ce-4de4-96f7-8822de96f64e" providerId="ADAL" clId="{52854526-B72F-4E5B-8E13-C207D80BFED4}" dt="2022-12-02T22:11:26.373" v="1870"/>
        <pc:sldMkLst>
          <pc:docMk/>
          <pc:sldMk cId="4093656072" sldId="266"/>
        </pc:sldMkLst>
        <pc:spChg chg="mod">
          <ac:chgData name="Eliuth Misraim Rojas" userId="5867d1c8-d7ce-4de4-96f7-8822de96f64e" providerId="ADAL" clId="{52854526-B72F-4E5B-8E13-C207D80BFED4}" dt="2022-12-02T20:27:49.394" v="106" actId="20577"/>
          <ac:spMkLst>
            <pc:docMk/>
            <pc:sldMk cId="4093656072" sldId="266"/>
            <ac:spMk id="2" creationId="{9A188FE9-C2E3-46E5-9DFA-6D798CD226E4}"/>
          </ac:spMkLst>
        </pc:spChg>
        <pc:spChg chg="mod">
          <ac:chgData name="Eliuth Misraim Rojas" userId="5867d1c8-d7ce-4de4-96f7-8822de96f64e" providerId="ADAL" clId="{52854526-B72F-4E5B-8E13-C207D80BFED4}" dt="2022-12-02T20:35:25.351" v="496" actId="20577"/>
          <ac:spMkLst>
            <pc:docMk/>
            <pc:sldMk cId="4093656072" sldId="266"/>
            <ac:spMk id="3" creationId="{1638282F-4C71-4A9E-AE2C-C7B0B7508436}"/>
          </ac:spMkLst>
        </pc:spChg>
      </pc:sldChg>
      <pc:sldChg chg="modSp add">
        <pc:chgData name="Eliuth Misraim Rojas" userId="5867d1c8-d7ce-4de4-96f7-8822de96f64e" providerId="ADAL" clId="{52854526-B72F-4E5B-8E13-C207D80BFED4}" dt="2022-12-02T21:22:49.302" v="992" actId="20577"/>
        <pc:sldMkLst>
          <pc:docMk/>
          <pc:sldMk cId="1191906600" sldId="267"/>
        </pc:sldMkLst>
        <pc:spChg chg="mod">
          <ac:chgData name="Eliuth Misraim Rojas" userId="5867d1c8-d7ce-4de4-96f7-8822de96f64e" providerId="ADAL" clId="{52854526-B72F-4E5B-8E13-C207D80BFED4}" dt="2022-12-02T20:39:54.484" v="573" actId="20577"/>
          <ac:spMkLst>
            <pc:docMk/>
            <pc:sldMk cId="1191906600" sldId="267"/>
            <ac:spMk id="2" creationId="{AFFC9AD3-EF68-4D08-94B6-F12DF076A147}"/>
          </ac:spMkLst>
        </pc:spChg>
        <pc:spChg chg="mod">
          <ac:chgData name="Eliuth Misraim Rojas" userId="5867d1c8-d7ce-4de4-96f7-8822de96f64e" providerId="ADAL" clId="{52854526-B72F-4E5B-8E13-C207D80BFED4}" dt="2022-12-02T21:22:49.302" v="992" actId="20577"/>
          <ac:spMkLst>
            <pc:docMk/>
            <pc:sldMk cId="1191906600" sldId="267"/>
            <ac:spMk id="3" creationId="{D7A04293-D704-4B5F-9698-76B7690DE0EE}"/>
          </ac:spMkLst>
        </pc:spChg>
      </pc:sldChg>
      <pc:sldChg chg="modSp add ord">
        <pc:chgData name="Eliuth Misraim Rojas" userId="5867d1c8-d7ce-4de4-96f7-8822de96f64e" providerId="ADAL" clId="{52854526-B72F-4E5B-8E13-C207D80BFED4}" dt="2022-12-02T22:09:50.581" v="1687"/>
        <pc:sldMkLst>
          <pc:docMk/>
          <pc:sldMk cId="3815924970" sldId="268"/>
        </pc:sldMkLst>
        <pc:spChg chg="mod">
          <ac:chgData name="Eliuth Misraim Rojas" userId="5867d1c8-d7ce-4de4-96f7-8822de96f64e" providerId="ADAL" clId="{52854526-B72F-4E5B-8E13-C207D80BFED4}" dt="2022-12-02T21:25:03.623" v="1014" actId="20577"/>
          <ac:spMkLst>
            <pc:docMk/>
            <pc:sldMk cId="3815924970" sldId="268"/>
            <ac:spMk id="2" creationId="{921C337B-00E2-487F-8F0B-C95A68DA55A3}"/>
          </ac:spMkLst>
        </pc:spChg>
        <pc:spChg chg="mod">
          <ac:chgData name="Eliuth Misraim Rojas" userId="5867d1c8-d7ce-4de4-96f7-8822de96f64e" providerId="ADAL" clId="{52854526-B72F-4E5B-8E13-C207D80BFED4}" dt="2022-12-02T21:34:55.807" v="1253" actId="20577"/>
          <ac:spMkLst>
            <pc:docMk/>
            <pc:sldMk cId="3815924970" sldId="268"/>
            <ac:spMk id="3" creationId="{7DA483CC-DDA9-4302-B11D-9EEF5858C2EB}"/>
          </ac:spMkLst>
        </pc:spChg>
      </pc:sldChg>
      <pc:sldChg chg="addSp delSp modSp add">
        <pc:chgData name="Eliuth Misraim Rojas" userId="5867d1c8-d7ce-4de4-96f7-8822de96f64e" providerId="ADAL" clId="{52854526-B72F-4E5B-8E13-C207D80BFED4}" dt="2022-12-02T22:08:28.427" v="1641" actId="1076"/>
        <pc:sldMkLst>
          <pc:docMk/>
          <pc:sldMk cId="1066921280" sldId="269"/>
        </pc:sldMkLst>
        <pc:spChg chg="mod">
          <ac:chgData name="Eliuth Misraim Rojas" userId="5867d1c8-d7ce-4de4-96f7-8822de96f64e" providerId="ADAL" clId="{52854526-B72F-4E5B-8E13-C207D80BFED4}" dt="2022-12-02T21:37:58.747" v="1283" actId="20577"/>
          <ac:spMkLst>
            <pc:docMk/>
            <pc:sldMk cId="1066921280" sldId="269"/>
            <ac:spMk id="2" creationId="{D771B8DE-DDD7-4724-BD30-FD70CC9B8153}"/>
          </ac:spMkLst>
        </pc:spChg>
        <pc:spChg chg="mod">
          <ac:chgData name="Eliuth Misraim Rojas" userId="5867d1c8-d7ce-4de4-96f7-8822de96f64e" providerId="ADAL" clId="{52854526-B72F-4E5B-8E13-C207D80BFED4}" dt="2022-12-02T21:44:22.416" v="1503" actId="20577"/>
          <ac:spMkLst>
            <pc:docMk/>
            <pc:sldMk cId="1066921280" sldId="269"/>
            <ac:spMk id="3" creationId="{92872861-DDD9-4109-9691-ECCEACC24F66}"/>
          </ac:spMkLst>
        </pc:spChg>
        <pc:spChg chg="add mod">
          <ac:chgData name="Eliuth Misraim Rojas" userId="5867d1c8-d7ce-4de4-96f7-8822de96f64e" providerId="ADAL" clId="{52854526-B72F-4E5B-8E13-C207D80BFED4}" dt="2022-12-02T21:44:58.429" v="1511" actId="20577"/>
          <ac:spMkLst>
            <pc:docMk/>
            <pc:sldMk cId="1066921280" sldId="269"/>
            <ac:spMk id="5" creationId="{DD9DE952-7345-4863-99DE-897DD32324D4}"/>
          </ac:spMkLst>
        </pc:spChg>
        <pc:spChg chg="add mod">
          <ac:chgData name="Eliuth Misraim Rojas" userId="5867d1c8-d7ce-4de4-96f7-8822de96f64e" providerId="ADAL" clId="{52854526-B72F-4E5B-8E13-C207D80BFED4}" dt="2022-12-02T21:45:06.374" v="1514" actId="14100"/>
          <ac:spMkLst>
            <pc:docMk/>
            <pc:sldMk cId="1066921280" sldId="269"/>
            <ac:spMk id="6" creationId="{037B5610-5EBB-4C92-ADCC-32FDC751EFDC}"/>
          </ac:spMkLst>
        </pc:spChg>
        <pc:spChg chg="add del mod">
          <ac:chgData name="Eliuth Misraim Rojas" userId="5867d1c8-d7ce-4de4-96f7-8822de96f64e" providerId="ADAL" clId="{52854526-B72F-4E5B-8E13-C207D80BFED4}" dt="2022-12-02T21:45:28.036" v="1529" actId="478"/>
          <ac:spMkLst>
            <pc:docMk/>
            <pc:sldMk cId="1066921280" sldId="269"/>
            <ac:spMk id="7" creationId="{AE2C9B40-679E-4CFA-8646-AC5236948515}"/>
          </ac:spMkLst>
        </pc:spChg>
        <pc:spChg chg="add mod">
          <ac:chgData name="Eliuth Misraim Rojas" userId="5867d1c8-d7ce-4de4-96f7-8822de96f64e" providerId="ADAL" clId="{52854526-B72F-4E5B-8E13-C207D80BFED4}" dt="2022-12-02T21:49:15.407" v="1537" actId="13822"/>
          <ac:spMkLst>
            <pc:docMk/>
            <pc:sldMk cId="1066921280" sldId="269"/>
            <ac:spMk id="8" creationId="{B8198D08-A85D-4982-9F41-699F7861C833}"/>
          </ac:spMkLst>
        </pc:spChg>
        <pc:spChg chg="add mod">
          <ac:chgData name="Eliuth Misraim Rojas" userId="5867d1c8-d7ce-4de4-96f7-8822de96f64e" providerId="ADAL" clId="{52854526-B72F-4E5B-8E13-C207D80BFED4}" dt="2022-12-02T21:45:37.789" v="1532" actId="14100"/>
          <ac:spMkLst>
            <pc:docMk/>
            <pc:sldMk cId="1066921280" sldId="269"/>
            <ac:spMk id="9" creationId="{580E3D66-6CEE-4C37-8E01-AAE7AFE64E06}"/>
          </ac:spMkLst>
        </pc:spChg>
        <pc:spChg chg="add mod">
          <ac:chgData name="Eliuth Misraim Rojas" userId="5867d1c8-d7ce-4de4-96f7-8822de96f64e" providerId="ADAL" clId="{52854526-B72F-4E5B-8E13-C207D80BFED4}" dt="2022-12-02T21:49:29.471" v="1544" actId="20577"/>
          <ac:spMkLst>
            <pc:docMk/>
            <pc:sldMk cId="1066921280" sldId="269"/>
            <ac:spMk id="10" creationId="{A26C05FB-2526-44BC-A339-EE4BCB669CBD}"/>
          </ac:spMkLst>
        </pc:spChg>
        <pc:spChg chg="add mod">
          <ac:chgData name="Eliuth Misraim Rojas" userId="5867d1c8-d7ce-4de4-96f7-8822de96f64e" providerId="ADAL" clId="{52854526-B72F-4E5B-8E13-C207D80BFED4}" dt="2022-12-02T21:49:35.110" v="1547" actId="14100"/>
          <ac:spMkLst>
            <pc:docMk/>
            <pc:sldMk cId="1066921280" sldId="269"/>
            <ac:spMk id="11" creationId="{71337C04-A335-441A-8AF0-6E0167B83ADB}"/>
          </ac:spMkLst>
        </pc:spChg>
        <pc:spChg chg="add mod">
          <ac:chgData name="Eliuth Misraim Rojas" userId="5867d1c8-d7ce-4de4-96f7-8822de96f64e" providerId="ADAL" clId="{52854526-B72F-4E5B-8E13-C207D80BFED4}" dt="2022-12-02T22:03:10.209" v="1564" actId="1076"/>
          <ac:spMkLst>
            <pc:docMk/>
            <pc:sldMk cId="1066921280" sldId="269"/>
            <ac:spMk id="12" creationId="{3D150492-088A-48A1-8607-2A8F81D295A7}"/>
          </ac:spMkLst>
        </pc:spChg>
        <pc:spChg chg="add mod">
          <ac:chgData name="Eliuth Misraim Rojas" userId="5867d1c8-d7ce-4de4-96f7-8822de96f64e" providerId="ADAL" clId="{52854526-B72F-4E5B-8E13-C207D80BFED4}" dt="2022-12-02T21:49:59.264" v="1558" actId="20577"/>
          <ac:spMkLst>
            <pc:docMk/>
            <pc:sldMk cId="1066921280" sldId="269"/>
            <ac:spMk id="13" creationId="{A633008F-E79D-46E7-9D1C-42B8C5290702}"/>
          </ac:spMkLst>
        </pc:spChg>
        <pc:spChg chg="add mod">
          <ac:chgData name="Eliuth Misraim Rojas" userId="5867d1c8-d7ce-4de4-96f7-8822de96f64e" providerId="ADAL" clId="{52854526-B72F-4E5B-8E13-C207D80BFED4}" dt="2022-12-02T22:04:09.866" v="1578" actId="14100"/>
          <ac:spMkLst>
            <pc:docMk/>
            <pc:sldMk cId="1066921280" sldId="269"/>
            <ac:spMk id="14" creationId="{29434BE0-0962-4D47-9CA8-F9157EE70295}"/>
          </ac:spMkLst>
        </pc:spChg>
        <pc:spChg chg="add mod">
          <ac:chgData name="Eliuth Misraim Rojas" userId="5867d1c8-d7ce-4de4-96f7-8822de96f64e" providerId="ADAL" clId="{52854526-B72F-4E5B-8E13-C207D80BFED4}" dt="2022-12-02T22:04:14.322" v="1579" actId="1076"/>
          <ac:spMkLst>
            <pc:docMk/>
            <pc:sldMk cId="1066921280" sldId="269"/>
            <ac:spMk id="15" creationId="{F90F18B8-6824-4EDF-A0A6-B7496BC5BC9B}"/>
          </ac:spMkLst>
        </pc:spChg>
        <pc:spChg chg="add mod">
          <ac:chgData name="Eliuth Misraim Rojas" userId="5867d1c8-d7ce-4de4-96f7-8822de96f64e" providerId="ADAL" clId="{52854526-B72F-4E5B-8E13-C207D80BFED4}" dt="2022-12-02T22:04:46.515" v="1594" actId="20577"/>
          <ac:spMkLst>
            <pc:docMk/>
            <pc:sldMk cId="1066921280" sldId="269"/>
            <ac:spMk id="16" creationId="{8D759BCA-E184-47A2-B09B-0FAEC0154742}"/>
          </ac:spMkLst>
        </pc:spChg>
        <pc:spChg chg="add mod">
          <ac:chgData name="Eliuth Misraim Rojas" userId="5867d1c8-d7ce-4de4-96f7-8822de96f64e" providerId="ADAL" clId="{52854526-B72F-4E5B-8E13-C207D80BFED4}" dt="2022-12-02T22:04:54.706" v="1597" actId="14100"/>
          <ac:spMkLst>
            <pc:docMk/>
            <pc:sldMk cId="1066921280" sldId="269"/>
            <ac:spMk id="17" creationId="{C3411622-114D-47ED-83DB-0092BE7CCC10}"/>
          </ac:spMkLst>
        </pc:spChg>
        <pc:spChg chg="add mod">
          <ac:chgData name="Eliuth Misraim Rojas" userId="5867d1c8-d7ce-4de4-96f7-8822de96f64e" providerId="ADAL" clId="{52854526-B72F-4E5B-8E13-C207D80BFED4}" dt="2022-12-02T22:05:06.022" v="1606" actId="20577"/>
          <ac:spMkLst>
            <pc:docMk/>
            <pc:sldMk cId="1066921280" sldId="269"/>
            <ac:spMk id="18" creationId="{F54046CA-65D2-40A6-8A1A-1FC8C93955A7}"/>
          </ac:spMkLst>
        </pc:spChg>
        <pc:spChg chg="add mod">
          <ac:chgData name="Eliuth Misraim Rojas" userId="5867d1c8-d7ce-4de4-96f7-8822de96f64e" providerId="ADAL" clId="{52854526-B72F-4E5B-8E13-C207D80BFED4}" dt="2022-12-02T22:05:15.810" v="1608" actId="1076"/>
          <ac:spMkLst>
            <pc:docMk/>
            <pc:sldMk cId="1066921280" sldId="269"/>
            <ac:spMk id="19" creationId="{04C43756-1A2B-441B-BBD7-78B2D4BD9F21}"/>
          </ac:spMkLst>
        </pc:spChg>
        <pc:spChg chg="add del mod">
          <ac:chgData name="Eliuth Misraim Rojas" userId="5867d1c8-d7ce-4de4-96f7-8822de96f64e" providerId="ADAL" clId="{52854526-B72F-4E5B-8E13-C207D80BFED4}" dt="2022-12-02T22:07:26.150" v="1615" actId="478"/>
          <ac:spMkLst>
            <pc:docMk/>
            <pc:sldMk cId="1066921280" sldId="269"/>
            <ac:spMk id="20" creationId="{1EC18A84-B07C-4FC7-A7B0-3166E08A1F2B}"/>
          </ac:spMkLst>
        </pc:spChg>
        <pc:spChg chg="add mod">
          <ac:chgData name="Eliuth Misraim Rojas" userId="5867d1c8-d7ce-4de4-96f7-8822de96f64e" providerId="ADAL" clId="{52854526-B72F-4E5B-8E13-C207D80BFED4}" dt="2022-12-02T22:07:31.669" v="1623" actId="20577"/>
          <ac:spMkLst>
            <pc:docMk/>
            <pc:sldMk cId="1066921280" sldId="269"/>
            <ac:spMk id="21" creationId="{330AB7AA-0F88-47A6-8E94-E52E8234A4F3}"/>
          </ac:spMkLst>
        </pc:spChg>
        <pc:spChg chg="add mod">
          <ac:chgData name="Eliuth Misraim Rojas" userId="5867d1c8-d7ce-4de4-96f7-8822de96f64e" providerId="ADAL" clId="{52854526-B72F-4E5B-8E13-C207D80BFED4}" dt="2022-12-02T22:07:39.772" v="1625" actId="1076"/>
          <ac:spMkLst>
            <pc:docMk/>
            <pc:sldMk cId="1066921280" sldId="269"/>
            <ac:spMk id="22" creationId="{61C52851-A9F3-4D81-AE79-E7901ACB0140}"/>
          </ac:spMkLst>
        </pc:spChg>
        <pc:spChg chg="add mod">
          <ac:chgData name="Eliuth Misraim Rojas" userId="5867d1c8-d7ce-4de4-96f7-8822de96f64e" providerId="ADAL" clId="{52854526-B72F-4E5B-8E13-C207D80BFED4}" dt="2022-12-02T22:07:47.715" v="1628" actId="14100"/>
          <ac:spMkLst>
            <pc:docMk/>
            <pc:sldMk cId="1066921280" sldId="269"/>
            <ac:spMk id="23" creationId="{4CB54903-FFAB-4AD1-A5D5-794DAF860304}"/>
          </ac:spMkLst>
        </pc:spChg>
        <pc:spChg chg="add mod">
          <ac:chgData name="Eliuth Misraim Rojas" userId="5867d1c8-d7ce-4de4-96f7-8822de96f64e" providerId="ADAL" clId="{52854526-B72F-4E5B-8E13-C207D80BFED4}" dt="2022-12-02T22:08:20.019" v="1639" actId="20577"/>
          <ac:spMkLst>
            <pc:docMk/>
            <pc:sldMk cId="1066921280" sldId="269"/>
            <ac:spMk id="24" creationId="{FD539672-58E8-4693-9F0C-F9BF39D01009}"/>
          </ac:spMkLst>
        </pc:spChg>
        <pc:spChg chg="add mod">
          <ac:chgData name="Eliuth Misraim Rojas" userId="5867d1c8-d7ce-4de4-96f7-8822de96f64e" providerId="ADAL" clId="{52854526-B72F-4E5B-8E13-C207D80BFED4}" dt="2022-12-02T22:08:28.427" v="1641" actId="1076"/>
          <ac:spMkLst>
            <pc:docMk/>
            <pc:sldMk cId="1066921280" sldId="269"/>
            <ac:spMk id="25" creationId="{EED62F44-FFA4-40AF-9265-54F80F2F29B5}"/>
          </ac:spMkLst>
        </pc:spChg>
        <pc:picChg chg="add mod">
          <ac:chgData name="Eliuth Misraim Rojas" userId="5867d1c8-d7ce-4de4-96f7-8822de96f64e" providerId="ADAL" clId="{52854526-B72F-4E5B-8E13-C207D80BFED4}" dt="2022-12-02T21:41:01.092" v="1404" actId="1076"/>
          <ac:picMkLst>
            <pc:docMk/>
            <pc:sldMk cId="1066921280" sldId="269"/>
            <ac:picMk id="4" creationId="{42975FBC-E0FE-4431-AAF7-537563A8AC06}"/>
          </ac:picMkLst>
        </pc:picChg>
      </pc:sldChg>
      <pc:sldChg chg="addSp delSp modSp add ord">
        <pc:chgData name="Eliuth Misraim Rojas" userId="5867d1c8-d7ce-4de4-96f7-8822de96f64e" providerId="ADAL" clId="{52854526-B72F-4E5B-8E13-C207D80BFED4}" dt="2022-12-02T22:14:43.913" v="2024" actId="478"/>
        <pc:sldMkLst>
          <pc:docMk/>
          <pc:sldMk cId="3537038800" sldId="270"/>
        </pc:sldMkLst>
        <pc:spChg chg="mod">
          <ac:chgData name="Eliuth Misraim Rojas" userId="5867d1c8-d7ce-4de4-96f7-8822de96f64e" providerId="ADAL" clId="{52854526-B72F-4E5B-8E13-C207D80BFED4}" dt="2022-12-02T22:09:08.261" v="1682" actId="20577"/>
          <ac:spMkLst>
            <pc:docMk/>
            <pc:sldMk cId="3537038800" sldId="270"/>
            <ac:spMk id="2" creationId="{B1B84F8B-F922-47AE-8609-69A55D015BBE}"/>
          </ac:spMkLst>
        </pc:spChg>
        <pc:spChg chg="mod">
          <ac:chgData name="Eliuth Misraim Rojas" userId="5867d1c8-d7ce-4de4-96f7-8822de96f64e" providerId="ADAL" clId="{52854526-B72F-4E5B-8E13-C207D80BFED4}" dt="2022-12-02T22:13:48.409" v="1994" actId="5793"/>
          <ac:spMkLst>
            <pc:docMk/>
            <pc:sldMk cId="3537038800" sldId="270"/>
            <ac:spMk id="3" creationId="{D7FEC4CA-1304-473A-9B5A-E65931EBE2F7}"/>
          </ac:spMkLst>
        </pc:spChg>
        <pc:spChg chg="add mod">
          <ac:chgData name="Eliuth Misraim Rojas" userId="5867d1c8-d7ce-4de4-96f7-8822de96f64e" providerId="ADAL" clId="{52854526-B72F-4E5B-8E13-C207D80BFED4}" dt="2022-12-02T22:13:15.652" v="1964" actId="20577"/>
          <ac:spMkLst>
            <pc:docMk/>
            <pc:sldMk cId="3537038800" sldId="270"/>
            <ac:spMk id="5" creationId="{C2F2A001-981B-4459-869B-4AC43BD657B7}"/>
          </ac:spMkLst>
        </pc:spChg>
        <pc:spChg chg="add mod">
          <ac:chgData name="Eliuth Misraim Rojas" userId="5867d1c8-d7ce-4de4-96f7-8822de96f64e" providerId="ADAL" clId="{52854526-B72F-4E5B-8E13-C207D80BFED4}" dt="2022-12-02T22:13:43.346" v="1974" actId="20577"/>
          <ac:spMkLst>
            <pc:docMk/>
            <pc:sldMk cId="3537038800" sldId="270"/>
            <ac:spMk id="6" creationId="{45189E3A-EF89-4237-B275-3FDB9EF60612}"/>
          </ac:spMkLst>
        </pc:spChg>
        <pc:spChg chg="add mod">
          <ac:chgData name="Eliuth Misraim Rojas" userId="5867d1c8-d7ce-4de4-96f7-8822de96f64e" providerId="ADAL" clId="{52854526-B72F-4E5B-8E13-C207D80BFED4}" dt="2022-12-02T22:14:11.077" v="2005" actId="13822"/>
          <ac:spMkLst>
            <pc:docMk/>
            <pc:sldMk cId="3537038800" sldId="270"/>
            <ac:spMk id="7" creationId="{1BDABE16-4F18-479E-9D42-2C9F34FF2553}"/>
          </ac:spMkLst>
        </pc:spChg>
        <pc:spChg chg="add mod">
          <ac:chgData name="Eliuth Misraim Rojas" userId="5867d1c8-d7ce-4de4-96f7-8822de96f64e" providerId="ADAL" clId="{52854526-B72F-4E5B-8E13-C207D80BFED4}" dt="2022-12-02T22:14:23.543" v="2019" actId="20577"/>
          <ac:spMkLst>
            <pc:docMk/>
            <pc:sldMk cId="3537038800" sldId="270"/>
            <ac:spMk id="8" creationId="{6DB03A7D-C154-4C33-89BE-209CA0A4BA2D}"/>
          </ac:spMkLst>
        </pc:spChg>
        <pc:spChg chg="add del mod">
          <ac:chgData name="Eliuth Misraim Rojas" userId="5867d1c8-d7ce-4de4-96f7-8822de96f64e" providerId="ADAL" clId="{52854526-B72F-4E5B-8E13-C207D80BFED4}" dt="2022-12-02T22:14:43.913" v="2024" actId="478"/>
          <ac:spMkLst>
            <pc:docMk/>
            <pc:sldMk cId="3537038800" sldId="270"/>
            <ac:spMk id="9" creationId="{66F07FF2-C742-4A93-9AE9-CD2B956AA3BC}"/>
          </ac:spMkLst>
        </pc:spChg>
        <pc:picChg chg="add mod">
          <ac:chgData name="Eliuth Misraim Rojas" userId="5867d1c8-d7ce-4de4-96f7-8822de96f64e" providerId="ADAL" clId="{52854526-B72F-4E5B-8E13-C207D80BFED4}" dt="2022-12-02T22:09:25.315" v="1684" actId="1076"/>
          <ac:picMkLst>
            <pc:docMk/>
            <pc:sldMk cId="3537038800" sldId="270"/>
            <ac:picMk id="4" creationId="{2BAA5FBA-59B7-4985-8757-BE88B536172C}"/>
          </ac:picMkLst>
        </pc:picChg>
      </pc:sldChg>
      <pc:sldChg chg="modSp add">
        <pc:chgData name="Eliuth Misraim Rojas" userId="5867d1c8-d7ce-4de4-96f7-8822de96f64e" providerId="ADAL" clId="{52854526-B72F-4E5B-8E13-C207D80BFED4}" dt="2022-12-02T22:10:51.256" v="1869" actId="20577"/>
        <pc:sldMkLst>
          <pc:docMk/>
          <pc:sldMk cId="3056758193" sldId="271"/>
        </pc:sldMkLst>
        <pc:spChg chg="mod">
          <ac:chgData name="Eliuth Misraim Rojas" userId="5867d1c8-d7ce-4de4-96f7-8822de96f64e" providerId="ADAL" clId="{52854526-B72F-4E5B-8E13-C207D80BFED4}" dt="2022-12-02T22:10:18.699" v="1738" actId="20577"/>
          <ac:spMkLst>
            <pc:docMk/>
            <pc:sldMk cId="3056758193" sldId="271"/>
            <ac:spMk id="2" creationId="{6B2F1FE7-71E7-4688-A27F-79FDE37AE392}"/>
          </ac:spMkLst>
        </pc:spChg>
        <pc:spChg chg="mod">
          <ac:chgData name="Eliuth Misraim Rojas" userId="5867d1c8-d7ce-4de4-96f7-8822de96f64e" providerId="ADAL" clId="{52854526-B72F-4E5B-8E13-C207D80BFED4}" dt="2022-12-02T22:10:51.256" v="1869" actId="20577"/>
          <ac:spMkLst>
            <pc:docMk/>
            <pc:sldMk cId="3056758193" sldId="271"/>
            <ac:spMk id="3" creationId="{369513CE-FB84-4C0A-8F34-020FD51A732A}"/>
          </ac:spMkLst>
        </pc:spChg>
      </pc:sldChg>
      <pc:sldChg chg="modSp del modTransition">
        <pc:chgData name="Eliuth Misraim Rojas" userId="5867d1c8-d7ce-4de4-96f7-8822de96f64e" providerId="ADAL" clId="{52854526-B72F-4E5B-8E13-C207D80BFED4}" dt="2022-12-02T20:27:11.014" v="62" actId="2696"/>
        <pc:sldMkLst>
          <pc:docMk/>
          <pc:sldMk cId="2139132589" sldId="310"/>
        </pc:sldMkLst>
        <pc:spChg chg="mod">
          <ac:chgData name="Eliuth Misraim Rojas" userId="5867d1c8-d7ce-4de4-96f7-8822de96f64e" providerId="ADAL" clId="{52854526-B72F-4E5B-8E13-C207D80BFED4}" dt="2022-12-02T20:26:28.824" v="25" actId="27636"/>
          <ac:spMkLst>
            <pc:docMk/>
            <pc:sldMk cId="2139132589" sldId="310"/>
            <ac:spMk id="14" creationId="{00000000-0000-0000-0000-000000000000}"/>
          </ac:spMkLst>
        </pc:spChg>
      </pc:sldChg>
      <pc:sldChg chg="del modTransition">
        <pc:chgData name="Eliuth Misraim Rojas" userId="5867d1c8-d7ce-4de4-96f7-8822de96f64e" providerId="ADAL" clId="{52854526-B72F-4E5B-8E13-C207D80BFED4}" dt="2022-12-02T20:27:10.137" v="61" actId="2696"/>
        <pc:sldMkLst>
          <pc:docMk/>
          <pc:sldMk cId="2007365942" sldId="320"/>
        </pc:sldMkLst>
      </pc:sldChg>
      <pc:sldChg chg="modSp del modTransition">
        <pc:chgData name="Eliuth Misraim Rojas" userId="5867d1c8-d7ce-4de4-96f7-8822de96f64e" providerId="ADAL" clId="{52854526-B72F-4E5B-8E13-C207D80BFED4}" dt="2022-12-02T20:27:11.487" v="63" actId="2696"/>
        <pc:sldMkLst>
          <pc:docMk/>
          <pc:sldMk cId="3305531719" sldId="322"/>
        </pc:sldMkLst>
        <pc:spChg chg="mod">
          <ac:chgData name="Eliuth Misraim Rojas" userId="5867d1c8-d7ce-4de4-96f7-8822de96f64e" providerId="ADAL" clId="{52854526-B72F-4E5B-8E13-C207D80BFED4}" dt="2022-12-02T20:26:28.738" v="24" actId="27636"/>
          <ac:spMkLst>
            <pc:docMk/>
            <pc:sldMk cId="3305531719" sldId="322"/>
            <ac:spMk id="2" creationId="{10CBB28F-662C-49B7-B033-7622C76721D6}"/>
          </ac:spMkLst>
        </pc:spChg>
      </pc:sldChg>
      <pc:sldMasterChg chg="modTransition modSldLayout">
        <pc:chgData name="Eliuth Misraim Rojas" userId="5867d1c8-d7ce-4de4-96f7-8822de96f64e" providerId="ADAL" clId="{52854526-B72F-4E5B-8E13-C207D80BFED4}" dt="2022-12-02T20:25:44.145" v="0"/>
        <pc:sldMasterMkLst>
          <pc:docMk/>
          <pc:sldMasterMk cId="1084466855" sldId="2147483660"/>
        </pc:sldMasterMkLst>
        <pc:sldLayoutChg chg="modTransition">
          <pc:chgData name="Eliuth Misraim Rojas" userId="5867d1c8-d7ce-4de4-96f7-8822de96f64e" providerId="ADAL" clId="{52854526-B72F-4E5B-8E13-C207D80BFED4}" dt="2022-12-02T20:25:44.145" v="0"/>
          <pc:sldLayoutMkLst>
            <pc:docMk/>
            <pc:sldMasterMk cId="1084466855" sldId="2147483660"/>
            <pc:sldLayoutMk cId="2878140188" sldId="2147483661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5:44.145" v="0"/>
          <pc:sldLayoutMkLst>
            <pc:docMk/>
            <pc:sldMasterMk cId="1084466855" sldId="2147483660"/>
            <pc:sldLayoutMk cId="1658451427" sldId="2147483662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5:44.145" v="0"/>
          <pc:sldLayoutMkLst>
            <pc:docMk/>
            <pc:sldMasterMk cId="1084466855" sldId="2147483660"/>
            <pc:sldLayoutMk cId="638020461" sldId="2147483663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5:44.145" v="0"/>
          <pc:sldLayoutMkLst>
            <pc:docMk/>
            <pc:sldMasterMk cId="1084466855" sldId="2147483660"/>
            <pc:sldLayoutMk cId="1136685204" sldId="2147483664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5:44.145" v="0"/>
          <pc:sldLayoutMkLst>
            <pc:docMk/>
            <pc:sldMasterMk cId="1084466855" sldId="2147483660"/>
            <pc:sldLayoutMk cId="1505955906" sldId="2147483665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5:44.145" v="0"/>
          <pc:sldLayoutMkLst>
            <pc:docMk/>
            <pc:sldMasterMk cId="1084466855" sldId="2147483660"/>
            <pc:sldLayoutMk cId="155271748" sldId="2147483666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5:44.145" v="0"/>
          <pc:sldLayoutMkLst>
            <pc:docMk/>
            <pc:sldMasterMk cId="1084466855" sldId="2147483660"/>
            <pc:sldLayoutMk cId="590466119" sldId="2147483667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5:44.145" v="0"/>
          <pc:sldLayoutMkLst>
            <pc:docMk/>
            <pc:sldMasterMk cId="1084466855" sldId="2147483660"/>
            <pc:sldLayoutMk cId="1581638275" sldId="2147483668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5:44.145" v="0"/>
          <pc:sldLayoutMkLst>
            <pc:docMk/>
            <pc:sldMasterMk cId="1084466855" sldId="2147483660"/>
            <pc:sldLayoutMk cId="4172387557" sldId="2147483669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5:44.145" v="0"/>
          <pc:sldLayoutMkLst>
            <pc:docMk/>
            <pc:sldMasterMk cId="1084466855" sldId="2147483660"/>
            <pc:sldLayoutMk cId="1202498698" sldId="2147483670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5:44.145" v="0"/>
          <pc:sldLayoutMkLst>
            <pc:docMk/>
            <pc:sldMasterMk cId="1084466855" sldId="2147483660"/>
            <pc:sldLayoutMk cId="148568087" sldId="2147483671"/>
          </pc:sldLayoutMkLst>
        </pc:sldLayoutChg>
      </pc:sldMasterChg>
      <pc:sldMasterChg chg="modTransition modSldLayout">
        <pc:chgData name="Eliuth Misraim Rojas" userId="5867d1c8-d7ce-4de4-96f7-8822de96f64e" providerId="ADAL" clId="{52854526-B72F-4E5B-8E13-C207D80BFED4}" dt="2022-12-02T20:25:50.602" v="2"/>
        <pc:sldMasterMkLst>
          <pc:docMk/>
          <pc:sldMasterMk cId="2459176831" sldId="2147483672"/>
        </pc:sldMasterMkLst>
        <pc:sldLayoutChg chg="modTransition">
          <pc:chgData name="Eliuth Misraim Rojas" userId="5867d1c8-d7ce-4de4-96f7-8822de96f64e" providerId="ADAL" clId="{52854526-B72F-4E5B-8E13-C207D80BFED4}" dt="2022-12-02T20:25:50.602" v="2"/>
          <pc:sldLayoutMkLst>
            <pc:docMk/>
            <pc:sldMasterMk cId="2459176831" sldId="2147483672"/>
            <pc:sldLayoutMk cId="905786858" sldId="2147483673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5:50.602" v="2"/>
          <pc:sldLayoutMkLst>
            <pc:docMk/>
            <pc:sldMasterMk cId="2459176831" sldId="2147483672"/>
            <pc:sldLayoutMk cId="1054869666" sldId="2147483674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5:50.602" v="2"/>
          <pc:sldLayoutMkLst>
            <pc:docMk/>
            <pc:sldMasterMk cId="2459176831" sldId="2147483672"/>
            <pc:sldLayoutMk cId="3046054145" sldId="2147483675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5:50.602" v="2"/>
          <pc:sldLayoutMkLst>
            <pc:docMk/>
            <pc:sldMasterMk cId="2459176831" sldId="2147483672"/>
            <pc:sldLayoutMk cId="519046034" sldId="2147483676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5:50.602" v="2"/>
          <pc:sldLayoutMkLst>
            <pc:docMk/>
            <pc:sldMasterMk cId="2459176831" sldId="2147483672"/>
            <pc:sldLayoutMk cId="1109847009" sldId="2147483677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5:50.602" v="2"/>
          <pc:sldLayoutMkLst>
            <pc:docMk/>
            <pc:sldMasterMk cId="2459176831" sldId="2147483672"/>
            <pc:sldLayoutMk cId="968491194" sldId="2147483678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5:50.602" v="2"/>
          <pc:sldLayoutMkLst>
            <pc:docMk/>
            <pc:sldMasterMk cId="2459176831" sldId="2147483672"/>
            <pc:sldLayoutMk cId="3594275993" sldId="2147483679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5:50.602" v="2"/>
          <pc:sldLayoutMkLst>
            <pc:docMk/>
            <pc:sldMasterMk cId="2459176831" sldId="2147483672"/>
            <pc:sldLayoutMk cId="2852835932" sldId="2147483680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5:50.602" v="2"/>
          <pc:sldLayoutMkLst>
            <pc:docMk/>
            <pc:sldMasterMk cId="2459176831" sldId="2147483672"/>
            <pc:sldLayoutMk cId="3618579807" sldId="2147483681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5:50.602" v="2"/>
          <pc:sldLayoutMkLst>
            <pc:docMk/>
            <pc:sldMasterMk cId="2459176831" sldId="2147483672"/>
            <pc:sldLayoutMk cId="3230849949" sldId="2147483682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5:50.602" v="2"/>
          <pc:sldLayoutMkLst>
            <pc:docMk/>
            <pc:sldMasterMk cId="2459176831" sldId="2147483672"/>
            <pc:sldLayoutMk cId="2442304936" sldId="2147483683"/>
          </pc:sldLayoutMkLst>
        </pc:sldLayoutChg>
      </pc:sldMasterChg>
      <pc:sldMasterChg chg="modTransition modSldLayout">
        <pc:chgData name="Eliuth Misraim Rojas" userId="5867d1c8-d7ce-4de4-96f7-8822de96f64e" providerId="ADAL" clId="{52854526-B72F-4E5B-8E13-C207D80BFED4}" dt="2022-12-02T20:25:56.286" v="3"/>
        <pc:sldMasterMkLst>
          <pc:docMk/>
          <pc:sldMasterMk cId="1956767951" sldId="2147483684"/>
        </pc:sldMasterMkLst>
        <pc:sldLayoutChg chg="modTransition">
          <pc:chgData name="Eliuth Misraim Rojas" userId="5867d1c8-d7ce-4de4-96f7-8822de96f64e" providerId="ADAL" clId="{52854526-B72F-4E5B-8E13-C207D80BFED4}" dt="2022-12-02T20:25:56.286" v="3"/>
          <pc:sldLayoutMkLst>
            <pc:docMk/>
            <pc:sldMasterMk cId="1956767951" sldId="2147483684"/>
            <pc:sldLayoutMk cId="3007456855" sldId="2147483685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5:56.286" v="3"/>
          <pc:sldLayoutMkLst>
            <pc:docMk/>
            <pc:sldMasterMk cId="1956767951" sldId="2147483684"/>
            <pc:sldLayoutMk cId="3889133351" sldId="2147483686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5:56.286" v="3"/>
          <pc:sldLayoutMkLst>
            <pc:docMk/>
            <pc:sldMasterMk cId="1956767951" sldId="2147483684"/>
            <pc:sldLayoutMk cId="3188769082" sldId="2147483687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5:56.286" v="3"/>
          <pc:sldLayoutMkLst>
            <pc:docMk/>
            <pc:sldMasterMk cId="1956767951" sldId="2147483684"/>
            <pc:sldLayoutMk cId="1334579338" sldId="2147483688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5:56.286" v="3"/>
          <pc:sldLayoutMkLst>
            <pc:docMk/>
            <pc:sldMasterMk cId="1956767951" sldId="2147483684"/>
            <pc:sldLayoutMk cId="1700152539" sldId="2147483689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5:56.286" v="3"/>
          <pc:sldLayoutMkLst>
            <pc:docMk/>
            <pc:sldMasterMk cId="1956767951" sldId="2147483684"/>
            <pc:sldLayoutMk cId="2886657662" sldId="2147483690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5:56.286" v="3"/>
          <pc:sldLayoutMkLst>
            <pc:docMk/>
            <pc:sldMasterMk cId="1956767951" sldId="2147483684"/>
            <pc:sldLayoutMk cId="3352783647" sldId="2147483691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5:56.286" v="3"/>
          <pc:sldLayoutMkLst>
            <pc:docMk/>
            <pc:sldMasterMk cId="1956767951" sldId="2147483684"/>
            <pc:sldLayoutMk cId="311530941" sldId="2147483692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5:56.286" v="3"/>
          <pc:sldLayoutMkLst>
            <pc:docMk/>
            <pc:sldMasterMk cId="1956767951" sldId="2147483684"/>
            <pc:sldLayoutMk cId="4020480004" sldId="2147483693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5:56.286" v="3"/>
          <pc:sldLayoutMkLst>
            <pc:docMk/>
            <pc:sldMasterMk cId="1956767951" sldId="2147483684"/>
            <pc:sldLayoutMk cId="3662776080" sldId="2147483694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5:56.286" v="3"/>
          <pc:sldLayoutMkLst>
            <pc:docMk/>
            <pc:sldMasterMk cId="1956767951" sldId="2147483684"/>
            <pc:sldLayoutMk cId="1091781481" sldId="2147483695"/>
          </pc:sldLayoutMkLst>
        </pc:sldLayoutChg>
      </pc:sldMasterChg>
      <pc:sldMasterChg chg="modTransition modSldLayout">
        <pc:chgData name="Eliuth Misraim Rojas" userId="5867d1c8-d7ce-4de4-96f7-8822de96f64e" providerId="ADAL" clId="{52854526-B72F-4E5B-8E13-C207D80BFED4}" dt="2022-12-02T20:25:58.155" v="5"/>
        <pc:sldMasterMkLst>
          <pc:docMk/>
          <pc:sldMasterMk cId="4039770578" sldId="2147483696"/>
        </pc:sldMasterMkLst>
        <pc:sldLayoutChg chg="modTransition">
          <pc:chgData name="Eliuth Misraim Rojas" userId="5867d1c8-d7ce-4de4-96f7-8822de96f64e" providerId="ADAL" clId="{52854526-B72F-4E5B-8E13-C207D80BFED4}" dt="2022-12-02T20:25:58.155" v="5"/>
          <pc:sldLayoutMkLst>
            <pc:docMk/>
            <pc:sldMasterMk cId="4039770578" sldId="2147483696"/>
            <pc:sldLayoutMk cId="120726319" sldId="2147483697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5:58.155" v="5"/>
          <pc:sldLayoutMkLst>
            <pc:docMk/>
            <pc:sldMasterMk cId="4039770578" sldId="2147483696"/>
            <pc:sldLayoutMk cId="3702012870" sldId="2147483698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5:58.155" v="5"/>
          <pc:sldLayoutMkLst>
            <pc:docMk/>
            <pc:sldMasterMk cId="4039770578" sldId="2147483696"/>
            <pc:sldLayoutMk cId="2645836663" sldId="2147483699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5:58.155" v="5"/>
          <pc:sldLayoutMkLst>
            <pc:docMk/>
            <pc:sldMasterMk cId="4039770578" sldId="2147483696"/>
            <pc:sldLayoutMk cId="3038554587" sldId="2147483700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5:58.155" v="5"/>
          <pc:sldLayoutMkLst>
            <pc:docMk/>
            <pc:sldMasterMk cId="4039770578" sldId="2147483696"/>
            <pc:sldLayoutMk cId="1739360611" sldId="2147483701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5:58.155" v="5"/>
          <pc:sldLayoutMkLst>
            <pc:docMk/>
            <pc:sldMasterMk cId="4039770578" sldId="2147483696"/>
            <pc:sldLayoutMk cId="956267781" sldId="2147483702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5:58.155" v="5"/>
          <pc:sldLayoutMkLst>
            <pc:docMk/>
            <pc:sldMasterMk cId="4039770578" sldId="2147483696"/>
            <pc:sldLayoutMk cId="1907920476" sldId="2147483703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5:58.155" v="5"/>
          <pc:sldLayoutMkLst>
            <pc:docMk/>
            <pc:sldMasterMk cId="4039770578" sldId="2147483696"/>
            <pc:sldLayoutMk cId="4226125831" sldId="2147483704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5:58.155" v="5"/>
          <pc:sldLayoutMkLst>
            <pc:docMk/>
            <pc:sldMasterMk cId="4039770578" sldId="2147483696"/>
            <pc:sldLayoutMk cId="2294170315" sldId="2147483705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5:58.155" v="5"/>
          <pc:sldLayoutMkLst>
            <pc:docMk/>
            <pc:sldMasterMk cId="4039770578" sldId="2147483696"/>
            <pc:sldLayoutMk cId="2423672824" sldId="2147483712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5:58.155" v="5"/>
          <pc:sldLayoutMkLst>
            <pc:docMk/>
            <pc:sldMasterMk cId="4039770578" sldId="2147483696"/>
            <pc:sldLayoutMk cId="1741109757" sldId="2147483713"/>
          </pc:sldLayoutMkLst>
        </pc:sldLayoutChg>
      </pc:sldMasterChg>
      <pc:sldMasterChg chg="modTransition modSldLayout">
        <pc:chgData name="Eliuth Misraim Rojas" userId="5867d1c8-d7ce-4de4-96f7-8822de96f64e" providerId="ADAL" clId="{52854526-B72F-4E5B-8E13-C207D80BFED4}" dt="2022-12-02T20:26:00.977" v="8"/>
        <pc:sldMasterMkLst>
          <pc:docMk/>
          <pc:sldMasterMk cId="1423158261" sldId="2147483714"/>
        </pc:sldMasterMkLst>
        <pc:sldLayoutChg chg="modTransition">
          <pc:chgData name="Eliuth Misraim Rojas" userId="5867d1c8-d7ce-4de4-96f7-8822de96f64e" providerId="ADAL" clId="{52854526-B72F-4E5B-8E13-C207D80BFED4}" dt="2022-12-02T20:26:00.977" v="8"/>
          <pc:sldLayoutMkLst>
            <pc:docMk/>
            <pc:sldMasterMk cId="1423158261" sldId="2147483714"/>
            <pc:sldLayoutMk cId="485109274" sldId="2147483715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00.977" v="8"/>
          <pc:sldLayoutMkLst>
            <pc:docMk/>
            <pc:sldMasterMk cId="1423158261" sldId="2147483714"/>
            <pc:sldLayoutMk cId="105300551" sldId="2147483716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00.977" v="8"/>
          <pc:sldLayoutMkLst>
            <pc:docMk/>
            <pc:sldMasterMk cId="1423158261" sldId="2147483714"/>
            <pc:sldLayoutMk cId="1922238560" sldId="2147483717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00.977" v="8"/>
          <pc:sldLayoutMkLst>
            <pc:docMk/>
            <pc:sldMasterMk cId="1423158261" sldId="2147483714"/>
            <pc:sldLayoutMk cId="2547656525" sldId="2147483718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00.977" v="8"/>
          <pc:sldLayoutMkLst>
            <pc:docMk/>
            <pc:sldMasterMk cId="1423158261" sldId="2147483714"/>
            <pc:sldLayoutMk cId="941840267" sldId="2147483719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00.977" v="8"/>
          <pc:sldLayoutMkLst>
            <pc:docMk/>
            <pc:sldMasterMk cId="1423158261" sldId="2147483714"/>
            <pc:sldLayoutMk cId="2324355363" sldId="2147483720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00.977" v="8"/>
          <pc:sldLayoutMkLst>
            <pc:docMk/>
            <pc:sldMasterMk cId="1423158261" sldId="2147483714"/>
            <pc:sldLayoutMk cId="1573286068" sldId="2147483721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00.977" v="8"/>
          <pc:sldLayoutMkLst>
            <pc:docMk/>
            <pc:sldMasterMk cId="1423158261" sldId="2147483714"/>
            <pc:sldLayoutMk cId="3503963057" sldId="2147483722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00.977" v="8"/>
          <pc:sldLayoutMkLst>
            <pc:docMk/>
            <pc:sldMasterMk cId="1423158261" sldId="2147483714"/>
            <pc:sldLayoutMk cId="1004505171" sldId="2147483723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00.977" v="8"/>
          <pc:sldLayoutMkLst>
            <pc:docMk/>
            <pc:sldMasterMk cId="1423158261" sldId="2147483714"/>
            <pc:sldLayoutMk cId="3499912109" sldId="2147483724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00.977" v="8"/>
          <pc:sldLayoutMkLst>
            <pc:docMk/>
            <pc:sldMasterMk cId="1423158261" sldId="2147483714"/>
            <pc:sldLayoutMk cId="2568247294" sldId="2147483725"/>
          </pc:sldLayoutMkLst>
        </pc:sldLayoutChg>
      </pc:sldMasterChg>
      <pc:sldMasterChg chg="modTransition modSldLayout">
        <pc:chgData name="Eliuth Misraim Rojas" userId="5867d1c8-d7ce-4de4-96f7-8822de96f64e" providerId="ADAL" clId="{52854526-B72F-4E5B-8E13-C207D80BFED4}" dt="2022-12-02T20:26:02.819" v="10"/>
        <pc:sldMasterMkLst>
          <pc:docMk/>
          <pc:sldMasterMk cId="279266790" sldId="2147483726"/>
        </pc:sldMasterMkLst>
        <pc:sldLayoutChg chg="modTransition">
          <pc:chgData name="Eliuth Misraim Rojas" userId="5867d1c8-d7ce-4de4-96f7-8822de96f64e" providerId="ADAL" clId="{52854526-B72F-4E5B-8E13-C207D80BFED4}" dt="2022-12-02T20:26:02.819" v="10"/>
          <pc:sldLayoutMkLst>
            <pc:docMk/>
            <pc:sldMasterMk cId="279266790" sldId="2147483726"/>
            <pc:sldLayoutMk cId="936020498" sldId="2147483727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02.819" v="10"/>
          <pc:sldLayoutMkLst>
            <pc:docMk/>
            <pc:sldMasterMk cId="279266790" sldId="2147483726"/>
            <pc:sldLayoutMk cId="3002863630" sldId="2147483728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02.819" v="10"/>
          <pc:sldLayoutMkLst>
            <pc:docMk/>
            <pc:sldMasterMk cId="279266790" sldId="2147483726"/>
            <pc:sldLayoutMk cId="2813850054" sldId="2147483729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02.819" v="10"/>
          <pc:sldLayoutMkLst>
            <pc:docMk/>
            <pc:sldMasterMk cId="279266790" sldId="2147483726"/>
            <pc:sldLayoutMk cId="2082770420" sldId="2147483730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02.819" v="10"/>
          <pc:sldLayoutMkLst>
            <pc:docMk/>
            <pc:sldMasterMk cId="279266790" sldId="2147483726"/>
            <pc:sldLayoutMk cId="1877155725" sldId="2147483731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02.819" v="10"/>
          <pc:sldLayoutMkLst>
            <pc:docMk/>
            <pc:sldMasterMk cId="279266790" sldId="2147483726"/>
            <pc:sldLayoutMk cId="42789531" sldId="2147483732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02.819" v="10"/>
          <pc:sldLayoutMkLst>
            <pc:docMk/>
            <pc:sldMasterMk cId="279266790" sldId="2147483726"/>
            <pc:sldLayoutMk cId="4203690523" sldId="2147483733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02.819" v="10"/>
          <pc:sldLayoutMkLst>
            <pc:docMk/>
            <pc:sldMasterMk cId="279266790" sldId="2147483726"/>
            <pc:sldLayoutMk cId="94491468" sldId="2147483734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02.819" v="10"/>
          <pc:sldLayoutMkLst>
            <pc:docMk/>
            <pc:sldMasterMk cId="279266790" sldId="2147483726"/>
            <pc:sldLayoutMk cId="2845938323" sldId="2147483735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02.819" v="10"/>
          <pc:sldLayoutMkLst>
            <pc:docMk/>
            <pc:sldMasterMk cId="279266790" sldId="2147483726"/>
            <pc:sldLayoutMk cId="242481942" sldId="2147483742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02.819" v="10"/>
          <pc:sldLayoutMkLst>
            <pc:docMk/>
            <pc:sldMasterMk cId="279266790" sldId="2147483726"/>
            <pc:sldLayoutMk cId="957569188" sldId="2147483743"/>
          </pc:sldLayoutMkLst>
        </pc:sldLayoutChg>
      </pc:sldMasterChg>
      <pc:sldMasterChg chg="modTransition modSldLayout">
        <pc:chgData name="Eliuth Misraim Rojas" userId="5867d1c8-d7ce-4de4-96f7-8822de96f64e" providerId="ADAL" clId="{52854526-B72F-4E5B-8E13-C207D80BFED4}" dt="2022-12-02T20:26:06.121" v="12"/>
        <pc:sldMasterMkLst>
          <pc:docMk/>
          <pc:sldMasterMk cId="2633785227" sldId="2147483744"/>
        </pc:sldMasterMkLst>
        <pc:sldLayoutChg chg="modTransition">
          <pc:chgData name="Eliuth Misraim Rojas" userId="5867d1c8-d7ce-4de4-96f7-8822de96f64e" providerId="ADAL" clId="{52854526-B72F-4E5B-8E13-C207D80BFED4}" dt="2022-12-02T20:26:06.121" v="12"/>
          <pc:sldLayoutMkLst>
            <pc:docMk/>
            <pc:sldMasterMk cId="2633785227" sldId="2147483744"/>
            <pc:sldLayoutMk cId="702509763" sldId="2147483745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06.121" v="12"/>
          <pc:sldLayoutMkLst>
            <pc:docMk/>
            <pc:sldMasterMk cId="2633785227" sldId="2147483744"/>
            <pc:sldLayoutMk cId="3892862908" sldId="2147483746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06.121" v="12"/>
          <pc:sldLayoutMkLst>
            <pc:docMk/>
            <pc:sldMasterMk cId="2633785227" sldId="2147483744"/>
            <pc:sldLayoutMk cId="3272579331" sldId="2147483747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06.121" v="12"/>
          <pc:sldLayoutMkLst>
            <pc:docMk/>
            <pc:sldMasterMk cId="2633785227" sldId="2147483744"/>
            <pc:sldLayoutMk cId="3397055537" sldId="2147483748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06.121" v="12"/>
          <pc:sldLayoutMkLst>
            <pc:docMk/>
            <pc:sldMasterMk cId="2633785227" sldId="2147483744"/>
            <pc:sldLayoutMk cId="3072106213" sldId="2147483749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06.121" v="12"/>
          <pc:sldLayoutMkLst>
            <pc:docMk/>
            <pc:sldMasterMk cId="2633785227" sldId="2147483744"/>
            <pc:sldLayoutMk cId="2274299564" sldId="2147483750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06.121" v="12"/>
          <pc:sldLayoutMkLst>
            <pc:docMk/>
            <pc:sldMasterMk cId="2633785227" sldId="2147483744"/>
            <pc:sldLayoutMk cId="3163970165" sldId="2147483751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06.121" v="12"/>
          <pc:sldLayoutMkLst>
            <pc:docMk/>
            <pc:sldMasterMk cId="2633785227" sldId="2147483744"/>
            <pc:sldLayoutMk cId="3337638528" sldId="2147483752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06.121" v="12"/>
          <pc:sldLayoutMkLst>
            <pc:docMk/>
            <pc:sldMasterMk cId="2633785227" sldId="2147483744"/>
            <pc:sldLayoutMk cId="3740168456" sldId="2147483753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06.121" v="12"/>
          <pc:sldLayoutMkLst>
            <pc:docMk/>
            <pc:sldMasterMk cId="2633785227" sldId="2147483744"/>
            <pc:sldLayoutMk cId="4218707947" sldId="2147483754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06.121" v="12"/>
          <pc:sldLayoutMkLst>
            <pc:docMk/>
            <pc:sldMasterMk cId="2633785227" sldId="2147483744"/>
            <pc:sldLayoutMk cId="2501773852" sldId="2147483755"/>
          </pc:sldLayoutMkLst>
        </pc:sldLayoutChg>
      </pc:sldMasterChg>
      <pc:sldMasterChg chg="modTransition modSldLayout">
        <pc:chgData name="Eliuth Misraim Rojas" userId="5867d1c8-d7ce-4de4-96f7-8822de96f64e" providerId="ADAL" clId="{52854526-B72F-4E5B-8E13-C207D80BFED4}" dt="2022-12-02T20:26:08.551" v="14"/>
        <pc:sldMasterMkLst>
          <pc:docMk/>
          <pc:sldMasterMk cId="999767877" sldId="2147483756"/>
        </pc:sldMasterMkLst>
        <pc:sldLayoutChg chg="modTransition">
          <pc:chgData name="Eliuth Misraim Rojas" userId="5867d1c8-d7ce-4de4-96f7-8822de96f64e" providerId="ADAL" clId="{52854526-B72F-4E5B-8E13-C207D80BFED4}" dt="2022-12-02T20:26:08.551" v="14"/>
          <pc:sldLayoutMkLst>
            <pc:docMk/>
            <pc:sldMasterMk cId="999767877" sldId="2147483756"/>
            <pc:sldLayoutMk cId="3808061968" sldId="2147483757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08.551" v="14"/>
          <pc:sldLayoutMkLst>
            <pc:docMk/>
            <pc:sldMasterMk cId="999767877" sldId="2147483756"/>
            <pc:sldLayoutMk cId="1519515403" sldId="2147483758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08.551" v="14"/>
          <pc:sldLayoutMkLst>
            <pc:docMk/>
            <pc:sldMasterMk cId="999767877" sldId="2147483756"/>
            <pc:sldLayoutMk cId="3906325706" sldId="2147483759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08.551" v="14"/>
          <pc:sldLayoutMkLst>
            <pc:docMk/>
            <pc:sldMasterMk cId="999767877" sldId="2147483756"/>
            <pc:sldLayoutMk cId="310180190" sldId="2147483760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08.551" v="14"/>
          <pc:sldLayoutMkLst>
            <pc:docMk/>
            <pc:sldMasterMk cId="999767877" sldId="2147483756"/>
            <pc:sldLayoutMk cId="3724191213" sldId="2147483761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08.551" v="14"/>
          <pc:sldLayoutMkLst>
            <pc:docMk/>
            <pc:sldMasterMk cId="999767877" sldId="2147483756"/>
            <pc:sldLayoutMk cId="2146700920" sldId="2147483762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08.551" v="14"/>
          <pc:sldLayoutMkLst>
            <pc:docMk/>
            <pc:sldMasterMk cId="999767877" sldId="2147483756"/>
            <pc:sldLayoutMk cId="2367360903" sldId="2147483763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08.551" v="14"/>
          <pc:sldLayoutMkLst>
            <pc:docMk/>
            <pc:sldMasterMk cId="999767877" sldId="2147483756"/>
            <pc:sldLayoutMk cId="2835594098" sldId="2147483764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08.551" v="14"/>
          <pc:sldLayoutMkLst>
            <pc:docMk/>
            <pc:sldMasterMk cId="999767877" sldId="2147483756"/>
            <pc:sldLayoutMk cId="2570624709" sldId="2147483765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08.551" v="14"/>
          <pc:sldLayoutMkLst>
            <pc:docMk/>
            <pc:sldMasterMk cId="999767877" sldId="2147483756"/>
            <pc:sldLayoutMk cId="1990794833" sldId="2147483772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08.551" v="14"/>
          <pc:sldLayoutMkLst>
            <pc:docMk/>
            <pc:sldMasterMk cId="999767877" sldId="2147483756"/>
            <pc:sldLayoutMk cId="2796320309" sldId="2147483773"/>
          </pc:sldLayoutMkLst>
        </pc:sldLayoutChg>
      </pc:sldMasterChg>
      <pc:sldMasterChg chg="modTransition modSldLayout">
        <pc:chgData name="Eliuth Misraim Rojas" userId="5867d1c8-d7ce-4de4-96f7-8822de96f64e" providerId="ADAL" clId="{52854526-B72F-4E5B-8E13-C207D80BFED4}" dt="2022-12-02T20:26:17.391" v="17"/>
        <pc:sldMasterMkLst>
          <pc:docMk/>
          <pc:sldMasterMk cId="1979753094" sldId="2147483774"/>
        </pc:sldMasterMkLst>
        <pc:sldLayoutChg chg="modTransition">
          <pc:chgData name="Eliuth Misraim Rojas" userId="5867d1c8-d7ce-4de4-96f7-8822de96f64e" providerId="ADAL" clId="{52854526-B72F-4E5B-8E13-C207D80BFED4}" dt="2022-12-02T20:26:17.391" v="17"/>
          <pc:sldLayoutMkLst>
            <pc:docMk/>
            <pc:sldMasterMk cId="1979753094" sldId="2147483774"/>
            <pc:sldLayoutMk cId="3730121871" sldId="2147483775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17.391" v="17"/>
          <pc:sldLayoutMkLst>
            <pc:docMk/>
            <pc:sldMasterMk cId="1979753094" sldId="2147483774"/>
            <pc:sldLayoutMk cId="3853341529" sldId="2147483776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17.391" v="17"/>
          <pc:sldLayoutMkLst>
            <pc:docMk/>
            <pc:sldMasterMk cId="1979753094" sldId="2147483774"/>
            <pc:sldLayoutMk cId="1260061794" sldId="2147483777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17.391" v="17"/>
          <pc:sldLayoutMkLst>
            <pc:docMk/>
            <pc:sldMasterMk cId="1979753094" sldId="2147483774"/>
            <pc:sldLayoutMk cId="4058007999" sldId="2147483778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17.391" v="17"/>
          <pc:sldLayoutMkLst>
            <pc:docMk/>
            <pc:sldMasterMk cId="1979753094" sldId="2147483774"/>
            <pc:sldLayoutMk cId="1526531922" sldId="2147483779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17.391" v="17"/>
          <pc:sldLayoutMkLst>
            <pc:docMk/>
            <pc:sldMasterMk cId="1979753094" sldId="2147483774"/>
            <pc:sldLayoutMk cId="3318551876" sldId="2147483780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17.391" v="17"/>
          <pc:sldLayoutMkLst>
            <pc:docMk/>
            <pc:sldMasterMk cId="1979753094" sldId="2147483774"/>
            <pc:sldLayoutMk cId="2380783819" sldId="2147483781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17.391" v="17"/>
          <pc:sldLayoutMkLst>
            <pc:docMk/>
            <pc:sldMasterMk cId="1979753094" sldId="2147483774"/>
            <pc:sldLayoutMk cId="2690347514" sldId="2147483782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17.391" v="17"/>
          <pc:sldLayoutMkLst>
            <pc:docMk/>
            <pc:sldMasterMk cId="1979753094" sldId="2147483774"/>
            <pc:sldLayoutMk cId="4099171069" sldId="2147483783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17.391" v="17"/>
          <pc:sldLayoutMkLst>
            <pc:docMk/>
            <pc:sldMasterMk cId="1979753094" sldId="2147483774"/>
            <pc:sldLayoutMk cId="1599714941" sldId="2147483784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17.391" v="17"/>
          <pc:sldLayoutMkLst>
            <pc:docMk/>
            <pc:sldMasterMk cId="1979753094" sldId="2147483774"/>
            <pc:sldLayoutMk cId="1376415617" sldId="2147483785"/>
          </pc:sldLayoutMkLst>
        </pc:sldLayoutChg>
      </pc:sldMasterChg>
      <pc:sldMasterChg chg="modTransition modSldLayout">
        <pc:chgData name="Eliuth Misraim Rojas" userId="5867d1c8-d7ce-4de4-96f7-8822de96f64e" providerId="ADAL" clId="{52854526-B72F-4E5B-8E13-C207D80BFED4}" dt="2022-12-02T20:26:23.969" v="18"/>
        <pc:sldMasterMkLst>
          <pc:docMk/>
          <pc:sldMasterMk cId="4263819104" sldId="2147483786"/>
        </pc:sldMasterMkLst>
        <pc:sldLayoutChg chg="modTransition">
          <pc:chgData name="Eliuth Misraim Rojas" userId="5867d1c8-d7ce-4de4-96f7-8822de96f64e" providerId="ADAL" clId="{52854526-B72F-4E5B-8E13-C207D80BFED4}" dt="2022-12-02T20:26:23.969" v="18"/>
          <pc:sldLayoutMkLst>
            <pc:docMk/>
            <pc:sldMasterMk cId="4263819104" sldId="2147483786"/>
            <pc:sldLayoutMk cId="4115778342" sldId="2147483787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23.969" v="18"/>
          <pc:sldLayoutMkLst>
            <pc:docMk/>
            <pc:sldMasterMk cId="4263819104" sldId="2147483786"/>
            <pc:sldLayoutMk cId="236235123" sldId="2147483788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23.969" v="18"/>
          <pc:sldLayoutMkLst>
            <pc:docMk/>
            <pc:sldMasterMk cId="4263819104" sldId="2147483786"/>
            <pc:sldLayoutMk cId="3035227267" sldId="2147483789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23.969" v="18"/>
          <pc:sldLayoutMkLst>
            <pc:docMk/>
            <pc:sldMasterMk cId="4263819104" sldId="2147483786"/>
            <pc:sldLayoutMk cId="2724605214" sldId="2147483790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23.969" v="18"/>
          <pc:sldLayoutMkLst>
            <pc:docMk/>
            <pc:sldMasterMk cId="4263819104" sldId="2147483786"/>
            <pc:sldLayoutMk cId="3919523810" sldId="2147483791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23.969" v="18"/>
          <pc:sldLayoutMkLst>
            <pc:docMk/>
            <pc:sldMasterMk cId="4263819104" sldId="2147483786"/>
            <pc:sldLayoutMk cId="2493198384" sldId="2147483792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23.969" v="18"/>
          <pc:sldLayoutMkLst>
            <pc:docMk/>
            <pc:sldMasterMk cId="4263819104" sldId="2147483786"/>
            <pc:sldLayoutMk cId="1573705267" sldId="2147483793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23.969" v="18"/>
          <pc:sldLayoutMkLst>
            <pc:docMk/>
            <pc:sldMasterMk cId="4263819104" sldId="2147483786"/>
            <pc:sldLayoutMk cId="781592357" sldId="2147483794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23.969" v="18"/>
          <pc:sldLayoutMkLst>
            <pc:docMk/>
            <pc:sldMasterMk cId="4263819104" sldId="2147483786"/>
            <pc:sldLayoutMk cId="2207441700" sldId="2147483795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23.969" v="18"/>
          <pc:sldLayoutMkLst>
            <pc:docMk/>
            <pc:sldMasterMk cId="4263819104" sldId="2147483786"/>
            <pc:sldLayoutMk cId="2464686367" sldId="2147483796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23.969" v="18"/>
          <pc:sldLayoutMkLst>
            <pc:docMk/>
            <pc:sldMasterMk cId="4263819104" sldId="2147483786"/>
            <pc:sldLayoutMk cId="3270732979" sldId="2147483797"/>
          </pc:sldLayoutMkLst>
        </pc:sldLayoutChg>
      </pc:sldMasterChg>
      <pc:sldMasterChg chg="modTransition modSldLayout">
        <pc:chgData name="Eliuth Misraim Rojas" userId="5867d1c8-d7ce-4de4-96f7-8822de96f64e" providerId="ADAL" clId="{52854526-B72F-4E5B-8E13-C207D80BFED4}" dt="2022-12-02T20:26:26.071" v="19"/>
        <pc:sldMasterMkLst>
          <pc:docMk/>
          <pc:sldMasterMk cId="3430491684" sldId="2147483798"/>
        </pc:sldMasterMkLst>
        <pc:sldLayoutChg chg="modTransition">
          <pc:chgData name="Eliuth Misraim Rojas" userId="5867d1c8-d7ce-4de4-96f7-8822de96f64e" providerId="ADAL" clId="{52854526-B72F-4E5B-8E13-C207D80BFED4}" dt="2022-12-02T20:26:26.071" v="19"/>
          <pc:sldLayoutMkLst>
            <pc:docMk/>
            <pc:sldMasterMk cId="3430491684" sldId="2147483798"/>
            <pc:sldLayoutMk cId="222509421" sldId="2147483799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26.071" v="19"/>
          <pc:sldLayoutMkLst>
            <pc:docMk/>
            <pc:sldMasterMk cId="3430491684" sldId="2147483798"/>
            <pc:sldLayoutMk cId="4171342915" sldId="2147483801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26.071" v="19"/>
          <pc:sldLayoutMkLst>
            <pc:docMk/>
            <pc:sldMasterMk cId="3430491684" sldId="2147483798"/>
            <pc:sldLayoutMk cId="702541901" sldId="2147483804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26.071" v="19"/>
          <pc:sldLayoutMkLst>
            <pc:docMk/>
            <pc:sldMasterMk cId="3430491684" sldId="2147483798"/>
            <pc:sldLayoutMk cId="4168715440" sldId="2147483805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26.071" v="19"/>
          <pc:sldLayoutMkLst>
            <pc:docMk/>
            <pc:sldMasterMk cId="3430491684" sldId="2147483798"/>
            <pc:sldLayoutMk cId="907097446" sldId="2147483807"/>
          </pc:sldLayoutMkLst>
        </pc:sldLayoutChg>
      </pc:sldMasterChg>
      <pc:sldMasterChg chg="modTransition modSldLayout">
        <pc:chgData name="Eliuth Misraim Rojas" userId="5867d1c8-d7ce-4de4-96f7-8822de96f64e" providerId="ADAL" clId="{52854526-B72F-4E5B-8E13-C207D80BFED4}" dt="2022-12-02T20:26:27.405" v="21"/>
        <pc:sldMasterMkLst>
          <pc:docMk/>
          <pc:sldMasterMk cId="3367336326" sldId="2147483817"/>
        </pc:sldMasterMkLst>
        <pc:sldLayoutChg chg="modTransition">
          <pc:chgData name="Eliuth Misraim Rojas" userId="5867d1c8-d7ce-4de4-96f7-8822de96f64e" providerId="ADAL" clId="{52854526-B72F-4E5B-8E13-C207D80BFED4}" dt="2022-12-02T20:26:27.405" v="21"/>
          <pc:sldLayoutMkLst>
            <pc:docMk/>
            <pc:sldMasterMk cId="3367336326" sldId="2147483817"/>
            <pc:sldLayoutMk cId="4068514979" sldId="2147483818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27.405" v="21"/>
          <pc:sldLayoutMkLst>
            <pc:docMk/>
            <pc:sldMasterMk cId="3367336326" sldId="2147483817"/>
            <pc:sldLayoutMk cId="2600830053" sldId="2147483820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27.405" v="21"/>
          <pc:sldLayoutMkLst>
            <pc:docMk/>
            <pc:sldMasterMk cId="3367336326" sldId="2147483817"/>
            <pc:sldLayoutMk cId="1330653748" sldId="2147483823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27.405" v="21"/>
          <pc:sldLayoutMkLst>
            <pc:docMk/>
            <pc:sldMasterMk cId="3367336326" sldId="2147483817"/>
            <pc:sldLayoutMk cId="635381503" sldId="2147483824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27.405" v="21"/>
          <pc:sldLayoutMkLst>
            <pc:docMk/>
            <pc:sldMasterMk cId="3367336326" sldId="2147483817"/>
            <pc:sldLayoutMk cId="2210274162" sldId="2147483826"/>
          </pc:sldLayoutMkLst>
        </pc:sldLayoutChg>
      </pc:sldMasterChg>
      <pc:sldMasterChg chg="modTransition modSldLayout">
        <pc:chgData name="Eliuth Misraim Rojas" userId="5867d1c8-d7ce-4de4-96f7-8822de96f64e" providerId="ADAL" clId="{52854526-B72F-4E5B-8E13-C207D80BFED4}" dt="2022-12-02T20:26:28.652" v="23"/>
        <pc:sldMasterMkLst>
          <pc:docMk/>
          <pc:sldMasterMk cId="2819870457" sldId="2147483829"/>
        </pc:sldMasterMkLst>
        <pc:sldLayoutChg chg="modTransition">
          <pc:chgData name="Eliuth Misraim Rojas" userId="5867d1c8-d7ce-4de4-96f7-8822de96f64e" providerId="ADAL" clId="{52854526-B72F-4E5B-8E13-C207D80BFED4}" dt="2022-12-02T20:26:28.652" v="23"/>
          <pc:sldLayoutMkLst>
            <pc:docMk/>
            <pc:sldMasterMk cId="2819870457" sldId="2147483829"/>
            <pc:sldLayoutMk cId="3696453644" sldId="2147483830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28.652" v="23"/>
          <pc:sldLayoutMkLst>
            <pc:docMk/>
            <pc:sldMasterMk cId="2819870457" sldId="2147483829"/>
            <pc:sldLayoutMk cId="4110396052" sldId="2147483832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28.652" v="23"/>
          <pc:sldLayoutMkLst>
            <pc:docMk/>
            <pc:sldMasterMk cId="2819870457" sldId="2147483829"/>
            <pc:sldLayoutMk cId="276366103" sldId="2147483835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28.652" v="23"/>
          <pc:sldLayoutMkLst>
            <pc:docMk/>
            <pc:sldMasterMk cId="2819870457" sldId="2147483829"/>
            <pc:sldLayoutMk cId="1287462207" sldId="2147483836"/>
          </pc:sldLayoutMkLst>
        </pc:sldLayoutChg>
        <pc:sldLayoutChg chg="modTransition">
          <pc:chgData name="Eliuth Misraim Rojas" userId="5867d1c8-d7ce-4de4-96f7-8822de96f64e" providerId="ADAL" clId="{52854526-B72F-4E5B-8E13-C207D80BFED4}" dt="2022-12-02T20:26:28.652" v="23"/>
          <pc:sldLayoutMkLst>
            <pc:docMk/>
            <pc:sldMasterMk cId="2819870457" sldId="2147483829"/>
            <pc:sldLayoutMk cId="4122992842" sldId="214748383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12/2/2022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12/2/2022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224" y="4464028"/>
            <a:ext cx="9141619" cy="1641490"/>
          </a:xfrm>
        </p:spPr>
        <p:txBody>
          <a:bodyPr wrap="none" anchor="t">
            <a:normAutofit/>
          </a:bodyPr>
          <a:lstStyle>
            <a:lvl1pPr algn="r">
              <a:defRPr sz="9597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223" y="3694376"/>
            <a:ext cx="9141619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199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45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4367161"/>
            <a:ext cx="10512862" cy="81935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569" y="987426"/>
            <a:ext cx="10512862" cy="337973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69" y="5186516"/>
            <a:ext cx="10511274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5"/>
            <a:ext cx="10512862" cy="353434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69" y="4489399"/>
            <a:ext cx="10511274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83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365125"/>
            <a:ext cx="9300329" cy="2992904"/>
          </a:xfrm>
        </p:spPr>
        <p:txBody>
          <a:bodyPr anchor="ctr"/>
          <a:lstStyle>
            <a:lvl1pPr>
              <a:defRPr sz="4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365557"/>
            <a:ext cx="875002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982" y="4501729"/>
            <a:ext cx="10509686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0755" y="78682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5094" y="274320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4733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2326968"/>
            <a:ext cx="10512862" cy="2511835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69" y="4850581"/>
            <a:ext cx="10511274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3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6934" y="1885950"/>
            <a:ext cx="294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445" y="2571750"/>
            <a:ext cx="292658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6800" y="1885950"/>
            <a:ext cx="2935476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399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6249" y="2571750"/>
            <a:ext cx="2946027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6997" y="1885950"/>
            <a:ext cx="2931349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399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6997" y="2571750"/>
            <a:ext cx="2931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57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1738" y="4297503"/>
            <a:ext cx="293928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1738" y="2256354"/>
            <a:ext cx="29392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1738" y="4873766"/>
            <a:ext cx="293928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7808" y="4297503"/>
            <a:ext cx="292976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7807" y="2256354"/>
            <a:ext cx="292976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6454" y="4873765"/>
            <a:ext cx="293364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2290" y="4297503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2289" y="2256354"/>
            <a:ext cx="293134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2165" y="4873763"/>
            <a:ext cx="293523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36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59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1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2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309" y="4464028"/>
            <a:ext cx="9141619" cy="1641490"/>
          </a:xfrm>
        </p:spPr>
        <p:txBody>
          <a:bodyPr wrap="none" anchor="t">
            <a:normAutofit/>
          </a:bodyPr>
          <a:lstStyle>
            <a:lvl1pPr algn="l">
              <a:defRPr sz="9597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309" y="3693675"/>
            <a:ext cx="9141619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199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9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9709" y="1825625"/>
            <a:ext cx="5023907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8194" y="1825625"/>
            <a:ext cx="503264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2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09" y="1681163"/>
            <a:ext cx="5023907" cy="823912"/>
          </a:xfrm>
        </p:spPr>
        <p:txBody>
          <a:bodyPr anchor="b"/>
          <a:lstStyle>
            <a:lvl1pPr marL="0" indent="0">
              <a:buNone/>
              <a:defRPr sz="2399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09" y="2505075"/>
            <a:ext cx="502390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8194" y="1681163"/>
            <a:ext cx="5034237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8194" y="2505075"/>
            <a:ext cx="50342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6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6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09" y="2057400"/>
            <a:ext cx="3651074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79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09" y="2057400"/>
            <a:ext cx="3651074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9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08" y="1825625"/>
            <a:ext cx="102311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3F41C87-7AD9-4845-A077-840E4A0F3F06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70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5398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665412" y="4448401"/>
            <a:ext cx="9141619" cy="1641490"/>
          </a:xfrm>
        </p:spPr>
        <p:txBody>
          <a:bodyPr>
            <a:normAutofit/>
          </a:bodyPr>
          <a:lstStyle/>
          <a:p>
            <a:r>
              <a:rPr lang="en-US" dirty="0"/>
              <a:t>Material Handling Topics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Diciembre 2022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9AD3-EF68-4D08-94B6-F12DF076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Unos</a:t>
            </a:r>
            <a:r>
              <a:rPr lang="en-US" dirty="0"/>
              <a:t> </a:t>
            </a:r>
            <a:r>
              <a:rPr lang="en-US" dirty="0" err="1"/>
              <a:t>temillas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04293-D704-4B5F-9698-76B7690DE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Reporte</a:t>
            </a:r>
            <a:r>
              <a:rPr lang="en-US" dirty="0"/>
              <a:t> </a:t>
            </a:r>
            <a:r>
              <a:rPr lang="en-US" dirty="0" err="1"/>
              <a:t>reslot</a:t>
            </a:r>
            <a:r>
              <a:rPr lang="en-US" dirty="0"/>
              <a:t> </a:t>
            </a:r>
          </a:p>
          <a:p>
            <a:r>
              <a:rPr lang="en-US" dirty="0"/>
              <a:t>Spread = MAX/MIN debe ser mayor a 4 </a:t>
            </a:r>
          </a:p>
          <a:p>
            <a:r>
              <a:rPr lang="en-US" dirty="0" err="1"/>
              <a:t>Relacion</a:t>
            </a:r>
            <a:r>
              <a:rPr lang="en-US" dirty="0"/>
              <a:t> </a:t>
            </a:r>
            <a:r>
              <a:rPr lang="en-US" dirty="0" err="1"/>
              <a:t>Locs</a:t>
            </a:r>
            <a:r>
              <a:rPr lang="en-US" dirty="0"/>
              <a:t> QOH / MAX (</a:t>
            </a:r>
            <a:r>
              <a:rPr lang="en-US" dirty="0" err="1"/>
              <a:t>si</a:t>
            </a:r>
            <a:r>
              <a:rPr lang="en-US" dirty="0"/>
              <a:t> el QOH es </a:t>
            </a:r>
            <a:r>
              <a:rPr lang="en-US" dirty="0" err="1"/>
              <a:t>cercano</a:t>
            </a:r>
            <a:r>
              <a:rPr lang="en-US" dirty="0"/>
              <a:t> al max </a:t>
            </a:r>
            <a:r>
              <a:rPr lang="en-US" dirty="0" err="1"/>
              <a:t>incrementar</a:t>
            </a:r>
            <a:r>
              <a:rPr lang="en-US" dirty="0"/>
              <a:t> el max</a:t>
            </a:r>
          </a:p>
          <a:p>
            <a:r>
              <a:rPr lang="en-US" dirty="0"/>
              <a:t>OPCION 2 – 8 – 4 Para auditor parts numbers por </a:t>
            </a:r>
            <a:r>
              <a:rPr lang="en-US" dirty="0" err="1"/>
              <a:t>locacion</a:t>
            </a:r>
            <a:r>
              <a:rPr lang="en-US" dirty="0"/>
              <a:t> sin </a:t>
            </a:r>
            <a:r>
              <a:rPr lang="en-US" dirty="0" err="1"/>
              <a:t>necesidad</a:t>
            </a:r>
            <a:r>
              <a:rPr lang="en-US" dirty="0"/>
              <a:t> de </a:t>
            </a:r>
            <a:r>
              <a:rPr lang="en-US" dirty="0" err="1"/>
              <a:t>utililizar</a:t>
            </a:r>
            <a:r>
              <a:rPr lang="en-US" dirty="0"/>
              <a:t> F7</a:t>
            </a:r>
          </a:p>
          <a:p>
            <a:r>
              <a:rPr lang="en-US" dirty="0" err="1"/>
              <a:t>Trabajar</a:t>
            </a:r>
            <a:r>
              <a:rPr lang="en-US" dirty="0"/>
              <a:t> SP labor intensive </a:t>
            </a:r>
          </a:p>
          <a:p>
            <a:r>
              <a:rPr lang="en-US" dirty="0" err="1"/>
              <a:t>Utilizar</a:t>
            </a:r>
            <a:r>
              <a:rPr lang="en-US" dirty="0"/>
              <a:t> pick to clean report para </a:t>
            </a:r>
            <a:r>
              <a:rPr lang="en-US" dirty="0" err="1"/>
              <a:t>consolidar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0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88FE9-C2E3-46E5-9DFA-6D798CD22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Picks / Restock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8282F-4C71-4A9E-AE2C-C7B0B7508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Encontrar</a:t>
            </a:r>
            <a:r>
              <a:rPr lang="en-US" dirty="0"/>
              <a:t> la </a:t>
            </a:r>
            <a:r>
              <a:rPr lang="en-US" dirty="0" err="1"/>
              <a:t>manera</a:t>
            </a:r>
            <a:r>
              <a:rPr lang="en-US" dirty="0"/>
              <a:t> de </a:t>
            </a:r>
            <a:r>
              <a:rPr lang="en-US" dirty="0" err="1"/>
              <a:t>relacionar</a:t>
            </a:r>
            <a:r>
              <a:rPr lang="en-US" dirty="0"/>
              <a:t> el pick tracker con el restock </a:t>
            </a:r>
          </a:p>
          <a:p>
            <a:r>
              <a:rPr lang="en-US" dirty="0"/>
              <a:t>Ideas</a:t>
            </a:r>
          </a:p>
          <a:p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tabla</a:t>
            </a:r>
            <a:r>
              <a:rPr lang="en-US" dirty="0"/>
              <a:t> </a:t>
            </a:r>
            <a:r>
              <a:rPr lang="en-US" dirty="0" err="1"/>
              <a:t>pivote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pick tracker </a:t>
            </a:r>
            <a:r>
              <a:rPr lang="en-US" dirty="0" err="1"/>
              <a:t>filtrar</a:t>
            </a:r>
            <a:r>
              <a:rPr lang="en-US" dirty="0"/>
              <a:t> por material que mas se </a:t>
            </a:r>
            <a:r>
              <a:rPr lang="en-US" dirty="0" err="1"/>
              <a:t>pickea</a:t>
            </a:r>
            <a:r>
              <a:rPr lang="en-US" dirty="0"/>
              <a:t> y </a:t>
            </a:r>
            <a:r>
              <a:rPr lang="en-US" dirty="0" err="1"/>
              <a:t>compartar</a:t>
            </a:r>
            <a:r>
              <a:rPr lang="en-US" dirty="0"/>
              <a:t> con el </a:t>
            </a:r>
            <a:r>
              <a:rPr lang="en-US" dirty="0" err="1"/>
              <a:t>reslot</a:t>
            </a:r>
            <a:r>
              <a:rPr lang="en-US" dirty="0"/>
              <a:t> para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los </a:t>
            </a:r>
            <a:r>
              <a:rPr lang="en-US" dirty="0" err="1"/>
              <a:t>parametros</a:t>
            </a:r>
            <a:r>
              <a:rPr lang="en-US" dirty="0"/>
              <a:t> son </a:t>
            </a:r>
            <a:r>
              <a:rPr lang="en-US" dirty="0" err="1"/>
              <a:t>correctos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65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337B-00E2-487F-8F0B-C95A68DA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to clean macro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483CC-DDA9-4302-B11D-9EEF5858C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Utililizar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macro para </a:t>
            </a:r>
            <a:r>
              <a:rPr lang="en-US" dirty="0" err="1"/>
              <a:t>consolidar</a:t>
            </a:r>
            <a:r>
              <a:rPr lang="en-US" dirty="0"/>
              <a:t> y </a:t>
            </a:r>
            <a:r>
              <a:rPr lang="en-US" dirty="0" err="1"/>
              <a:t>bajar</a:t>
            </a:r>
            <a:r>
              <a:rPr lang="en-US" dirty="0"/>
              <a:t> los part numbers que </a:t>
            </a:r>
            <a:r>
              <a:rPr lang="en-US" dirty="0" err="1"/>
              <a:t>pueden</a:t>
            </a:r>
            <a:r>
              <a:rPr lang="en-US" dirty="0"/>
              <a:t> ser </a:t>
            </a:r>
            <a:r>
              <a:rPr lang="en-US" dirty="0" err="1"/>
              <a:t>reubicados</a:t>
            </a:r>
            <a:r>
              <a:rPr lang="en-US" dirty="0"/>
              <a:t> </a:t>
            </a:r>
            <a:r>
              <a:rPr lang="en-US" dirty="0" err="1"/>
              <a:t>completamente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locacion</a:t>
            </a:r>
            <a:r>
              <a:rPr lang="en-US" dirty="0"/>
              <a:t> </a:t>
            </a:r>
            <a:r>
              <a:rPr lang="en-US" dirty="0" err="1"/>
              <a:t>primaria</a:t>
            </a:r>
            <a:r>
              <a:rPr lang="en-US" dirty="0"/>
              <a:t> </a:t>
            </a:r>
          </a:p>
          <a:p>
            <a:r>
              <a:rPr lang="en-US" dirty="0" err="1"/>
              <a:t>procedimiento</a:t>
            </a:r>
            <a:endParaRPr lang="en-US" dirty="0"/>
          </a:p>
          <a:p>
            <a:r>
              <a:rPr lang="en-US" dirty="0"/>
              <a:t>first you need to run Oper1 report (Parts by Location Range)</a:t>
            </a:r>
          </a:p>
          <a:p>
            <a:r>
              <a:rPr lang="en-US" dirty="0"/>
              <a:t>stitch any multiple documents together and save the Parts By Location document as: </a:t>
            </a:r>
          </a:p>
          <a:p>
            <a:r>
              <a:rPr lang="en-US" dirty="0"/>
              <a:t>'   "YHUB Parts by Location.xlsb" in the 'Documents' folder in your W: drive**   '</a:t>
            </a:r>
          </a:p>
          <a:p>
            <a:r>
              <a:rPr lang="en-US" dirty="0"/>
              <a:t>'   Close out of Excel and run this macro from a new blank Excel workbook </a:t>
            </a:r>
          </a:p>
        </p:txBody>
      </p:sp>
    </p:spTree>
    <p:extLst>
      <p:ext uri="{BB962C8B-B14F-4D97-AF65-F5344CB8AC3E}">
        <p14:creationId xmlns:p14="http://schemas.microsoft.com/office/powerpoint/2010/main" val="381592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B8DE-DDD7-4724-BD30-FD70CC9B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Pasillo personal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72861-DDD9-4109-9691-ECCEACC24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Angel 53 54</a:t>
            </a:r>
          </a:p>
          <a:p>
            <a:r>
              <a:rPr lang="en-US" dirty="0"/>
              <a:t>Carlos 46 47 48 49</a:t>
            </a:r>
          </a:p>
          <a:p>
            <a:r>
              <a:rPr lang="en-US" dirty="0"/>
              <a:t>Marcelo 43 44 45</a:t>
            </a:r>
          </a:p>
          <a:p>
            <a:r>
              <a:rPr lang="en-US" dirty="0"/>
              <a:t>Luis 40 41 42</a:t>
            </a:r>
          </a:p>
          <a:p>
            <a:r>
              <a:rPr lang="en-US" dirty="0"/>
              <a:t>Uriel 37 38 39</a:t>
            </a:r>
          </a:p>
          <a:p>
            <a:r>
              <a:rPr lang="en-US" dirty="0"/>
              <a:t>TOM 34 35 36</a:t>
            </a:r>
          </a:p>
          <a:p>
            <a:r>
              <a:rPr lang="en-US" dirty="0"/>
              <a:t>Isaac 31 32 33</a:t>
            </a:r>
          </a:p>
          <a:p>
            <a:r>
              <a:rPr lang="en-US" dirty="0"/>
              <a:t>Miranda 28 29 30</a:t>
            </a:r>
          </a:p>
          <a:p>
            <a:r>
              <a:rPr lang="en-US" dirty="0"/>
              <a:t>Eliuth 50 51 52 55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75FBC-E0FE-4431-AAF7-537563A8A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812" y="33556"/>
            <a:ext cx="3772426" cy="67732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9DE952-7345-4863-99DE-897DD32324D4}"/>
              </a:ext>
            </a:extLst>
          </p:cNvPr>
          <p:cNvSpPr/>
          <p:nvPr/>
        </p:nvSpPr>
        <p:spPr>
          <a:xfrm>
            <a:off x="7999412" y="228600"/>
            <a:ext cx="3276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Miranda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7B5610-5EBB-4C92-ADCC-32FDC751EFDC}"/>
              </a:ext>
            </a:extLst>
          </p:cNvPr>
          <p:cNvSpPr/>
          <p:nvPr/>
        </p:nvSpPr>
        <p:spPr>
          <a:xfrm>
            <a:off x="8032079" y="728444"/>
            <a:ext cx="3276600" cy="109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Miranda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98D08-A85D-4982-9F41-699F7861C833}"/>
              </a:ext>
            </a:extLst>
          </p:cNvPr>
          <p:cNvSpPr/>
          <p:nvPr/>
        </p:nvSpPr>
        <p:spPr>
          <a:xfrm>
            <a:off x="7999412" y="1152271"/>
            <a:ext cx="32766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Isaac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0E3D66-6CEE-4C37-8E01-AAE7AFE64E06}"/>
              </a:ext>
            </a:extLst>
          </p:cNvPr>
          <p:cNvSpPr/>
          <p:nvPr/>
        </p:nvSpPr>
        <p:spPr>
          <a:xfrm>
            <a:off x="8032079" y="875507"/>
            <a:ext cx="3276600" cy="1097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Isaac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6C05FB-2526-44BC-A339-EE4BCB669CBD}"/>
              </a:ext>
            </a:extLst>
          </p:cNvPr>
          <p:cNvSpPr/>
          <p:nvPr/>
        </p:nvSpPr>
        <p:spPr>
          <a:xfrm>
            <a:off x="7999412" y="1624653"/>
            <a:ext cx="32766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337C04-A335-441A-8AF0-6E0167B83ADB}"/>
              </a:ext>
            </a:extLst>
          </p:cNvPr>
          <p:cNvSpPr/>
          <p:nvPr/>
        </p:nvSpPr>
        <p:spPr>
          <a:xfrm>
            <a:off x="8032079" y="2097035"/>
            <a:ext cx="3276600" cy="147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150492-088A-48A1-8607-2A8F81D295A7}"/>
              </a:ext>
            </a:extLst>
          </p:cNvPr>
          <p:cNvSpPr/>
          <p:nvPr/>
        </p:nvSpPr>
        <p:spPr>
          <a:xfrm>
            <a:off x="8026924" y="2541801"/>
            <a:ext cx="32766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Uriel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33008F-E79D-46E7-9D1C-42B8C5290702}"/>
              </a:ext>
            </a:extLst>
          </p:cNvPr>
          <p:cNvSpPr/>
          <p:nvPr/>
        </p:nvSpPr>
        <p:spPr>
          <a:xfrm>
            <a:off x="8026924" y="2277005"/>
            <a:ext cx="3276600" cy="1022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Uriel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434BE0-0962-4D47-9CA8-F9157EE70295}"/>
              </a:ext>
            </a:extLst>
          </p:cNvPr>
          <p:cNvSpPr/>
          <p:nvPr/>
        </p:nvSpPr>
        <p:spPr>
          <a:xfrm>
            <a:off x="8027185" y="3009107"/>
            <a:ext cx="327660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0F18B8-6824-4EDF-A0A6-B7496BC5BC9B}"/>
              </a:ext>
            </a:extLst>
          </p:cNvPr>
          <p:cNvSpPr/>
          <p:nvPr/>
        </p:nvSpPr>
        <p:spPr>
          <a:xfrm>
            <a:off x="8018725" y="3463110"/>
            <a:ext cx="3276600" cy="1619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759BCA-E184-47A2-B09B-0FAEC0154742}"/>
              </a:ext>
            </a:extLst>
          </p:cNvPr>
          <p:cNvSpPr/>
          <p:nvPr/>
        </p:nvSpPr>
        <p:spPr>
          <a:xfrm>
            <a:off x="8018725" y="3930416"/>
            <a:ext cx="3276600" cy="304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Marcelo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411622-114D-47ED-83DB-0092BE7CCC10}"/>
              </a:ext>
            </a:extLst>
          </p:cNvPr>
          <p:cNvSpPr/>
          <p:nvPr/>
        </p:nvSpPr>
        <p:spPr>
          <a:xfrm>
            <a:off x="8018725" y="3621625"/>
            <a:ext cx="3276600" cy="16196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Marcelo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4046CA-65D2-40A6-8A1A-1FC8C93955A7}"/>
              </a:ext>
            </a:extLst>
          </p:cNvPr>
          <p:cNvSpPr/>
          <p:nvPr/>
        </p:nvSpPr>
        <p:spPr>
          <a:xfrm>
            <a:off x="8018725" y="4404093"/>
            <a:ext cx="3276600" cy="3048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Carlos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C43756-1A2B-441B-BBD7-78B2D4BD9F21}"/>
              </a:ext>
            </a:extLst>
          </p:cNvPr>
          <p:cNvSpPr/>
          <p:nvPr/>
        </p:nvSpPr>
        <p:spPr>
          <a:xfrm>
            <a:off x="7999412" y="4877770"/>
            <a:ext cx="3276600" cy="3048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Carlos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0AB7AA-0F88-47A6-8E94-E52E8234A4F3}"/>
              </a:ext>
            </a:extLst>
          </p:cNvPr>
          <p:cNvSpPr/>
          <p:nvPr/>
        </p:nvSpPr>
        <p:spPr>
          <a:xfrm>
            <a:off x="8018725" y="6405062"/>
            <a:ext cx="3276600" cy="16833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Eliuth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C52851-A9F3-4D81-AE79-E7901ACB0140}"/>
              </a:ext>
            </a:extLst>
          </p:cNvPr>
          <p:cNvSpPr/>
          <p:nvPr/>
        </p:nvSpPr>
        <p:spPr>
          <a:xfrm>
            <a:off x="8026924" y="5786960"/>
            <a:ext cx="3276600" cy="16833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Eliuth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B54903-FFAB-4AD1-A5D5-794DAF860304}"/>
              </a:ext>
            </a:extLst>
          </p:cNvPr>
          <p:cNvSpPr/>
          <p:nvPr/>
        </p:nvSpPr>
        <p:spPr>
          <a:xfrm>
            <a:off x="8026924" y="5351448"/>
            <a:ext cx="3276600" cy="26932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Eliuth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539672-58E8-4693-9F0C-F9BF39D01009}"/>
              </a:ext>
            </a:extLst>
          </p:cNvPr>
          <p:cNvSpPr/>
          <p:nvPr/>
        </p:nvSpPr>
        <p:spPr>
          <a:xfrm>
            <a:off x="8018725" y="5940787"/>
            <a:ext cx="3276600" cy="16833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D62F44-FFA4-40AF-9265-54F80F2F29B5}"/>
              </a:ext>
            </a:extLst>
          </p:cNvPr>
          <p:cNvSpPr/>
          <p:nvPr/>
        </p:nvSpPr>
        <p:spPr>
          <a:xfrm>
            <a:off x="8018725" y="6227732"/>
            <a:ext cx="3276600" cy="16833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Angel</a:t>
            </a:r>
          </a:p>
        </p:txBody>
      </p:sp>
    </p:spTree>
    <p:extLst>
      <p:ext uri="{BB962C8B-B14F-4D97-AF65-F5344CB8AC3E}">
        <p14:creationId xmlns:p14="http://schemas.microsoft.com/office/powerpoint/2010/main" val="106692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4F8B-F922-47AE-8609-69A55D01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Reestructura</a:t>
            </a:r>
            <a:r>
              <a:rPr lang="en-US" dirty="0"/>
              <a:t> </a:t>
            </a:r>
            <a:r>
              <a:rPr lang="en-US" dirty="0" err="1"/>
              <a:t>primarias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EC4CA-1304-473A-9B5A-E65931EBE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709" y="1825625"/>
            <a:ext cx="6879704" cy="4351338"/>
          </a:xfrm>
        </p:spPr>
        <p:txBody>
          <a:bodyPr/>
          <a:lstStyle/>
          <a:p>
            <a:r>
              <a:rPr lang="en-US" dirty="0" err="1"/>
              <a:t>Metodo</a:t>
            </a:r>
            <a:r>
              <a:rPr lang="en-US" dirty="0"/>
              <a:t> ABC </a:t>
            </a:r>
          </a:p>
          <a:p>
            <a:r>
              <a:rPr lang="en-US" dirty="0"/>
              <a:t>HI RUNNERS </a:t>
            </a:r>
          </a:p>
          <a:p>
            <a:r>
              <a:rPr lang="en-US" dirty="0"/>
              <a:t>Packing non packing </a:t>
            </a:r>
          </a:p>
          <a:p>
            <a:r>
              <a:rPr lang="en-US" dirty="0"/>
              <a:t>Hazmat </a:t>
            </a:r>
          </a:p>
          <a:p>
            <a:r>
              <a:rPr lang="en-US" dirty="0"/>
              <a:t>Bulky </a:t>
            </a:r>
          </a:p>
          <a:p>
            <a:r>
              <a:rPr lang="en-US" dirty="0" err="1"/>
              <a:t>Categorias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AA5FBA-59B7-4985-8757-BE88B5361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450" y="0"/>
            <a:ext cx="3772426" cy="67732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F2A001-981B-4459-869B-4AC43BD657B7}"/>
              </a:ext>
            </a:extLst>
          </p:cNvPr>
          <p:cNvSpPr/>
          <p:nvPr/>
        </p:nvSpPr>
        <p:spPr>
          <a:xfrm>
            <a:off x="8685212" y="228600"/>
            <a:ext cx="609600" cy="6264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dirty="0"/>
              <a:t>Hi RUNNERS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189E3A-EF89-4237-B275-3FDB9EF60612}"/>
              </a:ext>
            </a:extLst>
          </p:cNvPr>
          <p:cNvSpPr/>
          <p:nvPr/>
        </p:nvSpPr>
        <p:spPr>
          <a:xfrm>
            <a:off x="9294812" y="5867400"/>
            <a:ext cx="25908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 value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DABE16-4F18-479E-9D42-2C9F34FF2553}"/>
              </a:ext>
            </a:extLst>
          </p:cNvPr>
          <p:cNvSpPr/>
          <p:nvPr/>
        </p:nvSpPr>
        <p:spPr>
          <a:xfrm>
            <a:off x="9310002" y="3886200"/>
            <a:ext cx="2590800" cy="19897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Bulky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B03A7D-C154-4C33-89BE-209CA0A4BA2D}"/>
              </a:ext>
            </a:extLst>
          </p:cNvPr>
          <p:cNvSpPr/>
          <p:nvPr/>
        </p:nvSpPr>
        <p:spPr>
          <a:xfrm>
            <a:off x="9310002" y="228600"/>
            <a:ext cx="2590800" cy="2590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tornilleria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03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1FE7-71E7-4688-A27F-79FDE37A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Separar</a:t>
            </a:r>
            <a:r>
              <a:rPr lang="en-US" dirty="0"/>
              <a:t> material similar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13CE-FB84-4C0A-8F34-020FD51A7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haber</a:t>
            </a:r>
            <a:r>
              <a:rPr lang="en-US" dirty="0"/>
              <a:t> mas de 2 </a:t>
            </a:r>
            <a:r>
              <a:rPr lang="en-US" dirty="0" err="1"/>
              <a:t>numeros</a:t>
            </a:r>
            <a:r>
              <a:rPr lang="en-US" dirty="0"/>
              <a:t> de </a:t>
            </a:r>
            <a:r>
              <a:rPr lang="en-US" dirty="0" err="1"/>
              <a:t>parte</a:t>
            </a:r>
            <a:r>
              <a:rPr lang="en-US" dirty="0"/>
              <a:t> por </a:t>
            </a:r>
            <a:r>
              <a:rPr lang="en-US" dirty="0" err="1"/>
              <a:t>tarima</a:t>
            </a:r>
            <a:r>
              <a:rPr lang="en-US" dirty="0"/>
              <a:t> </a:t>
            </a:r>
          </a:p>
          <a:p>
            <a:r>
              <a:rPr lang="en-US" dirty="0"/>
              <a:t>Si </a:t>
            </a:r>
            <a:r>
              <a:rPr lang="en-US" dirty="0" err="1"/>
              <a:t>sobra</a:t>
            </a:r>
            <a:r>
              <a:rPr lang="en-US" dirty="0"/>
              <a:t> una </a:t>
            </a:r>
            <a:r>
              <a:rPr lang="en-US" dirty="0" err="1"/>
              <a:t>caja</a:t>
            </a:r>
            <a:r>
              <a:rPr lang="en-US" dirty="0"/>
              <a:t> </a:t>
            </a:r>
            <a:r>
              <a:rPr lang="en-US" dirty="0" err="1"/>
              <a:t>ajustar</a:t>
            </a:r>
            <a:r>
              <a:rPr lang="en-US" dirty="0"/>
              <a:t> </a:t>
            </a:r>
            <a:r>
              <a:rPr lang="en-US" dirty="0" err="1"/>
              <a:t>parametros</a:t>
            </a:r>
            <a:r>
              <a:rPr lang="en-US" dirty="0"/>
              <a:t> de la </a:t>
            </a:r>
            <a:r>
              <a:rPr lang="en-US" dirty="0" err="1"/>
              <a:t>locacion</a:t>
            </a:r>
            <a:r>
              <a:rPr lang="en-US" dirty="0"/>
              <a:t> </a:t>
            </a:r>
            <a:r>
              <a:rPr lang="en-US" dirty="0" err="1"/>
              <a:t>primaria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581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0E344AF0D3FF4C962EB5008E79E15B" ma:contentTypeVersion="5" ma:contentTypeDescription="Create a new document." ma:contentTypeScope="" ma:versionID="ce01a46f1574d3c5e4bfcfb1b03fa300">
  <xsd:schema xmlns:xsd="http://www.w3.org/2001/XMLSchema" xmlns:xs="http://www.w3.org/2001/XMLSchema" xmlns:p="http://schemas.microsoft.com/office/2006/metadata/properties" xmlns:ns3="fdb430ab-73c0-4912-8626-d15f7fe1bdb8" xmlns:ns4="17fb94dd-8c41-42d5-a09e-0f286a6c778c" targetNamespace="http://schemas.microsoft.com/office/2006/metadata/properties" ma:root="true" ma:fieldsID="c64d65848fbeeda8189c2e51676bfcea" ns3:_="" ns4:_="">
    <xsd:import namespace="fdb430ab-73c0-4912-8626-d15f7fe1bdb8"/>
    <xsd:import namespace="17fb94dd-8c41-42d5-a09e-0f286a6c77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b430ab-73c0-4912-8626-d15f7fe1bd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fb94dd-8c41-42d5-a09e-0f286a6c778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ECE77B-DD04-4554-8E51-6DF27CF4A1B5}">
  <ds:schemaRefs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fdb430ab-73c0-4912-8626-d15f7fe1bdb8"/>
    <ds:schemaRef ds:uri="http://schemas.openxmlformats.org/package/2006/metadata/core-properties"/>
    <ds:schemaRef ds:uri="http://schemas.microsoft.com/office/2006/documentManagement/types"/>
    <ds:schemaRef ds:uri="17fb94dd-8c41-42d5-a09e-0f286a6c778c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032A4CB-77A9-4856-B9BB-C361F88690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70AB04-B218-4CA3-A56A-BE23A8CA93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b430ab-73c0-4912-8626-d15f7fe1bdb8"/>
    <ds:schemaRef ds:uri="17fb94dd-8c41-42d5-a09e-0f286a6c77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147</TotalTime>
  <Words>291</Words>
  <Application>Microsoft Office PowerPoint</Application>
  <PresentationFormat>Custom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Depth</vt:lpstr>
      <vt:lpstr>Material Handling Topics</vt:lpstr>
      <vt:lpstr>Unos temillas</vt:lpstr>
      <vt:lpstr>Picks / Restock Ratio</vt:lpstr>
      <vt:lpstr>Pick to clean macro </vt:lpstr>
      <vt:lpstr>Pasillo personal </vt:lpstr>
      <vt:lpstr>Reestructura primarias</vt:lpstr>
      <vt:lpstr>Separar material similar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 Handling Topics</dc:title>
  <dc:creator>Eliuth Misraim Rojas</dc:creator>
  <cp:lastModifiedBy>Eliuth Misraim Rojas</cp:lastModifiedBy>
  <cp:revision>12</cp:revision>
  <dcterms:created xsi:type="dcterms:W3CDTF">2022-09-26T16:12:22Z</dcterms:created>
  <dcterms:modified xsi:type="dcterms:W3CDTF">2022-12-02T22:14:49Z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0x010100290E344AF0D3FF4C962EB5008E79E15B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