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5" r:id="rId5"/>
    <p:sldId id="322" r:id="rId6"/>
    <p:sldId id="310" r:id="rId7"/>
    <p:sldId id="320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>
        <p:scale>
          <a:sx n="125" d="100"/>
          <a:sy n="125" d="100"/>
        </p:scale>
        <p:origin x="90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DF9C4A-6A87-4380-91E7-5254634514C3}" type="doc">
      <dgm:prSet loTypeId="urn:microsoft.com/office/officeart/2005/8/layout/hierarchy6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58F3B7-E706-47A0-870F-9413EE561213}">
      <dgm:prSet phldrT="[Text]" custT="1"/>
      <dgm:spPr/>
      <dgm:t>
        <a:bodyPr/>
        <a:lstStyle/>
        <a:p>
          <a:r>
            <a:rPr lang="en-US" sz="2800" dirty="0"/>
            <a:t>MH</a:t>
          </a:r>
        </a:p>
      </dgm:t>
    </dgm:pt>
    <dgm:pt modelId="{C13AB4C3-1503-4003-B7D1-6006AABB09C6}" type="parTrans" cxnId="{5CEB749C-14AF-4846-8CFB-4A1EF304FDAF}">
      <dgm:prSet/>
      <dgm:spPr/>
      <dgm:t>
        <a:bodyPr/>
        <a:lstStyle/>
        <a:p>
          <a:endParaRPr lang="en-US" sz="4000"/>
        </a:p>
      </dgm:t>
    </dgm:pt>
    <dgm:pt modelId="{0CB2D37A-3AD7-4499-9988-D62F87AD422D}" type="sibTrans" cxnId="{5CEB749C-14AF-4846-8CFB-4A1EF304FDAF}">
      <dgm:prSet/>
      <dgm:spPr/>
    </dgm:pt>
    <dgm:pt modelId="{F3E3FD0D-78CE-441F-B068-8227B3A2270D}">
      <dgm:prSet phldrT="[Text]" custT="1"/>
      <dgm:spPr/>
      <dgm:t>
        <a:bodyPr/>
        <a:lstStyle/>
        <a:p>
          <a:r>
            <a:rPr lang="en-US" sz="2800" dirty="0" err="1"/>
            <a:t>primarias</a:t>
          </a:r>
          <a:endParaRPr lang="en-US" sz="2800" dirty="0"/>
        </a:p>
      </dgm:t>
    </dgm:pt>
    <dgm:pt modelId="{EA9DFA36-C1E8-4AB5-810C-5A264BEFA925}" type="parTrans" cxnId="{1E4EF050-F9AB-4C69-964D-9A43B0ABA1B4}">
      <dgm:prSet/>
      <dgm:spPr/>
      <dgm:t>
        <a:bodyPr/>
        <a:lstStyle/>
        <a:p>
          <a:endParaRPr lang="en-US" sz="4000"/>
        </a:p>
      </dgm:t>
    </dgm:pt>
    <dgm:pt modelId="{D6502449-BC5A-43E3-AE3C-06B9194B8A8B}" type="sibTrans" cxnId="{1E4EF050-F9AB-4C69-964D-9A43B0ABA1B4}">
      <dgm:prSet/>
      <dgm:spPr/>
    </dgm:pt>
    <dgm:pt modelId="{FF4EC4B4-210B-47B8-A957-E05D31441D0C}">
      <dgm:prSet phldrT="[Text]" custT="1"/>
      <dgm:spPr/>
      <dgm:t>
        <a:bodyPr/>
        <a:lstStyle/>
        <a:p>
          <a:r>
            <a:rPr lang="en-US" sz="2800" dirty="0" err="1"/>
            <a:t>secundarias</a:t>
          </a:r>
          <a:endParaRPr lang="en-US" sz="2800" dirty="0"/>
        </a:p>
      </dgm:t>
    </dgm:pt>
    <dgm:pt modelId="{567C8517-799E-4BD1-A962-CFAC0E27139A}" type="parTrans" cxnId="{8BDDAFAB-9717-4CD2-A659-708A11C10AD0}">
      <dgm:prSet/>
      <dgm:spPr/>
      <dgm:t>
        <a:bodyPr/>
        <a:lstStyle/>
        <a:p>
          <a:endParaRPr lang="en-US" sz="4000"/>
        </a:p>
      </dgm:t>
    </dgm:pt>
    <dgm:pt modelId="{9B4067EA-D2DF-494A-8F5D-BB519D5581D8}" type="sibTrans" cxnId="{8BDDAFAB-9717-4CD2-A659-708A11C10AD0}">
      <dgm:prSet/>
      <dgm:spPr/>
    </dgm:pt>
    <dgm:pt modelId="{2360D92E-EE1A-48A1-8EB9-AA8BD1A170A7}">
      <dgm:prSet custT="1"/>
      <dgm:spPr/>
      <dgm:t>
        <a:bodyPr/>
        <a:lstStyle/>
        <a:p>
          <a:r>
            <a:rPr lang="en-US" sz="1600" dirty="0"/>
            <a:t>Restock</a:t>
          </a:r>
        </a:p>
      </dgm:t>
    </dgm:pt>
    <dgm:pt modelId="{27F10EF8-D50E-49EF-8D6B-165CCFB52618}" type="parTrans" cxnId="{A26ADD78-4697-49DC-A74A-082DDBE2EA4C}">
      <dgm:prSet/>
      <dgm:spPr/>
      <dgm:t>
        <a:bodyPr/>
        <a:lstStyle/>
        <a:p>
          <a:endParaRPr lang="en-US" sz="4000"/>
        </a:p>
      </dgm:t>
    </dgm:pt>
    <dgm:pt modelId="{B2E99F7A-8BB6-4CA9-BB04-3CABC15997D9}" type="sibTrans" cxnId="{A26ADD78-4697-49DC-A74A-082DDBE2EA4C}">
      <dgm:prSet/>
      <dgm:spPr/>
      <dgm:t>
        <a:bodyPr/>
        <a:lstStyle/>
        <a:p>
          <a:endParaRPr lang="en-US" sz="4000"/>
        </a:p>
      </dgm:t>
    </dgm:pt>
    <dgm:pt modelId="{4511709B-1445-44CD-8FA3-47053C920E7A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600" dirty="0"/>
            <a:t>Shelf </a:t>
          </a:r>
          <a:r>
            <a:rPr lang="en-US" sz="1600" dirty="0" err="1"/>
            <a:t>mant</a:t>
          </a:r>
          <a:endParaRPr lang="en-US" sz="1600" dirty="0"/>
        </a:p>
      </dgm:t>
    </dgm:pt>
    <dgm:pt modelId="{6DCCB5E1-0917-4918-B584-724EC4286691}" type="parTrans" cxnId="{15729A26-E89D-4905-A082-E62EB161A70A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4000"/>
        </a:p>
      </dgm:t>
    </dgm:pt>
    <dgm:pt modelId="{E5BEF90F-FA2D-4B8E-B7F9-A46CB3DB1D95}" type="sibTrans" cxnId="{15729A26-E89D-4905-A082-E62EB161A70A}">
      <dgm:prSet/>
      <dgm:spPr/>
      <dgm:t>
        <a:bodyPr/>
        <a:lstStyle/>
        <a:p>
          <a:endParaRPr lang="en-US" sz="4000"/>
        </a:p>
      </dgm:t>
    </dgm:pt>
    <dgm:pt modelId="{D5D9ACB3-2F37-4B72-9C5C-4D76610E6BC6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600" dirty="0"/>
            <a:t>Labor intensive</a:t>
          </a:r>
        </a:p>
      </dgm:t>
    </dgm:pt>
    <dgm:pt modelId="{255897C5-7979-4FDB-836A-D6ACF274109A}" type="parTrans" cxnId="{E7155D62-72BD-414E-BAE2-CBEDB4040FE8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4000"/>
        </a:p>
      </dgm:t>
    </dgm:pt>
    <dgm:pt modelId="{7058CC67-0055-4EED-A1BC-CEC3FC701088}" type="sibTrans" cxnId="{E7155D62-72BD-414E-BAE2-CBEDB4040FE8}">
      <dgm:prSet/>
      <dgm:spPr/>
      <dgm:t>
        <a:bodyPr/>
        <a:lstStyle/>
        <a:p>
          <a:endParaRPr lang="en-US" sz="4000"/>
        </a:p>
      </dgm:t>
    </dgm:pt>
    <dgm:pt modelId="{BFE70B72-6D1C-4504-9BDC-7D1BB3325CCC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600" dirty="0"/>
            <a:t>Empty </a:t>
          </a:r>
          <a:r>
            <a:rPr lang="en-US" sz="1600" dirty="0" err="1"/>
            <a:t>locs</a:t>
          </a:r>
          <a:endParaRPr lang="en-US" sz="1600" dirty="0"/>
        </a:p>
      </dgm:t>
    </dgm:pt>
    <dgm:pt modelId="{DD8A215B-7791-45C3-B7C1-2699691C0C06}" type="parTrans" cxnId="{A6944001-6E2C-4BD7-8118-62C0C4B875FA}">
      <dgm:prSet/>
      <dgm:spPr/>
      <dgm:t>
        <a:bodyPr/>
        <a:lstStyle/>
        <a:p>
          <a:endParaRPr lang="en-US" sz="4000"/>
        </a:p>
      </dgm:t>
    </dgm:pt>
    <dgm:pt modelId="{E8E3691E-4115-432A-903B-F38A89C7EE4D}" type="sibTrans" cxnId="{A6944001-6E2C-4BD7-8118-62C0C4B875FA}">
      <dgm:prSet/>
      <dgm:spPr/>
      <dgm:t>
        <a:bodyPr/>
        <a:lstStyle/>
        <a:p>
          <a:endParaRPr lang="en-US" sz="4000"/>
        </a:p>
      </dgm:t>
    </dgm:pt>
    <dgm:pt modelId="{BCFC488F-72B7-46BA-88B1-31E949B92F44}">
      <dgm:prSet custT="1"/>
      <dgm:spPr/>
      <dgm:t>
        <a:bodyPr/>
        <a:lstStyle/>
        <a:p>
          <a:r>
            <a:rPr lang="en-US" sz="1600" dirty="0" err="1"/>
            <a:t>Subir</a:t>
          </a:r>
          <a:endParaRPr lang="en-US" sz="1600" dirty="0"/>
        </a:p>
      </dgm:t>
    </dgm:pt>
    <dgm:pt modelId="{7D13E1E1-7767-4372-93E3-4251A1262AE6}" type="parTrans" cxnId="{7C2180A5-51F6-4262-8A73-1A3BB19DD918}">
      <dgm:prSet/>
      <dgm:spPr/>
      <dgm:t>
        <a:bodyPr/>
        <a:lstStyle/>
        <a:p>
          <a:endParaRPr lang="en-US" sz="4000"/>
        </a:p>
      </dgm:t>
    </dgm:pt>
    <dgm:pt modelId="{FFFE0761-41F2-48E3-A3C1-A6255A5D0598}" type="sibTrans" cxnId="{7C2180A5-51F6-4262-8A73-1A3BB19DD918}">
      <dgm:prSet/>
      <dgm:spPr/>
      <dgm:t>
        <a:bodyPr/>
        <a:lstStyle/>
        <a:p>
          <a:endParaRPr lang="en-US" sz="4000"/>
        </a:p>
      </dgm:t>
    </dgm:pt>
    <dgm:pt modelId="{A88C95A1-3668-4781-B22C-BF1412208141}">
      <dgm:prSet custT="1"/>
      <dgm:spPr/>
      <dgm:t>
        <a:bodyPr/>
        <a:lstStyle/>
        <a:p>
          <a:r>
            <a:rPr lang="en-US" sz="1600" dirty="0" err="1"/>
            <a:t>Espacios</a:t>
          </a:r>
          <a:endParaRPr lang="en-US" sz="1600" dirty="0"/>
        </a:p>
      </dgm:t>
    </dgm:pt>
    <dgm:pt modelId="{2AEB417C-FBEA-4BA6-8AC2-89B4A3600BEB}" type="parTrans" cxnId="{4C07D8CD-A594-4823-B305-EB8EFFC77382}">
      <dgm:prSet/>
      <dgm:spPr/>
      <dgm:t>
        <a:bodyPr/>
        <a:lstStyle/>
        <a:p>
          <a:endParaRPr lang="en-US" sz="4000"/>
        </a:p>
      </dgm:t>
    </dgm:pt>
    <dgm:pt modelId="{E7F794E3-FF69-4367-BEB3-DBC711405160}" type="sibTrans" cxnId="{4C07D8CD-A594-4823-B305-EB8EFFC77382}">
      <dgm:prSet/>
      <dgm:spPr/>
      <dgm:t>
        <a:bodyPr/>
        <a:lstStyle/>
        <a:p>
          <a:endParaRPr lang="en-US" sz="4000"/>
        </a:p>
      </dgm:t>
    </dgm:pt>
    <dgm:pt modelId="{B5A243F2-B424-4945-ADAF-9872A66E3FFD}">
      <dgm:prSet custT="1"/>
      <dgm:spPr/>
      <dgm:t>
        <a:bodyPr/>
        <a:lstStyle/>
        <a:p>
          <a:r>
            <a:rPr lang="en-US" sz="1600" dirty="0" err="1"/>
            <a:t>Consolidar</a:t>
          </a:r>
          <a:endParaRPr lang="en-US" sz="1600" dirty="0"/>
        </a:p>
      </dgm:t>
    </dgm:pt>
    <dgm:pt modelId="{A7AB2664-5C47-4D07-89DD-03ABC38D3475}" type="parTrans" cxnId="{495335B3-BC31-40B5-A659-ABBEC7E02DA7}">
      <dgm:prSet/>
      <dgm:spPr/>
      <dgm:t>
        <a:bodyPr/>
        <a:lstStyle/>
        <a:p>
          <a:endParaRPr lang="en-US" sz="4000"/>
        </a:p>
      </dgm:t>
    </dgm:pt>
    <dgm:pt modelId="{538D7A81-8C9A-491F-A3DE-20913FA62815}" type="sibTrans" cxnId="{495335B3-BC31-40B5-A659-ABBEC7E02DA7}">
      <dgm:prSet/>
      <dgm:spPr/>
      <dgm:t>
        <a:bodyPr/>
        <a:lstStyle/>
        <a:p>
          <a:endParaRPr lang="en-US" sz="4000"/>
        </a:p>
      </dgm:t>
    </dgm:pt>
    <dgm:pt modelId="{B93EDDAB-DEEA-4196-B43D-748D36984A8F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600" dirty="0" err="1"/>
            <a:t>Agin</a:t>
          </a:r>
          <a:r>
            <a:rPr lang="en-US" sz="1600" dirty="0"/>
            <a:t> report</a:t>
          </a:r>
        </a:p>
      </dgm:t>
    </dgm:pt>
    <dgm:pt modelId="{D711D334-4F3B-4406-B468-A600E069883D}" type="parTrans" cxnId="{A4B7A9AE-A760-4494-B431-F30DEF6877F4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4000"/>
        </a:p>
      </dgm:t>
    </dgm:pt>
    <dgm:pt modelId="{B5FD8ACF-258E-45AB-828D-3051EB2B378D}" type="sibTrans" cxnId="{A4B7A9AE-A760-4494-B431-F30DEF6877F4}">
      <dgm:prSet/>
      <dgm:spPr/>
      <dgm:t>
        <a:bodyPr/>
        <a:lstStyle/>
        <a:p>
          <a:endParaRPr lang="en-US" sz="4000"/>
        </a:p>
      </dgm:t>
    </dgm:pt>
    <dgm:pt modelId="{9C07B18A-B8E9-4A06-AA8F-A57F17EC2A6D}" type="pres">
      <dgm:prSet presAssocID="{98DF9C4A-6A87-4380-91E7-5254634514C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AC5E78-95FE-4320-B4D5-4AE139708137}" type="pres">
      <dgm:prSet presAssocID="{98DF9C4A-6A87-4380-91E7-5254634514C3}" presName="hierFlow" presStyleCnt="0"/>
      <dgm:spPr/>
    </dgm:pt>
    <dgm:pt modelId="{E94FDDCE-2586-42F1-A98A-8C3F7739A590}" type="pres">
      <dgm:prSet presAssocID="{98DF9C4A-6A87-4380-91E7-5254634514C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E094148-AAC1-4FB6-9F9A-BF2988F5467F}" type="pres">
      <dgm:prSet presAssocID="{2558F3B7-E706-47A0-870F-9413EE561213}" presName="Name14" presStyleCnt="0"/>
      <dgm:spPr/>
    </dgm:pt>
    <dgm:pt modelId="{E5CCF47E-34DE-4674-A1BB-65B1F6A77B33}" type="pres">
      <dgm:prSet presAssocID="{2558F3B7-E706-47A0-870F-9413EE561213}" presName="level1Shape" presStyleLbl="node0" presStyleIdx="0" presStyleCnt="1">
        <dgm:presLayoutVars>
          <dgm:chPref val="3"/>
        </dgm:presLayoutVars>
      </dgm:prSet>
      <dgm:spPr/>
    </dgm:pt>
    <dgm:pt modelId="{7E397044-EE5B-4E99-8F4F-624CBE8B6E79}" type="pres">
      <dgm:prSet presAssocID="{2558F3B7-E706-47A0-870F-9413EE561213}" presName="hierChild2" presStyleCnt="0"/>
      <dgm:spPr/>
    </dgm:pt>
    <dgm:pt modelId="{B8E03696-033D-4186-BE5B-2179C354CDB4}" type="pres">
      <dgm:prSet presAssocID="{EA9DFA36-C1E8-4AB5-810C-5A264BEFA925}" presName="Name19" presStyleLbl="parChTrans1D2" presStyleIdx="0" presStyleCnt="2"/>
      <dgm:spPr/>
    </dgm:pt>
    <dgm:pt modelId="{7FFEAEF7-A03B-4453-B8A1-90ABC4A25C2E}" type="pres">
      <dgm:prSet presAssocID="{F3E3FD0D-78CE-441F-B068-8227B3A2270D}" presName="Name21" presStyleCnt="0"/>
      <dgm:spPr/>
    </dgm:pt>
    <dgm:pt modelId="{BCC88FA9-D54D-46FF-8BAA-70631309244B}" type="pres">
      <dgm:prSet presAssocID="{F3E3FD0D-78CE-441F-B068-8227B3A2270D}" presName="level2Shape" presStyleLbl="node2" presStyleIdx="0" presStyleCnt="2" custScaleX="216260"/>
      <dgm:spPr/>
    </dgm:pt>
    <dgm:pt modelId="{40F210C6-32EC-4322-8D73-343FB35186E4}" type="pres">
      <dgm:prSet presAssocID="{F3E3FD0D-78CE-441F-B068-8227B3A2270D}" presName="hierChild3" presStyleCnt="0"/>
      <dgm:spPr/>
    </dgm:pt>
    <dgm:pt modelId="{6B9C62D0-A0F4-455E-90F0-4CBEEE9A92C0}" type="pres">
      <dgm:prSet presAssocID="{27F10EF8-D50E-49EF-8D6B-165CCFB52618}" presName="Name19" presStyleLbl="parChTrans1D3" presStyleIdx="0" presStyleCnt="8"/>
      <dgm:spPr/>
    </dgm:pt>
    <dgm:pt modelId="{83963C25-40CC-4B82-8A79-A87B76BF04BD}" type="pres">
      <dgm:prSet presAssocID="{2360D92E-EE1A-48A1-8EB9-AA8BD1A170A7}" presName="Name21" presStyleCnt="0"/>
      <dgm:spPr/>
    </dgm:pt>
    <dgm:pt modelId="{CFBDC37F-D84E-43B3-A2AA-B7852FFDC488}" type="pres">
      <dgm:prSet presAssocID="{2360D92E-EE1A-48A1-8EB9-AA8BD1A170A7}" presName="level2Shape" presStyleLbl="node3" presStyleIdx="0" presStyleCnt="8"/>
      <dgm:spPr/>
    </dgm:pt>
    <dgm:pt modelId="{93FB2E23-58FB-4654-9D07-0FB691A7DBC5}" type="pres">
      <dgm:prSet presAssocID="{2360D92E-EE1A-48A1-8EB9-AA8BD1A170A7}" presName="hierChild3" presStyleCnt="0"/>
      <dgm:spPr/>
    </dgm:pt>
    <dgm:pt modelId="{7F3E7AA4-5405-4DBD-9104-7E83E72C5486}" type="pres">
      <dgm:prSet presAssocID="{7D13E1E1-7767-4372-93E3-4251A1262AE6}" presName="Name19" presStyleLbl="parChTrans1D3" presStyleIdx="1" presStyleCnt="8"/>
      <dgm:spPr/>
    </dgm:pt>
    <dgm:pt modelId="{3F6CF2EF-436E-4646-9FE5-982EEF957204}" type="pres">
      <dgm:prSet presAssocID="{BCFC488F-72B7-46BA-88B1-31E949B92F44}" presName="Name21" presStyleCnt="0"/>
      <dgm:spPr/>
    </dgm:pt>
    <dgm:pt modelId="{2415D0C0-BA0C-48EE-BE8A-4F98E8573541}" type="pres">
      <dgm:prSet presAssocID="{BCFC488F-72B7-46BA-88B1-31E949B92F44}" presName="level2Shape" presStyleLbl="node3" presStyleIdx="1" presStyleCnt="8"/>
      <dgm:spPr/>
    </dgm:pt>
    <dgm:pt modelId="{5D76E934-18B8-4991-8E87-BE479CE9C088}" type="pres">
      <dgm:prSet presAssocID="{BCFC488F-72B7-46BA-88B1-31E949B92F44}" presName="hierChild3" presStyleCnt="0"/>
      <dgm:spPr/>
    </dgm:pt>
    <dgm:pt modelId="{EBBFE914-5E9B-4080-8E34-E99C6D45CEEC}" type="pres">
      <dgm:prSet presAssocID="{A7AB2664-5C47-4D07-89DD-03ABC38D3475}" presName="Name19" presStyleLbl="parChTrans1D3" presStyleIdx="2" presStyleCnt="8"/>
      <dgm:spPr/>
    </dgm:pt>
    <dgm:pt modelId="{AD479862-9A1B-458C-88D7-6982435DED4B}" type="pres">
      <dgm:prSet presAssocID="{B5A243F2-B424-4945-ADAF-9872A66E3FFD}" presName="Name21" presStyleCnt="0"/>
      <dgm:spPr/>
    </dgm:pt>
    <dgm:pt modelId="{572AABF9-DD77-4355-975A-CB977C6F953A}" type="pres">
      <dgm:prSet presAssocID="{B5A243F2-B424-4945-ADAF-9872A66E3FFD}" presName="level2Shape" presStyleLbl="node3" presStyleIdx="2" presStyleCnt="8"/>
      <dgm:spPr/>
    </dgm:pt>
    <dgm:pt modelId="{7335B6D4-B2E1-4AC3-96BD-B2CD803C50FC}" type="pres">
      <dgm:prSet presAssocID="{B5A243F2-B424-4945-ADAF-9872A66E3FFD}" presName="hierChild3" presStyleCnt="0"/>
      <dgm:spPr/>
    </dgm:pt>
    <dgm:pt modelId="{F1708D35-EB07-49DC-BA29-B4C5663941A9}" type="pres">
      <dgm:prSet presAssocID="{2AEB417C-FBEA-4BA6-8AC2-89B4A3600BEB}" presName="Name19" presStyleLbl="parChTrans1D3" presStyleIdx="3" presStyleCnt="8"/>
      <dgm:spPr/>
    </dgm:pt>
    <dgm:pt modelId="{531AD2BA-4DC3-4ED8-B271-95F2EAC7BD96}" type="pres">
      <dgm:prSet presAssocID="{A88C95A1-3668-4781-B22C-BF1412208141}" presName="Name21" presStyleCnt="0"/>
      <dgm:spPr/>
    </dgm:pt>
    <dgm:pt modelId="{8D1E86F1-5181-4B86-B894-0318A45FE935}" type="pres">
      <dgm:prSet presAssocID="{A88C95A1-3668-4781-B22C-BF1412208141}" presName="level2Shape" presStyleLbl="node3" presStyleIdx="3" presStyleCnt="8"/>
      <dgm:spPr/>
    </dgm:pt>
    <dgm:pt modelId="{E4DEBC28-DF1F-4ACB-81A8-C51E30AB301C}" type="pres">
      <dgm:prSet presAssocID="{A88C95A1-3668-4781-B22C-BF1412208141}" presName="hierChild3" presStyleCnt="0"/>
      <dgm:spPr/>
    </dgm:pt>
    <dgm:pt modelId="{7E4E8ED8-CE25-498F-B5FA-DCAED500D44F}" type="pres">
      <dgm:prSet presAssocID="{567C8517-799E-4BD1-A962-CFAC0E27139A}" presName="Name19" presStyleLbl="parChTrans1D2" presStyleIdx="1" presStyleCnt="2"/>
      <dgm:spPr/>
    </dgm:pt>
    <dgm:pt modelId="{6B51405D-7C80-48DA-A039-D3DFC6A8C4EE}" type="pres">
      <dgm:prSet presAssocID="{FF4EC4B4-210B-47B8-A957-E05D31441D0C}" presName="Name21" presStyleCnt="0"/>
      <dgm:spPr/>
    </dgm:pt>
    <dgm:pt modelId="{CA9F4891-C87F-49BB-B4BD-A0563BF6F0F1}" type="pres">
      <dgm:prSet presAssocID="{FF4EC4B4-210B-47B8-A957-E05D31441D0C}" presName="level2Shape" presStyleLbl="node2" presStyleIdx="1" presStyleCnt="2" custScaleX="188006"/>
      <dgm:spPr/>
    </dgm:pt>
    <dgm:pt modelId="{33E95EE5-3D58-434A-BA89-DEAE7D0576CA}" type="pres">
      <dgm:prSet presAssocID="{FF4EC4B4-210B-47B8-A957-E05D31441D0C}" presName="hierChild3" presStyleCnt="0"/>
      <dgm:spPr/>
    </dgm:pt>
    <dgm:pt modelId="{6F44CEA8-B590-4256-891C-35EE0EEB39E2}" type="pres">
      <dgm:prSet presAssocID="{6DCCB5E1-0917-4918-B584-724EC4286691}" presName="Name19" presStyleLbl="parChTrans1D3" presStyleIdx="4" presStyleCnt="8"/>
      <dgm:spPr/>
    </dgm:pt>
    <dgm:pt modelId="{AB2C009F-9203-4612-9BB8-FDF6494A0AB8}" type="pres">
      <dgm:prSet presAssocID="{4511709B-1445-44CD-8FA3-47053C920E7A}" presName="Name21" presStyleCnt="0"/>
      <dgm:spPr/>
    </dgm:pt>
    <dgm:pt modelId="{3022034A-89E2-448B-A6F9-38C8EE1EFC7A}" type="pres">
      <dgm:prSet presAssocID="{4511709B-1445-44CD-8FA3-47053C920E7A}" presName="level2Shape" presStyleLbl="node3" presStyleIdx="4" presStyleCnt="8"/>
      <dgm:spPr/>
    </dgm:pt>
    <dgm:pt modelId="{E841B124-2B0D-4B8A-B1C5-F531F08B0EC9}" type="pres">
      <dgm:prSet presAssocID="{4511709B-1445-44CD-8FA3-47053C920E7A}" presName="hierChild3" presStyleCnt="0"/>
      <dgm:spPr/>
    </dgm:pt>
    <dgm:pt modelId="{D0584CE9-02CF-45F6-A35B-0E942F28E8D8}" type="pres">
      <dgm:prSet presAssocID="{255897C5-7979-4FDB-836A-D6ACF274109A}" presName="Name19" presStyleLbl="parChTrans1D3" presStyleIdx="5" presStyleCnt="8"/>
      <dgm:spPr/>
    </dgm:pt>
    <dgm:pt modelId="{9CC2D2AC-980C-4254-AA2B-F2C2339FD4AA}" type="pres">
      <dgm:prSet presAssocID="{D5D9ACB3-2F37-4B72-9C5C-4D76610E6BC6}" presName="Name21" presStyleCnt="0"/>
      <dgm:spPr/>
    </dgm:pt>
    <dgm:pt modelId="{BC7858AA-5AB0-4E88-AC32-7D73F43B5DF6}" type="pres">
      <dgm:prSet presAssocID="{D5D9ACB3-2F37-4B72-9C5C-4D76610E6BC6}" presName="level2Shape" presStyleLbl="node3" presStyleIdx="5" presStyleCnt="8"/>
      <dgm:spPr/>
    </dgm:pt>
    <dgm:pt modelId="{B8A8226D-4D54-4640-A7B3-DD36466DFC1A}" type="pres">
      <dgm:prSet presAssocID="{D5D9ACB3-2F37-4B72-9C5C-4D76610E6BC6}" presName="hierChild3" presStyleCnt="0"/>
      <dgm:spPr/>
    </dgm:pt>
    <dgm:pt modelId="{5A5FA6A4-ACAC-4DE2-A3CC-58A9CE4B4B9B}" type="pres">
      <dgm:prSet presAssocID="{DD8A215B-7791-45C3-B7C1-2699691C0C06}" presName="Name19" presStyleLbl="parChTrans1D3" presStyleIdx="6" presStyleCnt="8"/>
      <dgm:spPr/>
    </dgm:pt>
    <dgm:pt modelId="{CC397A6F-B8E9-460B-A3C2-AD649AB3781F}" type="pres">
      <dgm:prSet presAssocID="{BFE70B72-6D1C-4504-9BDC-7D1BB3325CCC}" presName="Name21" presStyleCnt="0"/>
      <dgm:spPr/>
    </dgm:pt>
    <dgm:pt modelId="{432132BC-3F16-4756-848A-B72815E29837}" type="pres">
      <dgm:prSet presAssocID="{BFE70B72-6D1C-4504-9BDC-7D1BB3325CCC}" presName="level2Shape" presStyleLbl="node3" presStyleIdx="6" presStyleCnt="8"/>
      <dgm:spPr/>
    </dgm:pt>
    <dgm:pt modelId="{DE8F09CB-ACCD-4288-ADCA-2BAD1BE0DC30}" type="pres">
      <dgm:prSet presAssocID="{BFE70B72-6D1C-4504-9BDC-7D1BB3325CCC}" presName="hierChild3" presStyleCnt="0"/>
      <dgm:spPr/>
    </dgm:pt>
    <dgm:pt modelId="{CD12815D-9B0B-4624-BE18-28A6DA19E6AC}" type="pres">
      <dgm:prSet presAssocID="{D711D334-4F3B-4406-B468-A600E069883D}" presName="Name19" presStyleLbl="parChTrans1D3" presStyleIdx="7" presStyleCnt="8"/>
      <dgm:spPr/>
    </dgm:pt>
    <dgm:pt modelId="{1F25BA7D-9C08-4CC3-BFBE-C2F749E2DDA9}" type="pres">
      <dgm:prSet presAssocID="{B93EDDAB-DEEA-4196-B43D-748D36984A8F}" presName="Name21" presStyleCnt="0"/>
      <dgm:spPr/>
    </dgm:pt>
    <dgm:pt modelId="{56D6A5B0-ECE9-49AE-8626-93E2B2E2098A}" type="pres">
      <dgm:prSet presAssocID="{B93EDDAB-DEEA-4196-B43D-748D36984A8F}" presName="level2Shape" presStyleLbl="node3" presStyleIdx="7" presStyleCnt="8"/>
      <dgm:spPr/>
    </dgm:pt>
    <dgm:pt modelId="{FA62F555-B868-473E-8621-08006671F547}" type="pres">
      <dgm:prSet presAssocID="{B93EDDAB-DEEA-4196-B43D-748D36984A8F}" presName="hierChild3" presStyleCnt="0"/>
      <dgm:spPr/>
    </dgm:pt>
    <dgm:pt modelId="{EEB39D3C-423F-432D-A93E-BBAC62A50A14}" type="pres">
      <dgm:prSet presAssocID="{98DF9C4A-6A87-4380-91E7-5254634514C3}" presName="bgShapesFlow" presStyleCnt="0"/>
      <dgm:spPr/>
    </dgm:pt>
  </dgm:ptLst>
  <dgm:cxnLst>
    <dgm:cxn modelId="{A6944001-6E2C-4BD7-8118-62C0C4B875FA}" srcId="{FF4EC4B4-210B-47B8-A957-E05D31441D0C}" destId="{BFE70B72-6D1C-4504-9BDC-7D1BB3325CCC}" srcOrd="2" destOrd="0" parTransId="{DD8A215B-7791-45C3-B7C1-2699691C0C06}" sibTransId="{E8E3691E-4115-432A-903B-F38A89C7EE4D}"/>
    <dgm:cxn modelId="{CC2EED04-DCCA-4DC2-B63D-F03ECEA7171D}" type="presOf" srcId="{DD8A215B-7791-45C3-B7C1-2699691C0C06}" destId="{5A5FA6A4-ACAC-4DE2-A3CC-58A9CE4B4B9B}" srcOrd="0" destOrd="0" presId="urn:microsoft.com/office/officeart/2005/8/layout/hierarchy6"/>
    <dgm:cxn modelId="{31496E14-AC34-4514-ADDB-B19308FE1564}" type="presOf" srcId="{EA9DFA36-C1E8-4AB5-810C-5A264BEFA925}" destId="{B8E03696-033D-4186-BE5B-2179C354CDB4}" srcOrd="0" destOrd="0" presId="urn:microsoft.com/office/officeart/2005/8/layout/hierarchy6"/>
    <dgm:cxn modelId="{D0379724-860A-42E7-92E4-F37308230CB8}" type="presOf" srcId="{A88C95A1-3668-4781-B22C-BF1412208141}" destId="{8D1E86F1-5181-4B86-B894-0318A45FE935}" srcOrd="0" destOrd="0" presId="urn:microsoft.com/office/officeart/2005/8/layout/hierarchy6"/>
    <dgm:cxn modelId="{9C16FD24-9D90-466C-BB9C-F292AB010527}" type="presOf" srcId="{B93EDDAB-DEEA-4196-B43D-748D36984A8F}" destId="{56D6A5B0-ECE9-49AE-8626-93E2B2E2098A}" srcOrd="0" destOrd="0" presId="urn:microsoft.com/office/officeart/2005/8/layout/hierarchy6"/>
    <dgm:cxn modelId="{15729A26-E89D-4905-A082-E62EB161A70A}" srcId="{FF4EC4B4-210B-47B8-A957-E05D31441D0C}" destId="{4511709B-1445-44CD-8FA3-47053C920E7A}" srcOrd="0" destOrd="0" parTransId="{6DCCB5E1-0917-4918-B584-724EC4286691}" sibTransId="{E5BEF90F-FA2D-4B8E-B7F9-A46CB3DB1D95}"/>
    <dgm:cxn modelId="{D85B5932-CA83-4728-93FC-DB5DC92ED326}" type="presOf" srcId="{2558F3B7-E706-47A0-870F-9413EE561213}" destId="{E5CCF47E-34DE-4674-A1BB-65B1F6A77B33}" srcOrd="0" destOrd="0" presId="urn:microsoft.com/office/officeart/2005/8/layout/hierarchy6"/>
    <dgm:cxn modelId="{9990CC32-3BEE-4306-9D7F-E04BA4F9CAA5}" type="presOf" srcId="{2AEB417C-FBEA-4BA6-8AC2-89B4A3600BEB}" destId="{F1708D35-EB07-49DC-BA29-B4C5663941A9}" srcOrd="0" destOrd="0" presId="urn:microsoft.com/office/officeart/2005/8/layout/hierarchy6"/>
    <dgm:cxn modelId="{97A2E233-7AF5-47F0-BBCC-DF09C7AD169A}" type="presOf" srcId="{98DF9C4A-6A87-4380-91E7-5254634514C3}" destId="{9C07B18A-B8E9-4A06-AA8F-A57F17EC2A6D}" srcOrd="0" destOrd="0" presId="urn:microsoft.com/office/officeart/2005/8/layout/hierarchy6"/>
    <dgm:cxn modelId="{A242F43D-9FED-4F58-AF6F-4FA4016E3552}" type="presOf" srcId="{F3E3FD0D-78CE-441F-B068-8227B3A2270D}" destId="{BCC88FA9-D54D-46FF-8BAA-70631309244B}" srcOrd="0" destOrd="0" presId="urn:microsoft.com/office/officeart/2005/8/layout/hierarchy6"/>
    <dgm:cxn modelId="{F88C3F5D-D9E9-497F-ABF7-B461E8506328}" type="presOf" srcId="{BFE70B72-6D1C-4504-9BDC-7D1BB3325CCC}" destId="{432132BC-3F16-4756-848A-B72815E29837}" srcOrd="0" destOrd="0" presId="urn:microsoft.com/office/officeart/2005/8/layout/hierarchy6"/>
    <dgm:cxn modelId="{A5C2185F-AA84-4F77-B648-002129585E33}" type="presOf" srcId="{567C8517-799E-4BD1-A962-CFAC0E27139A}" destId="{7E4E8ED8-CE25-498F-B5FA-DCAED500D44F}" srcOrd="0" destOrd="0" presId="urn:microsoft.com/office/officeart/2005/8/layout/hierarchy6"/>
    <dgm:cxn modelId="{E7155D62-72BD-414E-BAE2-CBEDB4040FE8}" srcId="{FF4EC4B4-210B-47B8-A957-E05D31441D0C}" destId="{D5D9ACB3-2F37-4B72-9C5C-4D76610E6BC6}" srcOrd="1" destOrd="0" parTransId="{255897C5-7979-4FDB-836A-D6ACF274109A}" sibTransId="{7058CC67-0055-4EED-A1BC-CEC3FC701088}"/>
    <dgm:cxn modelId="{5EBB1A65-EB14-4A25-A1C4-A35EB822F374}" type="presOf" srcId="{D711D334-4F3B-4406-B468-A600E069883D}" destId="{CD12815D-9B0B-4624-BE18-28A6DA19E6AC}" srcOrd="0" destOrd="0" presId="urn:microsoft.com/office/officeart/2005/8/layout/hierarchy6"/>
    <dgm:cxn modelId="{729B926B-898E-42BF-9377-DFF59C23677D}" type="presOf" srcId="{4511709B-1445-44CD-8FA3-47053C920E7A}" destId="{3022034A-89E2-448B-A6F9-38C8EE1EFC7A}" srcOrd="0" destOrd="0" presId="urn:microsoft.com/office/officeart/2005/8/layout/hierarchy6"/>
    <dgm:cxn modelId="{A472E56B-C9C8-4E0B-A119-E9D3FF1D901C}" type="presOf" srcId="{6DCCB5E1-0917-4918-B584-724EC4286691}" destId="{6F44CEA8-B590-4256-891C-35EE0EEB39E2}" srcOrd="0" destOrd="0" presId="urn:microsoft.com/office/officeart/2005/8/layout/hierarchy6"/>
    <dgm:cxn modelId="{1E4EF050-F9AB-4C69-964D-9A43B0ABA1B4}" srcId="{2558F3B7-E706-47A0-870F-9413EE561213}" destId="{F3E3FD0D-78CE-441F-B068-8227B3A2270D}" srcOrd="0" destOrd="0" parTransId="{EA9DFA36-C1E8-4AB5-810C-5A264BEFA925}" sibTransId="{D6502449-BC5A-43E3-AE3C-06B9194B8A8B}"/>
    <dgm:cxn modelId="{A26ADD78-4697-49DC-A74A-082DDBE2EA4C}" srcId="{F3E3FD0D-78CE-441F-B068-8227B3A2270D}" destId="{2360D92E-EE1A-48A1-8EB9-AA8BD1A170A7}" srcOrd="0" destOrd="0" parTransId="{27F10EF8-D50E-49EF-8D6B-165CCFB52618}" sibTransId="{B2E99F7A-8BB6-4CA9-BB04-3CABC15997D9}"/>
    <dgm:cxn modelId="{9352B77D-BB23-46F7-AF7A-9D07FEAB1716}" type="presOf" srcId="{B5A243F2-B424-4945-ADAF-9872A66E3FFD}" destId="{572AABF9-DD77-4355-975A-CB977C6F953A}" srcOrd="0" destOrd="0" presId="urn:microsoft.com/office/officeart/2005/8/layout/hierarchy6"/>
    <dgm:cxn modelId="{5CEB749C-14AF-4846-8CFB-4A1EF304FDAF}" srcId="{98DF9C4A-6A87-4380-91E7-5254634514C3}" destId="{2558F3B7-E706-47A0-870F-9413EE561213}" srcOrd="0" destOrd="0" parTransId="{C13AB4C3-1503-4003-B7D1-6006AABB09C6}" sibTransId="{0CB2D37A-3AD7-4499-9988-D62F87AD422D}"/>
    <dgm:cxn modelId="{1CCD3FA2-ECC0-4F2D-BCA5-958368FD2E13}" type="presOf" srcId="{FF4EC4B4-210B-47B8-A957-E05D31441D0C}" destId="{CA9F4891-C87F-49BB-B4BD-A0563BF6F0F1}" srcOrd="0" destOrd="0" presId="urn:microsoft.com/office/officeart/2005/8/layout/hierarchy6"/>
    <dgm:cxn modelId="{7C2180A5-51F6-4262-8A73-1A3BB19DD918}" srcId="{F3E3FD0D-78CE-441F-B068-8227B3A2270D}" destId="{BCFC488F-72B7-46BA-88B1-31E949B92F44}" srcOrd="1" destOrd="0" parTransId="{7D13E1E1-7767-4372-93E3-4251A1262AE6}" sibTransId="{FFFE0761-41F2-48E3-A3C1-A6255A5D0598}"/>
    <dgm:cxn modelId="{8BDDAFAB-9717-4CD2-A659-708A11C10AD0}" srcId="{2558F3B7-E706-47A0-870F-9413EE561213}" destId="{FF4EC4B4-210B-47B8-A957-E05D31441D0C}" srcOrd="1" destOrd="0" parTransId="{567C8517-799E-4BD1-A962-CFAC0E27139A}" sibTransId="{9B4067EA-D2DF-494A-8F5D-BB519D5581D8}"/>
    <dgm:cxn modelId="{A4B7A9AE-A760-4494-B431-F30DEF6877F4}" srcId="{FF4EC4B4-210B-47B8-A957-E05D31441D0C}" destId="{B93EDDAB-DEEA-4196-B43D-748D36984A8F}" srcOrd="3" destOrd="0" parTransId="{D711D334-4F3B-4406-B468-A600E069883D}" sibTransId="{B5FD8ACF-258E-45AB-828D-3051EB2B378D}"/>
    <dgm:cxn modelId="{495335B3-BC31-40B5-A659-ABBEC7E02DA7}" srcId="{F3E3FD0D-78CE-441F-B068-8227B3A2270D}" destId="{B5A243F2-B424-4945-ADAF-9872A66E3FFD}" srcOrd="2" destOrd="0" parTransId="{A7AB2664-5C47-4D07-89DD-03ABC38D3475}" sibTransId="{538D7A81-8C9A-491F-A3DE-20913FA62815}"/>
    <dgm:cxn modelId="{629198B3-3343-4561-9C59-1A175B679BDC}" type="presOf" srcId="{BCFC488F-72B7-46BA-88B1-31E949B92F44}" destId="{2415D0C0-BA0C-48EE-BE8A-4F98E8573541}" srcOrd="0" destOrd="0" presId="urn:microsoft.com/office/officeart/2005/8/layout/hierarchy6"/>
    <dgm:cxn modelId="{79C968C3-798A-41FC-AEE6-6626963BF9F1}" type="presOf" srcId="{7D13E1E1-7767-4372-93E3-4251A1262AE6}" destId="{7F3E7AA4-5405-4DBD-9104-7E83E72C5486}" srcOrd="0" destOrd="0" presId="urn:microsoft.com/office/officeart/2005/8/layout/hierarchy6"/>
    <dgm:cxn modelId="{4C07D8CD-A594-4823-B305-EB8EFFC77382}" srcId="{F3E3FD0D-78CE-441F-B068-8227B3A2270D}" destId="{A88C95A1-3668-4781-B22C-BF1412208141}" srcOrd="3" destOrd="0" parTransId="{2AEB417C-FBEA-4BA6-8AC2-89B4A3600BEB}" sibTransId="{E7F794E3-FF69-4367-BEB3-DBC711405160}"/>
    <dgm:cxn modelId="{C0BEBAD0-39C1-47A7-AB62-0EB1301004B3}" type="presOf" srcId="{A7AB2664-5C47-4D07-89DD-03ABC38D3475}" destId="{EBBFE914-5E9B-4080-8E34-E99C6D45CEEC}" srcOrd="0" destOrd="0" presId="urn:microsoft.com/office/officeart/2005/8/layout/hierarchy6"/>
    <dgm:cxn modelId="{4A2EB7D8-2F5D-4135-BB44-3C35F87B7FE8}" type="presOf" srcId="{255897C5-7979-4FDB-836A-D6ACF274109A}" destId="{D0584CE9-02CF-45F6-A35B-0E942F28E8D8}" srcOrd="0" destOrd="0" presId="urn:microsoft.com/office/officeart/2005/8/layout/hierarchy6"/>
    <dgm:cxn modelId="{468648DC-3BBD-47BE-B8A4-434E85551D98}" type="presOf" srcId="{D5D9ACB3-2F37-4B72-9C5C-4D76610E6BC6}" destId="{BC7858AA-5AB0-4E88-AC32-7D73F43B5DF6}" srcOrd="0" destOrd="0" presId="urn:microsoft.com/office/officeart/2005/8/layout/hierarchy6"/>
    <dgm:cxn modelId="{4A2E32E5-BEFE-408C-B585-E8B19CFFFBD6}" type="presOf" srcId="{2360D92E-EE1A-48A1-8EB9-AA8BD1A170A7}" destId="{CFBDC37F-D84E-43B3-A2AA-B7852FFDC488}" srcOrd="0" destOrd="0" presId="urn:microsoft.com/office/officeart/2005/8/layout/hierarchy6"/>
    <dgm:cxn modelId="{AC737DE9-0092-4A50-94A9-31876B4B2958}" type="presOf" srcId="{27F10EF8-D50E-49EF-8D6B-165CCFB52618}" destId="{6B9C62D0-A0F4-455E-90F0-4CBEEE9A92C0}" srcOrd="0" destOrd="0" presId="urn:microsoft.com/office/officeart/2005/8/layout/hierarchy6"/>
    <dgm:cxn modelId="{31EFA276-B0C4-44FC-98C7-D482DD7C4CD3}" type="presParOf" srcId="{9C07B18A-B8E9-4A06-AA8F-A57F17EC2A6D}" destId="{69AC5E78-95FE-4320-B4D5-4AE139708137}" srcOrd="0" destOrd="0" presId="urn:microsoft.com/office/officeart/2005/8/layout/hierarchy6"/>
    <dgm:cxn modelId="{58C78256-A604-452D-9EE6-D15A7EB8EBEF}" type="presParOf" srcId="{69AC5E78-95FE-4320-B4D5-4AE139708137}" destId="{E94FDDCE-2586-42F1-A98A-8C3F7739A590}" srcOrd="0" destOrd="0" presId="urn:microsoft.com/office/officeart/2005/8/layout/hierarchy6"/>
    <dgm:cxn modelId="{F1801837-F4C4-42E0-9252-6C57F32166FE}" type="presParOf" srcId="{E94FDDCE-2586-42F1-A98A-8C3F7739A590}" destId="{7E094148-AAC1-4FB6-9F9A-BF2988F5467F}" srcOrd="0" destOrd="0" presId="urn:microsoft.com/office/officeart/2005/8/layout/hierarchy6"/>
    <dgm:cxn modelId="{0F9265EC-0565-4664-A369-E2735A727FBF}" type="presParOf" srcId="{7E094148-AAC1-4FB6-9F9A-BF2988F5467F}" destId="{E5CCF47E-34DE-4674-A1BB-65B1F6A77B33}" srcOrd="0" destOrd="0" presId="urn:microsoft.com/office/officeart/2005/8/layout/hierarchy6"/>
    <dgm:cxn modelId="{6F7FB8E8-2FED-4C20-88B6-52FF43BAD7B9}" type="presParOf" srcId="{7E094148-AAC1-4FB6-9F9A-BF2988F5467F}" destId="{7E397044-EE5B-4E99-8F4F-624CBE8B6E79}" srcOrd="1" destOrd="0" presId="urn:microsoft.com/office/officeart/2005/8/layout/hierarchy6"/>
    <dgm:cxn modelId="{3F84FBA9-0F8D-4C04-9E42-4FDCF200B98E}" type="presParOf" srcId="{7E397044-EE5B-4E99-8F4F-624CBE8B6E79}" destId="{B8E03696-033D-4186-BE5B-2179C354CDB4}" srcOrd="0" destOrd="0" presId="urn:microsoft.com/office/officeart/2005/8/layout/hierarchy6"/>
    <dgm:cxn modelId="{5E6D1FC3-EBB2-40B4-ABC3-273304606B67}" type="presParOf" srcId="{7E397044-EE5B-4E99-8F4F-624CBE8B6E79}" destId="{7FFEAEF7-A03B-4453-B8A1-90ABC4A25C2E}" srcOrd="1" destOrd="0" presId="urn:microsoft.com/office/officeart/2005/8/layout/hierarchy6"/>
    <dgm:cxn modelId="{2EC6B3C6-FB37-4392-937B-261099D9E90D}" type="presParOf" srcId="{7FFEAEF7-A03B-4453-B8A1-90ABC4A25C2E}" destId="{BCC88FA9-D54D-46FF-8BAA-70631309244B}" srcOrd="0" destOrd="0" presId="urn:microsoft.com/office/officeart/2005/8/layout/hierarchy6"/>
    <dgm:cxn modelId="{F621E238-3CD8-4AA2-8D7D-6D80A0F36E84}" type="presParOf" srcId="{7FFEAEF7-A03B-4453-B8A1-90ABC4A25C2E}" destId="{40F210C6-32EC-4322-8D73-343FB35186E4}" srcOrd="1" destOrd="0" presId="urn:microsoft.com/office/officeart/2005/8/layout/hierarchy6"/>
    <dgm:cxn modelId="{A1582DFD-AB6B-4416-9DA0-205F6C02C1B1}" type="presParOf" srcId="{40F210C6-32EC-4322-8D73-343FB35186E4}" destId="{6B9C62D0-A0F4-455E-90F0-4CBEEE9A92C0}" srcOrd="0" destOrd="0" presId="urn:microsoft.com/office/officeart/2005/8/layout/hierarchy6"/>
    <dgm:cxn modelId="{B76DA6F0-C711-4B8F-9924-B4E422F5A5D6}" type="presParOf" srcId="{40F210C6-32EC-4322-8D73-343FB35186E4}" destId="{83963C25-40CC-4B82-8A79-A87B76BF04BD}" srcOrd="1" destOrd="0" presId="urn:microsoft.com/office/officeart/2005/8/layout/hierarchy6"/>
    <dgm:cxn modelId="{CB89657C-3287-4F76-934D-854F3B121A20}" type="presParOf" srcId="{83963C25-40CC-4B82-8A79-A87B76BF04BD}" destId="{CFBDC37F-D84E-43B3-A2AA-B7852FFDC488}" srcOrd="0" destOrd="0" presId="urn:microsoft.com/office/officeart/2005/8/layout/hierarchy6"/>
    <dgm:cxn modelId="{4D714CB9-F794-44AD-AD95-B5EB1EC3995A}" type="presParOf" srcId="{83963C25-40CC-4B82-8A79-A87B76BF04BD}" destId="{93FB2E23-58FB-4654-9D07-0FB691A7DBC5}" srcOrd="1" destOrd="0" presId="urn:microsoft.com/office/officeart/2005/8/layout/hierarchy6"/>
    <dgm:cxn modelId="{CCCAAE14-0CF1-4F69-B88A-31A78346F4AB}" type="presParOf" srcId="{40F210C6-32EC-4322-8D73-343FB35186E4}" destId="{7F3E7AA4-5405-4DBD-9104-7E83E72C5486}" srcOrd="2" destOrd="0" presId="urn:microsoft.com/office/officeart/2005/8/layout/hierarchy6"/>
    <dgm:cxn modelId="{B5360685-230D-4591-AD86-5CD60B7D0B4C}" type="presParOf" srcId="{40F210C6-32EC-4322-8D73-343FB35186E4}" destId="{3F6CF2EF-436E-4646-9FE5-982EEF957204}" srcOrd="3" destOrd="0" presId="urn:microsoft.com/office/officeart/2005/8/layout/hierarchy6"/>
    <dgm:cxn modelId="{91CB3C9E-B2AB-4BA4-8A10-6F7C72DDA2CC}" type="presParOf" srcId="{3F6CF2EF-436E-4646-9FE5-982EEF957204}" destId="{2415D0C0-BA0C-48EE-BE8A-4F98E8573541}" srcOrd="0" destOrd="0" presId="urn:microsoft.com/office/officeart/2005/8/layout/hierarchy6"/>
    <dgm:cxn modelId="{C77BB6C0-AA02-40FB-8A0E-FC393BC2E536}" type="presParOf" srcId="{3F6CF2EF-436E-4646-9FE5-982EEF957204}" destId="{5D76E934-18B8-4991-8E87-BE479CE9C088}" srcOrd="1" destOrd="0" presId="urn:microsoft.com/office/officeart/2005/8/layout/hierarchy6"/>
    <dgm:cxn modelId="{9DD0A936-4FFB-4273-ABDB-E3FE6D0B2545}" type="presParOf" srcId="{40F210C6-32EC-4322-8D73-343FB35186E4}" destId="{EBBFE914-5E9B-4080-8E34-E99C6D45CEEC}" srcOrd="4" destOrd="0" presId="urn:microsoft.com/office/officeart/2005/8/layout/hierarchy6"/>
    <dgm:cxn modelId="{8CBF963A-E392-4146-BDC4-3FF31DFD40D9}" type="presParOf" srcId="{40F210C6-32EC-4322-8D73-343FB35186E4}" destId="{AD479862-9A1B-458C-88D7-6982435DED4B}" srcOrd="5" destOrd="0" presId="urn:microsoft.com/office/officeart/2005/8/layout/hierarchy6"/>
    <dgm:cxn modelId="{4636986E-E19C-467E-965E-2E9052AFF672}" type="presParOf" srcId="{AD479862-9A1B-458C-88D7-6982435DED4B}" destId="{572AABF9-DD77-4355-975A-CB977C6F953A}" srcOrd="0" destOrd="0" presId="urn:microsoft.com/office/officeart/2005/8/layout/hierarchy6"/>
    <dgm:cxn modelId="{757A8A94-EFC7-4379-A8FD-F153BA895D34}" type="presParOf" srcId="{AD479862-9A1B-458C-88D7-6982435DED4B}" destId="{7335B6D4-B2E1-4AC3-96BD-B2CD803C50FC}" srcOrd="1" destOrd="0" presId="urn:microsoft.com/office/officeart/2005/8/layout/hierarchy6"/>
    <dgm:cxn modelId="{F7C09AF7-A324-4D80-B7C9-E2438C08D1D3}" type="presParOf" srcId="{40F210C6-32EC-4322-8D73-343FB35186E4}" destId="{F1708D35-EB07-49DC-BA29-B4C5663941A9}" srcOrd="6" destOrd="0" presId="urn:microsoft.com/office/officeart/2005/8/layout/hierarchy6"/>
    <dgm:cxn modelId="{F78F4319-D267-4424-AAFA-1C7D122C9FD5}" type="presParOf" srcId="{40F210C6-32EC-4322-8D73-343FB35186E4}" destId="{531AD2BA-4DC3-4ED8-B271-95F2EAC7BD96}" srcOrd="7" destOrd="0" presId="urn:microsoft.com/office/officeart/2005/8/layout/hierarchy6"/>
    <dgm:cxn modelId="{1A6CA687-A8FC-4DD8-841D-3803E8D0E0C3}" type="presParOf" srcId="{531AD2BA-4DC3-4ED8-B271-95F2EAC7BD96}" destId="{8D1E86F1-5181-4B86-B894-0318A45FE935}" srcOrd="0" destOrd="0" presId="urn:microsoft.com/office/officeart/2005/8/layout/hierarchy6"/>
    <dgm:cxn modelId="{2709C3C2-9F1E-4D63-9B7C-153727327FFC}" type="presParOf" srcId="{531AD2BA-4DC3-4ED8-B271-95F2EAC7BD96}" destId="{E4DEBC28-DF1F-4ACB-81A8-C51E30AB301C}" srcOrd="1" destOrd="0" presId="urn:microsoft.com/office/officeart/2005/8/layout/hierarchy6"/>
    <dgm:cxn modelId="{278A8FFB-1229-4ACB-9248-0AE1A91868BD}" type="presParOf" srcId="{7E397044-EE5B-4E99-8F4F-624CBE8B6E79}" destId="{7E4E8ED8-CE25-498F-B5FA-DCAED500D44F}" srcOrd="2" destOrd="0" presId="urn:microsoft.com/office/officeart/2005/8/layout/hierarchy6"/>
    <dgm:cxn modelId="{7C3251C4-92C7-4F99-A9E0-2F73089CE4EE}" type="presParOf" srcId="{7E397044-EE5B-4E99-8F4F-624CBE8B6E79}" destId="{6B51405D-7C80-48DA-A039-D3DFC6A8C4EE}" srcOrd="3" destOrd="0" presId="urn:microsoft.com/office/officeart/2005/8/layout/hierarchy6"/>
    <dgm:cxn modelId="{D01B7B8A-1E08-4369-8434-88EEB6E0B09F}" type="presParOf" srcId="{6B51405D-7C80-48DA-A039-D3DFC6A8C4EE}" destId="{CA9F4891-C87F-49BB-B4BD-A0563BF6F0F1}" srcOrd="0" destOrd="0" presId="urn:microsoft.com/office/officeart/2005/8/layout/hierarchy6"/>
    <dgm:cxn modelId="{7E86B1CA-DF2F-489B-A9C6-7FBAAFA9573F}" type="presParOf" srcId="{6B51405D-7C80-48DA-A039-D3DFC6A8C4EE}" destId="{33E95EE5-3D58-434A-BA89-DEAE7D0576CA}" srcOrd="1" destOrd="0" presId="urn:microsoft.com/office/officeart/2005/8/layout/hierarchy6"/>
    <dgm:cxn modelId="{68DAB0C2-0B17-4C0D-98ED-F2993296F651}" type="presParOf" srcId="{33E95EE5-3D58-434A-BA89-DEAE7D0576CA}" destId="{6F44CEA8-B590-4256-891C-35EE0EEB39E2}" srcOrd="0" destOrd="0" presId="urn:microsoft.com/office/officeart/2005/8/layout/hierarchy6"/>
    <dgm:cxn modelId="{6E6F9CC3-AB3A-4044-B1FF-77CD5843EB14}" type="presParOf" srcId="{33E95EE5-3D58-434A-BA89-DEAE7D0576CA}" destId="{AB2C009F-9203-4612-9BB8-FDF6494A0AB8}" srcOrd="1" destOrd="0" presId="urn:microsoft.com/office/officeart/2005/8/layout/hierarchy6"/>
    <dgm:cxn modelId="{BE96FE48-7781-4016-AFB2-4492CC32F5C3}" type="presParOf" srcId="{AB2C009F-9203-4612-9BB8-FDF6494A0AB8}" destId="{3022034A-89E2-448B-A6F9-38C8EE1EFC7A}" srcOrd="0" destOrd="0" presId="urn:microsoft.com/office/officeart/2005/8/layout/hierarchy6"/>
    <dgm:cxn modelId="{40741D84-13DD-4C60-BC02-F53A534C912C}" type="presParOf" srcId="{AB2C009F-9203-4612-9BB8-FDF6494A0AB8}" destId="{E841B124-2B0D-4B8A-B1C5-F531F08B0EC9}" srcOrd="1" destOrd="0" presId="urn:microsoft.com/office/officeart/2005/8/layout/hierarchy6"/>
    <dgm:cxn modelId="{DD12E6D2-464B-417B-B88B-EB2743A47E05}" type="presParOf" srcId="{33E95EE5-3D58-434A-BA89-DEAE7D0576CA}" destId="{D0584CE9-02CF-45F6-A35B-0E942F28E8D8}" srcOrd="2" destOrd="0" presId="urn:microsoft.com/office/officeart/2005/8/layout/hierarchy6"/>
    <dgm:cxn modelId="{062208A7-4353-4DAB-82C5-290868A21F5D}" type="presParOf" srcId="{33E95EE5-3D58-434A-BA89-DEAE7D0576CA}" destId="{9CC2D2AC-980C-4254-AA2B-F2C2339FD4AA}" srcOrd="3" destOrd="0" presId="urn:microsoft.com/office/officeart/2005/8/layout/hierarchy6"/>
    <dgm:cxn modelId="{5E94618C-F90D-4AE4-9EE4-D23A9974A94A}" type="presParOf" srcId="{9CC2D2AC-980C-4254-AA2B-F2C2339FD4AA}" destId="{BC7858AA-5AB0-4E88-AC32-7D73F43B5DF6}" srcOrd="0" destOrd="0" presId="urn:microsoft.com/office/officeart/2005/8/layout/hierarchy6"/>
    <dgm:cxn modelId="{BAA2367A-4EA3-4E1B-96B1-917F6ACD00F7}" type="presParOf" srcId="{9CC2D2AC-980C-4254-AA2B-F2C2339FD4AA}" destId="{B8A8226D-4D54-4640-A7B3-DD36466DFC1A}" srcOrd="1" destOrd="0" presId="urn:microsoft.com/office/officeart/2005/8/layout/hierarchy6"/>
    <dgm:cxn modelId="{ECE1695F-14AC-4C85-BCE1-1E49A65FBFAF}" type="presParOf" srcId="{33E95EE5-3D58-434A-BA89-DEAE7D0576CA}" destId="{5A5FA6A4-ACAC-4DE2-A3CC-58A9CE4B4B9B}" srcOrd="4" destOrd="0" presId="urn:microsoft.com/office/officeart/2005/8/layout/hierarchy6"/>
    <dgm:cxn modelId="{DDC8274A-8D77-4C59-9BA6-01657453EC02}" type="presParOf" srcId="{33E95EE5-3D58-434A-BA89-DEAE7D0576CA}" destId="{CC397A6F-B8E9-460B-A3C2-AD649AB3781F}" srcOrd="5" destOrd="0" presId="urn:microsoft.com/office/officeart/2005/8/layout/hierarchy6"/>
    <dgm:cxn modelId="{D65E0EEB-FA83-421B-BB4E-7387107DA48F}" type="presParOf" srcId="{CC397A6F-B8E9-460B-A3C2-AD649AB3781F}" destId="{432132BC-3F16-4756-848A-B72815E29837}" srcOrd="0" destOrd="0" presId="urn:microsoft.com/office/officeart/2005/8/layout/hierarchy6"/>
    <dgm:cxn modelId="{51DBE223-1741-4A02-8CD8-6DBF8E2084BE}" type="presParOf" srcId="{CC397A6F-B8E9-460B-A3C2-AD649AB3781F}" destId="{DE8F09CB-ACCD-4288-ADCA-2BAD1BE0DC30}" srcOrd="1" destOrd="0" presId="urn:microsoft.com/office/officeart/2005/8/layout/hierarchy6"/>
    <dgm:cxn modelId="{8CE49337-C3E3-48C7-BDE4-7FCA88E4AA33}" type="presParOf" srcId="{33E95EE5-3D58-434A-BA89-DEAE7D0576CA}" destId="{CD12815D-9B0B-4624-BE18-28A6DA19E6AC}" srcOrd="6" destOrd="0" presId="urn:microsoft.com/office/officeart/2005/8/layout/hierarchy6"/>
    <dgm:cxn modelId="{64BA89C0-EA09-46B3-8F4E-828447339A9F}" type="presParOf" srcId="{33E95EE5-3D58-434A-BA89-DEAE7D0576CA}" destId="{1F25BA7D-9C08-4CC3-BFBE-C2F749E2DDA9}" srcOrd="7" destOrd="0" presId="urn:microsoft.com/office/officeart/2005/8/layout/hierarchy6"/>
    <dgm:cxn modelId="{5E9719EF-0B49-4346-9D3B-563B6D6DD655}" type="presParOf" srcId="{1F25BA7D-9C08-4CC3-BFBE-C2F749E2DDA9}" destId="{56D6A5B0-ECE9-49AE-8626-93E2B2E2098A}" srcOrd="0" destOrd="0" presId="urn:microsoft.com/office/officeart/2005/8/layout/hierarchy6"/>
    <dgm:cxn modelId="{CB19A1EF-8769-4E5C-A9EA-3F0F4ED615C0}" type="presParOf" srcId="{1F25BA7D-9C08-4CC3-BFBE-C2F749E2DDA9}" destId="{FA62F555-B868-473E-8621-08006671F547}" srcOrd="1" destOrd="0" presId="urn:microsoft.com/office/officeart/2005/8/layout/hierarchy6"/>
    <dgm:cxn modelId="{180292CE-2576-486D-BBEF-5C9EE7E42438}" type="presParOf" srcId="{9C07B18A-B8E9-4A06-AA8F-A57F17EC2A6D}" destId="{EEB39D3C-423F-432D-A93E-BBAC62A50A1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CF47E-34DE-4674-A1BB-65B1F6A77B33}">
      <dsp:nvSpPr>
        <dsp:cNvPr id="0" name=""/>
        <dsp:cNvSpPr/>
      </dsp:nvSpPr>
      <dsp:spPr>
        <a:xfrm>
          <a:off x="4832724" y="690980"/>
          <a:ext cx="1078752" cy="7191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MH</a:t>
          </a:r>
        </a:p>
      </dsp:txBody>
      <dsp:txXfrm>
        <a:off x="4853788" y="712044"/>
        <a:ext cx="1036624" cy="677040"/>
      </dsp:txXfrm>
    </dsp:sp>
    <dsp:sp modelId="{B8E03696-033D-4186-BE5B-2179C354CDB4}">
      <dsp:nvSpPr>
        <dsp:cNvPr id="0" name=""/>
        <dsp:cNvSpPr/>
      </dsp:nvSpPr>
      <dsp:spPr>
        <a:xfrm>
          <a:off x="2643542" y="1410148"/>
          <a:ext cx="2728558" cy="287667"/>
        </a:xfrm>
        <a:custGeom>
          <a:avLst/>
          <a:gdLst/>
          <a:ahLst/>
          <a:cxnLst/>
          <a:rect l="0" t="0" r="0" b="0"/>
          <a:pathLst>
            <a:path>
              <a:moveTo>
                <a:pt x="2728558" y="0"/>
              </a:moveTo>
              <a:lnTo>
                <a:pt x="2728558" y="143833"/>
              </a:lnTo>
              <a:lnTo>
                <a:pt x="0" y="143833"/>
              </a:lnTo>
              <a:lnTo>
                <a:pt x="0" y="28766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88FA9-D54D-46FF-8BAA-70631309244B}">
      <dsp:nvSpPr>
        <dsp:cNvPr id="0" name=""/>
        <dsp:cNvSpPr/>
      </dsp:nvSpPr>
      <dsp:spPr>
        <a:xfrm>
          <a:off x="1477087" y="1697815"/>
          <a:ext cx="2332910" cy="7191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primarias</a:t>
          </a:r>
          <a:endParaRPr lang="en-US" sz="2800" kern="1200" dirty="0"/>
        </a:p>
      </dsp:txBody>
      <dsp:txXfrm>
        <a:off x="1498151" y="1718879"/>
        <a:ext cx="2290782" cy="677040"/>
      </dsp:txXfrm>
    </dsp:sp>
    <dsp:sp modelId="{6B9C62D0-A0F4-455E-90F0-4CBEEE9A92C0}">
      <dsp:nvSpPr>
        <dsp:cNvPr id="0" name=""/>
        <dsp:cNvSpPr/>
      </dsp:nvSpPr>
      <dsp:spPr>
        <a:xfrm>
          <a:off x="539974" y="2416984"/>
          <a:ext cx="2103567" cy="287667"/>
        </a:xfrm>
        <a:custGeom>
          <a:avLst/>
          <a:gdLst/>
          <a:ahLst/>
          <a:cxnLst/>
          <a:rect l="0" t="0" r="0" b="0"/>
          <a:pathLst>
            <a:path>
              <a:moveTo>
                <a:pt x="2103567" y="0"/>
              </a:moveTo>
              <a:lnTo>
                <a:pt x="2103567" y="143833"/>
              </a:lnTo>
              <a:lnTo>
                <a:pt x="0" y="143833"/>
              </a:lnTo>
              <a:lnTo>
                <a:pt x="0" y="287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DC37F-D84E-43B3-A2AA-B7852FFDC488}">
      <dsp:nvSpPr>
        <dsp:cNvPr id="0" name=""/>
        <dsp:cNvSpPr/>
      </dsp:nvSpPr>
      <dsp:spPr>
        <a:xfrm>
          <a:off x="598" y="2704651"/>
          <a:ext cx="1078752" cy="7191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Restock</a:t>
          </a:r>
        </a:p>
      </dsp:txBody>
      <dsp:txXfrm>
        <a:off x="21662" y="2725715"/>
        <a:ext cx="1036624" cy="677040"/>
      </dsp:txXfrm>
    </dsp:sp>
    <dsp:sp modelId="{7F3E7AA4-5405-4DBD-9104-7E83E72C5486}">
      <dsp:nvSpPr>
        <dsp:cNvPr id="0" name=""/>
        <dsp:cNvSpPr/>
      </dsp:nvSpPr>
      <dsp:spPr>
        <a:xfrm>
          <a:off x="1942352" y="2416984"/>
          <a:ext cx="701189" cy="287667"/>
        </a:xfrm>
        <a:custGeom>
          <a:avLst/>
          <a:gdLst/>
          <a:ahLst/>
          <a:cxnLst/>
          <a:rect l="0" t="0" r="0" b="0"/>
          <a:pathLst>
            <a:path>
              <a:moveTo>
                <a:pt x="701189" y="0"/>
              </a:moveTo>
              <a:lnTo>
                <a:pt x="701189" y="143833"/>
              </a:lnTo>
              <a:lnTo>
                <a:pt x="0" y="143833"/>
              </a:lnTo>
              <a:lnTo>
                <a:pt x="0" y="287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5D0C0-BA0C-48EE-BE8A-4F98E8573541}">
      <dsp:nvSpPr>
        <dsp:cNvPr id="0" name=""/>
        <dsp:cNvSpPr/>
      </dsp:nvSpPr>
      <dsp:spPr>
        <a:xfrm>
          <a:off x="1402976" y="2704651"/>
          <a:ext cx="1078752" cy="7191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Subir</a:t>
          </a:r>
          <a:endParaRPr lang="en-US" sz="1600" kern="1200" dirty="0"/>
        </a:p>
      </dsp:txBody>
      <dsp:txXfrm>
        <a:off x="1424040" y="2725715"/>
        <a:ext cx="1036624" cy="677040"/>
      </dsp:txXfrm>
    </dsp:sp>
    <dsp:sp modelId="{EBBFE914-5E9B-4080-8E34-E99C6D45CEEC}">
      <dsp:nvSpPr>
        <dsp:cNvPr id="0" name=""/>
        <dsp:cNvSpPr/>
      </dsp:nvSpPr>
      <dsp:spPr>
        <a:xfrm>
          <a:off x="2643542" y="2416984"/>
          <a:ext cx="701189" cy="28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33"/>
              </a:lnTo>
              <a:lnTo>
                <a:pt x="701189" y="143833"/>
              </a:lnTo>
              <a:lnTo>
                <a:pt x="701189" y="287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AABF9-DD77-4355-975A-CB977C6F953A}">
      <dsp:nvSpPr>
        <dsp:cNvPr id="0" name=""/>
        <dsp:cNvSpPr/>
      </dsp:nvSpPr>
      <dsp:spPr>
        <a:xfrm>
          <a:off x="2805354" y="2704651"/>
          <a:ext cx="1078752" cy="7191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Consolidar</a:t>
          </a:r>
          <a:endParaRPr lang="en-US" sz="1600" kern="1200" dirty="0"/>
        </a:p>
      </dsp:txBody>
      <dsp:txXfrm>
        <a:off x="2826418" y="2725715"/>
        <a:ext cx="1036624" cy="677040"/>
      </dsp:txXfrm>
    </dsp:sp>
    <dsp:sp modelId="{F1708D35-EB07-49DC-BA29-B4C5663941A9}">
      <dsp:nvSpPr>
        <dsp:cNvPr id="0" name=""/>
        <dsp:cNvSpPr/>
      </dsp:nvSpPr>
      <dsp:spPr>
        <a:xfrm>
          <a:off x="2643542" y="2416984"/>
          <a:ext cx="2103567" cy="28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33"/>
              </a:lnTo>
              <a:lnTo>
                <a:pt x="2103567" y="143833"/>
              </a:lnTo>
              <a:lnTo>
                <a:pt x="2103567" y="287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E86F1-5181-4B86-B894-0318A45FE935}">
      <dsp:nvSpPr>
        <dsp:cNvPr id="0" name=""/>
        <dsp:cNvSpPr/>
      </dsp:nvSpPr>
      <dsp:spPr>
        <a:xfrm>
          <a:off x="4207733" y="2704651"/>
          <a:ext cx="1078752" cy="7191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Espacios</a:t>
          </a:r>
          <a:endParaRPr lang="en-US" sz="1600" kern="1200" dirty="0"/>
        </a:p>
      </dsp:txBody>
      <dsp:txXfrm>
        <a:off x="4228797" y="2725715"/>
        <a:ext cx="1036624" cy="677040"/>
      </dsp:txXfrm>
    </dsp:sp>
    <dsp:sp modelId="{7E4E8ED8-CE25-498F-B5FA-DCAED500D44F}">
      <dsp:nvSpPr>
        <dsp:cNvPr id="0" name=""/>
        <dsp:cNvSpPr/>
      </dsp:nvSpPr>
      <dsp:spPr>
        <a:xfrm>
          <a:off x="5372100" y="1410148"/>
          <a:ext cx="2880954" cy="28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33"/>
              </a:lnTo>
              <a:lnTo>
                <a:pt x="2880954" y="143833"/>
              </a:lnTo>
              <a:lnTo>
                <a:pt x="2880954" y="28766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F4891-C87F-49BB-B4BD-A0563BF6F0F1}">
      <dsp:nvSpPr>
        <dsp:cNvPr id="0" name=""/>
        <dsp:cNvSpPr/>
      </dsp:nvSpPr>
      <dsp:spPr>
        <a:xfrm>
          <a:off x="7238995" y="1697815"/>
          <a:ext cx="2028119" cy="7191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secundarias</a:t>
          </a:r>
          <a:endParaRPr lang="en-US" sz="2800" kern="1200" dirty="0"/>
        </a:p>
      </dsp:txBody>
      <dsp:txXfrm>
        <a:off x="7260059" y="1718879"/>
        <a:ext cx="1985991" cy="677040"/>
      </dsp:txXfrm>
    </dsp:sp>
    <dsp:sp modelId="{6F44CEA8-B590-4256-891C-35EE0EEB39E2}">
      <dsp:nvSpPr>
        <dsp:cNvPr id="0" name=""/>
        <dsp:cNvSpPr/>
      </dsp:nvSpPr>
      <dsp:spPr>
        <a:xfrm>
          <a:off x="6149487" y="2416984"/>
          <a:ext cx="2103567" cy="287667"/>
        </a:xfrm>
        <a:custGeom>
          <a:avLst/>
          <a:gdLst/>
          <a:ahLst/>
          <a:cxnLst/>
          <a:rect l="0" t="0" r="0" b="0"/>
          <a:pathLst>
            <a:path>
              <a:moveTo>
                <a:pt x="2103567" y="0"/>
              </a:moveTo>
              <a:lnTo>
                <a:pt x="2103567" y="143833"/>
              </a:lnTo>
              <a:lnTo>
                <a:pt x="0" y="143833"/>
              </a:lnTo>
              <a:lnTo>
                <a:pt x="0" y="287667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3022034A-89E2-448B-A6F9-38C8EE1EFC7A}">
      <dsp:nvSpPr>
        <dsp:cNvPr id="0" name=""/>
        <dsp:cNvSpPr/>
      </dsp:nvSpPr>
      <dsp:spPr>
        <a:xfrm>
          <a:off x="5610111" y="2704651"/>
          <a:ext cx="1078752" cy="71916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Shelf </a:t>
          </a:r>
          <a:r>
            <a:rPr lang="en-US" sz="1600" kern="1200" dirty="0" err="1"/>
            <a:t>mant</a:t>
          </a:r>
          <a:endParaRPr lang="en-US" sz="1600" kern="1200" dirty="0"/>
        </a:p>
      </dsp:txBody>
      <dsp:txXfrm>
        <a:off x="5631175" y="2725715"/>
        <a:ext cx="1036624" cy="677040"/>
      </dsp:txXfrm>
    </dsp:sp>
    <dsp:sp modelId="{D0584CE9-02CF-45F6-A35B-0E942F28E8D8}">
      <dsp:nvSpPr>
        <dsp:cNvPr id="0" name=""/>
        <dsp:cNvSpPr/>
      </dsp:nvSpPr>
      <dsp:spPr>
        <a:xfrm>
          <a:off x="7551865" y="2416984"/>
          <a:ext cx="701189" cy="287667"/>
        </a:xfrm>
        <a:custGeom>
          <a:avLst/>
          <a:gdLst/>
          <a:ahLst/>
          <a:cxnLst/>
          <a:rect l="0" t="0" r="0" b="0"/>
          <a:pathLst>
            <a:path>
              <a:moveTo>
                <a:pt x="701189" y="0"/>
              </a:moveTo>
              <a:lnTo>
                <a:pt x="701189" y="143833"/>
              </a:lnTo>
              <a:lnTo>
                <a:pt x="0" y="143833"/>
              </a:lnTo>
              <a:lnTo>
                <a:pt x="0" y="287667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BC7858AA-5AB0-4E88-AC32-7D73F43B5DF6}">
      <dsp:nvSpPr>
        <dsp:cNvPr id="0" name=""/>
        <dsp:cNvSpPr/>
      </dsp:nvSpPr>
      <dsp:spPr>
        <a:xfrm>
          <a:off x="7012489" y="2704651"/>
          <a:ext cx="1078752" cy="71916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Labor intensive</a:t>
          </a:r>
        </a:p>
      </dsp:txBody>
      <dsp:txXfrm>
        <a:off x="7033553" y="2725715"/>
        <a:ext cx="1036624" cy="677040"/>
      </dsp:txXfrm>
    </dsp:sp>
    <dsp:sp modelId="{5A5FA6A4-ACAC-4DE2-A3CC-58A9CE4B4B9B}">
      <dsp:nvSpPr>
        <dsp:cNvPr id="0" name=""/>
        <dsp:cNvSpPr/>
      </dsp:nvSpPr>
      <dsp:spPr>
        <a:xfrm>
          <a:off x="8253054" y="2416984"/>
          <a:ext cx="701189" cy="28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33"/>
              </a:lnTo>
              <a:lnTo>
                <a:pt x="701189" y="143833"/>
              </a:lnTo>
              <a:lnTo>
                <a:pt x="701189" y="287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132BC-3F16-4756-848A-B72815E29837}">
      <dsp:nvSpPr>
        <dsp:cNvPr id="0" name=""/>
        <dsp:cNvSpPr/>
      </dsp:nvSpPr>
      <dsp:spPr>
        <a:xfrm>
          <a:off x="8414867" y="2704651"/>
          <a:ext cx="1078752" cy="71916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Empty </a:t>
          </a:r>
          <a:r>
            <a:rPr lang="en-US" sz="1600" kern="1200" dirty="0" err="1"/>
            <a:t>locs</a:t>
          </a:r>
          <a:endParaRPr lang="en-US" sz="1600" kern="1200" dirty="0"/>
        </a:p>
      </dsp:txBody>
      <dsp:txXfrm>
        <a:off x="8435931" y="2725715"/>
        <a:ext cx="1036624" cy="677040"/>
      </dsp:txXfrm>
    </dsp:sp>
    <dsp:sp modelId="{CD12815D-9B0B-4624-BE18-28A6DA19E6AC}">
      <dsp:nvSpPr>
        <dsp:cNvPr id="0" name=""/>
        <dsp:cNvSpPr/>
      </dsp:nvSpPr>
      <dsp:spPr>
        <a:xfrm>
          <a:off x="8253054" y="2416984"/>
          <a:ext cx="2103567" cy="28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833"/>
              </a:lnTo>
              <a:lnTo>
                <a:pt x="2103567" y="143833"/>
              </a:lnTo>
              <a:lnTo>
                <a:pt x="2103567" y="287667"/>
              </a:lnTo>
            </a:path>
          </a:pathLst>
        </a:custGeom>
        <a:noFill/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56D6A5B0-ECE9-49AE-8626-93E2B2E2098A}">
      <dsp:nvSpPr>
        <dsp:cNvPr id="0" name=""/>
        <dsp:cNvSpPr/>
      </dsp:nvSpPr>
      <dsp:spPr>
        <a:xfrm>
          <a:off x="9817245" y="2704651"/>
          <a:ext cx="1078752" cy="71916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Agin</a:t>
          </a:r>
          <a:r>
            <a:rPr lang="en-US" sz="1600" kern="1200" dirty="0"/>
            <a:t> report</a:t>
          </a:r>
        </a:p>
      </dsp:txBody>
      <dsp:txXfrm>
        <a:off x="9838309" y="2725715"/>
        <a:ext cx="1036624" cy="67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9/26/2022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9/26/2022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9/26/2022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9/26/2022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9/26/2022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9/26/2022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9/26/2022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Material Handling Topics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Reunion semanal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B28F-662C-49B7-B033-7622C767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152400"/>
            <a:ext cx="9144001" cy="762000"/>
          </a:xfrm>
        </p:spPr>
        <p:txBody>
          <a:bodyPr/>
          <a:lstStyle/>
          <a:p>
            <a:pPr algn="ctr"/>
            <a:r>
              <a:rPr lang="en-US" dirty="0"/>
              <a:t>MH </a:t>
            </a:r>
            <a:r>
              <a:rPr lang="en-US" dirty="0" err="1"/>
              <a:t>organigrama</a:t>
            </a:r>
            <a:r>
              <a:rPr lang="en-US" dirty="0"/>
              <a:t> de </a:t>
            </a:r>
            <a:r>
              <a:rPr lang="en-US" dirty="0" err="1"/>
              <a:t>actividades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7438DF-D8A7-4FE1-B78C-23819A8A5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57594"/>
              </p:ext>
            </p:extLst>
          </p:nvPr>
        </p:nvGraphicFramePr>
        <p:xfrm>
          <a:off x="646112" y="762000"/>
          <a:ext cx="1089659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5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primarias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1812" y="1826916"/>
            <a:ext cx="4724400" cy="32423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Restock de 6:30 a.m. a 9:30 a.m. (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bajar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en-US" dirty="0"/>
              <a:t>Eliuth</a:t>
            </a:r>
          </a:p>
          <a:p>
            <a:r>
              <a:rPr lang="en-US" dirty="0"/>
              <a:t>Tom</a:t>
            </a:r>
          </a:p>
          <a:p>
            <a:r>
              <a:rPr lang="en-US" dirty="0"/>
              <a:t>Uriel</a:t>
            </a:r>
          </a:p>
          <a:p>
            <a:pPr marL="0" indent="0">
              <a:buNone/>
            </a:pPr>
            <a:r>
              <a:rPr lang="en-US" dirty="0"/>
              <a:t>Restock de 7:30 a.m. a 11:30 a.m. (</a:t>
            </a:r>
            <a:r>
              <a:rPr lang="en-US" dirty="0" err="1"/>
              <a:t>bajar</a:t>
            </a:r>
            <a:r>
              <a:rPr lang="en-US" dirty="0"/>
              <a:t>)</a:t>
            </a:r>
          </a:p>
          <a:p>
            <a:r>
              <a:rPr lang="en-US" dirty="0"/>
              <a:t> - Angel Eliud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F1F22E-46CC-48B2-8B17-09C8CFA3F449}"/>
              </a:ext>
            </a:extLst>
          </p:cNvPr>
          <p:cNvSpPr/>
          <p:nvPr/>
        </p:nvSpPr>
        <p:spPr>
          <a:xfrm>
            <a:off x="531812" y="5011341"/>
            <a:ext cx="47244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Subir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/ </a:t>
            </a:r>
            <a:r>
              <a:rPr lang="en-US" sz="2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Alocar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10:00 a.m. – 12:00 pm</a:t>
            </a:r>
          </a:p>
          <a:p>
            <a:r>
              <a:rPr lang="es-MX" b="1" i="1" u="sng" dirty="0"/>
              <a:t>In </a:t>
            </a:r>
            <a:r>
              <a:rPr lang="es-MX" b="1" i="1" u="sng" dirty="0" err="1"/>
              <a:t>charge</a:t>
            </a:r>
            <a:r>
              <a:rPr lang="es-MX" b="1" i="1" u="sng" dirty="0"/>
              <a:t> : Uriel.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342900" indent="-342900">
              <a:buClr>
                <a:schemeClr val="bg2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- Isaac </a:t>
            </a:r>
          </a:p>
          <a:p>
            <a:pPr marL="342900" indent="-342900">
              <a:buClr>
                <a:schemeClr val="bg2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- Tom</a:t>
            </a:r>
          </a:p>
          <a:p>
            <a:pPr marL="342900" indent="-342900">
              <a:buClr>
                <a:schemeClr val="bg2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- Uriel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FA36C-E41F-43F0-B736-050EB33F1ECB}"/>
              </a:ext>
            </a:extLst>
          </p:cNvPr>
          <p:cNvSpPr/>
          <p:nvPr/>
        </p:nvSpPr>
        <p:spPr>
          <a:xfrm>
            <a:off x="7313612" y="5143578"/>
            <a:ext cx="36560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Espacios</a:t>
            </a: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(</a:t>
            </a:r>
            <a:r>
              <a:rPr lang="en-US" sz="2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todos</a:t>
            </a: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6 </a:t>
            </a:r>
            <a:r>
              <a:rPr lang="en-US" sz="2200" dirty="0" err="1"/>
              <a:t>espacios</a:t>
            </a:r>
            <a:r>
              <a:rPr lang="en-US" sz="2200" dirty="0"/>
              <a:t> por dia.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30 </a:t>
            </a:r>
            <a:r>
              <a:rPr lang="en-US" sz="2200" dirty="0" err="1"/>
              <a:t>espacios</a:t>
            </a:r>
            <a:r>
              <a:rPr lang="en-US" sz="2200" dirty="0"/>
              <a:t> por dia.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EB1439-6C48-49CC-AF1D-08150AEA3DA6}"/>
              </a:ext>
            </a:extLst>
          </p:cNvPr>
          <p:cNvSpPr/>
          <p:nvPr/>
        </p:nvSpPr>
        <p:spPr>
          <a:xfrm>
            <a:off x="7731918" y="1752813"/>
            <a:ext cx="384889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/>
          </a:p>
          <a:p>
            <a:r>
              <a:rPr lang="en-US" sz="2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Consolidar</a:t>
            </a:r>
            <a:r>
              <a:rPr lang="en-US" sz="2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. 12:00pm  </a:t>
            </a:r>
          </a:p>
          <a:p>
            <a:r>
              <a:rPr lang="en-US" sz="2200" dirty="0"/>
              <a:t>Martes, </a:t>
            </a:r>
            <a:r>
              <a:rPr lang="en-US" sz="2200" dirty="0" err="1"/>
              <a:t>Miercoles</a:t>
            </a:r>
            <a:r>
              <a:rPr lang="en-US" sz="2200" dirty="0"/>
              <a:t> y Viernes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 Isaac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 Eliuth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secundarias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1812" y="1826916"/>
            <a:ext cx="5105400" cy="3242345"/>
          </a:xfrm>
        </p:spPr>
        <p:txBody>
          <a:bodyPr>
            <a:normAutofit/>
          </a:bodyPr>
          <a:lstStyle/>
          <a:p>
            <a:r>
              <a:rPr lang="en-US" sz="2200" dirty="0"/>
              <a:t>Shelf </a:t>
            </a:r>
            <a:r>
              <a:rPr lang="en-US" sz="2200" dirty="0" err="1"/>
              <a:t>mant</a:t>
            </a:r>
            <a:r>
              <a:rPr lang="en-US" sz="2200" dirty="0"/>
              <a:t> -</a:t>
            </a:r>
          </a:p>
          <a:p>
            <a:r>
              <a:rPr lang="en-US" sz="2200" dirty="0"/>
              <a:t> - Tom</a:t>
            </a:r>
          </a:p>
          <a:p>
            <a:r>
              <a:rPr lang="en-US" sz="2200" dirty="0"/>
              <a:t>Labor Intensive -  </a:t>
            </a:r>
            <a:r>
              <a:rPr lang="en-US" sz="2200" dirty="0" err="1"/>
              <a:t>Hacer</a:t>
            </a:r>
            <a:r>
              <a:rPr lang="en-US" sz="2200" dirty="0"/>
              <a:t> el </a:t>
            </a:r>
            <a:r>
              <a:rPr lang="en-US" sz="2200" dirty="0" err="1"/>
              <a:t>metrico</a:t>
            </a:r>
            <a:r>
              <a:rPr lang="en-US" sz="2200" dirty="0"/>
              <a:t>.</a:t>
            </a:r>
          </a:p>
          <a:p>
            <a:r>
              <a:rPr lang="en-US" sz="2200" dirty="0"/>
              <a:t>+</a:t>
            </a:r>
            <a:r>
              <a:rPr lang="en-US" sz="2200" b="1" i="1" dirty="0"/>
              <a:t>Gaby </a:t>
            </a:r>
            <a:r>
              <a:rPr lang="en-US" sz="2200" b="1" i="1" dirty="0" err="1"/>
              <a:t>pendiente</a:t>
            </a:r>
            <a:r>
              <a:rPr lang="en-US" sz="2200" b="1" i="1" dirty="0"/>
              <a:t> de </a:t>
            </a:r>
            <a:r>
              <a:rPr lang="en-US" sz="2200" b="1" i="1" dirty="0" err="1"/>
              <a:t>platicar</a:t>
            </a:r>
            <a:r>
              <a:rPr lang="en-US" sz="2200" b="1" i="1" dirty="0"/>
              <a:t> con Eliuth para brainstorm.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F1F22E-46CC-48B2-8B17-09C8CFA3F449}"/>
              </a:ext>
            </a:extLst>
          </p:cNvPr>
          <p:cNvSpPr/>
          <p:nvPr/>
        </p:nvSpPr>
        <p:spPr>
          <a:xfrm>
            <a:off x="531812" y="5011341"/>
            <a:ext cx="472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Empty Location - 3 days por </a:t>
            </a:r>
            <a:r>
              <a:rPr lang="en-US" dirty="0" err="1"/>
              <a:t>semana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Primarias</a:t>
            </a:r>
            <a:r>
              <a:rPr lang="en-US" dirty="0"/>
              <a:t> - Isaac</a:t>
            </a:r>
          </a:p>
          <a:p>
            <a:pPr marL="285750" indent="-285750">
              <a:buFontTx/>
              <a:buChar char="-"/>
            </a:pPr>
            <a:r>
              <a:rPr lang="en-US" dirty="0"/>
              <a:t>OS – Uriel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EB1439-6C48-49CC-AF1D-08150AEA3DA6}"/>
              </a:ext>
            </a:extLst>
          </p:cNvPr>
          <p:cNvSpPr/>
          <p:nvPr/>
        </p:nvSpPr>
        <p:spPr>
          <a:xfrm>
            <a:off x="7694612" y="2986423"/>
            <a:ext cx="3848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Aging Report - Daily</a:t>
            </a:r>
            <a:endParaRPr lang="en-US" dirty="0"/>
          </a:p>
          <a:p>
            <a:r>
              <a:rPr lang="en-US" dirty="0"/>
              <a:t> - Isaac</a:t>
            </a:r>
          </a:p>
          <a:p>
            <a:r>
              <a:rPr lang="en-US" dirty="0"/>
              <a:t> - Angel Eliud</a:t>
            </a:r>
          </a:p>
        </p:txBody>
      </p:sp>
    </p:spTree>
    <p:extLst>
      <p:ext uri="{BB962C8B-B14F-4D97-AF65-F5344CB8AC3E}">
        <p14:creationId xmlns:p14="http://schemas.microsoft.com/office/powerpoint/2010/main" val="200736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E344AF0D3FF4C962EB5008E79E15B" ma:contentTypeVersion="5" ma:contentTypeDescription="Create a new document." ma:contentTypeScope="" ma:versionID="ce01a46f1574d3c5e4bfcfb1b03fa300">
  <xsd:schema xmlns:xsd="http://www.w3.org/2001/XMLSchema" xmlns:xs="http://www.w3.org/2001/XMLSchema" xmlns:p="http://schemas.microsoft.com/office/2006/metadata/properties" xmlns:ns3="fdb430ab-73c0-4912-8626-d15f7fe1bdb8" xmlns:ns4="17fb94dd-8c41-42d5-a09e-0f286a6c778c" targetNamespace="http://schemas.microsoft.com/office/2006/metadata/properties" ma:root="true" ma:fieldsID="c64d65848fbeeda8189c2e51676bfcea" ns3:_="" ns4:_="">
    <xsd:import namespace="fdb430ab-73c0-4912-8626-d15f7fe1bdb8"/>
    <xsd:import namespace="17fb94dd-8c41-42d5-a09e-0f286a6c77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430ab-73c0-4912-8626-d15f7fe1b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b94dd-8c41-42d5-a09e-0f286a6c7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70AB04-B218-4CA3-A56A-BE23A8CA93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430ab-73c0-4912-8626-d15f7fe1bdb8"/>
    <ds:schemaRef ds:uri="17fb94dd-8c41-42d5-a09e-0f286a6c7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32A4CB-77A9-4856-B9BB-C361F88690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ECE77B-DD04-4554-8E51-6DF27CF4A1B5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17fb94dd-8c41-42d5-a09e-0f286a6c778c"/>
    <ds:schemaRef ds:uri="fdb430ab-73c0-4912-8626-d15f7fe1bdb8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38</TotalTime>
  <Words>168</Words>
  <Application>Microsoft Office PowerPoint</Application>
  <PresentationFormat>Custom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Digital Blue Tunnel 16x9</vt:lpstr>
      <vt:lpstr>Material Handling Topics</vt:lpstr>
      <vt:lpstr>MH organigrama de actividades</vt:lpstr>
      <vt:lpstr>Actividades primarias</vt:lpstr>
      <vt:lpstr>Actividades secundarias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 Handling Topics</dc:title>
  <dc:creator>Eliuth Misraim Rojas</dc:creator>
  <cp:lastModifiedBy>Eliuth Misraim Rojas</cp:lastModifiedBy>
  <cp:revision>5</cp:revision>
  <dcterms:created xsi:type="dcterms:W3CDTF">2022-09-26T16:12:22Z</dcterms:created>
  <dcterms:modified xsi:type="dcterms:W3CDTF">2022-09-26T16:50:52Z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0x010100290E344AF0D3FF4C962EB5008E79E15B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