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4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4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831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00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805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52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00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2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147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25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5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70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340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11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82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594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47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221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36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877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83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7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545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05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08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711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179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22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342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993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4174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2963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26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001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459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8559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234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513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196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863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787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032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347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31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506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5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6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4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9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3B69"/>
            </a:gs>
            <a:gs pos="100000">
              <a:srgbClr val="00599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1">
            <a:extLst>
              <a:ext uri="{FF2B5EF4-FFF2-40B4-BE49-F238E27FC236}">
                <a16:creationId xmlns:a16="http://schemas.microsoft.com/office/drawing/2014/main" id="{09FDDC63-9190-4FC2-8E33-CF1D03A10892}"/>
              </a:ext>
            </a:extLst>
          </p:cNvPr>
          <p:cNvGrpSpPr/>
          <p:nvPr/>
        </p:nvGrpSpPr>
        <p:grpSpPr>
          <a:xfrm>
            <a:off x="3435437" y="1120766"/>
            <a:ext cx="2480047" cy="2687362"/>
            <a:chOff x="0" y="0"/>
            <a:chExt cx="4799154" cy="5504189"/>
          </a:xfrm>
        </p:grpSpPr>
        <p:pic>
          <p:nvPicPr>
            <p:cNvPr id="40" name="Picture 12">
              <a:extLst>
                <a:ext uri="{FF2B5EF4-FFF2-40B4-BE49-F238E27FC236}">
                  <a16:creationId xmlns:a16="http://schemas.microsoft.com/office/drawing/2014/main" id="{D799129F-5302-4F78-B4C1-8B458E74B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-292194" y="422489"/>
              <a:ext cx="5383542" cy="4659211"/>
            </a:xfrm>
            <a:prstGeom prst="rect">
              <a:avLst/>
            </a:prstGeom>
          </p:spPr>
        </p:pic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71D9B652-D938-46E7-B23D-A7C09C473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468168" y="1080547"/>
              <a:ext cx="3862819" cy="3343094"/>
            </a:xfrm>
            <a:prstGeom prst="rect">
              <a:avLst/>
            </a:prstGeom>
          </p:spPr>
        </p:pic>
      </p:grpSp>
      <p:pic>
        <p:nvPicPr>
          <p:cNvPr id="106" name="Picture 91">
            <a:extLst>
              <a:ext uri="{FF2B5EF4-FFF2-40B4-BE49-F238E27FC236}">
                <a16:creationId xmlns:a16="http://schemas.microsoft.com/office/drawing/2014/main" id="{01013565-0D2A-4296-A5F8-74CBCAEEED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312646" y="46767"/>
            <a:ext cx="2711683" cy="604015"/>
          </a:xfrm>
          <a:prstGeom prst="rect">
            <a:avLst/>
          </a:prstGeom>
        </p:spPr>
      </p:pic>
      <p:sp>
        <p:nvSpPr>
          <p:cNvPr id="107" name="Title 2">
            <a:extLst>
              <a:ext uri="{FF2B5EF4-FFF2-40B4-BE49-F238E27FC236}">
                <a16:creationId xmlns:a16="http://schemas.microsoft.com/office/drawing/2014/main" id="{88A2330F-827E-4F2C-9EF2-BFC6E1F8E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996" y="13205"/>
            <a:ext cx="8742499" cy="11293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Bebas Neue Cyrillic" panose="02000506000000020004" pitchFamily="2" charset="0"/>
              </a:rPr>
              <a:t>Picking Differences JAN 22 – JAN 23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83CD5C-B392-42C1-B3C9-043F78B42CF9}"/>
              </a:ext>
            </a:extLst>
          </p:cNvPr>
          <p:cNvGrpSpPr/>
          <p:nvPr/>
        </p:nvGrpSpPr>
        <p:grpSpPr>
          <a:xfrm>
            <a:off x="622332" y="1133564"/>
            <a:ext cx="2484304" cy="2683675"/>
            <a:chOff x="747294" y="568891"/>
            <a:chExt cx="3599366" cy="4128142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4BED7551-B155-48B8-8450-21F89CCACA7F}"/>
                </a:ext>
              </a:extLst>
            </p:cNvPr>
            <p:cNvGrpSpPr/>
            <p:nvPr/>
          </p:nvGrpSpPr>
          <p:grpSpPr>
            <a:xfrm>
              <a:off x="747294" y="568891"/>
              <a:ext cx="3599366" cy="4128142"/>
              <a:chOff x="0" y="0"/>
              <a:chExt cx="4799154" cy="5504189"/>
            </a:xfrm>
          </p:grpSpPr>
          <p:pic>
            <p:nvPicPr>
              <p:cNvPr id="6" name="Picture 3">
                <a:extLst>
                  <a:ext uri="{FF2B5EF4-FFF2-40B4-BE49-F238E27FC236}">
                    <a16:creationId xmlns:a16="http://schemas.microsoft.com/office/drawing/2014/main" id="{485FA5F6-090F-449C-A9A9-E06C673EC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p:blipFill>
            <p:spPr>
              <a:xfrm rot="5309597">
                <a:off x="-292194" y="422489"/>
                <a:ext cx="5383542" cy="4659211"/>
              </a:xfrm>
              <a:prstGeom prst="rect">
                <a:avLst/>
              </a:prstGeom>
            </p:spPr>
          </p:pic>
          <p:pic>
            <p:nvPicPr>
              <p:cNvPr id="7" name="Picture 4">
                <a:extLst>
                  <a:ext uri="{FF2B5EF4-FFF2-40B4-BE49-F238E27FC236}">
                    <a16:creationId xmlns:a16="http://schemas.microsoft.com/office/drawing/2014/main" id="{1D10890B-E755-4A5C-8DCC-BB963D3A5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p:blipFill>
            <p:spPr>
              <a:xfrm rot="5309597">
                <a:off x="468168" y="1080547"/>
                <a:ext cx="3862819" cy="3343094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62D17A-B514-4E7E-A3A9-D2033237B09A}"/>
                </a:ext>
              </a:extLst>
            </p:cNvPr>
            <p:cNvSpPr txBox="1"/>
            <p:nvPr/>
          </p:nvSpPr>
          <p:spPr>
            <a:xfrm flipH="1">
              <a:off x="1257878" y="1454448"/>
              <a:ext cx="2578203" cy="227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solidFill>
                      <a:srgbClr val="1C1B1A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Bebas Neue Cyrillic" panose="02000506000000020004" pitchFamily="2" charset="0"/>
                  <a:ea typeface="+mn-ea"/>
                  <a:cs typeface="+mn-cs"/>
                </a:rPr>
                <a:t>Loc type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solidFill>
                      <a:srgbClr val="1C1B1A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Bebas Neue Cyrillic" panose="02000506000000020004" pitchFamily="2" charset="0"/>
                  <a:ea typeface="+mn-ea"/>
                  <a:cs typeface="+mn-cs"/>
                </a:rPr>
                <a:t>OR/OT/OZ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solidFill>
                      <a:srgbClr val="1C1B1A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Bebas Neue Cyrillic" panose="02000506000000020004" pitchFamily="2" charset="0"/>
                  <a:ea typeface="+mn-ea"/>
                  <a:cs typeface="+mn-cs"/>
                </a:rPr>
                <a:t>-92.25%</a:t>
              </a:r>
              <a:endParaRPr kumimoji="0" lang="en-US" sz="20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8210D321-6AB6-4562-8FC4-470461769F2B}"/>
              </a:ext>
            </a:extLst>
          </p:cNvPr>
          <p:cNvGrpSpPr/>
          <p:nvPr/>
        </p:nvGrpSpPr>
        <p:grpSpPr>
          <a:xfrm>
            <a:off x="1881630" y="3119098"/>
            <a:ext cx="2841871" cy="3095537"/>
            <a:chOff x="0" y="0"/>
            <a:chExt cx="4799154" cy="5504189"/>
          </a:xfrm>
        </p:grpSpPr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858C8F87-230C-4EA0-ACE7-57123784D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-292194" y="422489"/>
              <a:ext cx="5383542" cy="4659211"/>
            </a:xfrm>
            <a:prstGeom prst="rect">
              <a:avLst/>
            </a:prstGeom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44B80D7D-435E-459D-AE59-D7B414F2B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468168" y="1080547"/>
              <a:ext cx="3862819" cy="3343094"/>
            </a:xfrm>
            <a:prstGeom prst="rect">
              <a:avLst/>
            </a:prstGeom>
          </p:spPr>
        </p:pic>
      </p:grpSp>
      <p:grpSp>
        <p:nvGrpSpPr>
          <p:cNvPr id="18" name="Group 8">
            <a:extLst>
              <a:ext uri="{FF2B5EF4-FFF2-40B4-BE49-F238E27FC236}">
                <a16:creationId xmlns:a16="http://schemas.microsoft.com/office/drawing/2014/main" id="{708B2829-8DB9-466F-A768-02B24EBE6364}"/>
              </a:ext>
            </a:extLst>
          </p:cNvPr>
          <p:cNvGrpSpPr/>
          <p:nvPr/>
        </p:nvGrpSpPr>
        <p:grpSpPr>
          <a:xfrm>
            <a:off x="4868344" y="3322265"/>
            <a:ext cx="2500047" cy="2689205"/>
            <a:chOff x="0" y="0"/>
            <a:chExt cx="4799154" cy="5504189"/>
          </a:xfrm>
        </p:grpSpPr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D587422E-67DF-4EBF-8259-3866A3007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-292194" y="422489"/>
              <a:ext cx="5383542" cy="4659211"/>
            </a:xfrm>
            <a:prstGeom prst="rect">
              <a:avLst/>
            </a:prstGeom>
          </p:spPr>
        </p:pic>
        <p:pic>
          <p:nvPicPr>
            <p:cNvPr id="20" name="Picture 10">
              <a:extLst>
                <a:ext uri="{FF2B5EF4-FFF2-40B4-BE49-F238E27FC236}">
                  <a16:creationId xmlns:a16="http://schemas.microsoft.com/office/drawing/2014/main" id="{F5DE720C-9982-4A3F-A8BF-601A440EC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468168" y="1080547"/>
              <a:ext cx="3862819" cy="3343094"/>
            </a:xfrm>
            <a:prstGeom prst="rect">
              <a:avLst/>
            </a:prstGeom>
          </p:spPr>
        </p:pic>
      </p:grpSp>
      <p:grpSp>
        <p:nvGrpSpPr>
          <p:cNvPr id="22" name="Group 2">
            <a:extLst>
              <a:ext uri="{FF2B5EF4-FFF2-40B4-BE49-F238E27FC236}">
                <a16:creationId xmlns:a16="http://schemas.microsoft.com/office/drawing/2014/main" id="{009E0226-26C3-48B2-9568-9BBA2B420FF4}"/>
              </a:ext>
            </a:extLst>
          </p:cNvPr>
          <p:cNvGrpSpPr/>
          <p:nvPr/>
        </p:nvGrpSpPr>
        <p:grpSpPr>
          <a:xfrm>
            <a:off x="6187839" y="1018892"/>
            <a:ext cx="2711334" cy="2989116"/>
            <a:chOff x="0" y="0"/>
            <a:chExt cx="4799154" cy="5504189"/>
          </a:xfrm>
        </p:grpSpPr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73E5D603-D392-4DA5-867B-E542980A5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-292194" y="422489"/>
              <a:ext cx="5383542" cy="4659211"/>
            </a:xfrm>
            <a:prstGeom prst="rect">
              <a:avLst/>
            </a:prstGeom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E6FBD655-045E-4F00-87DC-F2E5B99B9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468168" y="1080547"/>
              <a:ext cx="3862819" cy="3343094"/>
            </a:xfrm>
            <a:prstGeom prst="rect">
              <a:avLst/>
            </a:prstGeom>
          </p:spPr>
        </p:pic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8911EC9F-0BF5-431B-817B-4184F01F769B}"/>
              </a:ext>
            </a:extLst>
          </p:cNvPr>
          <p:cNvGrpSpPr/>
          <p:nvPr/>
        </p:nvGrpSpPr>
        <p:grpSpPr>
          <a:xfrm>
            <a:off x="7747897" y="3324249"/>
            <a:ext cx="2500047" cy="2689205"/>
            <a:chOff x="0" y="0"/>
            <a:chExt cx="4799154" cy="5504189"/>
          </a:xfrm>
        </p:grpSpPr>
        <p:pic>
          <p:nvPicPr>
            <p:cNvPr id="27" name="Picture 9">
              <a:extLst>
                <a:ext uri="{FF2B5EF4-FFF2-40B4-BE49-F238E27FC236}">
                  <a16:creationId xmlns:a16="http://schemas.microsoft.com/office/drawing/2014/main" id="{4E11F9BC-1D3B-40EB-B574-C3D69DE71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-292194" y="422489"/>
              <a:ext cx="5383542" cy="4659211"/>
            </a:xfrm>
            <a:prstGeom prst="rect">
              <a:avLst/>
            </a:prstGeom>
          </p:spPr>
        </p:pic>
        <p:pic>
          <p:nvPicPr>
            <p:cNvPr id="28" name="Picture 10">
              <a:extLst>
                <a:ext uri="{FF2B5EF4-FFF2-40B4-BE49-F238E27FC236}">
                  <a16:creationId xmlns:a16="http://schemas.microsoft.com/office/drawing/2014/main" id="{744B56E0-0DBA-4FCD-AB87-5E3E55BFA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468168" y="1080547"/>
              <a:ext cx="3862819" cy="3343094"/>
            </a:xfrm>
            <a:prstGeom prst="rect">
              <a:avLst/>
            </a:prstGeom>
          </p:spPr>
        </p:pic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D198262E-BF3A-479D-8268-F63973535C2F}"/>
              </a:ext>
            </a:extLst>
          </p:cNvPr>
          <p:cNvGrpSpPr/>
          <p:nvPr/>
        </p:nvGrpSpPr>
        <p:grpSpPr>
          <a:xfrm>
            <a:off x="9106827" y="1211772"/>
            <a:ext cx="2500047" cy="2689205"/>
            <a:chOff x="0" y="0"/>
            <a:chExt cx="4799154" cy="5504189"/>
          </a:xfrm>
        </p:grpSpPr>
        <p:pic>
          <p:nvPicPr>
            <p:cNvPr id="30" name="Picture 9">
              <a:extLst>
                <a:ext uri="{FF2B5EF4-FFF2-40B4-BE49-F238E27FC236}">
                  <a16:creationId xmlns:a16="http://schemas.microsoft.com/office/drawing/2014/main" id="{C41FB277-9DC0-405B-A849-852766B47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-292194" y="422489"/>
              <a:ext cx="5383542" cy="4659211"/>
            </a:xfrm>
            <a:prstGeom prst="rect">
              <a:avLst/>
            </a:prstGeom>
          </p:spPr>
        </p:pic>
        <p:pic>
          <p:nvPicPr>
            <p:cNvPr id="31" name="Picture 10">
              <a:extLst>
                <a:ext uri="{FF2B5EF4-FFF2-40B4-BE49-F238E27FC236}">
                  <a16:creationId xmlns:a16="http://schemas.microsoft.com/office/drawing/2014/main" id="{B9C09746-16B9-4B41-8C51-417E1D43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p:blipFill>
          <p:spPr>
            <a:xfrm rot="5309597">
              <a:off x="468168" y="1080547"/>
              <a:ext cx="3862819" cy="3343094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6FCF534-0C26-4C19-9756-AE205D657862}"/>
              </a:ext>
            </a:extLst>
          </p:cNvPr>
          <p:cNvSpPr txBox="1"/>
          <p:nvPr/>
        </p:nvSpPr>
        <p:spPr>
          <a:xfrm flipH="1">
            <a:off x="3785714" y="1682088"/>
            <a:ext cx="1779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Loc type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HAZMAT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232.45%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1C1B1A"/>
                </a:solidFill>
              </a:ln>
              <a:solidFill>
                <a:prstClr val="white"/>
              </a:solidFill>
              <a:effectLst/>
              <a:uLnTx/>
              <a:uFillTx/>
              <a:latin typeface="Bebas Neue Cyrillic" panose="02000506000000020004" pitchFamily="2" charset="0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D1F89D-641B-4026-A385-0E3634B10DC9}"/>
              </a:ext>
            </a:extLst>
          </p:cNvPr>
          <p:cNvSpPr txBox="1"/>
          <p:nvPr/>
        </p:nvSpPr>
        <p:spPr>
          <a:xfrm flipH="1">
            <a:off x="6619461" y="1713729"/>
            <a:ext cx="1779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Loc type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OVERSTOCK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-92.25%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1C1B1A"/>
                </a:solidFill>
              </a:ln>
              <a:solidFill>
                <a:prstClr val="white"/>
              </a:solidFill>
              <a:effectLst/>
              <a:uLnTx/>
              <a:uFillTx/>
              <a:latin typeface="Bebas Neue Cyrillic" panose="02000506000000020004" pitchFamily="2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905292-D372-42F5-BF8C-F4211D08E301}"/>
              </a:ext>
            </a:extLst>
          </p:cNvPr>
          <p:cNvSpPr txBox="1"/>
          <p:nvPr/>
        </p:nvSpPr>
        <p:spPr>
          <a:xfrm flipH="1">
            <a:off x="9236515" y="1775285"/>
            <a:ext cx="22406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Loc type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Picking Increase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12.13%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1C1B1A"/>
                </a:solidFill>
              </a:ln>
              <a:solidFill>
                <a:prstClr val="white"/>
              </a:solidFill>
              <a:effectLst/>
              <a:uLnTx/>
              <a:uFillTx/>
              <a:latin typeface="Bebas Neue Cyrillic" panose="02000506000000020004" pitchFamily="2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ACB7A-79B4-45E8-8DB9-1A7C2C9223EF}"/>
              </a:ext>
            </a:extLst>
          </p:cNvPr>
          <p:cNvSpPr txBox="1"/>
          <p:nvPr/>
        </p:nvSpPr>
        <p:spPr>
          <a:xfrm flipH="1">
            <a:off x="2389899" y="3894730"/>
            <a:ext cx="1779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Loc type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Floor PICK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98.88%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1C1B1A"/>
                </a:solidFill>
              </a:ln>
              <a:solidFill>
                <a:prstClr val="white"/>
              </a:solidFill>
              <a:effectLst/>
              <a:uLnTx/>
              <a:uFillTx/>
              <a:latin typeface="Bebas Neue Cyrillic" panose="02000506000000020004" pitchFamily="2" charset="0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65D894-3B19-4694-88C9-56402C8774D2}"/>
              </a:ext>
            </a:extLst>
          </p:cNvPr>
          <p:cNvSpPr txBox="1"/>
          <p:nvPr/>
        </p:nvSpPr>
        <p:spPr>
          <a:xfrm flipH="1">
            <a:off x="5096529" y="3894730"/>
            <a:ext cx="2043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Loc type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Local Vendors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25.43%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1C1B1A"/>
                </a:solidFill>
              </a:ln>
              <a:solidFill>
                <a:prstClr val="white"/>
              </a:solidFill>
              <a:effectLst/>
              <a:uLnTx/>
              <a:uFillTx/>
              <a:latin typeface="Bebas Neue Cyrillic" panose="02000506000000020004" pitchFamily="2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0C0FB-2CCA-47F8-AA67-61A3CE010CB1}"/>
              </a:ext>
            </a:extLst>
          </p:cNvPr>
          <p:cNvSpPr txBox="1"/>
          <p:nvPr/>
        </p:nvSpPr>
        <p:spPr>
          <a:xfrm flipH="1">
            <a:off x="8062141" y="3931256"/>
            <a:ext cx="1779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Loc type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Small </a:t>
            </a:r>
            <a:r>
              <a:rPr kumimoji="0" lang="en-US" sz="2800" b="0" i="0" u="none" strike="noStrike" kern="1200" cap="none" spc="0" normalizeH="0" baseline="0" noProof="0" dirty="0" err="1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PArts</a:t>
            </a:r>
            <a:endParaRPr kumimoji="0" lang="en-US" sz="2800" b="0" i="0" u="none" strike="noStrike" kern="1200" cap="none" spc="0" normalizeH="0" baseline="0" noProof="0" dirty="0">
              <a:ln>
                <a:solidFill>
                  <a:srgbClr val="1C1B1A"/>
                </a:solidFill>
              </a:ln>
              <a:solidFill>
                <a:prstClr val="white"/>
              </a:solidFill>
              <a:effectLst/>
              <a:uLnTx/>
              <a:uFillTx/>
              <a:latin typeface="Bebas Neue Cyrillic" panose="02000506000000020004" pitchFamily="2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srgbClr val="1C1B1A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ebas Neue Cyrillic" panose="02000506000000020004" pitchFamily="2" charset="0"/>
                <a:ea typeface="+mn-ea"/>
                <a:cs typeface="+mn-cs"/>
              </a:rPr>
              <a:t>12.41%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1C1B1A"/>
                </a:solidFill>
              </a:ln>
              <a:solidFill>
                <a:prstClr val="white"/>
              </a:solidFill>
              <a:effectLst/>
              <a:uLnTx/>
              <a:uFillTx/>
              <a:latin typeface="Bebas Neue Cyrillic" panose="02000506000000020004" pitchFamily="2" charset="0"/>
              <a:ea typeface="+mn-ea"/>
              <a:cs typeface="+mn-cs"/>
            </a:endParaRPr>
          </a:p>
        </p:txBody>
      </p:sp>
      <p:pic>
        <p:nvPicPr>
          <p:cNvPr id="51" name="Picture 14">
            <a:extLst>
              <a:ext uri="{FF2B5EF4-FFF2-40B4-BE49-F238E27FC236}">
                <a16:creationId xmlns:a16="http://schemas.microsoft.com/office/drawing/2014/main" id="{FC5D23F8-CD08-47CD-B71D-1117C41498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20403329">
            <a:off x="4952876" y="2812224"/>
            <a:ext cx="953490" cy="494081"/>
          </a:xfrm>
          <a:prstGeom prst="rect">
            <a:avLst/>
          </a:prstGeom>
        </p:spPr>
      </p:pic>
      <p:pic>
        <p:nvPicPr>
          <p:cNvPr id="53" name="Picture 15">
            <a:extLst>
              <a:ext uri="{FF2B5EF4-FFF2-40B4-BE49-F238E27FC236}">
                <a16:creationId xmlns:a16="http://schemas.microsoft.com/office/drawing/2014/main" id="{013870EA-A62D-49BE-B899-38D15417D6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 rot="1339875">
            <a:off x="1963544" y="1523617"/>
            <a:ext cx="1073519" cy="556278"/>
          </a:xfrm>
          <a:prstGeom prst="rect">
            <a:avLst/>
          </a:prstGeom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id="{B8CD71F8-EBB0-41BF-94C0-A6A7E918E3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20403329">
            <a:off x="3493129" y="5063493"/>
            <a:ext cx="953490" cy="494081"/>
          </a:xfrm>
          <a:prstGeom prst="rect">
            <a:avLst/>
          </a:prstGeom>
        </p:spPr>
      </p:pic>
      <p:pic>
        <p:nvPicPr>
          <p:cNvPr id="55" name="Picture 14">
            <a:extLst>
              <a:ext uri="{FF2B5EF4-FFF2-40B4-BE49-F238E27FC236}">
                <a16:creationId xmlns:a16="http://schemas.microsoft.com/office/drawing/2014/main" id="{D7AED355-9646-425D-96B6-45D28FBBDD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20403329">
            <a:off x="10489954" y="2839995"/>
            <a:ext cx="1288930" cy="667900"/>
          </a:xfrm>
          <a:prstGeom prst="rect">
            <a:avLst/>
          </a:prstGeom>
        </p:spPr>
      </p:pic>
      <p:pic>
        <p:nvPicPr>
          <p:cNvPr id="56" name="Picture 14">
            <a:extLst>
              <a:ext uri="{FF2B5EF4-FFF2-40B4-BE49-F238E27FC236}">
                <a16:creationId xmlns:a16="http://schemas.microsoft.com/office/drawing/2014/main" id="{C0629F5B-4942-46FD-951E-50BE890D72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20403329">
            <a:off x="6316436" y="5035403"/>
            <a:ext cx="953490" cy="494081"/>
          </a:xfrm>
          <a:prstGeom prst="rect">
            <a:avLst/>
          </a:prstGeom>
        </p:spPr>
      </p:pic>
      <p:pic>
        <p:nvPicPr>
          <p:cNvPr id="57" name="Picture 14">
            <a:extLst>
              <a:ext uri="{FF2B5EF4-FFF2-40B4-BE49-F238E27FC236}">
                <a16:creationId xmlns:a16="http://schemas.microsoft.com/office/drawing/2014/main" id="{C04AF35F-D6C3-4372-8FAC-6D28CC2A10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 rot="20403329">
            <a:off x="9143170" y="5076462"/>
            <a:ext cx="953490" cy="494081"/>
          </a:xfrm>
          <a:prstGeom prst="rect">
            <a:avLst/>
          </a:prstGeom>
        </p:spPr>
      </p:pic>
      <p:pic>
        <p:nvPicPr>
          <p:cNvPr id="58" name="Picture 15">
            <a:extLst>
              <a:ext uri="{FF2B5EF4-FFF2-40B4-BE49-F238E27FC236}">
                <a16:creationId xmlns:a16="http://schemas.microsoft.com/office/drawing/2014/main" id="{EDE06890-8096-4B12-BDB3-57A05D0AE2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 rot="1339875">
            <a:off x="7793945" y="1619502"/>
            <a:ext cx="1073519" cy="5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76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rgbClr val="1C1B1A"/>
      </a:dk1>
      <a:lt1>
        <a:sysClr val="window" lastClr="FFFFFF"/>
      </a:lt1>
      <a:dk2>
        <a:srgbClr val="17406D"/>
      </a:dk2>
      <a:lt2>
        <a:srgbClr val="DBEFF9"/>
      </a:lt2>
      <a:accent1>
        <a:srgbClr val="003B69"/>
      </a:accent1>
      <a:accent2>
        <a:srgbClr val="00599C"/>
      </a:accent2>
      <a:accent3>
        <a:srgbClr val="ABD8F4"/>
      </a:accent3>
      <a:accent4>
        <a:srgbClr val="33312F"/>
      </a:accent4>
      <a:accent5>
        <a:srgbClr val="C8CCCE"/>
      </a:accent5>
      <a:accent6>
        <a:srgbClr val="00599C"/>
      </a:accent6>
      <a:hlink>
        <a:srgbClr val="ABD8F4"/>
      </a:hlink>
      <a:folHlink>
        <a:srgbClr val="C8CCCE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10" ma:contentTypeDescription="Create a new document." ma:contentTypeScope="" ma:versionID="90e0ac12605005b31bd0bb644e1f00ac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700a29d3430e450a19a82fdbf3955f4b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b430ab-73c0-4912-8626-d15f7fe1bdb8" xsi:nil="true"/>
  </documentManagement>
</p:properties>
</file>

<file path=customXml/itemProps1.xml><?xml version="1.0" encoding="utf-8"?>
<ds:datastoreItem xmlns:ds="http://schemas.openxmlformats.org/officeDocument/2006/customXml" ds:itemID="{8695007B-27AB-45BE-86C7-7726EFAB2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C400AF-3296-4898-BFAC-8F4F91194E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532F2A-335E-4D57-A906-B598F964D7E3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fdb430ab-73c0-4912-8626-d15f7fe1bdb8"/>
    <ds:schemaRef ds:uri="http://schemas.microsoft.com/office/2006/documentManagement/types"/>
    <ds:schemaRef ds:uri="17fb94dd-8c41-42d5-a09e-0f286a6c778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Bebas Neue Cyrillic</vt:lpstr>
      <vt:lpstr>Calibri</vt:lpstr>
      <vt:lpstr>Sagona ExtraLight</vt:lpstr>
      <vt:lpstr>Speak Pro</vt:lpstr>
      <vt:lpstr>Trebuchet MS</vt:lpstr>
      <vt:lpstr>Wingdings 3</vt:lpstr>
      <vt:lpstr>Facet</vt:lpstr>
      <vt:lpstr>Picking Differences JAN 22 – JAN 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Picking Differences JAN 22 – JAN 23</dc:title>
  <dc:creator>Eliuth Misraim Rojas</dc:creator>
  <cp:lastModifiedBy>Eliuth Misraim Rojas</cp:lastModifiedBy>
  <cp:revision>1</cp:revision>
  <dcterms:created xsi:type="dcterms:W3CDTF">2023-03-02T22:08:35Z</dcterms:created>
  <dcterms:modified xsi:type="dcterms:W3CDTF">2023-03-02T22:09:04Z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