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4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47800" y="3047999"/>
            <a:ext cx="10210800" cy="1938992"/>
          </a:xfrm>
          <a:prstGeom prst="rect">
            <a:avLst/>
          </a:prstGeom>
          <a:noFill/>
        </p:spPr>
        <p:txBody>
          <a:bodyPr wrap="square" rtlCol="0">
            <a:spAutoFit/>
          </a:bodyPr>
          <a:lstStyle/>
          <a:p>
            <a:r>
              <a:rPr lang="en-US" sz="2400" dirty="0"/>
              <a:t>STUDENT NAME: </a:t>
            </a:r>
            <a:r>
              <a:rPr lang="en-US" sz="2400" dirty="0" err="1"/>
              <a:t>Eliyapison</a:t>
            </a:r>
            <a:r>
              <a:rPr lang="en-US" sz="2400" dirty="0"/>
              <a:t> S</a:t>
            </a:r>
          </a:p>
          <a:p>
            <a:r>
              <a:rPr lang="en-US" sz="2400" dirty="0"/>
              <a:t>REGISTER NO: 422200638, asunm1429422200638</a:t>
            </a:r>
          </a:p>
          <a:p>
            <a:r>
              <a:rPr lang="en-US" sz="2400" dirty="0"/>
              <a:t>DEPARTMENT: B.com(Information System Management)</a:t>
            </a:r>
          </a:p>
          <a:p>
            <a:r>
              <a:rPr lang="en-US" sz="2400" dirty="0"/>
              <a:t>COLLEGE: Alpha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8A556C0-4013-7AC7-373E-EBA2B87F85B8}"/>
              </a:ext>
            </a:extLst>
          </p:cNvPr>
          <p:cNvSpPr txBox="1"/>
          <p:nvPr/>
        </p:nvSpPr>
        <p:spPr>
          <a:xfrm>
            <a:off x="739775" y="1600200"/>
            <a:ext cx="8411719" cy="1569660"/>
          </a:xfrm>
          <a:prstGeom prst="rect">
            <a:avLst/>
          </a:prstGeom>
          <a:noFill/>
        </p:spPr>
        <p:txBody>
          <a:bodyPr wrap="square">
            <a:spAutoFit/>
          </a:bodyPr>
          <a:lstStyle/>
          <a:p>
            <a:r>
              <a:rPr lang="en-US" sz="2400" b="1" dirty="0"/>
              <a:t>Modeling</a:t>
            </a:r>
            <a:r>
              <a:rPr lang="en-US" sz="2400" dirty="0"/>
              <a:t> in the context of Employee Performance Analysis using Excel involves creating and implementing models to analyze and interpret performance data. The goal is to derive meaningful insights, make predictions, and support decision-making.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3910588-A775-1C3B-0976-166C33372C75}"/>
              </a:ext>
            </a:extLst>
          </p:cNvPr>
          <p:cNvSpPr txBox="1"/>
          <p:nvPr/>
        </p:nvSpPr>
        <p:spPr>
          <a:xfrm>
            <a:off x="755332" y="1905000"/>
            <a:ext cx="8396162" cy="1938992"/>
          </a:xfrm>
          <a:prstGeom prst="rect">
            <a:avLst/>
          </a:prstGeom>
          <a:noFill/>
        </p:spPr>
        <p:txBody>
          <a:bodyPr wrap="square">
            <a:spAutoFit/>
          </a:bodyPr>
          <a:lstStyle/>
          <a:p>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FA8135-7E90-FC89-E900-57763BE2C748}"/>
              </a:ext>
            </a:extLst>
          </p:cNvPr>
          <p:cNvSpPr txBox="1"/>
          <p:nvPr/>
        </p:nvSpPr>
        <p:spPr>
          <a:xfrm>
            <a:off x="755332" y="1676400"/>
            <a:ext cx="8396162" cy="1569660"/>
          </a:xfrm>
          <a:prstGeom prst="rect">
            <a:avLst/>
          </a:prstGeom>
          <a:noFill/>
        </p:spPr>
        <p:txBody>
          <a:bodyPr wrap="square">
            <a:spAutoFit/>
          </a:bodyPr>
          <a:lstStyle/>
          <a:p>
            <a:r>
              <a:rPr lang="en-US" sz="2400" dirty="0"/>
              <a:t>The Employee Performance Analysis using Excel has delivered comprehensive insights into the organization's workforce dynamics, providing a data-driven foundation for enhancing performance management practices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0E5BD23-39D0-36D6-C30C-74968B798200}"/>
              </a:ext>
            </a:extLst>
          </p:cNvPr>
          <p:cNvSpPr txBox="1"/>
          <p:nvPr/>
        </p:nvSpPr>
        <p:spPr>
          <a:xfrm>
            <a:off x="834072" y="2563079"/>
            <a:ext cx="5862003" cy="3046988"/>
          </a:xfrm>
          <a:prstGeom prst="rect">
            <a:avLst/>
          </a:prstGeom>
          <a:noFill/>
        </p:spPr>
        <p:txBody>
          <a:bodyPr wrap="square">
            <a:spAutoFit/>
          </a:bodyPr>
          <a:lstStyle/>
          <a:p>
            <a:r>
              <a:rPr lang="en-US" sz="2400" dirty="0"/>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858000" cy="2677656"/>
          </a:xfrm>
          <a:prstGeom prst="rect">
            <a:avLst/>
          </a:prstGeom>
          <a:noFill/>
        </p:spPr>
        <p:txBody>
          <a:bodyPr wrap="square" rtlCol="0">
            <a:spAutoFit/>
          </a:bodyPr>
          <a:lstStyle/>
          <a:p>
            <a:pPr algn="l">
              <a:buFont typeface="Arial" panose="020B0604020202020204" pitchFamily="34" charset="0"/>
              <a:buChar char="•"/>
            </a:pPr>
            <a:r>
              <a:rPr lang="en-US" sz="2400" dirty="0"/>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04989A5-7952-0F88-D3E4-6AC26D18AD3A}"/>
              </a:ext>
            </a:extLst>
          </p:cNvPr>
          <p:cNvSpPr txBox="1"/>
          <p:nvPr/>
        </p:nvSpPr>
        <p:spPr>
          <a:xfrm>
            <a:off x="699452" y="2978577"/>
            <a:ext cx="5996623" cy="1569660"/>
          </a:xfrm>
          <a:prstGeom prst="rect">
            <a:avLst/>
          </a:prstGeom>
          <a:noFill/>
        </p:spPr>
        <p:txBody>
          <a:bodyPr wrap="square">
            <a:spAutoFit/>
          </a:bodyPr>
          <a:lstStyle/>
          <a:p>
            <a:r>
              <a:rPr lang="en-US" sz="2400" dirty="0"/>
              <a:t>In an Employee Performance Analysis project using Excel, the </a:t>
            </a:r>
            <a:r>
              <a:rPr lang="en-US" sz="2400" b="1" dirty="0"/>
              <a:t>end users</a:t>
            </a:r>
            <a:r>
              <a:rPr lang="en-US" sz="2400" dirty="0"/>
              <a:t> are the individuals or groups who will ultimately use the results of the analysis to make decisions or take action.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8835A28-72E0-E346-B7A7-B3CE287F4530}"/>
              </a:ext>
            </a:extLst>
          </p:cNvPr>
          <p:cNvSpPr txBox="1"/>
          <p:nvPr/>
        </p:nvSpPr>
        <p:spPr>
          <a:xfrm>
            <a:off x="3200400" y="1676400"/>
            <a:ext cx="5951094" cy="1477328"/>
          </a:xfrm>
          <a:prstGeom prst="rect">
            <a:avLst/>
          </a:prstGeom>
          <a:noFill/>
        </p:spPr>
        <p:txBody>
          <a:bodyPr wrap="square">
            <a:spAutoFit/>
          </a:bodyPr>
          <a:lstStyle/>
          <a:p>
            <a:r>
              <a:rPr lang="en-US" dirty="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dirty="0"/>
          </a:p>
        </p:txBody>
      </p:sp>
      <p:sp>
        <p:nvSpPr>
          <p:cNvPr id="12" name="TextBox 11">
            <a:extLst>
              <a:ext uri="{FF2B5EF4-FFF2-40B4-BE49-F238E27FC236}">
                <a16:creationId xmlns:a16="http://schemas.microsoft.com/office/drawing/2014/main" id="{3A6F083C-6B1D-6939-5BFB-A85EC602721D}"/>
              </a:ext>
            </a:extLst>
          </p:cNvPr>
          <p:cNvSpPr txBox="1"/>
          <p:nvPr/>
        </p:nvSpPr>
        <p:spPr>
          <a:xfrm>
            <a:off x="3050498" y="3117077"/>
            <a:ext cx="6100996" cy="2308324"/>
          </a:xfrm>
          <a:prstGeom prst="rect">
            <a:avLst/>
          </a:prstGeom>
          <a:noFill/>
        </p:spPr>
        <p:txBody>
          <a:bodyPr wrap="square">
            <a:spAutoFit/>
          </a:bodyPr>
          <a:lstStyle/>
          <a:p>
            <a:r>
              <a:rPr lang="en-US" b="1" dirty="0"/>
              <a:t>Value Proposition:</a:t>
            </a:r>
          </a:p>
          <a:p>
            <a:pPr marL="342900" indent="-342900">
              <a:buAutoNum type="arabicPeriod"/>
            </a:pPr>
            <a:r>
              <a:rPr lang="en-US" dirty="0"/>
              <a:t>Enhanced Decision-Making</a:t>
            </a:r>
          </a:p>
          <a:p>
            <a:pPr marL="342900" indent="-342900">
              <a:buAutoNum type="arabicPeriod"/>
            </a:pPr>
            <a:r>
              <a:rPr lang="en-IN" dirty="0"/>
              <a:t>Improved Performance Management</a:t>
            </a:r>
          </a:p>
          <a:p>
            <a:pPr marL="342900" indent="-342900">
              <a:buAutoNum type="arabicPeriod"/>
            </a:pPr>
            <a:r>
              <a:rPr lang="en-IN" dirty="0"/>
              <a:t>Efficient Resource Allocation</a:t>
            </a:r>
          </a:p>
          <a:p>
            <a:pPr marL="342900" indent="-342900">
              <a:buAutoNum type="arabicPeriod"/>
            </a:pPr>
            <a:r>
              <a:rPr lang="en-IN" dirty="0"/>
              <a:t>Streamlined Reporting</a:t>
            </a:r>
          </a:p>
          <a:p>
            <a:pPr marL="342900" indent="-342900">
              <a:buAutoNum type="arabicPeriod"/>
            </a:pPr>
            <a:r>
              <a:rPr lang="en-IN" dirty="0"/>
              <a:t>Increased Transparency and Fairness</a:t>
            </a:r>
          </a:p>
          <a:p>
            <a:pPr marL="342900" indent="-342900">
              <a:buAutoNum type="arabicPeriod"/>
            </a:pPr>
            <a:r>
              <a:rPr lang="en-IN" dirty="0"/>
              <a:t>Cost Efficiency</a:t>
            </a:r>
          </a:p>
          <a:p>
            <a:pPr marL="342900" indent="-342900">
              <a:buAutoNum type="arabicPeriod"/>
            </a:pPr>
            <a:r>
              <a:rPr lang="en-IN" dirty="0"/>
              <a:t>User-Friendly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121C926-906B-E34A-D488-08283E5C76AB}"/>
              </a:ext>
            </a:extLst>
          </p:cNvPr>
          <p:cNvSpPr txBox="1"/>
          <p:nvPr/>
        </p:nvSpPr>
        <p:spPr>
          <a:xfrm>
            <a:off x="609600" y="1371600"/>
            <a:ext cx="7010400" cy="4524315"/>
          </a:xfrm>
          <a:prstGeom prst="rect">
            <a:avLst/>
          </a:prstGeom>
          <a:noFill/>
        </p:spPr>
        <p:txBody>
          <a:bodyPr wrap="square">
            <a:spAutoFit/>
          </a:bodyPr>
          <a:lstStyle/>
          <a:p>
            <a:r>
              <a:rPr lang="en-US" b="1" dirty="0"/>
              <a:t>Objective</a:t>
            </a:r>
          </a:p>
          <a:p>
            <a:r>
              <a:rPr lang="en-US" dirty="0"/>
              <a:t>The dataset is designed to support the analysis of employee performance by providing relevant metrics and attributes that help evaluate and compare individual and team performance within the organization.</a:t>
            </a:r>
          </a:p>
          <a:p>
            <a:endParaRPr lang="en-US" dirty="0"/>
          </a:p>
          <a:p>
            <a:r>
              <a:rPr lang="en-US" b="1" dirty="0"/>
              <a:t>Data Sources:</a:t>
            </a:r>
          </a:p>
          <a:p>
            <a:endParaRPr lang="en-US" dirty="0"/>
          </a:p>
          <a:p>
            <a:pPr>
              <a:buFont typeface="Arial" panose="020B0604020202020204" pitchFamily="34" charset="0"/>
              <a:buChar char="•"/>
            </a:pPr>
            <a:r>
              <a:rPr lang="en-US" b="1" dirty="0"/>
              <a:t>HR Systems:</a:t>
            </a:r>
            <a:r>
              <a:rPr lang="en-US" dirty="0"/>
              <a:t> Information from Human Resources systems, including basic employee details and performance reviews.</a:t>
            </a:r>
          </a:p>
          <a:p>
            <a:pPr>
              <a:buFont typeface="Arial" panose="020B0604020202020204" pitchFamily="34" charset="0"/>
              <a:buChar char="•"/>
            </a:pPr>
            <a:r>
              <a:rPr lang="en-US" b="1" dirty="0"/>
              <a:t>Performance Reviews:</a:t>
            </a:r>
            <a:r>
              <a:rPr lang="en-US" dirty="0"/>
              <a:t> Data from periodic performance evaluations and feedback reports.</a:t>
            </a:r>
          </a:p>
          <a:p>
            <a:pPr>
              <a:buFont typeface="Arial" panose="020B0604020202020204" pitchFamily="34" charset="0"/>
              <a:buChar char="•"/>
            </a:pPr>
            <a:r>
              <a:rPr lang="en-US" b="1" dirty="0"/>
              <a:t>Project Management Tools:</a:t>
            </a:r>
            <a:r>
              <a:rPr lang="en-US" dirty="0"/>
              <a:t> Metrics related to project completions, deadlines, and contributions.</a:t>
            </a:r>
          </a:p>
          <a:p>
            <a:endParaRPr lang="en-US" dirty="0"/>
          </a:p>
          <a:p>
            <a:endParaRPr lang="en-US"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0"/>
            <a:ext cx="6000750" cy="5262979"/>
          </a:xfrm>
          <a:prstGeom prst="rect">
            <a:avLst/>
          </a:prstGeom>
          <a:noFill/>
        </p:spPr>
        <p:txBody>
          <a:bodyPr wrap="square" rtlCol="0">
            <a:spAutoFit/>
          </a:bodyPr>
          <a:lstStyle/>
          <a:p>
            <a:r>
              <a:rPr lang="en-US" sz="1600" b="1" dirty="0"/>
              <a:t>Advanced Data Visualization and Dashboards:</a:t>
            </a:r>
          </a:p>
          <a:p>
            <a:endParaRPr lang="en-US" sz="1600" dirty="0"/>
          </a:p>
          <a:p>
            <a:pPr>
              <a:buFont typeface="Arial" panose="020B0604020202020204" pitchFamily="34" charset="0"/>
              <a:buChar char="•"/>
            </a:pPr>
            <a:r>
              <a:rPr lang="en-US" sz="1600" b="1" dirty="0"/>
              <a:t>Interactive Dashboards:</a:t>
            </a:r>
            <a:r>
              <a:rPr lang="en-US" sz="1600" dirty="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a:t>
            </a:r>
            <a:r>
              <a:rPr lang="en-US" sz="1600" dirty="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dirty="0"/>
          </a:p>
          <a:p>
            <a:r>
              <a:rPr lang="en-US" sz="1600" dirty="0"/>
              <a:t>**2. </a:t>
            </a:r>
            <a:r>
              <a:rPr lang="en-US" sz="1600" b="1" dirty="0"/>
              <a:t>Automated Insights and Recommendations:</a:t>
            </a:r>
          </a:p>
          <a:p>
            <a:endParaRPr lang="en-US" sz="1600" dirty="0"/>
          </a:p>
          <a:p>
            <a:pPr>
              <a:buFont typeface="Arial" panose="020B0604020202020204" pitchFamily="34" charset="0"/>
              <a:buChar char="•"/>
            </a:pPr>
            <a:r>
              <a:rPr lang="en-US" sz="1600" b="1" dirty="0"/>
              <a:t>Predictive Analytics:</a:t>
            </a:r>
            <a:r>
              <a:rPr lang="en-US" sz="1600" dirty="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a:t>
            </a:r>
            <a:r>
              <a:rPr lang="en-US" sz="1600" dirty="0"/>
              <a:t>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209</TotalTime>
  <Words>625</Words>
  <Application>Microsoft Office PowerPoint</Application>
  <PresentationFormat>Widescreen</PresentationFormat>
  <Paragraphs>73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user6</cp:lastModifiedBy>
  <cp:revision>15</cp:revision>
  <dcterms:created xsi:type="dcterms:W3CDTF">2024-03-29T15:07:22Z</dcterms:created>
  <dcterms:modified xsi:type="dcterms:W3CDTF">2024-09-04T03:30:54Z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