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64" r:id="rId16"/>
    <p:sldId id="261" r:id="rId17"/>
    <p:sldId id="262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B296-1E28-4E6E-8D6D-7012B074EA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7016-D551-497E-827F-70FFB97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62088"/>
            <a:ext cx="7277100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4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143000"/>
            <a:ext cx="7696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2389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50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2389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87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7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96200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33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9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18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748587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7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4413"/>
            <a:ext cx="8153399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92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04900"/>
            <a:ext cx="7467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67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76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86013"/>
            <a:ext cx="70485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8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4" y="762000"/>
            <a:ext cx="72485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16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347788"/>
            <a:ext cx="7153275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01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914400"/>
            <a:ext cx="7315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8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239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16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762000"/>
            <a:ext cx="7924800" cy="51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04975"/>
            <a:ext cx="67627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8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009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8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FHS</dc:creator>
  <cp:lastModifiedBy>FHS</cp:lastModifiedBy>
  <cp:revision>4</cp:revision>
  <dcterms:created xsi:type="dcterms:W3CDTF">2023-01-25T08:23:35Z</dcterms:created>
  <dcterms:modified xsi:type="dcterms:W3CDTF">2023-01-25T10:32:26Z</dcterms:modified>
</cp:coreProperties>
</file>