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9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3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3959-0559-44DC-878C-0F625C8642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27D26-DDFC-48B1-9BAD-D0FB1715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9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8485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83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533400"/>
            <a:ext cx="71056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32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052513"/>
            <a:ext cx="7472362" cy="504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67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162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05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04863"/>
            <a:ext cx="7543799" cy="559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07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0574"/>
            <a:ext cx="82296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79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848600" cy="573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5247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825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1"/>
            <a:ext cx="7543799" cy="580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80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467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3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772400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44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838200"/>
            <a:ext cx="8305800" cy="453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00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8915399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83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623888"/>
            <a:ext cx="8382000" cy="577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45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001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25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1"/>
            <a:ext cx="8001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4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001000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76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FHS</dc:creator>
  <cp:lastModifiedBy>FHS</cp:lastModifiedBy>
  <cp:revision>4</cp:revision>
  <dcterms:created xsi:type="dcterms:W3CDTF">2023-02-01T15:25:20Z</dcterms:created>
  <dcterms:modified xsi:type="dcterms:W3CDTF">2023-02-01T16:03:12Z</dcterms:modified>
</cp:coreProperties>
</file>