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203B6AD-B31B-49E5-980E-3D31B2D6DCDE}" type="datetimeFigureOut">
              <a:rPr lang="en-US" smtClean="0"/>
              <a:t>4/19/2024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294675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03B6AD-B31B-49E5-980E-3D31B2D6DCDE}"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244401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203B6AD-B31B-49E5-980E-3D31B2D6DCDE}"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2016788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203B6AD-B31B-49E5-980E-3D31B2D6DCDE}"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3802299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03B6AD-B31B-49E5-980E-3D31B2D6DCDE}"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3882681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03B6AD-B31B-49E5-980E-3D31B2D6DCDE}"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1395270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03B6AD-B31B-49E5-980E-3D31B2D6DCDE}" type="datetimeFigureOut">
              <a:rPr lang="en-US" smtClean="0"/>
              <a:t>4/19/2024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3221936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203B6AD-B31B-49E5-980E-3D31B2D6DCDE}"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1165292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203B6AD-B31B-49E5-980E-3D31B2D6DCDE}"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74609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03B6AD-B31B-49E5-980E-3D31B2D6DCDE}"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130177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03B6AD-B31B-49E5-980E-3D31B2D6DCDE}"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2424187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03B6AD-B31B-49E5-980E-3D31B2D6DCDE}"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104134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03B6AD-B31B-49E5-980E-3D31B2D6DCDE}"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67375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03B6AD-B31B-49E5-980E-3D31B2D6DCDE}"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11054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3B6AD-B31B-49E5-980E-3D31B2D6DCDE}"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155582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03B6AD-B31B-49E5-980E-3D31B2D6DCDE}"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135513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03B6AD-B31B-49E5-980E-3D31B2D6DCDE}"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4E56A5-1171-4A61-A08E-53EE0F80F667}" type="slidenum">
              <a:rPr lang="en-US" smtClean="0"/>
              <a:t>‹#›</a:t>
            </a:fld>
            <a:endParaRPr lang="en-US"/>
          </a:p>
        </p:txBody>
      </p:sp>
    </p:spTree>
    <p:extLst>
      <p:ext uri="{BB962C8B-B14F-4D97-AF65-F5344CB8AC3E}">
        <p14:creationId xmlns:p14="http://schemas.microsoft.com/office/powerpoint/2010/main" val="76882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203B6AD-B31B-49E5-980E-3D31B2D6DCDE}" type="datetimeFigureOut">
              <a:rPr lang="en-US" smtClean="0"/>
              <a:t>4/19/2024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C4E56A5-1171-4A61-A08E-53EE0F80F667}" type="slidenum">
              <a:rPr lang="en-US" smtClean="0"/>
              <a:t>‹#›</a:t>
            </a:fld>
            <a:endParaRPr lang="en-US"/>
          </a:p>
        </p:txBody>
      </p:sp>
    </p:spTree>
    <p:extLst>
      <p:ext uri="{BB962C8B-B14F-4D97-AF65-F5344CB8AC3E}">
        <p14:creationId xmlns:p14="http://schemas.microsoft.com/office/powerpoint/2010/main" val="1887278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88721"/>
            <a:ext cx="8825658" cy="1567542"/>
          </a:xfrm>
        </p:spPr>
        <p:txBody>
          <a:bodyPr>
            <a:normAutofit/>
          </a:bodyPr>
          <a:lstStyle/>
          <a:p>
            <a:r>
              <a:rPr lang="en-US" sz="4400" dirty="0" smtClean="0">
                <a:latin typeface="Times New Roman" panose="02020603050405020304" pitchFamily="18" charset="0"/>
                <a:cs typeface="Times New Roman" panose="02020603050405020304" pitchFamily="18" charset="0"/>
              </a:rPr>
              <a:t>Importance of Cultural Preservation and Heritage to Computer Science</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396343" y="4777380"/>
            <a:ext cx="8138160" cy="861420"/>
          </a:xfrm>
        </p:spPr>
        <p:txBody>
          <a:bodyPr>
            <a:normAutofit fontScale="55000" lnSpcReduction="20000"/>
          </a:bodyPr>
          <a:lstStyle/>
          <a:p>
            <a:endParaRPr lang="en-US" dirty="0" smtClean="0"/>
          </a:p>
          <a:p>
            <a:r>
              <a:rPr lang="en-US" dirty="0" smtClean="0"/>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By </a:t>
            </a:r>
            <a:r>
              <a:rPr lang="en-US" sz="2000" dirty="0" smtClean="0">
                <a:latin typeface="Times New Roman" panose="02020603050405020304" pitchFamily="18" charset="0"/>
                <a:cs typeface="Times New Roman" panose="02020603050405020304" pitchFamily="18" charset="0"/>
              </a:rPr>
              <a:t>Elizabeth </a:t>
            </a:r>
            <a:r>
              <a:rPr lang="en-US" sz="2000" dirty="0" err="1" smtClean="0">
                <a:latin typeface="Times New Roman" panose="02020603050405020304" pitchFamily="18" charset="0"/>
                <a:cs typeface="Times New Roman" panose="02020603050405020304" pitchFamily="18" charset="0"/>
              </a:rPr>
              <a:t>Nduta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83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Identity and Representation</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154954" y="3572987"/>
            <a:ext cx="973856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 the digital era, a variety of cultural Identities are represented and honored thanks to cultural heritage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protection and preservation.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Computer science may encourage inclusion and provide underrepresented cultures the confidence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see themselves represented in digital places by incorporating cultural components into technology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design and content.</a:t>
            </a:r>
          </a:p>
        </p:txBody>
      </p:sp>
    </p:spTree>
    <p:extLst>
      <p:ext uri="{BB962C8B-B14F-4D97-AF65-F5344CB8AC3E}">
        <p14:creationId xmlns:p14="http://schemas.microsoft.com/office/powerpoint/2010/main" val="85504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Language Preservation</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Many indigenous and minority languages are at risk of extinction due to globalization and technological advancement. Computer science can contribute to language preservation efforts by developing digital tools and resources for language documentation, translation, and revitalization, ensuring that linguistic diversity is maintained for future generations.</a:t>
            </a:r>
          </a:p>
        </p:txBody>
      </p:sp>
    </p:spTree>
    <p:extLst>
      <p:ext uri="{BB962C8B-B14F-4D97-AF65-F5344CB8AC3E}">
        <p14:creationId xmlns:p14="http://schemas.microsoft.com/office/powerpoint/2010/main" val="180856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Digital Archives and Museums</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927463" y="3711486"/>
            <a:ext cx="102738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Computer science makes it possible to build virtual museums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digital archives that protect and promote items, records, and customs from cultural heritage.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These digital repositories facilitate cross-generational and cross-border study, teaching,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cultural exchange by giving global access to cultural resources.</a:t>
            </a:r>
          </a:p>
        </p:txBody>
      </p:sp>
    </p:spTree>
    <p:extLst>
      <p:ext uri="{BB962C8B-B14F-4D97-AF65-F5344CB8AC3E}">
        <p14:creationId xmlns:p14="http://schemas.microsoft.com/office/powerpoint/2010/main" val="425599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Cultural Education and Awareness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Technology can be used to educate and raise awareness about cultural heritage and traditions. Computer science platforms and applications can offer interactive experiences, multimedia resources, and educational games that engage users in learning about diverse cultures, fostering cross-cultural understanding and </a:t>
            </a:r>
            <a:r>
              <a:rPr lang="en-US" dirty="0" smtClean="0">
                <a:latin typeface="Times New Roman" panose="02020603050405020304" pitchFamily="18" charset="0"/>
                <a:cs typeface="Times New Roman" panose="02020603050405020304" pitchFamily="18" charset="0"/>
              </a:rPr>
              <a:t>appreciation.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71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31" y="750045"/>
            <a:ext cx="10946675" cy="1196321"/>
          </a:xfrm>
        </p:spPr>
        <p:txBody>
          <a:bodyPr/>
          <a:lstStyle/>
          <a:p>
            <a:r>
              <a:rPr lang="en-US" dirty="0" smtClean="0">
                <a:latin typeface="Times New Roman" panose="02020603050405020304" pitchFamily="18" charset="0"/>
                <a:cs typeface="Times New Roman" panose="02020603050405020304" pitchFamily="18" charset="0"/>
              </a:rPr>
              <a:t>Cultural Tourism and Economic Development</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154954" y="3711486"/>
            <a:ext cx="96276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Virtual reality (VR) and augmented reality (AR) are two examples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of digital technologies that can improve cultural tourism experiences by enabling people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digitally explore heritage sites and cultural sites. This lessens the negative effects of physical travel 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environment while promoting tourism and economic growth in areas with a rich cultural heritage.</a:t>
            </a:r>
          </a:p>
        </p:txBody>
      </p:sp>
    </p:spTree>
    <p:extLst>
      <p:ext uri="{BB962C8B-B14F-4D97-AF65-F5344CB8AC3E}">
        <p14:creationId xmlns:p14="http://schemas.microsoft.com/office/powerpoint/2010/main" val="276672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Community Empowerment</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154954" y="3711486"/>
            <a:ext cx="100463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Computer science can enable communities to share and conserve their cultural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legacy according to their own conditions by integrating local communities in the design and development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of technological solutions. Participatory design methods and community-driven initiatives make ensuring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that technology meets the needs, values, and goals of the community.</a:t>
            </a:r>
          </a:p>
        </p:txBody>
      </p:sp>
    </p:spTree>
    <p:extLst>
      <p:ext uri="{BB962C8B-B14F-4D97-AF65-F5344CB8AC3E}">
        <p14:creationId xmlns:p14="http://schemas.microsoft.com/office/powerpoint/2010/main" val="70567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Intellectual Property Rights</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154954" y="3711486"/>
            <a:ext cx="102835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Traditional knowledge and indigenous intellectual property rights (IPR) are protected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respected in part by computer science. Indigenous communities can protect their cultural expressions,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folklore, and traditional practices from exploitation and misuse by claiming ownership over them through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 of digital tools and platforms.</a:t>
            </a:r>
          </a:p>
        </p:txBody>
      </p:sp>
    </p:spTree>
    <p:extLst>
      <p:ext uri="{BB962C8B-B14F-4D97-AF65-F5344CB8AC3E}">
        <p14:creationId xmlns:p14="http://schemas.microsoft.com/office/powerpoint/2010/main" val="193335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Sustainable Development</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666206" y="3711486"/>
            <a:ext cx="116892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Sustainable development objectives are inextricably linked to cultural preservation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historic conservation. By using technology to encourage responsible management of cultural resources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landscapes, computer science may support environmentally conscious tourism, sustainable cultural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tourism, and community resilience.</a:t>
            </a:r>
          </a:p>
        </p:txBody>
      </p:sp>
    </p:spTree>
    <p:extLst>
      <p:ext uri="{BB962C8B-B14F-4D97-AF65-F5344CB8AC3E}">
        <p14:creationId xmlns:p14="http://schemas.microsoft.com/office/powerpoint/2010/main" val="940985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444</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 Boardroom</vt:lpstr>
      <vt:lpstr>Importance of Cultural Preservation and Heritage to Computer Science</vt:lpstr>
      <vt:lpstr>Identity and Representation</vt:lpstr>
      <vt:lpstr>Language Preservation</vt:lpstr>
      <vt:lpstr>Digital Archives and Museums</vt:lpstr>
      <vt:lpstr>Cultural Education and Awareness</vt:lpstr>
      <vt:lpstr>Cultural Tourism and Economic Development</vt:lpstr>
      <vt:lpstr>Community Empowerment</vt:lpstr>
      <vt:lpstr>Intellectual Property Rights</vt:lpstr>
      <vt:lpstr>Sustainable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Cultural Preservation and Heritage to Computer Science</dc:title>
  <dc:creator>ELITEBOOK</dc:creator>
  <cp:lastModifiedBy>ELITEBOOK</cp:lastModifiedBy>
  <cp:revision>3</cp:revision>
  <dcterms:created xsi:type="dcterms:W3CDTF">2024-04-19T09:32:00Z</dcterms:created>
  <dcterms:modified xsi:type="dcterms:W3CDTF">2024-04-19T09:57:00Z</dcterms:modified>
</cp:coreProperties>
</file>