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E2F23342-1732-4E1A-9314-B5B0E5097E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83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F23342-1732-4E1A-9314-B5B0E5097EB8}" type="slidenum">
              <a:rPr lang="en-US" smtClean="0"/>
              <a:t>‹#›</a:t>
            </a:fld>
            <a:endParaRPr lang="en-US" dirty="0"/>
          </a:p>
        </p:txBody>
      </p:sp>
    </p:spTree>
    <p:extLst>
      <p:ext uri="{BB962C8B-B14F-4D97-AF65-F5344CB8AC3E}">
        <p14:creationId xmlns:p14="http://schemas.microsoft.com/office/powerpoint/2010/main" val="216993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313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8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spTree>
    <p:extLst>
      <p:ext uri="{BB962C8B-B14F-4D97-AF65-F5344CB8AC3E}">
        <p14:creationId xmlns:p14="http://schemas.microsoft.com/office/powerpoint/2010/main" val="756832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25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92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94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63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spTree>
    <p:extLst>
      <p:ext uri="{BB962C8B-B14F-4D97-AF65-F5344CB8AC3E}">
        <p14:creationId xmlns:p14="http://schemas.microsoft.com/office/powerpoint/2010/main" val="255256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F23342-1732-4E1A-9314-B5B0E5097E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22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F23342-1732-4E1A-9314-B5B0E5097EB8}" type="slidenum">
              <a:rPr lang="en-US" smtClean="0"/>
              <a:t>‹#›</a:t>
            </a:fld>
            <a:endParaRPr lang="en-US" dirty="0"/>
          </a:p>
        </p:txBody>
      </p:sp>
    </p:spTree>
    <p:extLst>
      <p:ext uri="{BB962C8B-B14F-4D97-AF65-F5344CB8AC3E}">
        <p14:creationId xmlns:p14="http://schemas.microsoft.com/office/powerpoint/2010/main" val="330787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F23342-1732-4E1A-9314-B5B0E5097E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5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F23342-1732-4E1A-9314-B5B0E5097E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39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F23342-1732-4E1A-9314-B5B0E5097EB8}" type="slidenum">
              <a:rPr lang="en-US" smtClean="0"/>
              <a:t>‹#›</a:t>
            </a:fld>
            <a:endParaRPr lang="en-US" dirty="0"/>
          </a:p>
        </p:txBody>
      </p:sp>
    </p:spTree>
    <p:extLst>
      <p:ext uri="{BB962C8B-B14F-4D97-AF65-F5344CB8AC3E}">
        <p14:creationId xmlns:p14="http://schemas.microsoft.com/office/powerpoint/2010/main" val="59323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F23342-1732-4E1A-9314-B5B0E5097E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09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A14051-56F6-4DF4-92AC-B5AEAF60E823}"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F23342-1732-4E1A-9314-B5B0E5097EB8}" type="slidenum">
              <a:rPr lang="en-US" smtClean="0"/>
              <a:t>‹#›</a:t>
            </a:fld>
            <a:endParaRPr lang="en-US" dirty="0"/>
          </a:p>
        </p:txBody>
      </p:sp>
    </p:spTree>
    <p:extLst>
      <p:ext uri="{BB962C8B-B14F-4D97-AF65-F5344CB8AC3E}">
        <p14:creationId xmlns:p14="http://schemas.microsoft.com/office/powerpoint/2010/main" val="58699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A14051-56F6-4DF4-92AC-B5AEAF60E823}" type="datetimeFigureOut">
              <a:rPr lang="en-US" smtClean="0"/>
              <a:t>4/19/2024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F23342-1732-4E1A-9314-B5B0E5097EB8}" type="slidenum">
              <a:rPr lang="en-US" smtClean="0"/>
              <a:t>‹#›</a:t>
            </a:fld>
            <a:endParaRPr lang="en-US" dirty="0"/>
          </a:p>
        </p:txBody>
      </p:sp>
    </p:spTree>
    <p:extLst>
      <p:ext uri="{BB962C8B-B14F-4D97-AF65-F5344CB8AC3E}">
        <p14:creationId xmlns:p14="http://schemas.microsoft.com/office/powerpoint/2010/main" val="2704878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Autobiography Essay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Elizabeth N. </a:t>
            </a:r>
            <a:r>
              <a:rPr lang="en-US" dirty="0" smtClean="0">
                <a:latin typeface="Times New Roman" panose="02020603050405020304" pitchFamily="18" charset="0"/>
                <a:cs typeface="Times New Roman" panose="02020603050405020304" pitchFamily="18" charset="0"/>
              </a:rPr>
              <a:t>Njoki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207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Love and Relationship</a:t>
            </a:r>
            <a:endParaRPr lang="en-US" dirty="0"/>
          </a:p>
        </p:txBody>
      </p:sp>
      <p:sp>
        <p:nvSpPr>
          <p:cNvPr id="3" name="Content Placeholder 2"/>
          <p:cNvSpPr>
            <a:spLocks noGrp="1"/>
          </p:cNvSpPr>
          <p:nvPr>
            <p:ph idx="1"/>
          </p:nvPr>
        </p:nvSpPr>
        <p:spPr/>
        <p:txBody>
          <a:bodyPr/>
          <a:lstStyle/>
          <a:p>
            <a:r>
              <a:rPr lang="en-US" dirty="0"/>
              <a:t>Close relationship with siblings and the support of your mother</a:t>
            </a:r>
          </a:p>
          <a:p>
            <a:r>
              <a:rPr lang="en-US" dirty="0"/>
              <a:t>Extended family bonds and friendships as a support system</a:t>
            </a:r>
          </a:p>
        </p:txBody>
      </p:sp>
    </p:spTree>
    <p:extLst>
      <p:ext uri="{BB962C8B-B14F-4D97-AF65-F5344CB8AC3E}">
        <p14:creationId xmlns:p14="http://schemas.microsoft.com/office/powerpoint/2010/main" val="3699124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Legacy and Beyond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Desire to leave a legacy of kindness, compassion, and authenticity</a:t>
            </a:r>
          </a:p>
          <a:p>
            <a:r>
              <a:rPr lang="en-US" dirty="0">
                <a:latin typeface="Times New Roman" panose="02020603050405020304" pitchFamily="18" charset="0"/>
                <a:cs typeface="Times New Roman" panose="02020603050405020304" pitchFamily="18" charset="0"/>
              </a:rPr>
              <a:t>Aspirations for entrepreneurship, community impact, and inspiring others</a:t>
            </a:r>
          </a:p>
          <a:p>
            <a:r>
              <a:rPr lang="en-US" dirty="0">
                <a:latin typeface="Times New Roman" panose="02020603050405020304" pitchFamily="18" charset="0"/>
                <a:cs typeface="Times New Roman" panose="02020603050405020304" pitchFamily="18" charset="0"/>
              </a:rPr>
              <a:t>Commitment to generosity, inspiration, and making a positive difference</a:t>
            </a:r>
          </a:p>
        </p:txBody>
      </p:sp>
    </p:spTree>
    <p:extLst>
      <p:ext uri="{BB962C8B-B14F-4D97-AF65-F5344CB8AC3E}">
        <p14:creationId xmlns:p14="http://schemas.microsoft.com/office/powerpoint/2010/main" val="2139349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139891"/>
          </a:xfrm>
        </p:spPr>
        <p:txBody>
          <a:bodyPr/>
          <a:lstStyle/>
          <a:p>
            <a:r>
              <a:rPr lang="en-US" dirty="0" smtClean="0"/>
              <a:t>THANK YOU</a:t>
            </a:r>
            <a:endParaRPr lang="en-US" dirty="0"/>
          </a:p>
        </p:txBody>
      </p:sp>
    </p:spTree>
    <p:extLst>
      <p:ext uri="{BB962C8B-B14F-4D97-AF65-F5344CB8AC3E}">
        <p14:creationId xmlns:p14="http://schemas.microsoft.com/office/powerpoint/2010/main" val="199374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95401" y="2556932"/>
            <a:ext cx="9601196" cy="3478108"/>
          </a:xfrm>
        </p:spPr>
        <p:txBody>
          <a:bodyPr>
            <a:normAutofit fontScale="92500" lnSpcReduction="10000"/>
          </a:bodyPr>
          <a:lstStyle/>
          <a:p>
            <a:r>
              <a:rPr lang="en-US" dirty="0"/>
              <a:t>In this autobiographical journey, I invite you to delve into the depths of my life's experiences, from the formative years of my childhood to the current chapters of my academic pursuits and aspirations. Through this narrative, I aim to offer insight into the cultural influences, personal challenges, and moments of growth that have shaped my identity and ambitions</a:t>
            </a:r>
            <a:r>
              <a:rPr lang="en-US" dirty="0" smtClean="0"/>
              <a:t>.</a:t>
            </a:r>
          </a:p>
          <a:p>
            <a:r>
              <a:rPr lang="en-US" dirty="0"/>
              <a:t>With each chapter, you'll embark on a visual exploration of pivotal moments, cherished memories, and valuable lessons learned along the way. From the vibrant tapestry of my cultural heritage to the trials and triumphs of navigating educational milestones, this autobiography seeks to encapsulate the essence of my journey thus far.</a:t>
            </a:r>
          </a:p>
        </p:txBody>
      </p:sp>
    </p:spTree>
    <p:extLst>
      <p:ext uri="{BB962C8B-B14F-4D97-AF65-F5344CB8AC3E}">
        <p14:creationId xmlns:p14="http://schemas.microsoft.com/office/powerpoint/2010/main" val="3556792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Join me as we embark on this introspective voyage, navigating the complexities of family, education, dreams, and aspirations, all woven together to form the fabric of my life's narrative. Through the lens of reflection and introspection, let us uncover the threads that bind together the chapters of my autobiography, illuminating the path forward with clarity, purpose, and resilience.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89868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and Beginnings</a:t>
            </a:r>
            <a:endParaRPr lang="en-US" dirty="0"/>
          </a:p>
        </p:txBody>
      </p:sp>
      <p:sp>
        <p:nvSpPr>
          <p:cNvPr id="3" name="Content Placeholder 2"/>
          <p:cNvSpPr>
            <a:spLocks noGrp="1"/>
          </p:cNvSpPr>
          <p:nvPr>
            <p:ph idx="1"/>
          </p:nvPr>
        </p:nvSpPr>
        <p:spPr/>
        <p:txBody>
          <a:bodyPr/>
          <a:lstStyle/>
          <a:p>
            <a:r>
              <a:rPr lang="en-US" dirty="0"/>
              <a:t>In Central Province, I start my journey amidst the lively culture of my Kikuyu ancestry. Nestled amidst the splendor of the natural world and the comforts of family, I derived inspiration from the great outdoors and acquired priceless insights about fortitude and empathy. My identity has been formed by these roots, which also serve as a source of guidance for me as I face the ups and downs of life.</a:t>
            </a:r>
          </a:p>
        </p:txBody>
      </p:sp>
    </p:spTree>
    <p:extLst>
      <p:ext uri="{BB962C8B-B14F-4D97-AF65-F5344CB8AC3E}">
        <p14:creationId xmlns:p14="http://schemas.microsoft.com/office/powerpoint/2010/main" val="2236859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Childhood Adventures</a:t>
            </a:r>
            <a:endParaRPr lang="en-US" dirty="0"/>
          </a:p>
        </p:txBody>
      </p:sp>
      <p:sp>
        <p:nvSpPr>
          <p:cNvPr id="3" name="Content Placeholder 2"/>
          <p:cNvSpPr>
            <a:spLocks noGrp="1"/>
          </p:cNvSpPr>
          <p:nvPr>
            <p:ph idx="1"/>
          </p:nvPr>
        </p:nvSpPr>
        <p:spPr/>
        <p:txBody>
          <a:bodyPr/>
          <a:lstStyle/>
          <a:p>
            <a:r>
              <a:rPr lang="en-US" dirty="0"/>
              <a:t>My childhood was a tapestry of joyful moments and cherished memories, filled with the laughter of friends and the comforting presence of family. From playful adventures in the neighborhood to moments of quiet reflection at home, each experience left an indelible mark on my heart</a:t>
            </a:r>
            <a:r>
              <a:rPr lang="en-US" dirty="0" smtClean="0"/>
              <a:t>.</a:t>
            </a:r>
          </a:p>
          <a:p>
            <a:r>
              <a:rPr lang="en-US" dirty="0"/>
              <a:t>Exploring the world with curious eyes, I discovered the wonders of nature and the simple joys of friendship. Whether climbing trees, splashing in puddles, or chasing butterflies, every day brought a new adventure and a sense of wonder that fueled my imagination.</a:t>
            </a:r>
          </a:p>
        </p:txBody>
      </p:sp>
    </p:spTree>
    <p:extLst>
      <p:ext uri="{BB962C8B-B14F-4D97-AF65-F5344CB8AC3E}">
        <p14:creationId xmlns:p14="http://schemas.microsoft.com/office/powerpoint/2010/main" val="551831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Childhood Adventures</a:t>
            </a:r>
            <a:endParaRPr lang="en-US" dirty="0"/>
          </a:p>
        </p:txBody>
      </p:sp>
      <p:sp>
        <p:nvSpPr>
          <p:cNvPr id="3" name="Content Placeholder 2"/>
          <p:cNvSpPr>
            <a:spLocks noGrp="1"/>
          </p:cNvSpPr>
          <p:nvPr>
            <p:ph idx="1"/>
          </p:nvPr>
        </p:nvSpPr>
        <p:spPr/>
        <p:txBody>
          <a:bodyPr>
            <a:normAutofit lnSpcReduction="10000"/>
          </a:bodyPr>
          <a:lstStyle/>
          <a:p>
            <a:r>
              <a:rPr lang="en-US" dirty="0"/>
              <a:t>Yet amidst the carefree days of childhood, I also learned valuable lessons of responsibility and compassion through helping my mother with household chores. From sweeping floors to washing dishes, these tasks taught me the importance of teamwork, perseverance, and empathy for others</a:t>
            </a:r>
            <a:r>
              <a:rPr lang="en-US" dirty="0" smtClean="0"/>
              <a:t>.</a:t>
            </a:r>
          </a:p>
          <a:p>
            <a:r>
              <a:rPr lang="en-US" dirty="0"/>
              <a:t>As I look back on these formative years, I am grateful for the warmth and love that surrounded me, shaping me into the person I am today. These childhood memories remain a cherished treasure, reminding me of the innocence and joy of youth as I journey through life's ever-changing landscape</a:t>
            </a:r>
          </a:p>
        </p:txBody>
      </p:sp>
    </p:spTree>
    <p:extLst>
      <p:ext uri="{BB962C8B-B14F-4D97-AF65-F5344CB8AC3E}">
        <p14:creationId xmlns:p14="http://schemas.microsoft.com/office/powerpoint/2010/main" val="1813680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Learnt</a:t>
            </a:r>
            <a:endParaRPr lang="en-US" dirty="0"/>
          </a:p>
        </p:txBody>
      </p:sp>
      <p:sp>
        <p:nvSpPr>
          <p:cNvPr id="3" name="Content Placeholder 2"/>
          <p:cNvSpPr>
            <a:spLocks noGrp="1"/>
          </p:cNvSpPr>
          <p:nvPr>
            <p:ph idx="1"/>
          </p:nvPr>
        </p:nvSpPr>
        <p:spPr/>
        <p:txBody>
          <a:bodyPr/>
          <a:lstStyle/>
          <a:p>
            <a:r>
              <a:rPr lang="en-US" dirty="0"/>
              <a:t>Perseverance and patience through challenges at home</a:t>
            </a:r>
          </a:p>
          <a:p>
            <a:r>
              <a:rPr lang="en-US" dirty="0"/>
              <a:t>Thriving despite rejection and learning to hope for better days</a:t>
            </a:r>
          </a:p>
          <a:p>
            <a:r>
              <a:rPr lang="en-US" dirty="0"/>
              <a:t>Sympathy, bravery, and empathy for others' suffering</a:t>
            </a:r>
          </a:p>
        </p:txBody>
      </p:sp>
    </p:spTree>
    <p:extLst>
      <p:ext uri="{BB962C8B-B14F-4D97-AF65-F5344CB8AC3E}">
        <p14:creationId xmlns:p14="http://schemas.microsoft.com/office/powerpoint/2010/main" val="2012776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Journey</a:t>
            </a:r>
            <a:endParaRPr lang="en-US" dirty="0"/>
          </a:p>
        </p:txBody>
      </p:sp>
      <p:sp>
        <p:nvSpPr>
          <p:cNvPr id="3" name="Content Placeholder 2"/>
          <p:cNvSpPr>
            <a:spLocks noGrp="1"/>
          </p:cNvSpPr>
          <p:nvPr>
            <p:ph idx="1"/>
          </p:nvPr>
        </p:nvSpPr>
        <p:spPr/>
        <p:txBody>
          <a:bodyPr>
            <a:normAutofit lnSpcReduction="10000"/>
          </a:bodyPr>
          <a:lstStyle/>
          <a:p>
            <a:r>
              <a:rPr lang="en-US" dirty="0"/>
              <a:t>Gatune</a:t>
            </a:r>
            <a:r>
              <a:rPr lang="en-US" dirty="0"/>
              <a:t> Primary School: Academic achievements and friendships</a:t>
            </a:r>
          </a:p>
          <a:p>
            <a:r>
              <a:rPr lang="en-US" dirty="0"/>
              <a:t>Mary Leakey Girls High School: Academic success and involvement in sports and co-curricular activities</a:t>
            </a:r>
          </a:p>
          <a:p>
            <a:r>
              <a:rPr lang="en-US" dirty="0"/>
              <a:t>Gratitude for inspiring teachers and scholarship assistance</a:t>
            </a:r>
          </a:p>
          <a:p>
            <a:r>
              <a:rPr lang="en-US" dirty="0"/>
              <a:t>Enrollment at </a:t>
            </a:r>
            <a:r>
              <a:rPr lang="en-US" dirty="0"/>
              <a:t>Dedan</a:t>
            </a:r>
            <a:r>
              <a:rPr lang="en-US" dirty="0"/>
              <a:t> Kimathi University of Technology</a:t>
            </a:r>
          </a:p>
          <a:p>
            <a:r>
              <a:rPr lang="en-US" dirty="0"/>
              <a:t>Pursuing a Bachelor's degree in Computer Science</a:t>
            </a:r>
          </a:p>
          <a:p>
            <a:r>
              <a:rPr lang="en-US" dirty="0"/>
              <a:t>Reflection on campus life, challenges, and personal growth</a:t>
            </a:r>
          </a:p>
          <a:p>
            <a:endParaRPr lang="en-US" dirty="0"/>
          </a:p>
        </p:txBody>
      </p:sp>
    </p:spTree>
    <p:extLst>
      <p:ext uri="{BB962C8B-B14F-4D97-AF65-F5344CB8AC3E}">
        <p14:creationId xmlns:p14="http://schemas.microsoft.com/office/powerpoint/2010/main" val="2092861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Dreams and Ambitions</a:t>
            </a:r>
            <a:endParaRPr lang="en-US" dirty="0"/>
          </a:p>
        </p:txBody>
      </p:sp>
      <p:sp>
        <p:nvSpPr>
          <p:cNvPr id="3" name="Content Placeholder 2"/>
          <p:cNvSpPr>
            <a:spLocks noGrp="1"/>
          </p:cNvSpPr>
          <p:nvPr>
            <p:ph idx="1"/>
          </p:nvPr>
        </p:nvSpPr>
        <p:spPr/>
        <p:txBody>
          <a:bodyPr/>
          <a:lstStyle/>
          <a:p>
            <a:r>
              <a:rPr lang="en-US" dirty="0"/>
              <a:t>Childhood dream of becoming a neurosurgeon</a:t>
            </a:r>
          </a:p>
          <a:p>
            <a:r>
              <a:rPr lang="en-US" dirty="0"/>
              <a:t>Motivations behind the dream and its evolution</a:t>
            </a:r>
          </a:p>
          <a:p>
            <a:r>
              <a:rPr lang="en-US" dirty="0"/>
              <a:t>Embracing new aspirations in the tech industry and entrepreneurship</a:t>
            </a:r>
          </a:p>
        </p:txBody>
      </p:sp>
    </p:spTree>
    <p:extLst>
      <p:ext uri="{BB962C8B-B14F-4D97-AF65-F5344CB8AC3E}">
        <p14:creationId xmlns:p14="http://schemas.microsoft.com/office/powerpoint/2010/main" val="3831278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TotalTime>
  <Words>646</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Times New Roman</vt:lpstr>
      <vt:lpstr>Organic</vt:lpstr>
      <vt:lpstr>Autobiography Essay</vt:lpstr>
      <vt:lpstr>Introduction</vt:lpstr>
      <vt:lpstr>Introduction</vt:lpstr>
      <vt:lpstr>Roots and Beginnings</vt:lpstr>
      <vt:lpstr>Childhood Adventures</vt:lpstr>
      <vt:lpstr>Childhood Adventures</vt:lpstr>
      <vt:lpstr>Lessons Learnt</vt:lpstr>
      <vt:lpstr>Education Journey</vt:lpstr>
      <vt:lpstr>Dreams and Ambitions</vt:lpstr>
      <vt:lpstr>Love and Relationship</vt:lpstr>
      <vt:lpstr>Legacy and Beyond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ELITEBOOK</dc:creator>
  <cp:lastModifiedBy>ELITEBOOK</cp:lastModifiedBy>
  <cp:revision>5</cp:revision>
  <dcterms:created xsi:type="dcterms:W3CDTF">2024-04-19T11:25:11Z</dcterms:created>
  <dcterms:modified xsi:type="dcterms:W3CDTF">2024-04-19T13:32:29Z</dcterms:modified>
</cp:coreProperties>
</file>