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12" d="100"/>
          <a:sy n="112" d="100"/>
        </p:scale>
        <p:origin x="6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EAC07A-C0E5-4FA7-86BF-CBA7F0168676}" type="datetimeFigureOut">
              <a:rPr lang="en-US" smtClean="0"/>
              <a:t>7/27/21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CDF56-A0A7-420F-BE1C-702815BE4E98}" type="slidenum">
              <a:rPr lang="en-US" smtClean="0"/>
              <a:t>‹#›</a:t>
            </a:fld>
            <a:endParaRPr lang="en-US"/>
          </a:p>
        </p:txBody>
      </p:sp>
    </p:spTree>
    <p:extLst>
      <p:ext uri="{BB962C8B-B14F-4D97-AF65-F5344CB8AC3E}">
        <p14:creationId xmlns:p14="http://schemas.microsoft.com/office/powerpoint/2010/main" val="1091918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EAC07A-C0E5-4FA7-86BF-CBA7F0168676}" type="datetimeFigureOut">
              <a:rPr lang="en-US" smtClean="0"/>
              <a:t>7/27/21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CDF56-A0A7-420F-BE1C-702815BE4E98}" type="slidenum">
              <a:rPr lang="en-US" smtClean="0"/>
              <a:t>‹#›</a:t>
            </a:fld>
            <a:endParaRPr lang="en-US"/>
          </a:p>
        </p:txBody>
      </p:sp>
    </p:spTree>
    <p:extLst>
      <p:ext uri="{BB962C8B-B14F-4D97-AF65-F5344CB8AC3E}">
        <p14:creationId xmlns:p14="http://schemas.microsoft.com/office/powerpoint/2010/main" val="131585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EAC07A-C0E5-4FA7-86BF-CBA7F0168676}" type="datetimeFigureOut">
              <a:rPr lang="en-US" smtClean="0"/>
              <a:t>7/27/21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CDF56-A0A7-420F-BE1C-702815BE4E98}" type="slidenum">
              <a:rPr lang="en-US" smtClean="0"/>
              <a:t>‹#›</a:t>
            </a:fld>
            <a:endParaRPr lang="en-US"/>
          </a:p>
        </p:txBody>
      </p:sp>
    </p:spTree>
    <p:extLst>
      <p:ext uri="{BB962C8B-B14F-4D97-AF65-F5344CB8AC3E}">
        <p14:creationId xmlns:p14="http://schemas.microsoft.com/office/powerpoint/2010/main" val="3038009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EAC07A-C0E5-4FA7-86BF-CBA7F0168676}" type="datetimeFigureOut">
              <a:rPr lang="en-US" smtClean="0"/>
              <a:t>7/27/21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CDF56-A0A7-420F-BE1C-702815BE4E98}" type="slidenum">
              <a:rPr lang="en-US" smtClean="0"/>
              <a:t>‹#›</a:t>
            </a:fld>
            <a:endParaRPr lang="en-US"/>
          </a:p>
        </p:txBody>
      </p:sp>
    </p:spTree>
    <p:extLst>
      <p:ext uri="{BB962C8B-B14F-4D97-AF65-F5344CB8AC3E}">
        <p14:creationId xmlns:p14="http://schemas.microsoft.com/office/powerpoint/2010/main" val="799042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EAC07A-C0E5-4FA7-86BF-CBA7F0168676}" type="datetimeFigureOut">
              <a:rPr lang="en-US" smtClean="0"/>
              <a:t>7/27/21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CDF56-A0A7-420F-BE1C-702815BE4E98}" type="slidenum">
              <a:rPr lang="en-US" smtClean="0"/>
              <a:t>‹#›</a:t>
            </a:fld>
            <a:endParaRPr lang="en-US"/>
          </a:p>
        </p:txBody>
      </p:sp>
    </p:spTree>
    <p:extLst>
      <p:ext uri="{BB962C8B-B14F-4D97-AF65-F5344CB8AC3E}">
        <p14:creationId xmlns:p14="http://schemas.microsoft.com/office/powerpoint/2010/main" val="2515385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EAC07A-C0E5-4FA7-86BF-CBA7F0168676}" type="datetimeFigureOut">
              <a:rPr lang="en-US" smtClean="0"/>
              <a:t>7/27/21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CDF56-A0A7-420F-BE1C-702815BE4E98}" type="slidenum">
              <a:rPr lang="en-US" smtClean="0"/>
              <a:t>‹#›</a:t>
            </a:fld>
            <a:endParaRPr lang="en-US"/>
          </a:p>
        </p:txBody>
      </p:sp>
    </p:spTree>
    <p:extLst>
      <p:ext uri="{BB962C8B-B14F-4D97-AF65-F5344CB8AC3E}">
        <p14:creationId xmlns:p14="http://schemas.microsoft.com/office/powerpoint/2010/main" val="565247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EAC07A-C0E5-4FA7-86BF-CBA7F0168676}" type="datetimeFigureOut">
              <a:rPr lang="en-US" smtClean="0"/>
              <a:t>7/27/21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ACDF56-A0A7-420F-BE1C-702815BE4E98}" type="slidenum">
              <a:rPr lang="en-US" smtClean="0"/>
              <a:t>‹#›</a:t>
            </a:fld>
            <a:endParaRPr lang="en-US"/>
          </a:p>
        </p:txBody>
      </p:sp>
    </p:spTree>
    <p:extLst>
      <p:ext uri="{BB962C8B-B14F-4D97-AF65-F5344CB8AC3E}">
        <p14:creationId xmlns:p14="http://schemas.microsoft.com/office/powerpoint/2010/main" val="182229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EAC07A-C0E5-4FA7-86BF-CBA7F0168676}" type="datetimeFigureOut">
              <a:rPr lang="en-US" smtClean="0"/>
              <a:t>7/27/21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ACDF56-A0A7-420F-BE1C-702815BE4E98}" type="slidenum">
              <a:rPr lang="en-US" smtClean="0"/>
              <a:t>‹#›</a:t>
            </a:fld>
            <a:endParaRPr lang="en-US"/>
          </a:p>
        </p:txBody>
      </p:sp>
    </p:spTree>
    <p:extLst>
      <p:ext uri="{BB962C8B-B14F-4D97-AF65-F5344CB8AC3E}">
        <p14:creationId xmlns:p14="http://schemas.microsoft.com/office/powerpoint/2010/main" val="762311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EAC07A-C0E5-4FA7-86BF-CBA7F0168676}" type="datetimeFigureOut">
              <a:rPr lang="en-US" smtClean="0"/>
              <a:t>7/27/21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CDF56-A0A7-420F-BE1C-702815BE4E98}" type="slidenum">
              <a:rPr lang="en-US" smtClean="0"/>
              <a:t>‹#›</a:t>
            </a:fld>
            <a:endParaRPr lang="en-US"/>
          </a:p>
        </p:txBody>
      </p:sp>
    </p:spTree>
    <p:extLst>
      <p:ext uri="{BB962C8B-B14F-4D97-AF65-F5344CB8AC3E}">
        <p14:creationId xmlns:p14="http://schemas.microsoft.com/office/powerpoint/2010/main" val="215417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EAC07A-C0E5-4FA7-86BF-CBA7F0168676}" type="datetimeFigureOut">
              <a:rPr lang="en-US" smtClean="0"/>
              <a:t>7/27/21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CDF56-A0A7-420F-BE1C-702815BE4E98}" type="slidenum">
              <a:rPr lang="en-US" smtClean="0"/>
              <a:t>‹#›</a:t>
            </a:fld>
            <a:endParaRPr lang="en-US"/>
          </a:p>
        </p:txBody>
      </p:sp>
    </p:spTree>
    <p:extLst>
      <p:ext uri="{BB962C8B-B14F-4D97-AF65-F5344CB8AC3E}">
        <p14:creationId xmlns:p14="http://schemas.microsoft.com/office/powerpoint/2010/main" val="233644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EAC07A-C0E5-4FA7-86BF-CBA7F0168676}" type="datetimeFigureOut">
              <a:rPr lang="en-US" smtClean="0"/>
              <a:t>7/27/21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CDF56-A0A7-420F-BE1C-702815BE4E98}" type="slidenum">
              <a:rPr lang="en-US" smtClean="0"/>
              <a:t>‹#›</a:t>
            </a:fld>
            <a:endParaRPr lang="en-US"/>
          </a:p>
        </p:txBody>
      </p:sp>
    </p:spTree>
    <p:extLst>
      <p:ext uri="{BB962C8B-B14F-4D97-AF65-F5344CB8AC3E}">
        <p14:creationId xmlns:p14="http://schemas.microsoft.com/office/powerpoint/2010/main" val="298486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EAC07A-C0E5-4FA7-86BF-CBA7F0168676}" type="datetimeFigureOut">
              <a:rPr lang="en-US" smtClean="0"/>
              <a:t>7/27/21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CDF56-A0A7-420F-BE1C-702815BE4E98}" type="slidenum">
              <a:rPr lang="en-US" smtClean="0"/>
              <a:t>‹#›</a:t>
            </a:fld>
            <a:endParaRPr lang="en-US"/>
          </a:p>
        </p:txBody>
      </p:sp>
    </p:spTree>
    <p:extLst>
      <p:ext uri="{BB962C8B-B14F-4D97-AF65-F5344CB8AC3E}">
        <p14:creationId xmlns:p14="http://schemas.microsoft.com/office/powerpoint/2010/main" val="2547931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Shark Attacks</a:t>
            </a:r>
            <a:endParaRPr lang="en-US"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4280135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a:t>Using the shark attack data to generate a dashboard that shows shark attack statistics by county when you click the country, the dashboard will also have table of all shark attack data in the dataset that the user will be able to filter, and finally there will be some additional charts to relations between various aspects of the data.</a:t>
            </a:r>
          </a:p>
        </p:txBody>
      </p:sp>
    </p:spTree>
    <p:extLst>
      <p:ext uri="{BB962C8B-B14F-4D97-AF65-F5344CB8AC3E}">
        <p14:creationId xmlns:p14="http://schemas.microsoft.com/office/powerpoint/2010/main" val="374371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a:t>
            </a:r>
          </a:p>
        </p:txBody>
      </p:sp>
      <p:pic>
        <p:nvPicPr>
          <p:cNvPr id="4" name="Content Placeholder 3"/>
          <p:cNvPicPr>
            <a:picLocks noGrp="1" noChangeAspect="1"/>
          </p:cNvPicPr>
          <p:nvPr>
            <p:ph idx="1"/>
          </p:nvPr>
        </p:nvPicPr>
        <p:blipFill>
          <a:blip r:embed="rId2"/>
          <a:stretch>
            <a:fillRect/>
          </a:stretch>
        </p:blipFill>
        <p:spPr>
          <a:xfrm>
            <a:off x="1072597" y="1825625"/>
            <a:ext cx="10046806" cy="4351338"/>
          </a:xfrm>
          <a:prstGeom prst="rect">
            <a:avLst/>
          </a:prstGeom>
        </p:spPr>
      </p:pic>
    </p:spTree>
    <p:extLst>
      <p:ext uri="{BB962C8B-B14F-4D97-AF65-F5344CB8AC3E}">
        <p14:creationId xmlns:p14="http://schemas.microsoft.com/office/powerpoint/2010/main" val="147503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a:t>
            </a:r>
          </a:p>
        </p:txBody>
      </p:sp>
      <p:sp>
        <p:nvSpPr>
          <p:cNvPr id="3" name="Content Placeholder 2"/>
          <p:cNvSpPr>
            <a:spLocks noGrp="1"/>
          </p:cNvSpPr>
          <p:nvPr>
            <p:ph idx="1"/>
          </p:nvPr>
        </p:nvSpPr>
        <p:spPr/>
        <p:txBody>
          <a:bodyPr/>
          <a:lstStyle/>
          <a:p>
            <a:r>
              <a:rPr lang="en-US" dirty="0"/>
              <a:t>We have main dashboard where we can search multiple countries in map.</a:t>
            </a:r>
          </a:p>
        </p:txBody>
      </p:sp>
    </p:spTree>
    <p:extLst>
      <p:ext uri="{BB962C8B-B14F-4D97-AF65-F5344CB8AC3E}">
        <p14:creationId xmlns:p14="http://schemas.microsoft.com/office/powerpoint/2010/main" val="412579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Country Stats: (Bar Chart) </a:t>
            </a:r>
          </a:p>
        </p:txBody>
      </p:sp>
      <p:pic>
        <p:nvPicPr>
          <p:cNvPr id="5" name="Content Placeholder 4"/>
          <p:cNvPicPr>
            <a:picLocks noGrp="1" noChangeAspect="1"/>
          </p:cNvPicPr>
          <p:nvPr>
            <p:ph idx="1"/>
          </p:nvPr>
        </p:nvPicPr>
        <p:blipFill>
          <a:blip r:embed="rId2"/>
          <a:stretch>
            <a:fillRect/>
          </a:stretch>
        </p:blipFill>
        <p:spPr>
          <a:xfrm>
            <a:off x="838200" y="1942835"/>
            <a:ext cx="10515600" cy="4116918"/>
          </a:xfrm>
          <a:prstGeom prst="rect">
            <a:avLst/>
          </a:prstGeom>
        </p:spPr>
      </p:pic>
    </p:spTree>
    <p:extLst>
      <p:ext uri="{BB962C8B-B14F-4D97-AF65-F5344CB8AC3E}">
        <p14:creationId xmlns:p14="http://schemas.microsoft.com/office/powerpoint/2010/main" val="526661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Country Stats: (Pie chart)</a:t>
            </a:r>
          </a:p>
        </p:txBody>
      </p:sp>
      <p:pic>
        <p:nvPicPr>
          <p:cNvPr id="4" name="Content Placeholder 3"/>
          <p:cNvPicPr>
            <a:picLocks noGrp="1" noChangeAspect="1"/>
          </p:cNvPicPr>
          <p:nvPr>
            <p:ph idx="1"/>
          </p:nvPr>
        </p:nvPicPr>
        <p:blipFill>
          <a:blip r:embed="rId2"/>
          <a:stretch>
            <a:fillRect/>
          </a:stretch>
        </p:blipFill>
        <p:spPr>
          <a:xfrm>
            <a:off x="2953367" y="1825625"/>
            <a:ext cx="6285266" cy="4351338"/>
          </a:xfrm>
          <a:prstGeom prst="rect">
            <a:avLst/>
          </a:prstGeom>
        </p:spPr>
      </p:pic>
    </p:spTree>
    <p:extLst>
      <p:ext uri="{BB962C8B-B14F-4D97-AF65-F5344CB8AC3E}">
        <p14:creationId xmlns:p14="http://schemas.microsoft.com/office/powerpoint/2010/main" val="3023481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Country Stats: (Gauge)</a:t>
            </a:r>
          </a:p>
        </p:txBody>
      </p:sp>
      <p:pic>
        <p:nvPicPr>
          <p:cNvPr id="4" name="Content Placeholder 3"/>
          <p:cNvPicPr>
            <a:picLocks noGrp="1" noChangeAspect="1"/>
          </p:cNvPicPr>
          <p:nvPr>
            <p:ph idx="1"/>
          </p:nvPr>
        </p:nvPicPr>
        <p:blipFill>
          <a:blip r:embed="rId2"/>
          <a:stretch>
            <a:fillRect/>
          </a:stretch>
        </p:blipFill>
        <p:spPr>
          <a:xfrm>
            <a:off x="4052994" y="1825625"/>
            <a:ext cx="4086012" cy="4351338"/>
          </a:xfrm>
          <a:prstGeom prst="rect">
            <a:avLst/>
          </a:prstGeom>
        </p:spPr>
      </p:pic>
    </p:spTree>
    <p:extLst>
      <p:ext uri="{BB962C8B-B14F-4D97-AF65-F5344CB8AC3E}">
        <p14:creationId xmlns:p14="http://schemas.microsoft.com/office/powerpoint/2010/main" val="1128145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105</Words>
  <Application>Microsoft Macintosh PowerPoint</Application>
  <PresentationFormat>Widescreen</PresentationFormat>
  <Paragraphs>10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Shark Attacks</vt:lpstr>
      <vt:lpstr>Project Description:</vt:lpstr>
      <vt:lpstr>Dashboard:</vt:lpstr>
      <vt:lpstr>Dashboard:</vt:lpstr>
      <vt:lpstr>Country Stats: (Bar Chart) </vt:lpstr>
      <vt:lpstr>Country Stats: (Pie chart)</vt:lpstr>
      <vt:lpstr>Country Stats: (Gauge)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Shark Attacks</dc:title>
  <dc:subject/>
  <dc:creator>Nebiat A Abuhay</dc:creator>
  <cp:keywords/>
  <dc:description/>
  <cp:lastModifiedBy>nebiat_adugna@yahoo.com</cp:lastModifiedBy>
  <cp:revision>5</cp:revision>
  <dcterms:created xsi:type="dcterms:W3CDTF">2021-07-27T18:05:50Z</dcterms:created>
  <dcterms:modified xsi:type="dcterms:W3CDTF">2021-07-27T19:49:21Z</dcterms:modified>
  <cp:category/>
</cp:coreProperties>
</file>