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C07A-C0E5-4FA7-86BF-CBA7F016867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DF56-A0A7-420F-BE1C-702815BE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Shark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1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944C3-F0DC-4D8E-8C24-37C269D8211A}"/>
              </a:ext>
            </a:extLst>
          </p:cNvPr>
          <p:cNvSpPr txBox="1"/>
          <p:nvPr/>
        </p:nvSpPr>
        <p:spPr>
          <a:xfrm>
            <a:off x="3047301" y="144593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shark attack database was downloaded from Kaggle.com and data cleaning was performed. The clean data was then used to create a dashboard with several shark attack statistics around the globe. The shark attack data is also presented in geographic and tabular formats.</a:t>
            </a:r>
            <a:br>
              <a:rPr lang="en-US" dirty="0"/>
            </a:br>
            <a:r>
              <a:rPr lang="en-US" dirty="0"/>
              <a:t>The following technologies were used in the project:</a:t>
            </a:r>
            <a:br>
              <a:rPr lang="en-US" dirty="0"/>
            </a:br>
            <a:r>
              <a:rPr lang="en-US" dirty="0"/>
              <a:t>Python</a:t>
            </a:r>
            <a:br>
              <a:rPr lang="en-US" dirty="0"/>
            </a:br>
            <a:r>
              <a:rPr lang="en-US" dirty="0"/>
              <a:t>Pandas</a:t>
            </a:r>
            <a:br>
              <a:rPr lang="en-US" dirty="0"/>
            </a:br>
            <a:r>
              <a:rPr lang="en-US" dirty="0" err="1"/>
              <a:t>Javascript</a:t>
            </a:r>
            <a:br>
              <a:rPr lang="en-US" dirty="0"/>
            </a:br>
            <a:r>
              <a:rPr lang="en-US" dirty="0"/>
              <a:t>D3</a:t>
            </a:r>
            <a:br>
              <a:rPr lang="en-US" dirty="0"/>
            </a:b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Chart.js </a:t>
            </a:r>
          </a:p>
          <a:p>
            <a:r>
              <a:rPr lang="en-US" dirty="0"/>
              <a:t>Leaflet </a:t>
            </a:r>
          </a:p>
          <a:p>
            <a:r>
              <a:rPr lang="en-US" dirty="0"/>
              <a:t>Map Box</a:t>
            </a:r>
          </a:p>
        </p:txBody>
      </p:sp>
    </p:spTree>
    <p:extLst>
      <p:ext uri="{BB962C8B-B14F-4D97-AF65-F5344CB8AC3E}">
        <p14:creationId xmlns:p14="http://schemas.microsoft.com/office/powerpoint/2010/main" val="37437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97" y="1825625"/>
            <a:ext cx="100468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3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main dashboard where we can search multiple countries in map.</a:t>
            </a:r>
          </a:p>
        </p:txBody>
      </p:sp>
    </p:spTree>
    <p:extLst>
      <p:ext uri="{BB962C8B-B14F-4D97-AF65-F5344CB8AC3E}">
        <p14:creationId xmlns:p14="http://schemas.microsoft.com/office/powerpoint/2010/main" val="41257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Stats: (Bar Chart)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835"/>
            <a:ext cx="10515600" cy="41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Stats: (Pie chart)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367" y="1825625"/>
            <a:ext cx="6285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Stats: (Gauge)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994" y="1825625"/>
            <a:ext cx="4086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4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Shark Attacks</vt:lpstr>
      <vt:lpstr>Project Description:</vt:lpstr>
      <vt:lpstr>Dashboard:</vt:lpstr>
      <vt:lpstr>Dashboard:</vt:lpstr>
      <vt:lpstr>Country Stats: (Bar Chart) </vt:lpstr>
      <vt:lpstr>Country Stats: (Pie chart)</vt:lpstr>
      <vt:lpstr>Country Stats: (Gauge)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subject/>
  <dc:creator>Nebiat A Abuhay</dc:creator>
  <cp:keywords/>
  <dc:description/>
  <cp:lastModifiedBy>Maria Eliza Medeiros Barros</cp:lastModifiedBy>
  <cp:revision>6</cp:revision>
  <dcterms:created xsi:type="dcterms:W3CDTF">2021-07-27T18:05:50Z</dcterms:created>
  <dcterms:modified xsi:type="dcterms:W3CDTF">2021-07-30T01:42:10Z</dcterms:modified>
  <cp:category/>
</cp:coreProperties>
</file>