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 id="2147483666" r:id="rId2"/>
  </p:sldMasterIdLst>
  <p:notesMasterIdLst>
    <p:notesMasterId r:id="rId4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Lst>
  <p:sldSz cx="10826750" cy="8120063" type="B4ISO"/>
  <p:notesSz cx="6858000" cy="9144000"/>
  <p:embeddedFontLst>
    <p:embeddedFont>
      <p:font typeface="Lexend" charset="0"/>
      <p:regular r:id="rId50"/>
      <p:bold r:id="rId51"/>
    </p:embeddedFont>
    <p:embeddedFont>
      <p:font typeface="Lexend Light" charset="0"/>
      <p:regular r:id="rId52"/>
      <p:bold r:id="rId53"/>
    </p:embeddedFont>
    <p:embeddedFont>
      <p:font typeface="Arial Narrow" pitchFamily="34" charset="0"/>
      <p:regular r:id="rId54"/>
      <p:bold r:id="rId55"/>
      <p:italic r:id="rId56"/>
      <p:boldItalic r:id="rId57"/>
    </p:embeddedFont>
    <p:embeddedFont>
      <p:font typeface="Proxima Nova" charset="0"/>
      <p:regular r:id="rId58"/>
      <p:bold r:id="rId59"/>
      <p:italic r:id="rId60"/>
      <p:boldItalic r:id="rId61"/>
    </p:embeddedFont>
    <p:embeddedFont>
      <p:font typeface="Bebas Neue" charset="0"/>
      <p:regular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558">
          <p15:clr>
            <a:srgbClr val="A4A3A4"/>
          </p15:clr>
        </p15:guide>
        <p15:guide id="2" pos="341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42415F93-CE4E-4839-9D8D-5AF5969F5AE8}">
  <a:tblStyle styleId="{42415F93-CE4E-4839-9D8D-5AF5969F5AE8}"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65" y="-69"/>
      </p:cViewPr>
      <p:guideLst>
        <p:guide orient="horz" pos="2558"/>
        <p:guide pos="341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font" Target="fonts/font5.fntdata"/><Relationship Id="rId62"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57" Type="http://schemas.openxmlformats.org/officeDocument/2006/relationships/font" Target="fonts/font8.fntdata"/><Relationship Id="rId61"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7.fntdata"/><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2" name="Google Shape;66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9" name="Google Shape;114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1"/>
        <p:cNvGrpSpPr/>
        <p:nvPr/>
      </p:nvGrpSpPr>
      <p:grpSpPr>
        <a:xfrm>
          <a:off x="0" y="0"/>
          <a:ext cx="0" cy="0"/>
          <a:chOff x="0" y="0"/>
          <a:chExt cx="0" cy="0"/>
        </a:xfrm>
      </p:grpSpPr>
      <p:sp>
        <p:nvSpPr>
          <p:cNvPr id="1202" name="Google Shape;120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3" name="Google Shape;120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7" name="Google Shape;126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4" name="Google Shape;131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6"/>
        <p:cNvGrpSpPr/>
        <p:nvPr/>
      </p:nvGrpSpPr>
      <p:grpSpPr>
        <a:xfrm>
          <a:off x="0" y="0"/>
          <a:ext cx="0" cy="0"/>
          <a:chOff x="0" y="0"/>
          <a:chExt cx="0" cy="0"/>
        </a:xfrm>
      </p:grpSpPr>
      <p:sp>
        <p:nvSpPr>
          <p:cNvPr id="1377" name="Google Shape;137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8" name="Google Shape;137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8"/>
        <p:cNvGrpSpPr/>
        <p:nvPr/>
      </p:nvGrpSpPr>
      <p:grpSpPr>
        <a:xfrm>
          <a:off x="0" y="0"/>
          <a:ext cx="0" cy="0"/>
          <a:chOff x="0" y="0"/>
          <a:chExt cx="0" cy="0"/>
        </a:xfrm>
      </p:grpSpPr>
      <p:sp>
        <p:nvSpPr>
          <p:cNvPr id="1439" name="Google Shape;143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0" name="Google Shape;144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4" name="Google Shape;150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1"/>
        <p:cNvGrpSpPr/>
        <p:nvPr/>
      </p:nvGrpSpPr>
      <p:grpSpPr>
        <a:xfrm>
          <a:off x="0" y="0"/>
          <a:ext cx="0" cy="0"/>
          <a:chOff x="0" y="0"/>
          <a:chExt cx="0" cy="0"/>
        </a:xfrm>
      </p:grpSpPr>
      <p:sp>
        <p:nvSpPr>
          <p:cNvPr id="1552" name="Google Shape;155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3" name="Google Shape;155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7" name="Google Shape;161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8"/>
        <p:cNvGrpSpPr/>
        <p:nvPr/>
      </p:nvGrpSpPr>
      <p:grpSpPr>
        <a:xfrm>
          <a:off x="0" y="0"/>
          <a:ext cx="0" cy="0"/>
          <a:chOff x="0" y="0"/>
          <a:chExt cx="0" cy="0"/>
        </a:xfrm>
      </p:grpSpPr>
      <p:sp>
        <p:nvSpPr>
          <p:cNvPr id="1719" name="Google Shape;171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0" name="Google Shape;172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1" name="Google Shape;7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2"/>
        <p:cNvGrpSpPr/>
        <p:nvPr/>
      </p:nvGrpSpPr>
      <p:grpSpPr>
        <a:xfrm>
          <a:off x="0" y="0"/>
          <a:ext cx="0" cy="0"/>
          <a:chOff x="0" y="0"/>
          <a:chExt cx="0" cy="0"/>
        </a:xfrm>
      </p:grpSpPr>
      <p:sp>
        <p:nvSpPr>
          <p:cNvPr id="1783" name="Google Shape;178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4" name="Google Shape;178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4"/>
        <p:cNvGrpSpPr/>
        <p:nvPr/>
      </p:nvGrpSpPr>
      <p:grpSpPr>
        <a:xfrm>
          <a:off x="0" y="0"/>
          <a:ext cx="0" cy="0"/>
          <a:chOff x="0" y="0"/>
          <a:chExt cx="0" cy="0"/>
        </a:xfrm>
      </p:grpSpPr>
      <p:sp>
        <p:nvSpPr>
          <p:cNvPr id="1795" name="Google Shape;1795;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6" name="Google Shape;179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8"/>
        <p:cNvGrpSpPr/>
        <p:nvPr/>
      </p:nvGrpSpPr>
      <p:grpSpPr>
        <a:xfrm>
          <a:off x="0" y="0"/>
          <a:ext cx="0" cy="0"/>
          <a:chOff x="0" y="0"/>
          <a:chExt cx="0" cy="0"/>
        </a:xfrm>
      </p:grpSpPr>
      <p:sp>
        <p:nvSpPr>
          <p:cNvPr id="1859" name="Google Shape;1859;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0" name="Google Shape;1860;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8"/>
        <p:cNvGrpSpPr/>
        <p:nvPr/>
      </p:nvGrpSpPr>
      <p:grpSpPr>
        <a:xfrm>
          <a:off x="0" y="0"/>
          <a:ext cx="0" cy="0"/>
          <a:chOff x="0" y="0"/>
          <a:chExt cx="0" cy="0"/>
        </a:xfrm>
      </p:grpSpPr>
      <p:sp>
        <p:nvSpPr>
          <p:cNvPr id="2029" name="Google Shape;2029;g242a5007557_0_1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0" name="Google Shape;2030;g242a5007557_0_1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2"/>
        <p:cNvGrpSpPr/>
        <p:nvPr/>
      </p:nvGrpSpPr>
      <p:grpSpPr>
        <a:xfrm>
          <a:off x="0" y="0"/>
          <a:ext cx="0" cy="0"/>
          <a:chOff x="0" y="0"/>
          <a:chExt cx="0" cy="0"/>
        </a:xfrm>
      </p:grpSpPr>
      <p:sp>
        <p:nvSpPr>
          <p:cNvPr id="2093" name="Google Shape;2093;g242a5007557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4" name="Google Shape;2094;g242a500755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0"/>
        <p:cNvGrpSpPr/>
        <p:nvPr/>
      </p:nvGrpSpPr>
      <p:grpSpPr>
        <a:xfrm>
          <a:off x="0" y="0"/>
          <a:ext cx="0" cy="0"/>
          <a:chOff x="0" y="0"/>
          <a:chExt cx="0" cy="0"/>
        </a:xfrm>
      </p:grpSpPr>
      <p:sp>
        <p:nvSpPr>
          <p:cNvPr id="2231" name="Google Shape;2231;g242a5007557_0_2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2" name="Google Shape;2232;g242a5007557_0_2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7"/>
        <p:cNvGrpSpPr/>
        <p:nvPr/>
      </p:nvGrpSpPr>
      <p:grpSpPr>
        <a:xfrm>
          <a:off x="0" y="0"/>
          <a:ext cx="0" cy="0"/>
          <a:chOff x="0" y="0"/>
          <a:chExt cx="0" cy="0"/>
        </a:xfrm>
      </p:grpSpPr>
      <p:sp>
        <p:nvSpPr>
          <p:cNvPr id="2368" name="Google Shape;2368;g242a5007557_0_4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9" name="Google Shape;2369;g242a5007557_0_4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4"/>
        <p:cNvGrpSpPr/>
        <p:nvPr/>
      </p:nvGrpSpPr>
      <p:grpSpPr>
        <a:xfrm>
          <a:off x="0" y="0"/>
          <a:ext cx="0" cy="0"/>
          <a:chOff x="0" y="0"/>
          <a:chExt cx="0" cy="0"/>
        </a:xfrm>
      </p:grpSpPr>
      <p:sp>
        <p:nvSpPr>
          <p:cNvPr id="2505" name="Google Shape;2505;g242a5007557_0_6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6" name="Google Shape;2506;g242a5007557_0_6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1"/>
        <p:cNvGrpSpPr/>
        <p:nvPr/>
      </p:nvGrpSpPr>
      <p:grpSpPr>
        <a:xfrm>
          <a:off x="0" y="0"/>
          <a:ext cx="0" cy="0"/>
          <a:chOff x="0" y="0"/>
          <a:chExt cx="0" cy="0"/>
        </a:xfrm>
      </p:grpSpPr>
      <p:sp>
        <p:nvSpPr>
          <p:cNvPr id="2642" name="Google Shape;2642;g242a5007557_0_8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3" name="Google Shape;2643;g242a5007557_0_8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8"/>
        <p:cNvGrpSpPr/>
        <p:nvPr/>
      </p:nvGrpSpPr>
      <p:grpSpPr>
        <a:xfrm>
          <a:off x="0" y="0"/>
          <a:ext cx="0" cy="0"/>
          <a:chOff x="0" y="0"/>
          <a:chExt cx="0" cy="0"/>
        </a:xfrm>
      </p:grpSpPr>
      <p:sp>
        <p:nvSpPr>
          <p:cNvPr id="2779" name="Google Shape;2779;g242a5007557_0_10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0" name="Google Shape;2780;g242a5007557_0_10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6" name="Google Shape;77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9"/>
        <p:cNvGrpSpPr/>
        <p:nvPr/>
      </p:nvGrpSpPr>
      <p:grpSpPr>
        <a:xfrm>
          <a:off x="0" y="0"/>
          <a:ext cx="0" cy="0"/>
          <a:chOff x="0" y="0"/>
          <a:chExt cx="0" cy="0"/>
        </a:xfrm>
      </p:grpSpPr>
      <p:sp>
        <p:nvSpPr>
          <p:cNvPr id="2800" name="Google Shape;2800;g242b59892d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1" name="Google Shape;2801;g242b59892d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9"/>
        <p:cNvGrpSpPr/>
        <p:nvPr/>
      </p:nvGrpSpPr>
      <p:grpSpPr>
        <a:xfrm>
          <a:off x="0" y="0"/>
          <a:ext cx="0" cy="0"/>
          <a:chOff x="0" y="0"/>
          <a:chExt cx="0" cy="0"/>
        </a:xfrm>
      </p:grpSpPr>
      <p:sp>
        <p:nvSpPr>
          <p:cNvPr id="2820" name="Google Shape;2820;g242b59892d2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1" name="Google Shape;2821;g242b59892d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5"/>
        <p:cNvGrpSpPr/>
        <p:nvPr/>
      </p:nvGrpSpPr>
      <p:grpSpPr>
        <a:xfrm>
          <a:off x="0" y="0"/>
          <a:ext cx="0" cy="0"/>
          <a:chOff x="0" y="0"/>
          <a:chExt cx="0" cy="0"/>
        </a:xfrm>
      </p:grpSpPr>
      <p:sp>
        <p:nvSpPr>
          <p:cNvPr id="2826" name="Google Shape;2826;g242b59892d2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7" name="Google Shape;2827;g242b59892d2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7"/>
        <p:cNvGrpSpPr/>
        <p:nvPr/>
      </p:nvGrpSpPr>
      <p:grpSpPr>
        <a:xfrm>
          <a:off x="0" y="0"/>
          <a:ext cx="0" cy="0"/>
          <a:chOff x="0" y="0"/>
          <a:chExt cx="0" cy="0"/>
        </a:xfrm>
      </p:grpSpPr>
      <p:sp>
        <p:nvSpPr>
          <p:cNvPr id="2848" name="Google Shape;2848;g242b59892d2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9" name="Google Shape;2849;g242b59892d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5"/>
        <p:cNvGrpSpPr/>
        <p:nvPr/>
      </p:nvGrpSpPr>
      <p:grpSpPr>
        <a:xfrm>
          <a:off x="0" y="0"/>
          <a:ext cx="0" cy="0"/>
          <a:chOff x="0" y="0"/>
          <a:chExt cx="0" cy="0"/>
        </a:xfrm>
      </p:grpSpPr>
      <p:sp>
        <p:nvSpPr>
          <p:cNvPr id="2856" name="Google Shape;2856;g242b59892d2_0_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7" name="Google Shape;2857;g242b59892d2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2"/>
        <p:cNvGrpSpPr/>
        <p:nvPr/>
      </p:nvGrpSpPr>
      <p:grpSpPr>
        <a:xfrm>
          <a:off x="0" y="0"/>
          <a:ext cx="0" cy="0"/>
          <a:chOff x="0" y="0"/>
          <a:chExt cx="0" cy="0"/>
        </a:xfrm>
      </p:grpSpPr>
      <p:sp>
        <p:nvSpPr>
          <p:cNvPr id="2863" name="Google Shape;2863;g242b59892d2_0_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4" name="Google Shape;2864;g242b59892d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0"/>
        <p:cNvGrpSpPr/>
        <p:nvPr/>
      </p:nvGrpSpPr>
      <p:grpSpPr>
        <a:xfrm>
          <a:off x="0" y="0"/>
          <a:ext cx="0" cy="0"/>
          <a:chOff x="0" y="0"/>
          <a:chExt cx="0" cy="0"/>
        </a:xfrm>
      </p:grpSpPr>
      <p:sp>
        <p:nvSpPr>
          <p:cNvPr id="2871" name="Google Shape;2871;g242b59892d2_0_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2" name="Google Shape;2872;g242b59892d2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8"/>
        <p:cNvGrpSpPr/>
        <p:nvPr/>
      </p:nvGrpSpPr>
      <p:grpSpPr>
        <a:xfrm>
          <a:off x="0" y="0"/>
          <a:ext cx="0" cy="0"/>
          <a:chOff x="0" y="0"/>
          <a:chExt cx="0" cy="0"/>
        </a:xfrm>
      </p:grpSpPr>
      <p:sp>
        <p:nvSpPr>
          <p:cNvPr id="2879" name="Google Shape;2879;g242b59892d2_0_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0" name="Google Shape;2880;g242b59892d2_0_1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2"/>
        <p:cNvGrpSpPr/>
        <p:nvPr/>
      </p:nvGrpSpPr>
      <p:grpSpPr>
        <a:xfrm>
          <a:off x="0" y="0"/>
          <a:ext cx="0" cy="0"/>
          <a:chOff x="0" y="0"/>
          <a:chExt cx="0" cy="0"/>
        </a:xfrm>
      </p:grpSpPr>
      <p:sp>
        <p:nvSpPr>
          <p:cNvPr id="2943" name="Google Shape;2943;g242b59892d2_0_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4" name="Google Shape;2944;g242b59892d2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0"/>
        <p:cNvGrpSpPr/>
        <p:nvPr/>
      </p:nvGrpSpPr>
      <p:grpSpPr>
        <a:xfrm>
          <a:off x="0" y="0"/>
          <a:ext cx="0" cy="0"/>
          <a:chOff x="0" y="0"/>
          <a:chExt cx="0" cy="0"/>
        </a:xfrm>
      </p:grpSpPr>
      <p:sp>
        <p:nvSpPr>
          <p:cNvPr id="2951" name="Google Shape;2951;g242b59892d2_0_1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2" name="Google Shape;2952;g242b59892d2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4" name="Google Shape;86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242b59892d2_0_1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242b59892d2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4"/>
        <p:cNvGrpSpPr/>
        <p:nvPr/>
      </p:nvGrpSpPr>
      <p:grpSpPr>
        <a:xfrm>
          <a:off x="0" y="0"/>
          <a:ext cx="0" cy="0"/>
          <a:chOff x="0" y="0"/>
          <a:chExt cx="0" cy="0"/>
        </a:xfrm>
      </p:grpSpPr>
      <p:sp>
        <p:nvSpPr>
          <p:cNvPr id="2965" name="Google Shape;2965;g242b59892d2_0_1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242b59892d2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1"/>
        <p:cNvGrpSpPr/>
        <p:nvPr/>
      </p:nvGrpSpPr>
      <p:grpSpPr>
        <a:xfrm>
          <a:off x="0" y="0"/>
          <a:ext cx="0" cy="0"/>
          <a:chOff x="0" y="0"/>
          <a:chExt cx="0" cy="0"/>
        </a:xfrm>
      </p:grpSpPr>
      <p:sp>
        <p:nvSpPr>
          <p:cNvPr id="2972" name="Google Shape;297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3" name="Google Shape;297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6"/>
        <p:cNvGrpSpPr/>
        <p:nvPr/>
      </p:nvGrpSpPr>
      <p:grpSpPr>
        <a:xfrm>
          <a:off x="0" y="0"/>
          <a:ext cx="0" cy="0"/>
          <a:chOff x="0" y="0"/>
          <a:chExt cx="0" cy="0"/>
        </a:xfrm>
      </p:grpSpPr>
      <p:sp>
        <p:nvSpPr>
          <p:cNvPr id="2997" name="Google Shape;2997;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8" name="Google Shape;2998;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7" name="Google Shape;3007;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4"/>
        <p:cNvGrpSpPr/>
        <p:nvPr/>
      </p:nvGrpSpPr>
      <p:grpSpPr>
        <a:xfrm>
          <a:off x="0" y="0"/>
          <a:ext cx="0" cy="0"/>
          <a:chOff x="0" y="0"/>
          <a:chExt cx="0" cy="0"/>
        </a:xfrm>
      </p:grpSpPr>
      <p:sp>
        <p:nvSpPr>
          <p:cNvPr id="3015" name="Google Shape;3015;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6" name="Google Shape;3016;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2"/>
        <p:cNvGrpSpPr/>
        <p:nvPr/>
      </p:nvGrpSpPr>
      <p:grpSpPr>
        <a:xfrm>
          <a:off x="0" y="0"/>
          <a:ext cx="0" cy="0"/>
          <a:chOff x="0" y="0"/>
          <a:chExt cx="0" cy="0"/>
        </a:xfrm>
      </p:grpSpPr>
      <p:sp>
        <p:nvSpPr>
          <p:cNvPr id="3153" name="Google Shape;3153;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54" name="Google Shape;3154;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0" name="Google Shape;87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4" name="Google Shape;93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5" name="Google Shape;96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0" name="Google Shape;101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4" name="Google Shape;107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44478" y="2558428"/>
            <a:ext cx="5739456" cy="2022320"/>
          </a:xfrm>
          <a:prstGeom prst="rect">
            <a:avLst/>
          </a:prstGeom>
          <a:noFill/>
          <a:ln>
            <a:noFill/>
          </a:ln>
        </p:spPr>
        <p:txBody>
          <a:bodyPr spcFirstLastPara="1" wrap="square" lIns="121225" tIns="121225" rIns="121225" bIns="121225" anchor="b" anchorCtr="0">
            <a:noAutofit/>
          </a:bodyPr>
          <a:lstStyle>
            <a:lvl1pPr lvl="0" algn="l">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6900"/>
            </a:lvl2pPr>
            <a:lvl3pPr lvl="2" algn="ctr">
              <a:lnSpc>
                <a:spcPct val="100000"/>
              </a:lnSpc>
              <a:spcBef>
                <a:spcPts val="0"/>
              </a:spcBef>
              <a:spcAft>
                <a:spcPts val="0"/>
              </a:spcAft>
              <a:buSzPts val="5200"/>
              <a:buNone/>
              <a:defRPr sz="6900"/>
            </a:lvl3pPr>
            <a:lvl4pPr lvl="3" algn="ctr">
              <a:lnSpc>
                <a:spcPct val="100000"/>
              </a:lnSpc>
              <a:spcBef>
                <a:spcPts val="0"/>
              </a:spcBef>
              <a:spcAft>
                <a:spcPts val="0"/>
              </a:spcAft>
              <a:buSzPts val="5200"/>
              <a:buNone/>
              <a:defRPr sz="6900"/>
            </a:lvl4pPr>
            <a:lvl5pPr lvl="4" algn="ctr">
              <a:lnSpc>
                <a:spcPct val="100000"/>
              </a:lnSpc>
              <a:spcBef>
                <a:spcPts val="0"/>
              </a:spcBef>
              <a:spcAft>
                <a:spcPts val="0"/>
              </a:spcAft>
              <a:buSzPts val="5200"/>
              <a:buNone/>
              <a:defRPr sz="6900"/>
            </a:lvl5pPr>
            <a:lvl6pPr lvl="5" algn="ctr">
              <a:lnSpc>
                <a:spcPct val="100000"/>
              </a:lnSpc>
              <a:spcBef>
                <a:spcPts val="0"/>
              </a:spcBef>
              <a:spcAft>
                <a:spcPts val="0"/>
              </a:spcAft>
              <a:buSzPts val="5200"/>
              <a:buNone/>
              <a:defRPr sz="6900"/>
            </a:lvl6pPr>
            <a:lvl7pPr lvl="6" algn="ctr">
              <a:lnSpc>
                <a:spcPct val="100000"/>
              </a:lnSpc>
              <a:spcBef>
                <a:spcPts val="0"/>
              </a:spcBef>
              <a:spcAft>
                <a:spcPts val="0"/>
              </a:spcAft>
              <a:buSzPts val="5200"/>
              <a:buNone/>
              <a:defRPr sz="6900"/>
            </a:lvl7pPr>
            <a:lvl8pPr lvl="7" algn="ctr">
              <a:lnSpc>
                <a:spcPct val="100000"/>
              </a:lnSpc>
              <a:spcBef>
                <a:spcPts val="0"/>
              </a:spcBef>
              <a:spcAft>
                <a:spcPts val="0"/>
              </a:spcAft>
              <a:buSzPts val="5200"/>
              <a:buNone/>
              <a:defRPr sz="6900"/>
            </a:lvl8pPr>
            <a:lvl9pPr lvl="8" algn="ctr">
              <a:lnSpc>
                <a:spcPct val="100000"/>
              </a:lnSpc>
              <a:spcBef>
                <a:spcPts val="0"/>
              </a:spcBef>
              <a:spcAft>
                <a:spcPts val="0"/>
              </a:spcAft>
              <a:buSzPts val="5200"/>
              <a:buNone/>
              <a:defRPr sz="6900"/>
            </a:lvl9pPr>
          </a:lstStyle>
          <a:p>
            <a:endParaRPr/>
          </a:p>
        </p:txBody>
      </p:sp>
      <p:sp>
        <p:nvSpPr>
          <p:cNvPr id="10" name="Google Shape;10;p2"/>
          <p:cNvSpPr txBox="1">
            <a:spLocks noGrp="1"/>
          </p:cNvSpPr>
          <p:nvPr>
            <p:ph type="subTitle" idx="1"/>
          </p:nvPr>
        </p:nvSpPr>
        <p:spPr>
          <a:xfrm>
            <a:off x="844478" y="4783493"/>
            <a:ext cx="4569045" cy="657846"/>
          </a:xfrm>
          <a:prstGeom prst="rect">
            <a:avLst/>
          </a:prstGeom>
          <a:noFill/>
          <a:ln>
            <a:noFill/>
          </a:ln>
        </p:spPr>
        <p:txBody>
          <a:bodyPr spcFirstLastPara="1" wrap="square" lIns="121225" tIns="121225" rIns="121225" bIns="121225" anchor="t" anchorCtr="0">
            <a:noAutofit/>
          </a:bodyPr>
          <a:lstStyle>
            <a:lvl1pPr lvl="0" algn="l">
              <a:lnSpc>
                <a:spcPct val="100000"/>
              </a:lnSpc>
              <a:spcBef>
                <a:spcPts val="0"/>
              </a:spcBef>
              <a:spcAft>
                <a:spcPts val="0"/>
              </a:spcAft>
              <a:buSzPts val="2800"/>
              <a:buNone/>
              <a:defRPr>
                <a:latin typeface="Lexend Light"/>
                <a:ea typeface="Lexend Light"/>
                <a:cs typeface="Lexend Light"/>
                <a:sym typeface="Lexend Light"/>
              </a:defRPr>
            </a:lvl1pPr>
            <a:lvl2pPr lvl="1" algn="ctr">
              <a:lnSpc>
                <a:spcPct val="100000"/>
              </a:lnSpc>
              <a:spcBef>
                <a:spcPts val="0"/>
              </a:spcBef>
              <a:spcAft>
                <a:spcPts val="0"/>
              </a:spcAft>
              <a:buSzPts val="2800"/>
              <a:buNone/>
              <a:defRPr sz="3700"/>
            </a:lvl2pPr>
            <a:lvl3pPr lvl="2" algn="ctr">
              <a:lnSpc>
                <a:spcPct val="100000"/>
              </a:lnSpc>
              <a:spcBef>
                <a:spcPts val="0"/>
              </a:spcBef>
              <a:spcAft>
                <a:spcPts val="0"/>
              </a:spcAft>
              <a:buSzPts val="2800"/>
              <a:buNone/>
              <a:defRPr sz="3700"/>
            </a:lvl3pPr>
            <a:lvl4pPr lvl="3" algn="ctr">
              <a:lnSpc>
                <a:spcPct val="100000"/>
              </a:lnSpc>
              <a:spcBef>
                <a:spcPts val="0"/>
              </a:spcBef>
              <a:spcAft>
                <a:spcPts val="0"/>
              </a:spcAft>
              <a:buSzPts val="2800"/>
              <a:buNone/>
              <a:defRPr sz="3700"/>
            </a:lvl4pPr>
            <a:lvl5pPr lvl="4" algn="ctr">
              <a:lnSpc>
                <a:spcPct val="100000"/>
              </a:lnSpc>
              <a:spcBef>
                <a:spcPts val="0"/>
              </a:spcBef>
              <a:spcAft>
                <a:spcPts val="0"/>
              </a:spcAft>
              <a:buSzPts val="2800"/>
              <a:buNone/>
              <a:defRPr sz="3700"/>
            </a:lvl5pPr>
            <a:lvl6pPr lvl="5" algn="ctr">
              <a:lnSpc>
                <a:spcPct val="100000"/>
              </a:lnSpc>
              <a:spcBef>
                <a:spcPts val="0"/>
              </a:spcBef>
              <a:spcAft>
                <a:spcPts val="0"/>
              </a:spcAft>
              <a:buSzPts val="2800"/>
              <a:buNone/>
              <a:defRPr sz="3700"/>
            </a:lvl6pPr>
            <a:lvl7pPr lvl="6" algn="ctr">
              <a:lnSpc>
                <a:spcPct val="100000"/>
              </a:lnSpc>
              <a:spcBef>
                <a:spcPts val="0"/>
              </a:spcBef>
              <a:spcAft>
                <a:spcPts val="0"/>
              </a:spcAft>
              <a:buSzPts val="2800"/>
              <a:buNone/>
              <a:defRPr sz="3700"/>
            </a:lvl7pPr>
            <a:lvl8pPr lvl="7" algn="ctr">
              <a:lnSpc>
                <a:spcPct val="100000"/>
              </a:lnSpc>
              <a:spcBef>
                <a:spcPts val="0"/>
              </a:spcBef>
              <a:spcAft>
                <a:spcPts val="0"/>
              </a:spcAft>
              <a:buSzPts val="2800"/>
              <a:buNone/>
              <a:defRPr sz="3700"/>
            </a:lvl8pPr>
            <a:lvl9pPr lvl="8" algn="ctr">
              <a:lnSpc>
                <a:spcPct val="100000"/>
              </a:lnSpc>
              <a:spcBef>
                <a:spcPts val="0"/>
              </a:spcBef>
              <a:spcAft>
                <a:spcPts val="0"/>
              </a:spcAft>
              <a:buSzPts val="2800"/>
              <a:buNone/>
              <a:defRPr sz="3700"/>
            </a:lvl9pPr>
          </a:lstStyle>
          <a:p>
            <a:endParaRPr/>
          </a:p>
        </p:txBody>
      </p:sp>
    </p:spTree>
  </p:cSld>
  <p:clrMapOvr>
    <a:masterClrMapping/>
  </p:clrMapOvr>
  <p:transition spd="slow">
    <p:checke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98"/>
        <p:cNvGrpSpPr/>
        <p:nvPr/>
      </p:nvGrpSpPr>
      <p:grpSpPr>
        <a:xfrm>
          <a:off x="0" y="0"/>
          <a:ext cx="0" cy="0"/>
          <a:chOff x="0" y="0"/>
          <a:chExt cx="0" cy="0"/>
        </a:xfrm>
      </p:grpSpPr>
      <p:grpSp>
        <p:nvGrpSpPr>
          <p:cNvPr id="399" name="Google Shape;399;p11"/>
          <p:cNvGrpSpPr/>
          <p:nvPr/>
        </p:nvGrpSpPr>
        <p:grpSpPr>
          <a:xfrm rot="1744140">
            <a:off x="-76907" y="6855420"/>
            <a:ext cx="2312172" cy="2644537"/>
            <a:chOff x="4770475" y="2910125"/>
            <a:chExt cx="548975" cy="470975"/>
          </a:xfrm>
        </p:grpSpPr>
        <p:sp>
          <p:nvSpPr>
            <p:cNvPr id="400" name="Google Shape;400;p11"/>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01" name="Google Shape;401;p11"/>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02" name="Google Shape;402;p11"/>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03" name="Google Shape;403;p11"/>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04" name="Google Shape;404;p11"/>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05" name="Google Shape;405;p11"/>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406" name="Google Shape;406;p11"/>
          <p:cNvGrpSpPr/>
          <p:nvPr/>
        </p:nvGrpSpPr>
        <p:grpSpPr>
          <a:xfrm rot="2699940">
            <a:off x="1241066" y="5673365"/>
            <a:ext cx="2009639" cy="5008657"/>
            <a:chOff x="4530725" y="2880400"/>
            <a:chExt cx="418300" cy="781875"/>
          </a:xfrm>
        </p:grpSpPr>
        <p:sp>
          <p:nvSpPr>
            <p:cNvPr id="407" name="Google Shape;407;p11"/>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08" name="Google Shape;408;p11"/>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09" name="Google Shape;409;p11"/>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10" name="Google Shape;410;p11"/>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11" name="Google Shape;411;p11"/>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12" name="Google Shape;412;p11"/>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13" name="Google Shape;413;p11"/>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14" name="Google Shape;414;p11"/>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15" name="Google Shape;415;p11"/>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16" name="Google Shape;416;p11"/>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17" name="Google Shape;417;p11"/>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18" name="Google Shape;418;p11"/>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19" name="Google Shape;419;p11"/>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20" name="Google Shape;420;p11"/>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21" name="Google Shape;421;p11"/>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422" name="Google Shape;422;p11"/>
          <p:cNvGrpSpPr/>
          <p:nvPr/>
        </p:nvGrpSpPr>
        <p:grpSpPr>
          <a:xfrm rot="-135545">
            <a:off x="7013712" y="6142707"/>
            <a:ext cx="3139673" cy="3591068"/>
            <a:chOff x="4770475" y="2910125"/>
            <a:chExt cx="548975" cy="470975"/>
          </a:xfrm>
        </p:grpSpPr>
        <p:sp>
          <p:nvSpPr>
            <p:cNvPr id="423" name="Google Shape;423;p11"/>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24" name="Google Shape;424;p11"/>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25" name="Google Shape;425;p11"/>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26" name="Google Shape;426;p11"/>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27" name="Google Shape;427;p11"/>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28" name="Google Shape;428;p11"/>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429" name="Google Shape;429;p11"/>
          <p:cNvGrpSpPr/>
          <p:nvPr/>
        </p:nvGrpSpPr>
        <p:grpSpPr>
          <a:xfrm rot="-9055860">
            <a:off x="8177183" y="-948855"/>
            <a:ext cx="2312172" cy="2644537"/>
            <a:chOff x="4770475" y="2910125"/>
            <a:chExt cx="548975" cy="470975"/>
          </a:xfrm>
        </p:grpSpPr>
        <p:sp>
          <p:nvSpPr>
            <p:cNvPr id="430" name="Google Shape;430;p11"/>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31" name="Google Shape;431;p11"/>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32" name="Google Shape;432;p11"/>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33" name="Google Shape;433;p11"/>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34" name="Google Shape;434;p11"/>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35" name="Google Shape;435;p11"/>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436" name="Google Shape;436;p11"/>
          <p:cNvGrpSpPr/>
          <p:nvPr/>
        </p:nvGrpSpPr>
        <p:grpSpPr>
          <a:xfrm rot="-8100060">
            <a:off x="7161745" y="-2130918"/>
            <a:ext cx="2009639" cy="5008657"/>
            <a:chOff x="4530725" y="2880400"/>
            <a:chExt cx="418300" cy="781875"/>
          </a:xfrm>
        </p:grpSpPr>
        <p:sp>
          <p:nvSpPr>
            <p:cNvPr id="437" name="Google Shape;437;p11"/>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38" name="Google Shape;438;p11"/>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39" name="Google Shape;439;p11"/>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0" name="Google Shape;440;p11"/>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1" name="Google Shape;441;p11"/>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2" name="Google Shape;442;p11"/>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3" name="Google Shape;443;p11"/>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4" name="Google Shape;444;p11"/>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5" name="Google Shape;445;p11"/>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6" name="Google Shape;446;p11"/>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7" name="Google Shape;447;p11"/>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8" name="Google Shape;448;p11"/>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9" name="Google Shape;449;p11"/>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50" name="Google Shape;450;p11"/>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51" name="Google Shape;451;p11"/>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452" name="Google Shape;452;p11"/>
          <p:cNvGrpSpPr/>
          <p:nvPr/>
        </p:nvGrpSpPr>
        <p:grpSpPr>
          <a:xfrm rot="10664455">
            <a:off x="259065" y="-1182672"/>
            <a:ext cx="3139673" cy="3591068"/>
            <a:chOff x="4770475" y="2910125"/>
            <a:chExt cx="548975" cy="470975"/>
          </a:xfrm>
        </p:grpSpPr>
        <p:sp>
          <p:nvSpPr>
            <p:cNvPr id="453" name="Google Shape;453;p11"/>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54" name="Google Shape;454;p11"/>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55" name="Google Shape;455;p11"/>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56" name="Google Shape;456;p11"/>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57" name="Google Shape;457;p11"/>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58" name="Google Shape;458;p11"/>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sp>
        <p:nvSpPr>
          <p:cNvPr id="459" name="Google Shape;459;p11"/>
          <p:cNvSpPr/>
          <p:nvPr/>
        </p:nvSpPr>
        <p:spPr>
          <a:xfrm>
            <a:off x="9209961" y="1797696"/>
            <a:ext cx="2282070" cy="2497366"/>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2"/>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60" name="Google Shape;460;p11"/>
          <p:cNvSpPr/>
          <p:nvPr/>
        </p:nvSpPr>
        <p:spPr>
          <a:xfrm>
            <a:off x="-895006" y="4142347"/>
            <a:ext cx="2282070" cy="2497366"/>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2"/>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61" name="Google Shape;461;p11"/>
          <p:cNvSpPr txBox="1">
            <a:spLocks noGrp="1"/>
          </p:cNvSpPr>
          <p:nvPr>
            <p:ph type="title"/>
          </p:nvPr>
        </p:nvSpPr>
        <p:spPr>
          <a:xfrm>
            <a:off x="2311341" y="2358446"/>
            <a:ext cx="6204069" cy="1375840"/>
          </a:xfrm>
          <a:prstGeom prst="rect">
            <a:avLst/>
          </a:prstGeom>
          <a:noFill/>
          <a:ln>
            <a:noFill/>
          </a:ln>
        </p:spPr>
        <p:txBody>
          <a:bodyPr spcFirstLastPara="1" wrap="square" lIns="121225" tIns="121225" rIns="121225" bIns="121225" anchor="t" anchorCtr="0">
            <a:noAutofit/>
          </a:bodyPr>
          <a:lstStyle>
            <a:lvl1pPr lvl="0" algn="ctr">
              <a:lnSpc>
                <a:spcPct val="100000"/>
              </a:lnSpc>
              <a:spcBef>
                <a:spcPts val="0"/>
              </a:spcBef>
              <a:spcAft>
                <a:spcPts val="0"/>
              </a:spcAft>
              <a:buSzPts val="2800"/>
              <a:buNone/>
              <a:defRPr sz="64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462" name="Google Shape;462;p11"/>
          <p:cNvSpPr txBox="1">
            <a:spLocks noGrp="1"/>
          </p:cNvSpPr>
          <p:nvPr>
            <p:ph type="subTitle" idx="1"/>
          </p:nvPr>
        </p:nvSpPr>
        <p:spPr>
          <a:xfrm>
            <a:off x="2311341" y="4280655"/>
            <a:ext cx="6204069" cy="1659060"/>
          </a:xfrm>
          <a:prstGeom prst="rect">
            <a:avLst/>
          </a:prstGeom>
          <a:noFill/>
          <a:ln>
            <a:noFill/>
          </a:ln>
        </p:spPr>
        <p:txBody>
          <a:bodyPr spcFirstLastPara="1" wrap="square" lIns="121225" tIns="121225" rIns="121225" bIns="121225" anchor="t" anchorCtr="0">
            <a:noAutofit/>
          </a:bodyPr>
          <a:lstStyle>
            <a:lvl1pPr lvl="0" algn="ctr">
              <a:lnSpc>
                <a:spcPct val="100000"/>
              </a:lnSpc>
              <a:spcBef>
                <a:spcPts val="0"/>
              </a:spcBef>
              <a:spcAft>
                <a:spcPts val="0"/>
              </a:spcAft>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a:endParaRPr/>
          </a:p>
        </p:txBody>
      </p:sp>
    </p:spTree>
  </p:cSld>
  <p:clrMapOvr>
    <a:masterClrMapping/>
  </p:clrMapOvr>
  <p:transition spd="slow">
    <p:checke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3"/>
        <p:cNvGrpSpPr/>
        <p:nvPr/>
      </p:nvGrpSpPr>
      <p:grpSpPr>
        <a:xfrm>
          <a:off x="0" y="0"/>
          <a:ext cx="0" cy="0"/>
          <a:chOff x="0" y="0"/>
          <a:chExt cx="0" cy="0"/>
        </a:xfrm>
      </p:grpSpPr>
      <p:sp>
        <p:nvSpPr>
          <p:cNvPr id="464" name="Google Shape;464;p12"/>
          <p:cNvSpPr txBox="1">
            <a:spLocks noGrp="1"/>
          </p:cNvSpPr>
          <p:nvPr>
            <p:ph type="title"/>
          </p:nvPr>
        </p:nvSpPr>
        <p:spPr>
          <a:xfrm>
            <a:off x="1643549" y="2631602"/>
            <a:ext cx="7539652" cy="2856822"/>
          </a:xfrm>
          <a:prstGeom prst="rect">
            <a:avLst/>
          </a:prstGeom>
          <a:noFill/>
          <a:ln>
            <a:noFill/>
          </a:ln>
        </p:spPr>
        <p:txBody>
          <a:bodyPr spcFirstLastPara="1" wrap="square" lIns="121225" tIns="121225" rIns="121225" bIns="121225" anchor="ctr" anchorCtr="0">
            <a:noAutofit/>
          </a:bodyPr>
          <a:lstStyle>
            <a:lvl1pPr lvl="0" algn="ctr">
              <a:lnSpc>
                <a:spcPct val="100000"/>
              </a:lnSpc>
              <a:spcBef>
                <a:spcPts val="0"/>
              </a:spcBef>
              <a:spcAft>
                <a:spcPts val="0"/>
              </a:spcAft>
              <a:buSzPts val="4800"/>
              <a:buNone/>
              <a:defRPr sz="9300"/>
            </a:lvl1pPr>
            <a:lvl2pPr lvl="1" algn="ctr">
              <a:lnSpc>
                <a:spcPct val="100000"/>
              </a:lnSpc>
              <a:spcBef>
                <a:spcPts val="0"/>
              </a:spcBef>
              <a:spcAft>
                <a:spcPts val="0"/>
              </a:spcAft>
              <a:buSzPts val="4800"/>
              <a:buNone/>
              <a:defRPr sz="6400"/>
            </a:lvl2pPr>
            <a:lvl3pPr lvl="2" algn="ctr">
              <a:lnSpc>
                <a:spcPct val="100000"/>
              </a:lnSpc>
              <a:spcBef>
                <a:spcPts val="0"/>
              </a:spcBef>
              <a:spcAft>
                <a:spcPts val="0"/>
              </a:spcAft>
              <a:buSzPts val="4800"/>
              <a:buNone/>
              <a:defRPr sz="6400"/>
            </a:lvl3pPr>
            <a:lvl4pPr lvl="3" algn="ctr">
              <a:lnSpc>
                <a:spcPct val="100000"/>
              </a:lnSpc>
              <a:spcBef>
                <a:spcPts val="0"/>
              </a:spcBef>
              <a:spcAft>
                <a:spcPts val="0"/>
              </a:spcAft>
              <a:buSzPts val="4800"/>
              <a:buNone/>
              <a:defRPr sz="6400"/>
            </a:lvl4pPr>
            <a:lvl5pPr lvl="4" algn="ctr">
              <a:lnSpc>
                <a:spcPct val="100000"/>
              </a:lnSpc>
              <a:spcBef>
                <a:spcPts val="0"/>
              </a:spcBef>
              <a:spcAft>
                <a:spcPts val="0"/>
              </a:spcAft>
              <a:buSzPts val="4800"/>
              <a:buNone/>
              <a:defRPr sz="6400"/>
            </a:lvl5pPr>
            <a:lvl6pPr lvl="5" algn="ctr">
              <a:lnSpc>
                <a:spcPct val="100000"/>
              </a:lnSpc>
              <a:spcBef>
                <a:spcPts val="0"/>
              </a:spcBef>
              <a:spcAft>
                <a:spcPts val="0"/>
              </a:spcAft>
              <a:buSzPts val="4800"/>
              <a:buNone/>
              <a:defRPr sz="6400"/>
            </a:lvl6pPr>
            <a:lvl7pPr lvl="6" algn="ctr">
              <a:lnSpc>
                <a:spcPct val="100000"/>
              </a:lnSpc>
              <a:spcBef>
                <a:spcPts val="0"/>
              </a:spcBef>
              <a:spcAft>
                <a:spcPts val="0"/>
              </a:spcAft>
              <a:buSzPts val="4800"/>
              <a:buNone/>
              <a:defRPr sz="6400"/>
            </a:lvl7pPr>
            <a:lvl8pPr lvl="7" algn="ctr">
              <a:lnSpc>
                <a:spcPct val="100000"/>
              </a:lnSpc>
              <a:spcBef>
                <a:spcPts val="0"/>
              </a:spcBef>
              <a:spcAft>
                <a:spcPts val="0"/>
              </a:spcAft>
              <a:buSzPts val="4800"/>
              <a:buNone/>
              <a:defRPr sz="6400"/>
            </a:lvl8pPr>
            <a:lvl9pPr lvl="8" algn="ctr">
              <a:lnSpc>
                <a:spcPct val="100000"/>
              </a:lnSpc>
              <a:spcBef>
                <a:spcPts val="0"/>
              </a:spcBef>
              <a:spcAft>
                <a:spcPts val="0"/>
              </a:spcAft>
              <a:buSzPts val="4800"/>
              <a:buNone/>
              <a:defRPr sz="6400"/>
            </a:lvl9pPr>
          </a:lstStyle>
          <a:p>
            <a:endParaRPr/>
          </a:p>
        </p:txBody>
      </p:sp>
      <p:grpSp>
        <p:nvGrpSpPr>
          <p:cNvPr id="465" name="Google Shape;465;p12"/>
          <p:cNvGrpSpPr/>
          <p:nvPr/>
        </p:nvGrpSpPr>
        <p:grpSpPr>
          <a:xfrm rot="6570110">
            <a:off x="-292681" y="6556817"/>
            <a:ext cx="3298585" cy="2122330"/>
            <a:chOff x="4770475" y="2910125"/>
            <a:chExt cx="548975" cy="470975"/>
          </a:xfrm>
        </p:grpSpPr>
        <p:sp>
          <p:nvSpPr>
            <p:cNvPr id="466" name="Google Shape;466;p12"/>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67" name="Google Shape;467;p12"/>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68" name="Google Shape;468;p12"/>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69" name="Google Shape;469;p12"/>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70" name="Google Shape;470;p12"/>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71" name="Google Shape;471;p12"/>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472" name="Google Shape;472;p12"/>
          <p:cNvGrpSpPr/>
          <p:nvPr/>
        </p:nvGrpSpPr>
        <p:grpSpPr>
          <a:xfrm rot="2154994" flipH="1">
            <a:off x="-300151" y="4338520"/>
            <a:ext cx="1912873" cy="4767521"/>
            <a:chOff x="4530725" y="2880400"/>
            <a:chExt cx="418300" cy="781875"/>
          </a:xfrm>
        </p:grpSpPr>
        <p:sp>
          <p:nvSpPr>
            <p:cNvPr id="473" name="Google Shape;473;p12"/>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74" name="Google Shape;474;p12"/>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75" name="Google Shape;475;p12"/>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76" name="Google Shape;476;p12"/>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77" name="Google Shape;477;p12"/>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78" name="Google Shape;478;p12"/>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79" name="Google Shape;479;p12"/>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80" name="Google Shape;480;p12"/>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81" name="Google Shape;481;p12"/>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82" name="Google Shape;482;p12"/>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83" name="Google Shape;483;p12"/>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84" name="Google Shape;484;p12"/>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85" name="Google Shape;485;p12"/>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86" name="Google Shape;486;p12"/>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87" name="Google Shape;487;p12"/>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488" name="Google Shape;488;p12"/>
          <p:cNvGrpSpPr/>
          <p:nvPr/>
        </p:nvGrpSpPr>
        <p:grpSpPr>
          <a:xfrm rot="-4559972">
            <a:off x="8322261" y="44430"/>
            <a:ext cx="3298597" cy="2122320"/>
            <a:chOff x="4770475" y="2910125"/>
            <a:chExt cx="548975" cy="470975"/>
          </a:xfrm>
        </p:grpSpPr>
        <p:sp>
          <p:nvSpPr>
            <p:cNvPr id="489" name="Google Shape;489;p12"/>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90" name="Google Shape;490;p12"/>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91" name="Google Shape;491;p12"/>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92" name="Google Shape;492;p12"/>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93" name="Google Shape;493;p12"/>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94" name="Google Shape;494;p12"/>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495" name="Google Shape;495;p12"/>
          <p:cNvGrpSpPr/>
          <p:nvPr/>
        </p:nvGrpSpPr>
        <p:grpSpPr>
          <a:xfrm rot="-8975163" flipH="1">
            <a:off x="9776399" y="-476030"/>
            <a:ext cx="1912851" cy="4767543"/>
            <a:chOff x="4530725" y="2880400"/>
            <a:chExt cx="418300" cy="781875"/>
          </a:xfrm>
        </p:grpSpPr>
        <p:sp>
          <p:nvSpPr>
            <p:cNvPr id="496" name="Google Shape;496;p12"/>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97" name="Google Shape;497;p12"/>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98" name="Google Shape;498;p12"/>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99" name="Google Shape;499;p12"/>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00" name="Google Shape;500;p12"/>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01" name="Google Shape;501;p12"/>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02" name="Google Shape;502;p12"/>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03" name="Google Shape;503;p12"/>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04" name="Google Shape;504;p12"/>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05" name="Google Shape;505;p12"/>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06" name="Google Shape;506;p12"/>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07" name="Google Shape;507;p12"/>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08" name="Google Shape;508;p12"/>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09" name="Google Shape;509;p12"/>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10" name="Google Shape;510;p12"/>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spTree>
  </p:cSld>
  <p:clrMapOvr>
    <a:masterClrMapping/>
  </p:clrMapOvr>
  <p:transition spd="slow">
    <p:checke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SECTION_HEADER_1_1">
    <p:spTree>
      <p:nvGrpSpPr>
        <p:cNvPr id="1" name="Shape 511"/>
        <p:cNvGrpSpPr/>
        <p:nvPr/>
      </p:nvGrpSpPr>
      <p:grpSpPr>
        <a:xfrm>
          <a:off x="0" y="0"/>
          <a:ext cx="0" cy="0"/>
          <a:chOff x="0" y="0"/>
          <a:chExt cx="0" cy="0"/>
        </a:xfrm>
      </p:grpSpPr>
      <p:grpSp>
        <p:nvGrpSpPr>
          <p:cNvPr id="512" name="Google Shape;512;p13"/>
          <p:cNvGrpSpPr/>
          <p:nvPr/>
        </p:nvGrpSpPr>
        <p:grpSpPr>
          <a:xfrm rot="-10799915">
            <a:off x="338325" y="-1532614"/>
            <a:ext cx="2622887" cy="3000069"/>
            <a:chOff x="4770475" y="2910125"/>
            <a:chExt cx="548975" cy="470975"/>
          </a:xfrm>
        </p:grpSpPr>
        <p:sp>
          <p:nvSpPr>
            <p:cNvPr id="513" name="Google Shape;513;p13"/>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14" name="Google Shape;514;p13"/>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15" name="Google Shape;515;p13"/>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16" name="Google Shape;516;p13"/>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17" name="Google Shape;517;p13"/>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18" name="Google Shape;518;p13"/>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sp>
        <p:nvSpPr>
          <p:cNvPr id="519" name="Google Shape;519;p13"/>
          <p:cNvSpPr txBox="1">
            <a:spLocks noGrp="1"/>
          </p:cNvSpPr>
          <p:nvPr>
            <p:ph type="ctrTitle"/>
          </p:nvPr>
        </p:nvSpPr>
        <p:spPr>
          <a:xfrm>
            <a:off x="2765327" y="1323467"/>
            <a:ext cx="5301129" cy="1711157"/>
          </a:xfrm>
          <a:prstGeom prst="rect">
            <a:avLst/>
          </a:prstGeom>
          <a:noFill/>
          <a:ln>
            <a:noFill/>
          </a:ln>
        </p:spPr>
        <p:txBody>
          <a:bodyPr spcFirstLastPara="1" wrap="square" lIns="121225" tIns="121225" rIns="121225" bIns="121225" anchor="t" anchorCtr="0">
            <a:noAutofit/>
          </a:bodyPr>
          <a:lstStyle>
            <a:lvl1pPr lvl="0" algn="ctr">
              <a:lnSpc>
                <a:spcPct val="100000"/>
              </a:lnSpc>
              <a:spcBef>
                <a:spcPts val="0"/>
              </a:spcBef>
              <a:spcAft>
                <a:spcPts val="0"/>
              </a:spcAft>
              <a:buSzPts val="5200"/>
              <a:buNone/>
              <a:defRPr sz="8000">
                <a:highlight>
                  <a:schemeClr val="lt2"/>
                </a:highlight>
              </a:defRPr>
            </a:lvl1pPr>
            <a:lvl2pPr lvl="1" algn="ctr">
              <a:lnSpc>
                <a:spcPct val="100000"/>
              </a:lnSpc>
              <a:spcBef>
                <a:spcPts val="0"/>
              </a:spcBef>
              <a:spcAft>
                <a:spcPts val="0"/>
              </a:spcAft>
              <a:buSzPts val="5200"/>
              <a:buNone/>
              <a:defRPr sz="6900"/>
            </a:lvl2pPr>
            <a:lvl3pPr lvl="2" algn="ctr">
              <a:lnSpc>
                <a:spcPct val="100000"/>
              </a:lnSpc>
              <a:spcBef>
                <a:spcPts val="0"/>
              </a:spcBef>
              <a:spcAft>
                <a:spcPts val="0"/>
              </a:spcAft>
              <a:buSzPts val="5200"/>
              <a:buNone/>
              <a:defRPr sz="6900"/>
            </a:lvl3pPr>
            <a:lvl4pPr lvl="3" algn="ctr">
              <a:lnSpc>
                <a:spcPct val="100000"/>
              </a:lnSpc>
              <a:spcBef>
                <a:spcPts val="0"/>
              </a:spcBef>
              <a:spcAft>
                <a:spcPts val="0"/>
              </a:spcAft>
              <a:buSzPts val="5200"/>
              <a:buNone/>
              <a:defRPr sz="6900"/>
            </a:lvl4pPr>
            <a:lvl5pPr lvl="4" algn="ctr">
              <a:lnSpc>
                <a:spcPct val="100000"/>
              </a:lnSpc>
              <a:spcBef>
                <a:spcPts val="0"/>
              </a:spcBef>
              <a:spcAft>
                <a:spcPts val="0"/>
              </a:spcAft>
              <a:buSzPts val="5200"/>
              <a:buNone/>
              <a:defRPr sz="6900"/>
            </a:lvl5pPr>
            <a:lvl6pPr lvl="5" algn="ctr">
              <a:lnSpc>
                <a:spcPct val="100000"/>
              </a:lnSpc>
              <a:spcBef>
                <a:spcPts val="0"/>
              </a:spcBef>
              <a:spcAft>
                <a:spcPts val="0"/>
              </a:spcAft>
              <a:buSzPts val="5200"/>
              <a:buNone/>
              <a:defRPr sz="6900"/>
            </a:lvl6pPr>
            <a:lvl7pPr lvl="6" algn="ctr">
              <a:lnSpc>
                <a:spcPct val="100000"/>
              </a:lnSpc>
              <a:spcBef>
                <a:spcPts val="0"/>
              </a:spcBef>
              <a:spcAft>
                <a:spcPts val="0"/>
              </a:spcAft>
              <a:buSzPts val="5200"/>
              <a:buNone/>
              <a:defRPr sz="6900"/>
            </a:lvl7pPr>
            <a:lvl8pPr lvl="7" algn="ctr">
              <a:lnSpc>
                <a:spcPct val="100000"/>
              </a:lnSpc>
              <a:spcBef>
                <a:spcPts val="0"/>
              </a:spcBef>
              <a:spcAft>
                <a:spcPts val="0"/>
              </a:spcAft>
              <a:buSzPts val="5200"/>
              <a:buNone/>
              <a:defRPr sz="6900"/>
            </a:lvl8pPr>
            <a:lvl9pPr lvl="8" algn="ctr">
              <a:lnSpc>
                <a:spcPct val="100000"/>
              </a:lnSpc>
              <a:spcBef>
                <a:spcPts val="0"/>
              </a:spcBef>
              <a:spcAft>
                <a:spcPts val="0"/>
              </a:spcAft>
              <a:buSzPts val="5200"/>
              <a:buNone/>
              <a:defRPr sz="6900"/>
            </a:lvl9pPr>
          </a:lstStyle>
          <a:p>
            <a:endParaRPr/>
          </a:p>
        </p:txBody>
      </p:sp>
      <p:sp>
        <p:nvSpPr>
          <p:cNvPr id="520" name="Google Shape;520;p13"/>
          <p:cNvSpPr txBox="1">
            <a:spLocks noGrp="1"/>
          </p:cNvSpPr>
          <p:nvPr>
            <p:ph type="subTitle" idx="1"/>
          </p:nvPr>
        </p:nvSpPr>
        <p:spPr>
          <a:xfrm>
            <a:off x="2765475" y="3313660"/>
            <a:ext cx="5301129" cy="1476720"/>
          </a:xfrm>
          <a:prstGeom prst="rect">
            <a:avLst/>
          </a:prstGeom>
          <a:noFill/>
          <a:ln>
            <a:noFill/>
          </a:ln>
        </p:spPr>
        <p:txBody>
          <a:bodyPr spcFirstLastPara="1" wrap="square" lIns="121225" tIns="121225" rIns="121225" bIns="1212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521" name="Google Shape;521;p13"/>
          <p:cNvSpPr txBox="1"/>
          <p:nvPr/>
        </p:nvSpPr>
        <p:spPr>
          <a:xfrm>
            <a:off x="2774000" y="6000337"/>
            <a:ext cx="5278751" cy="681053"/>
          </a:xfrm>
          <a:prstGeom prst="rect">
            <a:avLst/>
          </a:prstGeom>
          <a:noFill/>
          <a:ln>
            <a:noFill/>
          </a:ln>
        </p:spPr>
        <p:txBody>
          <a:bodyPr spcFirstLastPara="1" wrap="square" lIns="121225" tIns="121225" rIns="121225" bIns="121225" anchor="b" anchorCtr="0">
            <a:noAutofit/>
          </a:bodyPr>
          <a:lstStyle/>
          <a:p>
            <a:pPr marL="0" marR="0" lvl="0" indent="0" algn="ctr" rtl="0">
              <a:lnSpc>
                <a:spcPct val="100000"/>
              </a:lnSpc>
              <a:spcBef>
                <a:spcPts val="398"/>
              </a:spcBef>
              <a:spcAft>
                <a:spcPts val="0"/>
              </a:spcAft>
              <a:buClr>
                <a:srgbClr val="000000"/>
              </a:buClr>
              <a:buSzPts val="1300"/>
              <a:buFont typeface="Arial"/>
              <a:buNone/>
            </a:pPr>
            <a:r>
              <a:rPr lang="en-GB" sz="1300" b="0" i="0" u="none" strike="noStrike" cap="none">
                <a:solidFill>
                  <a:schemeClr val="dk1"/>
                </a:solidFill>
                <a:latin typeface="Lexend"/>
                <a:ea typeface="Lexend"/>
                <a:cs typeface="Lexend"/>
                <a:sym typeface="Lexend"/>
              </a:rPr>
              <a:t>CREDITS: This presentation template was created by </a:t>
            </a:r>
            <a:r>
              <a:rPr lang="en-GB" sz="1300" b="1" i="0" u="none" strike="noStrike" cap="none">
                <a:solidFill>
                  <a:schemeClr val="hlink"/>
                </a:solidFill>
                <a:uFill>
                  <a:noFill/>
                </a:uFill>
                <a:latin typeface="Lexend"/>
                <a:ea typeface="Lexend"/>
                <a:cs typeface="Lexend"/>
                <a:sym typeface="Lexend"/>
                <a:hlinkClick r:id="rId2"/>
              </a:rPr>
              <a:t>Slidesgo</a:t>
            </a:r>
            <a:r>
              <a:rPr lang="en-GB" sz="1300" b="0" i="0" u="none" strike="noStrike" cap="none">
                <a:solidFill>
                  <a:schemeClr val="dk1"/>
                </a:solidFill>
                <a:latin typeface="Lexend"/>
                <a:ea typeface="Lexend"/>
                <a:cs typeface="Lexend"/>
                <a:sym typeface="Lexend"/>
              </a:rPr>
              <a:t>, and includes icons by </a:t>
            </a:r>
            <a:r>
              <a:rPr lang="en-GB" sz="1300" b="1" i="0" u="none" strike="noStrike" cap="none">
                <a:solidFill>
                  <a:schemeClr val="hlink"/>
                </a:solidFill>
                <a:uFill>
                  <a:noFill/>
                </a:uFill>
                <a:latin typeface="Lexend"/>
                <a:ea typeface="Lexend"/>
                <a:cs typeface="Lexend"/>
                <a:sym typeface="Lexend"/>
                <a:hlinkClick r:id="rId3"/>
              </a:rPr>
              <a:t>Flaticon</a:t>
            </a:r>
            <a:r>
              <a:rPr lang="en-GB" sz="1300" b="0" i="0" u="none" strike="noStrike" cap="none">
                <a:solidFill>
                  <a:schemeClr val="dk1"/>
                </a:solidFill>
                <a:latin typeface="Lexend"/>
                <a:ea typeface="Lexend"/>
                <a:cs typeface="Lexend"/>
                <a:sym typeface="Lexend"/>
              </a:rPr>
              <a:t>, and infographics &amp; images by </a:t>
            </a:r>
            <a:r>
              <a:rPr lang="en-GB" sz="1300" b="1" i="0" u="none" strike="noStrike" cap="none">
                <a:solidFill>
                  <a:schemeClr val="hlink"/>
                </a:solidFill>
                <a:uFill>
                  <a:noFill/>
                </a:uFill>
                <a:latin typeface="Lexend"/>
                <a:ea typeface="Lexend"/>
                <a:cs typeface="Lexend"/>
                <a:sym typeface="Lexend"/>
                <a:hlinkClick r:id="rId4"/>
              </a:rPr>
              <a:t>Freepik</a:t>
            </a:r>
            <a:endParaRPr sz="1300" b="1" i="0" u="none" strike="noStrike" cap="none">
              <a:solidFill>
                <a:schemeClr val="dk1"/>
              </a:solidFill>
              <a:latin typeface="Lexend"/>
              <a:ea typeface="Lexend"/>
              <a:cs typeface="Lexend"/>
              <a:sym typeface="Lexend"/>
            </a:endParaRPr>
          </a:p>
        </p:txBody>
      </p:sp>
    </p:spTree>
  </p:cSld>
  <p:clrMapOvr>
    <a:masterClrMapping/>
  </p:clrMapOvr>
  <p:transition spd="slow">
    <p:checke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22"/>
        <p:cNvGrpSpPr/>
        <p:nvPr/>
      </p:nvGrpSpPr>
      <p:grpSpPr>
        <a:xfrm>
          <a:off x="0" y="0"/>
          <a:ext cx="0" cy="0"/>
          <a:chOff x="0" y="0"/>
          <a:chExt cx="0" cy="0"/>
        </a:xfrm>
      </p:grpSpPr>
    </p:spTree>
  </p:cSld>
  <p:clrMapOvr>
    <a:masterClrMapping/>
  </p:clrMapOvr>
  <p:transition spd="slow">
    <p:checke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2">
    <p:spTree>
      <p:nvGrpSpPr>
        <p:cNvPr id="1" name="Shape 523"/>
        <p:cNvGrpSpPr/>
        <p:nvPr/>
      </p:nvGrpSpPr>
      <p:grpSpPr>
        <a:xfrm>
          <a:off x="0" y="0"/>
          <a:ext cx="0" cy="0"/>
          <a:chOff x="0" y="0"/>
          <a:chExt cx="0" cy="0"/>
        </a:xfrm>
      </p:grpSpPr>
      <p:grpSp>
        <p:nvGrpSpPr>
          <p:cNvPr id="524" name="Google Shape;524;p15"/>
          <p:cNvGrpSpPr/>
          <p:nvPr/>
        </p:nvGrpSpPr>
        <p:grpSpPr>
          <a:xfrm rot="7345743">
            <a:off x="-956072" y="5223005"/>
            <a:ext cx="3298564" cy="2122344"/>
            <a:chOff x="4770475" y="2910125"/>
            <a:chExt cx="548975" cy="470975"/>
          </a:xfrm>
        </p:grpSpPr>
        <p:sp>
          <p:nvSpPr>
            <p:cNvPr id="525" name="Google Shape;525;p15"/>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26" name="Google Shape;526;p15"/>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27" name="Google Shape;527;p15"/>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28" name="Google Shape;528;p15"/>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29" name="Google Shape;529;p15"/>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30" name="Google Shape;530;p15"/>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531" name="Google Shape;531;p15"/>
          <p:cNvGrpSpPr/>
          <p:nvPr/>
        </p:nvGrpSpPr>
        <p:grpSpPr>
          <a:xfrm rot="2930595" flipH="1">
            <a:off x="-1114162" y="3414624"/>
            <a:ext cx="2550491" cy="3575674"/>
            <a:chOff x="4530725" y="2880400"/>
            <a:chExt cx="418300" cy="781875"/>
          </a:xfrm>
        </p:grpSpPr>
        <p:sp>
          <p:nvSpPr>
            <p:cNvPr id="532" name="Google Shape;532;p15"/>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33" name="Google Shape;533;p15"/>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34" name="Google Shape;534;p15"/>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35" name="Google Shape;535;p15"/>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36" name="Google Shape;536;p15"/>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37" name="Google Shape;537;p15"/>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38" name="Google Shape;538;p15"/>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39" name="Google Shape;539;p15"/>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40" name="Google Shape;540;p15"/>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41" name="Google Shape;541;p15"/>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42" name="Google Shape;542;p15"/>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43" name="Google Shape;543;p15"/>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44" name="Google Shape;544;p15"/>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45" name="Google Shape;545;p15"/>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46" name="Google Shape;546;p15"/>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sp>
        <p:nvSpPr>
          <p:cNvPr id="547" name="Google Shape;547;p15"/>
          <p:cNvSpPr/>
          <p:nvPr/>
        </p:nvSpPr>
        <p:spPr>
          <a:xfrm rot="-2004035">
            <a:off x="444745" y="1042640"/>
            <a:ext cx="799476" cy="1065968"/>
          </a:xfrm>
          <a:prstGeom prst="mathPlus">
            <a:avLst>
              <a:gd name="adj1" fmla="val 23520"/>
            </a:avLst>
          </a:prstGeom>
          <a:solidFill>
            <a:schemeClr val="accent4"/>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548" name="Google Shape;548;p15"/>
          <p:cNvGrpSpPr/>
          <p:nvPr/>
        </p:nvGrpSpPr>
        <p:grpSpPr>
          <a:xfrm flipH="1">
            <a:off x="9689420" y="6262798"/>
            <a:ext cx="585690" cy="663501"/>
            <a:chOff x="4021700" y="2078100"/>
            <a:chExt cx="294125" cy="249900"/>
          </a:xfrm>
        </p:grpSpPr>
        <p:sp>
          <p:nvSpPr>
            <p:cNvPr id="549" name="Google Shape;549;p15"/>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0" name="Google Shape;550;p15"/>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551" name="Google Shape;551;p15"/>
          <p:cNvGrpSpPr/>
          <p:nvPr/>
        </p:nvGrpSpPr>
        <p:grpSpPr>
          <a:xfrm rot="-3454257">
            <a:off x="8617563" y="623496"/>
            <a:ext cx="3298564" cy="2122344"/>
            <a:chOff x="4770475" y="2910125"/>
            <a:chExt cx="548975" cy="470975"/>
          </a:xfrm>
        </p:grpSpPr>
        <p:sp>
          <p:nvSpPr>
            <p:cNvPr id="552" name="Google Shape;552;p15"/>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3" name="Google Shape;553;p15"/>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4" name="Google Shape;554;p15"/>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5" name="Google Shape;555;p15"/>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6" name="Google Shape;556;p15"/>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7" name="Google Shape;557;p15"/>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558" name="Google Shape;558;p15"/>
          <p:cNvGrpSpPr/>
          <p:nvPr/>
        </p:nvGrpSpPr>
        <p:grpSpPr>
          <a:xfrm rot="-7869405" flipH="1">
            <a:off x="9523725" y="978549"/>
            <a:ext cx="2550491" cy="3575674"/>
            <a:chOff x="4530725" y="2880400"/>
            <a:chExt cx="418300" cy="781875"/>
          </a:xfrm>
        </p:grpSpPr>
        <p:sp>
          <p:nvSpPr>
            <p:cNvPr id="559" name="Google Shape;559;p15"/>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60" name="Google Shape;560;p15"/>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61" name="Google Shape;561;p15"/>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62" name="Google Shape;562;p15"/>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63" name="Google Shape;563;p15"/>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64" name="Google Shape;564;p15"/>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65" name="Google Shape;565;p15"/>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66" name="Google Shape;566;p15"/>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67" name="Google Shape;567;p15"/>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68" name="Google Shape;568;p15"/>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69" name="Google Shape;569;p15"/>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70" name="Google Shape;570;p15"/>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71" name="Google Shape;571;p15"/>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72" name="Google Shape;572;p15"/>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73" name="Google Shape;573;p15"/>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spTree>
  </p:cSld>
  <p:clrMapOvr>
    <a:masterClrMapping/>
  </p:clrMapOvr>
  <p:transition spd="slow">
    <p:checke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2_1">
    <p:spTree>
      <p:nvGrpSpPr>
        <p:cNvPr id="1" name="Shape 574"/>
        <p:cNvGrpSpPr/>
        <p:nvPr/>
      </p:nvGrpSpPr>
      <p:grpSpPr>
        <a:xfrm>
          <a:off x="0" y="0"/>
          <a:ext cx="0" cy="0"/>
          <a:chOff x="0" y="0"/>
          <a:chExt cx="0" cy="0"/>
        </a:xfrm>
      </p:grpSpPr>
      <p:grpSp>
        <p:nvGrpSpPr>
          <p:cNvPr id="575" name="Google Shape;575;p16"/>
          <p:cNvGrpSpPr/>
          <p:nvPr/>
        </p:nvGrpSpPr>
        <p:grpSpPr>
          <a:xfrm rot="4577290" flipH="1">
            <a:off x="-1633349" y="1146293"/>
            <a:ext cx="3497184" cy="2250045"/>
            <a:chOff x="4770475" y="2910125"/>
            <a:chExt cx="548975" cy="470975"/>
          </a:xfrm>
        </p:grpSpPr>
        <p:sp>
          <p:nvSpPr>
            <p:cNvPr id="576" name="Google Shape;576;p16"/>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77" name="Google Shape;577;p16"/>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78" name="Google Shape;578;p16"/>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79" name="Google Shape;579;p16"/>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80" name="Google Shape;580;p16"/>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81" name="Google Shape;581;p16"/>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sp>
        <p:nvSpPr>
          <p:cNvPr id="582" name="Google Shape;582;p16"/>
          <p:cNvSpPr/>
          <p:nvPr/>
        </p:nvSpPr>
        <p:spPr>
          <a:xfrm rot="-2002575">
            <a:off x="517319" y="4731121"/>
            <a:ext cx="755441" cy="1007254"/>
          </a:xfrm>
          <a:prstGeom prst="mathPlus">
            <a:avLst>
              <a:gd name="adj1" fmla="val 23520"/>
            </a:avLst>
          </a:prstGeom>
          <a:solidFill>
            <a:schemeClr val="accent4"/>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83" name="Google Shape;583;p16"/>
          <p:cNvSpPr/>
          <p:nvPr/>
        </p:nvSpPr>
        <p:spPr>
          <a:xfrm rot="-365596">
            <a:off x="7840756" y="-499660"/>
            <a:ext cx="1449856" cy="1586638"/>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4"/>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584" name="Google Shape;584;p16"/>
          <p:cNvGrpSpPr/>
          <p:nvPr/>
        </p:nvGrpSpPr>
        <p:grpSpPr>
          <a:xfrm rot="7160093">
            <a:off x="-734268" y="-616290"/>
            <a:ext cx="2271003" cy="3183879"/>
            <a:chOff x="4530725" y="2880400"/>
            <a:chExt cx="418300" cy="781875"/>
          </a:xfrm>
        </p:grpSpPr>
        <p:sp>
          <p:nvSpPr>
            <p:cNvPr id="585" name="Google Shape;585;p16"/>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86" name="Google Shape;586;p16"/>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87" name="Google Shape;587;p16"/>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88" name="Google Shape;588;p16"/>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89" name="Google Shape;589;p16"/>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90" name="Google Shape;590;p16"/>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91" name="Google Shape;591;p16"/>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92" name="Google Shape;592;p16"/>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93" name="Google Shape;593;p16"/>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94" name="Google Shape;594;p16"/>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95" name="Google Shape;595;p16"/>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96" name="Google Shape;596;p16"/>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97" name="Google Shape;597;p16"/>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98" name="Google Shape;598;p16"/>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99" name="Google Shape;599;p16"/>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600" name="Google Shape;600;p16"/>
          <p:cNvGrpSpPr/>
          <p:nvPr/>
        </p:nvGrpSpPr>
        <p:grpSpPr>
          <a:xfrm rot="-8890992" flipH="1">
            <a:off x="9314660" y="-209391"/>
            <a:ext cx="2622915" cy="3000057"/>
            <a:chOff x="4770475" y="2910125"/>
            <a:chExt cx="548975" cy="470975"/>
          </a:xfrm>
        </p:grpSpPr>
        <p:sp>
          <p:nvSpPr>
            <p:cNvPr id="601" name="Google Shape;601;p16"/>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02" name="Google Shape;602;p16"/>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03" name="Google Shape;603;p16"/>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04" name="Google Shape;604;p16"/>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05" name="Google Shape;605;p16"/>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06" name="Google Shape;606;p16"/>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607" name="Google Shape;607;p16"/>
          <p:cNvGrpSpPr/>
          <p:nvPr/>
        </p:nvGrpSpPr>
        <p:grpSpPr>
          <a:xfrm rot="988674">
            <a:off x="818646" y="5968415"/>
            <a:ext cx="2153800" cy="3807996"/>
            <a:chOff x="1936325" y="996650"/>
            <a:chExt cx="730000" cy="968000"/>
          </a:xfrm>
        </p:grpSpPr>
        <p:sp>
          <p:nvSpPr>
            <p:cNvPr id="608" name="Google Shape;608;p16"/>
            <p:cNvSpPr/>
            <p:nvPr/>
          </p:nvSpPr>
          <p:spPr>
            <a:xfrm>
              <a:off x="1936325" y="1796325"/>
              <a:ext cx="228750" cy="168325"/>
            </a:xfrm>
            <a:custGeom>
              <a:avLst/>
              <a:gdLst/>
              <a:ahLst/>
              <a:cxnLst/>
              <a:rect l="l" t="t" r="r" b="b"/>
              <a:pathLst>
                <a:path w="9150" h="6733" extrusionOk="0">
                  <a:moveTo>
                    <a:pt x="1536" y="0"/>
                  </a:moveTo>
                  <a:cubicBezTo>
                    <a:pt x="1315" y="0"/>
                    <a:pt x="1156" y="56"/>
                    <a:pt x="1074" y="172"/>
                  </a:cubicBezTo>
                  <a:cubicBezTo>
                    <a:pt x="1032" y="231"/>
                    <a:pt x="422" y="1105"/>
                    <a:pt x="380" y="1164"/>
                  </a:cubicBezTo>
                  <a:cubicBezTo>
                    <a:pt x="0" y="1704"/>
                    <a:pt x="1414" y="3349"/>
                    <a:pt x="3540" y="4839"/>
                  </a:cubicBezTo>
                  <a:cubicBezTo>
                    <a:pt x="5206" y="6007"/>
                    <a:pt x="6813" y="6733"/>
                    <a:pt x="7613" y="6733"/>
                  </a:cubicBezTo>
                  <a:cubicBezTo>
                    <a:pt x="7834" y="6733"/>
                    <a:pt x="7994" y="6677"/>
                    <a:pt x="8076" y="6561"/>
                  </a:cubicBezTo>
                  <a:cubicBezTo>
                    <a:pt x="8118" y="6502"/>
                    <a:pt x="8729" y="5628"/>
                    <a:pt x="8769" y="5569"/>
                  </a:cubicBezTo>
                  <a:cubicBezTo>
                    <a:pt x="9149" y="5029"/>
                    <a:pt x="7736" y="3386"/>
                    <a:pt x="5611" y="1894"/>
                  </a:cubicBezTo>
                  <a:cubicBezTo>
                    <a:pt x="3945" y="727"/>
                    <a:pt x="2337" y="0"/>
                    <a:pt x="153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09" name="Google Shape;609;p16"/>
            <p:cNvSpPr/>
            <p:nvPr/>
          </p:nvSpPr>
          <p:spPr>
            <a:xfrm>
              <a:off x="1952775" y="1796325"/>
              <a:ext cx="211425" cy="143525"/>
            </a:xfrm>
            <a:custGeom>
              <a:avLst/>
              <a:gdLst/>
              <a:ahLst/>
              <a:cxnLst/>
              <a:rect l="l" t="t" r="r" b="b"/>
              <a:pathLst>
                <a:path w="8457" h="5741" extrusionOk="0">
                  <a:moveTo>
                    <a:pt x="844" y="0"/>
                  </a:moveTo>
                  <a:cubicBezTo>
                    <a:pt x="622" y="0"/>
                    <a:pt x="463" y="56"/>
                    <a:pt x="381" y="172"/>
                  </a:cubicBezTo>
                  <a:cubicBezTo>
                    <a:pt x="1" y="712"/>
                    <a:pt x="1416" y="2358"/>
                    <a:pt x="3541" y="3847"/>
                  </a:cubicBezTo>
                  <a:cubicBezTo>
                    <a:pt x="5204" y="5015"/>
                    <a:pt x="6812" y="5741"/>
                    <a:pt x="7613" y="5741"/>
                  </a:cubicBezTo>
                  <a:cubicBezTo>
                    <a:pt x="7834" y="5741"/>
                    <a:pt x="7994" y="5686"/>
                    <a:pt x="8076" y="5569"/>
                  </a:cubicBezTo>
                  <a:cubicBezTo>
                    <a:pt x="8456" y="5029"/>
                    <a:pt x="7041" y="3384"/>
                    <a:pt x="4918" y="1894"/>
                  </a:cubicBezTo>
                  <a:cubicBezTo>
                    <a:pt x="3254" y="727"/>
                    <a:pt x="1645" y="0"/>
                    <a:pt x="84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10" name="Google Shape;610;p16"/>
            <p:cNvSpPr/>
            <p:nvPr/>
          </p:nvSpPr>
          <p:spPr>
            <a:xfrm>
              <a:off x="2024675" y="1708750"/>
              <a:ext cx="152225" cy="182200"/>
            </a:xfrm>
            <a:custGeom>
              <a:avLst/>
              <a:gdLst/>
              <a:ahLst/>
              <a:cxnLst/>
              <a:rect l="l" t="t" r="r" b="b"/>
              <a:pathLst>
                <a:path w="6089" h="7288" extrusionOk="0">
                  <a:moveTo>
                    <a:pt x="4532" y="0"/>
                  </a:moveTo>
                  <a:lnTo>
                    <a:pt x="141" y="5857"/>
                  </a:lnTo>
                  <a:cubicBezTo>
                    <a:pt x="0" y="6056"/>
                    <a:pt x="314" y="6516"/>
                    <a:pt x="842" y="6887"/>
                  </a:cubicBezTo>
                  <a:cubicBezTo>
                    <a:pt x="1207" y="7142"/>
                    <a:pt x="1577" y="7288"/>
                    <a:pt x="1818" y="7288"/>
                  </a:cubicBezTo>
                  <a:cubicBezTo>
                    <a:pt x="1927" y="7288"/>
                    <a:pt x="2009" y="7258"/>
                    <a:pt x="2053" y="7196"/>
                  </a:cubicBezTo>
                  <a:lnTo>
                    <a:pt x="6088" y="1091"/>
                  </a:lnTo>
                  <a:lnTo>
                    <a:pt x="453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11" name="Google Shape;611;p16"/>
            <p:cNvSpPr/>
            <p:nvPr/>
          </p:nvSpPr>
          <p:spPr>
            <a:xfrm>
              <a:off x="1990900" y="1607325"/>
              <a:ext cx="330325" cy="235825"/>
            </a:xfrm>
            <a:custGeom>
              <a:avLst/>
              <a:gdLst/>
              <a:ahLst/>
              <a:cxnLst/>
              <a:rect l="l" t="t" r="r" b="b"/>
              <a:pathLst>
                <a:path w="13213" h="9433" extrusionOk="0">
                  <a:moveTo>
                    <a:pt x="1715" y="1"/>
                  </a:moveTo>
                  <a:cubicBezTo>
                    <a:pt x="1445" y="1"/>
                    <a:pt x="1252" y="67"/>
                    <a:pt x="1154" y="208"/>
                  </a:cubicBezTo>
                  <a:cubicBezTo>
                    <a:pt x="1082" y="308"/>
                    <a:pt x="580" y="1025"/>
                    <a:pt x="508" y="1127"/>
                  </a:cubicBezTo>
                  <a:cubicBezTo>
                    <a:pt x="0" y="1848"/>
                    <a:pt x="2172" y="4247"/>
                    <a:pt x="5363" y="6484"/>
                  </a:cubicBezTo>
                  <a:cubicBezTo>
                    <a:pt x="7933" y="8286"/>
                    <a:pt x="10379" y="9433"/>
                    <a:pt x="11498" y="9433"/>
                  </a:cubicBezTo>
                  <a:cubicBezTo>
                    <a:pt x="11768" y="9433"/>
                    <a:pt x="11960" y="9366"/>
                    <a:pt x="12059" y="9226"/>
                  </a:cubicBezTo>
                  <a:cubicBezTo>
                    <a:pt x="12131" y="9125"/>
                    <a:pt x="12633" y="8409"/>
                    <a:pt x="12705" y="8306"/>
                  </a:cubicBezTo>
                  <a:cubicBezTo>
                    <a:pt x="13212" y="7584"/>
                    <a:pt x="11038" y="5186"/>
                    <a:pt x="7850" y="2950"/>
                  </a:cubicBezTo>
                  <a:cubicBezTo>
                    <a:pt x="5279" y="1148"/>
                    <a:pt x="2833" y="1"/>
                    <a:pt x="171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12" name="Google Shape;612;p16"/>
            <p:cNvSpPr/>
            <p:nvPr/>
          </p:nvSpPr>
          <p:spPr>
            <a:xfrm>
              <a:off x="2010325" y="1605175"/>
              <a:ext cx="311900" cy="211075"/>
            </a:xfrm>
            <a:custGeom>
              <a:avLst/>
              <a:gdLst/>
              <a:ahLst/>
              <a:cxnLst/>
              <a:rect l="l" t="t" r="r" b="b"/>
              <a:pathLst>
                <a:path w="12476" h="8443" extrusionOk="0">
                  <a:moveTo>
                    <a:pt x="929" y="1"/>
                  </a:moveTo>
                  <a:cubicBezTo>
                    <a:pt x="704" y="1"/>
                    <a:pt x="544" y="56"/>
                    <a:pt x="462" y="172"/>
                  </a:cubicBezTo>
                  <a:cubicBezTo>
                    <a:pt x="0" y="828"/>
                    <a:pt x="2214" y="3171"/>
                    <a:pt x="5403" y="5407"/>
                  </a:cubicBezTo>
                  <a:cubicBezTo>
                    <a:pt x="8028" y="7249"/>
                    <a:pt x="10501" y="8442"/>
                    <a:pt x="11548" y="8442"/>
                  </a:cubicBezTo>
                  <a:cubicBezTo>
                    <a:pt x="11773" y="8442"/>
                    <a:pt x="11932" y="8388"/>
                    <a:pt x="12013" y="8272"/>
                  </a:cubicBezTo>
                  <a:cubicBezTo>
                    <a:pt x="12475" y="7617"/>
                    <a:pt x="10261" y="5274"/>
                    <a:pt x="7073" y="3038"/>
                  </a:cubicBezTo>
                  <a:cubicBezTo>
                    <a:pt x="4449" y="1197"/>
                    <a:pt x="1979" y="1"/>
                    <a:pt x="9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13" name="Google Shape;613;p16"/>
            <p:cNvSpPr/>
            <p:nvPr/>
          </p:nvSpPr>
          <p:spPr>
            <a:xfrm>
              <a:off x="2529375" y="996650"/>
              <a:ext cx="136950" cy="192050"/>
            </a:xfrm>
            <a:custGeom>
              <a:avLst/>
              <a:gdLst/>
              <a:ahLst/>
              <a:cxnLst/>
              <a:rect l="l" t="t" r="r" b="b"/>
              <a:pathLst>
                <a:path w="5478" h="7682" extrusionOk="0">
                  <a:moveTo>
                    <a:pt x="5263" y="1"/>
                  </a:moveTo>
                  <a:cubicBezTo>
                    <a:pt x="5203" y="1"/>
                    <a:pt x="5142" y="29"/>
                    <a:pt x="5106" y="83"/>
                  </a:cubicBezTo>
                  <a:lnTo>
                    <a:pt x="87" y="7385"/>
                  </a:lnTo>
                  <a:cubicBezTo>
                    <a:pt x="0" y="7510"/>
                    <a:pt x="88" y="7681"/>
                    <a:pt x="240" y="7681"/>
                  </a:cubicBezTo>
                  <a:cubicBezTo>
                    <a:pt x="241" y="7681"/>
                    <a:pt x="242" y="7681"/>
                    <a:pt x="243" y="7681"/>
                  </a:cubicBezTo>
                  <a:cubicBezTo>
                    <a:pt x="306" y="7681"/>
                    <a:pt x="365" y="7651"/>
                    <a:pt x="401" y="7600"/>
                  </a:cubicBezTo>
                  <a:lnTo>
                    <a:pt x="5419" y="299"/>
                  </a:lnTo>
                  <a:cubicBezTo>
                    <a:pt x="5478" y="212"/>
                    <a:pt x="5457" y="94"/>
                    <a:pt x="5370" y="33"/>
                  </a:cubicBezTo>
                  <a:cubicBezTo>
                    <a:pt x="5337" y="11"/>
                    <a:pt x="5300" y="1"/>
                    <a:pt x="52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14" name="Google Shape;614;p16"/>
            <p:cNvSpPr/>
            <p:nvPr/>
          </p:nvSpPr>
          <p:spPr>
            <a:xfrm>
              <a:off x="2057250" y="1102900"/>
              <a:ext cx="553600" cy="689200"/>
            </a:xfrm>
            <a:custGeom>
              <a:avLst/>
              <a:gdLst/>
              <a:ahLst/>
              <a:cxnLst/>
              <a:rect l="l" t="t" r="r" b="b"/>
              <a:pathLst>
                <a:path w="22144" h="27568" extrusionOk="0">
                  <a:moveTo>
                    <a:pt x="20120" y="0"/>
                  </a:moveTo>
                  <a:cubicBezTo>
                    <a:pt x="20106" y="0"/>
                    <a:pt x="20092" y="5"/>
                    <a:pt x="20080" y="13"/>
                  </a:cubicBezTo>
                  <a:lnTo>
                    <a:pt x="17534" y="2474"/>
                  </a:lnTo>
                  <a:lnTo>
                    <a:pt x="17463" y="2424"/>
                  </a:lnTo>
                  <a:lnTo>
                    <a:pt x="14655" y="1936"/>
                  </a:lnTo>
                  <a:cubicBezTo>
                    <a:pt x="14593" y="1925"/>
                    <a:pt x="14531" y="1920"/>
                    <a:pt x="14472" y="1920"/>
                  </a:cubicBezTo>
                  <a:cubicBezTo>
                    <a:pt x="14205" y="1920"/>
                    <a:pt x="13973" y="2026"/>
                    <a:pt x="13840" y="2215"/>
                  </a:cubicBezTo>
                  <a:lnTo>
                    <a:pt x="8785" y="9438"/>
                  </a:lnTo>
                  <a:lnTo>
                    <a:pt x="1" y="21867"/>
                  </a:lnTo>
                  <a:cubicBezTo>
                    <a:pt x="2275" y="24326"/>
                    <a:pt x="5050" y="26269"/>
                    <a:pt x="8139" y="27567"/>
                  </a:cubicBezTo>
                  <a:lnTo>
                    <a:pt x="16924" y="15138"/>
                  </a:lnTo>
                  <a:lnTo>
                    <a:pt x="21978" y="7916"/>
                  </a:lnTo>
                  <a:cubicBezTo>
                    <a:pt x="22144" y="7684"/>
                    <a:pt x="22138" y="7357"/>
                    <a:pt x="21965" y="7055"/>
                  </a:cubicBezTo>
                  <a:lnTo>
                    <a:pt x="20551" y="4585"/>
                  </a:lnTo>
                  <a:lnTo>
                    <a:pt x="20481" y="4535"/>
                  </a:lnTo>
                  <a:lnTo>
                    <a:pt x="21933" y="1313"/>
                  </a:lnTo>
                  <a:cubicBezTo>
                    <a:pt x="21942" y="1282"/>
                    <a:pt x="21929" y="1250"/>
                    <a:pt x="21904" y="1235"/>
                  </a:cubicBezTo>
                  <a:lnTo>
                    <a:pt x="20162" y="15"/>
                  </a:lnTo>
                  <a:cubicBezTo>
                    <a:pt x="20150" y="5"/>
                    <a:pt x="20135" y="0"/>
                    <a:pt x="2012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15" name="Google Shape;615;p16"/>
            <p:cNvSpPr/>
            <p:nvPr/>
          </p:nvSpPr>
          <p:spPr>
            <a:xfrm>
              <a:off x="2124325" y="1395375"/>
              <a:ext cx="275325" cy="359625"/>
            </a:xfrm>
            <a:custGeom>
              <a:avLst/>
              <a:gdLst/>
              <a:ahLst/>
              <a:cxnLst/>
              <a:rect l="l" t="t" r="r" b="b"/>
              <a:pathLst>
                <a:path w="11013" h="14385" extrusionOk="0">
                  <a:moveTo>
                    <a:pt x="9329" y="0"/>
                  </a:moveTo>
                  <a:lnTo>
                    <a:pt x="1" y="13204"/>
                  </a:lnTo>
                  <a:lnTo>
                    <a:pt x="1684" y="14384"/>
                  </a:lnTo>
                  <a:lnTo>
                    <a:pt x="11012" y="1178"/>
                  </a:lnTo>
                  <a:lnTo>
                    <a:pt x="932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16" name="Google Shape;616;p16"/>
            <p:cNvSpPr/>
            <p:nvPr/>
          </p:nvSpPr>
          <p:spPr>
            <a:xfrm>
              <a:off x="2288850" y="1331750"/>
              <a:ext cx="187325" cy="145350"/>
            </a:xfrm>
            <a:custGeom>
              <a:avLst/>
              <a:gdLst/>
              <a:ahLst/>
              <a:cxnLst/>
              <a:rect l="l" t="t" r="r" b="b"/>
              <a:pathLst>
                <a:path w="7493" h="5814" extrusionOk="0">
                  <a:moveTo>
                    <a:pt x="787" y="1"/>
                  </a:moveTo>
                  <a:lnTo>
                    <a:pt x="0" y="1118"/>
                  </a:lnTo>
                  <a:lnTo>
                    <a:pt x="6706" y="5813"/>
                  </a:lnTo>
                  <a:lnTo>
                    <a:pt x="7493" y="4696"/>
                  </a:lnTo>
                  <a:lnTo>
                    <a:pt x="7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17" name="Google Shape;617;p16"/>
            <p:cNvSpPr/>
            <p:nvPr/>
          </p:nvSpPr>
          <p:spPr>
            <a:xfrm>
              <a:off x="2308425" y="1124125"/>
              <a:ext cx="277950" cy="325125"/>
            </a:xfrm>
            <a:custGeom>
              <a:avLst/>
              <a:gdLst/>
              <a:ahLst/>
              <a:cxnLst/>
              <a:rect l="l" t="t" r="r" b="b"/>
              <a:pathLst>
                <a:path w="11118" h="13005" extrusionOk="0">
                  <a:moveTo>
                    <a:pt x="9947" y="0"/>
                  </a:moveTo>
                  <a:cubicBezTo>
                    <a:pt x="9944" y="0"/>
                    <a:pt x="9940" y="6"/>
                    <a:pt x="9936" y="8"/>
                  </a:cubicBezTo>
                  <a:cubicBezTo>
                    <a:pt x="9930" y="8"/>
                    <a:pt x="9925" y="12"/>
                    <a:pt x="9921" y="15"/>
                  </a:cubicBezTo>
                  <a:lnTo>
                    <a:pt x="8703" y="1186"/>
                  </a:lnTo>
                  <a:lnTo>
                    <a:pt x="6824" y="2991"/>
                  </a:lnTo>
                  <a:lnTo>
                    <a:pt x="4507" y="2586"/>
                  </a:lnTo>
                  <a:cubicBezTo>
                    <a:pt x="4456" y="2578"/>
                    <a:pt x="4405" y="2573"/>
                    <a:pt x="4353" y="2573"/>
                  </a:cubicBezTo>
                  <a:cubicBezTo>
                    <a:pt x="4336" y="2573"/>
                    <a:pt x="4319" y="2574"/>
                    <a:pt x="4302" y="2575"/>
                  </a:cubicBezTo>
                  <a:cubicBezTo>
                    <a:pt x="4104" y="2588"/>
                    <a:pt x="3935" y="2674"/>
                    <a:pt x="3835" y="2818"/>
                  </a:cubicBezTo>
                  <a:lnTo>
                    <a:pt x="0" y="8302"/>
                  </a:lnTo>
                  <a:lnTo>
                    <a:pt x="6713" y="13005"/>
                  </a:lnTo>
                  <a:lnTo>
                    <a:pt x="10546" y="7521"/>
                  </a:lnTo>
                  <a:cubicBezTo>
                    <a:pt x="10681" y="7329"/>
                    <a:pt x="10677" y="7059"/>
                    <a:pt x="10535" y="6810"/>
                  </a:cubicBezTo>
                  <a:lnTo>
                    <a:pt x="9368" y="4773"/>
                  </a:lnTo>
                  <a:lnTo>
                    <a:pt x="11108" y="850"/>
                  </a:lnTo>
                  <a:cubicBezTo>
                    <a:pt x="11118" y="829"/>
                    <a:pt x="11112" y="806"/>
                    <a:pt x="11095" y="793"/>
                  </a:cubicBezTo>
                  <a:lnTo>
                    <a:pt x="9978" y="10"/>
                  </a:lnTo>
                  <a:cubicBezTo>
                    <a:pt x="9968" y="2"/>
                    <a:pt x="9959" y="0"/>
                    <a:pt x="994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18" name="Google Shape;618;p16"/>
            <p:cNvSpPr/>
            <p:nvPr/>
          </p:nvSpPr>
          <p:spPr>
            <a:xfrm>
              <a:off x="2454100" y="1314800"/>
              <a:ext cx="80225" cy="96625"/>
            </a:xfrm>
            <a:custGeom>
              <a:avLst/>
              <a:gdLst/>
              <a:ahLst/>
              <a:cxnLst/>
              <a:rect l="l" t="t" r="r" b="b"/>
              <a:pathLst>
                <a:path w="3209" h="3865" extrusionOk="0">
                  <a:moveTo>
                    <a:pt x="2783" y="1"/>
                  </a:moveTo>
                  <a:cubicBezTo>
                    <a:pt x="2417" y="1"/>
                    <a:pt x="1700" y="643"/>
                    <a:pt x="1063" y="1566"/>
                  </a:cubicBezTo>
                  <a:cubicBezTo>
                    <a:pt x="343" y="2613"/>
                    <a:pt x="1" y="3628"/>
                    <a:pt x="299" y="3829"/>
                  </a:cubicBezTo>
                  <a:cubicBezTo>
                    <a:pt x="335" y="3853"/>
                    <a:pt x="377" y="3865"/>
                    <a:pt x="426" y="3865"/>
                  </a:cubicBezTo>
                  <a:cubicBezTo>
                    <a:pt x="792" y="3865"/>
                    <a:pt x="1510" y="3223"/>
                    <a:pt x="2146" y="2300"/>
                  </a:cubicBezTo>
                  <a:cubicBezTo>
                    <a:pt x="2866" y="1251"/>
                    <a:pt x="3208" y="238"/>
                    <a:pt x="2910" y="36"/>
                  </a:cubicBezTo>
                  <a:cubicBezTo>
                    <a:pt x="2875" y="12"/>
                    <a:pt x="2832" y="1"/>
                    <a:pt x="278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619" name="Google Shape;619;p16"/>
          <p:cNvGrpSpPr/>
          <p:nvPr/>
        </p:nvGrpSpPr>
        <p:grpSpPr>
          <a:xfrm rot="-7200031">
            <a:off x="9753904" y="4989845"/>
            <a:ext cx="2270983" cy="3183852"/>
            <a:chOff x="4530725" y="2880400"/>
            <a:chExt cx="418300" cy="781875"/>
          </a:xfrm>
        </p:grpSpPr>
        <p:sp>
          <p:nvSpPr>
            <p:cNvPr id="620" name="Google Shape;620;p16"/>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21" name="Google Shape;621;p16"/>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22" name="Google Shape;622;p16"/>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23" name="Google Shape;623;p16"/>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24" name="Google Shape;624;p16"/>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25" name="Google Shape;625;p16"/>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26" name="Google Shape;626;p16"/>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27" name="Google Shape;627;p16"/>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28" name="Google Shape;628;p16"/>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29" name="Google Shape;629;p16"/>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30" name="Google Shape;630;p16"/>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31" name="Google Shape;631;p16"/>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32" name="Google Shape;632;p16"/>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33" name="Google Shape;633;p16"/>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34" name="Google Shape;634;p16"/>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635" name="Google Shape;635;p16"/>
          <p:cNvGrpSpPr/>
          <p:nvPr/>
        </p:nvGrpSpPr>
        <p:grpSpPr>
          <a:xfrm rot="-341900">
            <a:off x="9508749" y="2722836"/>
            <a:ext cx="1046295" cy="1318758"/>
            <a:chOff x="7608325" y="2238725"/>
            <a:chExt cx="542950" cy="513225"/>
          </a:xfrm>
        </p:grpSpPr>
        <p:sp>
          <p:nvSpPr>
            <p:cNvPr id="636" name="Google Shape;636;p16"/>
            <p:cNvSpPr/>
            <p:nvPr/>
          </p:nvSpPr>
          <p:spPr>
            <a:xfrm>
              <a:off x="7608325" y="2238725"/>
              <a:ext cx="542950" cy="513225"/>
            </a:xfrm>
            <a:custGeom>
              <a:avLst/>
              <a:gdLst/>
              <a:ahLst/>
              <a:cxnLst/>
              <a:rect l="l" t="t" r="r" b="b"/>
              <a:pathLst>
                <a:path w="21718" h="20529" extrusionOk="0">
                  <a:moveTo>
                    <a:pt x="16798" y="0"/>
                  </a:moveTo>
                  <a:cubicBezTo>
                    <a:pt x="16437" y="0"/>
                    <a:pt x="16074" y="132"/>
                    <a:pt x="15787" y="397"/>
                  </a:cubicBezTo>
                  <a:lnTo>
                    <a:pt x="639" y="14416"/>
                  </a:lnTo>
                  <a:cubicBezTo>
                    <a:pt x="37" y="14975"/>
                    <a:pt x="1" y="15917"/>
                    <a:pt x="559" y="16522"/>
                  </a:cubicBezTo>
                  <a:lnTo>
                    <a:pt x="3826" y="20052"/>
                  </a:lnTo>
                  <a:cubicBezTo>
                    <a:pt x="4119" y="20369"/>
                    <a:pt x="4519" y="20529"/>
                    <a:pt x="4919" y="20529"/>
                  </a:cubicBezTo>
                  <a:cubicBezTo>
                    <a:pt x="5281" y="20529"/>
                    <a:pt x="5644" y="20398"/>
                    <a:pt x="5931" y="20134"/>
                  </a:cubicBezTo>
                  <a:lnTo>
                    <a:pt x="21077" y="6114"/>
                  </a:lnTo>
                  <a:cubicBezTo>
                    <a:pt x="21682" y="5556"/>
                    <a:pt x="21718" y="4613"/>
                    <a:pt x="21159" y="4009"/>
                  </a:cubicBezTo>
                  <a:lnTo>
                    <a:pt x="17891" y="478"/>
                  </a:lnTo>
                  <a:cubicBezTo>
                    <a:pt x="17597" y="161"/>
                    <a:pt x="17199" y="0"/>
                    <a:pt x="1679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37" name="Google Shape;637;p16"/>
            <p:cNvSpPr/>
            <p:nvPr/>
          </p:nvSpPr>
          <p:spPr>
            <a:xfrm>
              <a:off x="7769125" y="2386550"/>
              <a:ext cx="221300" cy="217575"/>
            </a:xfrm>
            <a:custGeom>
              <a:avLst/>
              <a:gdLst/>
              <a:ahLst/>
              <a:cxnLst/>
              <a:rect l="l" t="t" r="r" b="b"/>
              <a:pathLst>
                <a:path w="8852" h="8703" extrusionOk="0">
                  <a:moveTo>
                    <a:pt x="5133" y="0"/>
                  </a:moveTo>
                  <a:cubicBezTo>
                    <a:pt x="5061" y="0"/>
                    <a:pt x="4989" y="26"/>
                    <a:pt x="4932" y="80"/>
                  </a:cubicBezTo>
                  <a:lnTo>
                    <a:pt x="128" y="4524"/>
                  </a:lnTo>
                  <a:cubicBezTo>
                    <a:pt x="8" y="4636"/>
                    <a:pt x="1" y="4824"/>
                    <a:pt x="113" y="4946"/>
                  </a:cubicBezTo>
                  <a:lnTo>
                    <a:pt x="3503" y="8608"/>
                  </a:lnTo>
                  <a:cubicBezTo>
                    <a:pt x="3561" y="8670"/>
                    <a:pt x="3640" y="8702"/>
                    <a:pt x="3720" y="8702"/>
                  </a:cubicBezTo>
                  <a:cubicBezTo>
                    <a:pt x="3792" y="8702"/>
                    <a:pt x="3865" y="8676"/>
                    <a:pt x="3923" y="8623"/>
                  </a:cubicBezTo>
                  <a:lnTo>
                    <a:pt x="8725" y="4178"/>
                  </a:lnTo>
                  <a:cubicBezTo>
                    <a:pt x="8846" y="4068"/>
                    <a:pt x="8852" y="3878"/>
                    <a:pt x="8742" y="3758"/>
                  </a:cubicBezTo>
                  <a:lnTo>
                    <a:pt x="5352" y="95"/>
                  </a:lnTo>
                  <a:cubicBezTo>
                    <a:pt x="5293" y="32"/>
                    <a:pt x="5213" y="0"/>
                    <a:pt x="513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38" name="Google Shape;638;p16"/>
            <p:cNvSpPr/>
            <p:nvPr/>
          </p:nvSpPr>
          <p:spPr>
            <a:xfrm>
              <a:off x="7663525" y="2602400"/>
              <a:ext cx="32650" cy="24550"/>
            </a:xfrm>
            <a:custGeom>
              <a:avLst/>
              <a:gdLst/>
              <a:ahLst/>
              <a:cxnLst/>
              <a:rect l="l" t="t" r="r" b="b"/>
              <a:pathLst>
                <a:path w="1306" h="982" extrusionOk="0">
                  <a:moveTo>
                    <a:pt x="654" y="0"/>
                  </a:moveTo>
                  <a:cubicBezTo>
                    <a:pt x="535" y="0"/>
                    <a:pt x="415" y="44"/>
                    <a:pt x="320" y="131"/>
                  </a:cubicBezTo>
                  <a:cubicBezTo>
                    <a:pt x="1" y="428"/>
                    <a:pt x="198" y="964"/>
                    <a:pt x="635" y="981"/>
                  </a:cubicBezTo>
                  <a:cubicBezTo>
                    <a:pt x="642" y="981"/>
                    <a:pt x="648" y="981"/>
                    <a:pt x="654" y="981"/>
                  </a:cubicBezTo>
                  <a:cubicBezTo>
                    <a:pt x="1077" y="981"/>
                    <a:pt x="1306" y="473"/>
                    <a:pt x="1014" y="158"/>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39" name="Google Shape;639;p16"/>
            <p:cNvSpPr/>
            <p:nvPr/>
          </p:nvSpPr>
          <p:spPr>
            <a:xfrm>
              <a:off x="7696250" y="2637800"/>
              <a:ext cx="32700" cy="24525"/>
            </a:xfrm>
            <a:custGeom>
              <a:avLst/>
              <a:gdLst/>
              <a:ahLst/>
              <a:cxnLst/>
              <a:rect l="l" t="t" r="r" b="b"/>
              <a:pathLst>
                <a:path w="1308" h="981" extrusionOk="0">
                  <a:moveTo>
                    <a:pt x="656" y="0"/>
                  </a:moveTo>
                  <a:cubicBezTo>
                    <a:pt x="537" y="0"/>
                    <a:pt x="417" y="43"/>
                    <a:pt x="322" y="131"/>
                  </a:cubicBezTo>
                  <a:cubicBezTo>
                    <a:pt x="1" y="427"/>
                    <a:pt x="200" y="963"/>
                    <a:pt x="636" y="980"/>
                  </a:cubicBezTo>
                  <a:cubicBezTo>
                    <a:pt x="643" y="981"/>
                    <a:pt x="650" y="981"/>
                    <a:pt x="657" y="981"/>
                  </a:cubicBezTo>
                  <a:cubicBezTo>
                    <a:pt x="1080" y="981"/>
                    <a:pt x="1307" y="472"/>
                    <a:pt x="1016" y="158"/>
                  </a:cubicBezTo>
                  <a:cubicBezTo>
                    <a:pt x="919" y="53"/>
                    <a:pt x="788" y="0"/>
                    <a:pt x="65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40" name="Google Shape;640;p16"/>
            <p:cNvSpPr/>
            <p:nvPr/>
          </p:nvSpPr>
          <p:spPr>
            <a:xfrm>
              <a:off x="7729050" y="2673175"/>
              <a:ext cx="32675" cy="24550"/>
            </a:xfrm>
            <a:custGeom>
              <a:avLst/>
              <a:gdLst/>
              <a:ahLst/>
              <a:cxnLst/>
              <a:rect l="l" t="t" r="r" b="b"/>
              <a:pathLst>
                <a:path w="1307" h="982" extrusionOk="0">
                  <a:moveTo>
                    <a:pt x="654" y="1"/>
                  </a:moveTo>
                  <a:cubicBezTo>
                    <a:pt x="535" y="1"/>
                    <a:pt x="415" y="44"/>
                    <a:pt x="321" y="132"/>
                  </a:cubicBezTo>
                  <a:cubicBezTo>
                    <a:pt x="0" y="428"/>
                    <a:pt x="198" y="964"/>
                    <a:pt x="635" y="981"/>
                  </a:cubicBezTo>
                  <a:cubicBezTo>
                    <a:pt x="642" y="981"/>
                    <a:pt x="649" y="981"/>
                    <a:pt x="656" y="981"/>
                  </a:cubicBezTo>
                  <a:cubicBezTo>
                    <a:pt x="1079" y="981"/>
                    <a:pt x="1306" y="474"/>
                    <a:pt x="1013" y="158"/>
                  </a:cubicBezTo>
                  <a:cubicBezTo>
                    <a:pt x="917" y="54"/>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41" name="Google Shape;641;p16"/>
            <p:cNvSpPr/>
            <p:nvPr/>
          </p:nvSpPr>
          <p:spPr>
            <a:xfrm>
              <a:off x="7732750" y="2538325"/>
              <a:ext cx="32675" cy="24525"/>
            </a:xfrm>
            <a:custGeom>
              <a:avLst/>
              <a:gdLst/>
              <a:ahLst/>
              <a:cxnLst/>
              <a:rect l="l" t="t" r="r" b="b"/>
              <a:pathLst>
                <a:path w="1307" h="981" extrusionOk="0">
                  <a:moveTo>
                    <a:pt x="655" y="0"/>
                  </a:moveTo>
                  <a:cubicBezTo>
                    <a:pt x="535" y="0"/>
                    <a:pt x="415" y="43"/>
                    <a:pt x="321" y="131"/>
                  </a:cubicBezTo>
                  <a:cubicBezTo>
                    <a:pt x="0" y="427"/>
                    <a:pt x="198" y="963"/>
                    <a:pt x="635" y="980"/>
                  </a:cubicBezTo>
                  <a:cubicBezTo>
                    <a:pt x="642" y="981"/>
                    <a:pt x="649" y="981"/>
                    <a:pt x="656" y="981"/>
                  </a:cubicBezTo>
                  <a:cubicBezTo>
                    <a:pt x="1080" y="981"/>
                    <a:pt x="1307" y="472"/>
                    <a:pt x="1015" y="158"/>
                  </a:cubicBezTo>
                  <a:cubicBezTo>
                    <a:pt x="918" y="53"/>
                    <a:pt x="786" y="0"/>
                    <a:pt x="65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42" name="Google Shape;642;p16"/>
            <p:cNvSpPr/>
            <p:nvPr/>
          </p:nvSpPr>
          <p:spPr>
            <a:xfrm>
              <a:off x="7765525" y="2573700"/>
              <a:ext cx="32625" cy="24550"/>
            </a:xfrm>
            <a:custGeom>
              <a:avLst/>
              <a:gdLst/>
              <a:ahLst/>
              <a:cxnLst/>
              <a:rect l="l" t="t" r="r" b="b"/>
              <a:pathLst>
                <a:path w="1305" h="982" extrusionOk="0">
                  <a:moveTo>
                    <a:pt x="654" y="1"/>
                  </a:moveTo>
                  <a:cubicBezTo>
                    <a:pt x="535" y="1"/>
                    <a:pt x="415" y="44"/>
                    <a:pt x="322" y="132"/>
                  </a:cubicBezTo>
                  <a:cubicBezTo>
                    <a:pt x="0" y="428"/>
                    <a:pt x="198" y="964"/>
                    <a:pt x="635" y="981"/>
                  </a:cubicBezTo>
                  <a:cubicBezTo>
                    <a:pt x="642" y="981"/>
                    <a:pt x="649" y="981"/>
                    <a:pt x="656" y="981"/>
                  </a:cubicBezTo>
                  <a:cubicBezTo>
                    <a:pt x="1080" y="981"/>
                    <a:pt x="1305" y="474"/>
                    <a:pt x="1013" y="158"/>
                  </a:cubicBezTo>
                  <a:cubicBezTo>
                    <a:pt x="916" y="54"/>
                    <a:pt x="785" y="1"/>
                    <a:pt x="6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43" name="Google Shape;643;p16"/>
            <p:cNvSpPr/>
            <p:nvPr/>
          </p:nvSpPr>
          <p:spPr>
            <a:xfrm>
              <a:off x="7798250" y="2609100"/>
              <a:ext cx="32675" cy="24550"/>
            </a:xfrm>
            <a:custGeom>
              <a:avLst/>
              <a:gdLst/>
              <a:ahLst/>
              <a:cxnLst/>
              <a:rect l="l" t="t" r="r" b="b"/>
              <a:pathLst>
                <a:path w="1307" h="982" extrusionOk="0">
                  <a:moveTo>
                    <a:pt x="656" y="0"/>
                  </a:moveTo>
                  <a:cubicBezTo>
                    <a:pt x="536" y="0"/>
                    <a:pt x="417" y="44"/>
                    <a:pt x="322" y="131"/>
                  </a:cubicBezTo>
                  <a:cubicBezTo>
                    <a:pt x="1" y="428"/>
                    <a:pt x="200" y="964"/>
                    <a:pt x="635" y="981"/>
                  </a:cubicBezTo>
                  <a:cubicBezTo>
                    <a:pt x="642" y="981"/>
                    <a:pt x="649" y="981"/>
                    <a:pt x="656" y="981"/>
                  </a:cubicBezTo>
                  <a:cubicBezTo>
                    <a:pt x="1080" y="981"/>
                    <a:pt x="1307" y="474"/>
                    <a:pt x="1015" y="158"/>
                  </a:cubicBezTo>
                  <a:cubicBezTo>
                    <a:pt x="919" y="53"/>
                    <a:pt x="787" y="0"/>
                    <a:pt x="65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44" name="Google Shape;644;p16"/>
            <p:cNvSpPr/>
            <p:nvPr/>
          </p:nvSpPr>
          <p:spPr>
            <a:xfrm>
              <a:off x="7714800" y="2588325"/>
              <a:ext cx="32675" cy="24550"/>
            </a:xfrm>
            <a:custGeom>
              <a:avLst/>
              <a:gdLst/>
              <a:ahLst/>
              <a:cxnLst/>
              <a:rect l="l" t="t" r="r" b="b"/>
              <a:pathLst>
                <a:path w="1307" h="982" extrusionOk="0">
                  <a:moveTo>
                    <a:pt x="653" y="1"/>
                  </a:moveTo>
                  <a:cubicBezTo>
                    <a:pt x="534" y="1"/>
                    <a:pt x="415" y="44"/>
                    <a:pt x="321" y="132"/>
                  </a:cubicBezTo>
                  <a:cubicBezTo>
                    <a:pt x="0" y="428"/>
                    <a:pt x="198" y="964"/>
                    <a:pt x="635" y="981"/>
                  </a:cubicBezTo>
                  <a:cubicBezTo>
                    <a:pt x="642" y="982"/>
                    <a:pt x="649" y="982"/>
                    <a:pt x="656" y="982"/>
                  </a:cubicBezTo>
                  <a:cubicBezTo>
                    <a:pt x="1079" y="982"/>
                    <a:pt x="1306" y="474"/>
                    <a:pt x="1013" y="159"/>
                  </a:cubicBezTo>
                  <a:cubicBezTo>
                    <a:pt x="916" y="54"/>
                    <a:pt x="785" y="1"/>
                    <a:pt x="65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45" name="Google Shape;645;p16"/>
            <p:cNvSpPr/>
            <p:nvPr/>
          </p:nvSpPr>
          <p:spPr>
            <a:xfrm>
              <a:off x="7747575" y="2623750"/>
              <a:ext cx="32625" cy="24525"/>
            </a:xfrm>
            <a:custGeom>
              <a:avLst/>
              <a:gdLst/>
              <a:ahLst/>
              <a:cxnLst/>
              <a:rect l="l" t="t" r="r" b="b"/>
              <a:pathLst>
                <a:path w="1305" h="981" extrusionOk="0">
                  <a:moveTo>
                    <a:pt x="652" y="0"/>
                  </a:moveTo>
                  <a:cubicBezTo>
                    <a:pt x="533" y="0"/>
                    <a:pt x="414" y="43"/>
                    <a:pt x="319" y="131"/>
                  </a:cubicBezTo>
                  <a:cubicBezTo>
                    <a:pt x="0" y="427"/>
                    <a:pt x="198" y="963"/>
                    <a:pt x="635" y="980"/>
                  </a:cubicBezTo>
                  <a:cubicBezTo>
                    <a:pt x="642" y="980"/>
                    <a:pt x="649" y="980"/>
                    <a:pt x="656" y="980"/>
                  </a:cubicBezTo>
                  <a:cubicBezTo>
                    <a:pt x="1078" y="980"/>
                    <a:pt x="1305" y="473"/>
                    <a:pt x="1013" y="157"/>
                  </a:cubicBezTo>
                  <a:cubicBezTo>
                    <a:pt x="916" y="53"/>
                    <a:pt x="784" y="0"/>
                    <a:pt x="65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46" name="Google Shape;646;p16"/>
            <p:cNvSpPr/>
            <p:nvPr/>
          </p:nvSpPr>
          <p:spPr>
            <a:xfrm>
              <a:off x="7928025" y="2357600"/>
              <a:ext cx="32650" cy="24550"/>
            </a:xfrm>
            <a:custGeom>
              <a:avLst/>
              <a:gdLst/>
              <a:ahLst/>
              <a:cxnLst/>
              <a:rect l="l" t="t" r="r" b="b"/>
              <a:pathLst>
                <a:path w="1306" h="982" extrusionOk="0">
                  <a:moveTo>
                    <a:pt x="654" y="0"/>
                  </a:moveTo>
                  <a:cubicBezTo>
                    <a:pt x="535" y="0"/>
                    <a:pt x="415" y="43"/>
                    <a:pt x="320" y="130"/>
                  </a:cubicBezTo>
                  <a:cubicBezTo>
                    <a:pt x="1" y="428"/>
                    <a:pt x="199" y="964"/>
                    <a:pt x="636" y="981"/>
                  </a:cubicBezTo>
                  <a:cubicBezTo>
                    <a:pt x="643" y="981"/>
                    <a:pt x="650" y="982"/>
                    <a:pt x="656" y="982"/>
                  </a:cubicBezTo>
                  <a:cubicBezTo>
                    <a:pt x="1080" y="982"/>
                    <a:pt x="1305" y="473"/>
                    <a:pt x="1014" y="157"/>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47" name="Google Shape;647;p16"/>
            <p:cNvSpPr/>
            <p:nvPr/>
          </p:nvSpPr>
          <p:spPr>
            <a:xfrm>
              <a:off x="7960775" y="2393000"/>
              <a:ext cx="32675" cy="24550"/>
            </a:xfrm>
            <a:custGeom>
              <a:avLst/>
              <a:gdLst/>
              <a:ahLst/>
              <a:cxnLst/>
              <a:rect l="l" t="t" r="r" b="b"/>
              <a:pathLst>
                <a:path w="1307" h="982" extrusionOk="0">
                  <a:moveTo>
                    <a:pt x="655" y="0"/>
                  </a:moveTo>
                  <a:cubicBezTo>
                    <a:pt x="536" y="0"/>
                    <a:pt x="416" y="44"/>
                    <a:pt x="321" y="131"/>
                  </a:cubicBezTo>
                  <a:cubicBezTo>
                    <a:pt x="0" y="428"/>
                    <a:pt x="200" y="964"/>
                    <a:pt x="635" y="981"/>
                  </a:cubicBezTo>
                  <a:cubicBezTo>
                    <a:pt x="642" y="981"/>
                    <a:pt x="649" y="981"/>
                    <a:pt x="656" y="981"/>
                  </a:cubicBezTo>
                  <a:cubicBezTo>
                    <a:pt x="1079" y="981"/>
                    <a:pt x="1306" y="472"/>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48" name="Google Shape;648;p16"/>
            <p:cNvSpPr/>
            <p:nvPr/>
          </p:nvSpPr>
          <p:spPr>
            <a:xfrm>
              <a:off x="7993550" y="2428400"/>
              <a:ext cx="32625" cy="24525"/>
            </a:xfrm>
            <a:custGeom>
              <a:avLst/>
              <a:gdLst/>
              <a:ahLst/>
              <a:cxnLst/>
              <a:rect l="l" t="t" r="r" b="b"/>
              <a:pathLst>
                <a:path w="1305" h="981" extrusionOk="0">
                  <a:moveTo>
                    <a:pt x="654" y="0"/>
                  </a:moveTo>
                  <a:cubicBezTo>
                    <a:pt x="535" y="0"/>
                    <a:pt x="415" y="43"/>
                    <a:pt x="321" y="131"/>
                  </a:cubicBezTo>
                  <a:cubicBezTo>
                    <a:pt x="0" y="428"/>
                    <a:pt x="198" y="963"/>
                    <a:pt x="635" y="980"/>
                  </a:cubicBezTo>
                  <a:cubicBezTo>
                    <a:pt x="642" y="981"/>
                    <a:pt x="649" y="981"/>
                    <a:pt x="656" y="981"/>
                  </a:cubicBezTo>
                  <a:cubicBezTo>
                    <a:pt x="1079" y="981"/>
                    <a:pt x="1305" y="472"/>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49" name="Google Shape;649;p16"/>
            <p:cNvSpPr/>
            <p:nvPr/>
          </p:nvSpPr>
          <p:spPr>
            <a:xfrm>
              <a:off x="7997250" y="2293525"/>
              <a:ext cx="32625" cy="24550"/>
            </a:xfrm>
            <a:custGeom>
              <a:avLst/>
              <a:gdLst/>
              <a:ahLst/>
              <a:cxnLst/>
              <a:rect l="l" t="t" r="r" b="b"/>
              <a:pathLst>
                <a:path w="1305" h="982" extrusionOk="0">
                  <a:moveTo>
                    <a:pt x="654" y="1"/>
                  </a:moveTo>
                  <a:cubicBezTo>
                    <a:pt x="535" y="1"/>
                    <a:pt x="416" y="44"/>
                    <a:pt x="322" y="132"/>
                  </a:cubicBezTo>
                  <a:cubicBezTo>
                    <a:pt x="0" y="428"/>
                    <a:pt x="198" y="964"/>
                    <a:pt x="635" y="981"/>
                  </a:cubicBezTo>
                  <a:cubicBezTo>
                    <a:pt x="642" y="981"/>
                    <a:pt x="649" y="981"/>
                    <a:pt x="656" y="981"/>
                  </a:cubicBezTo>
                  <a:cubicBezTo>
                    <a:pt x="1080" y="981"/>
                    <a:pt x="1305" y="472"/>
                    <a:pt x="1013" y="158"/>
                  </a:cubicBezTo>
                  <a:cubicBezTo>
                    <a:pt x="918" y="53"/>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50" name="Google Shape;650;p16"/>
            <p:cNvSpPr/>
            <p:nvPr/>
          </p:nvSpPr>
          <p:spPr>
            <a:xfrm>
              <a:off x="8030025" y="2328925"/>
              <a:ext cx="32625" cy="24525"/>
            </a:xfrm>
            <a:custGeom>
              <a:avLst/>
              <a:gdLst/>
              <a:ahLst/>
              <a:cxnLst/>
              <a:rect l="l" t="t" r="r" b="b"/>
              <a:pathLst>
                <a:path w="1305" h="981" extrusionOk="0">
                  <a:moveTo>
                    <a:pt x="654" y="0"/>
                  </a:moveTo>
                  <a:cubicBezTo>
                    <a:pt x="534" y="0"/>
                    <a:pt x="415" y="44"/>
                    <a:pt x="320" y="131"/>
                  </a:cubicBezTo>
                  <a:cubicBezTo>
                    <a:pt x="1" y="428"/>
                    <a:pt x="198" y="963"/>
                    <a:pt x="635" y="981"/>
                  </a:cubicBezTo>
                  <a:cubicBezTo>
                    <a:pt x="642" y="981"/>
                    <a:pt x="649" y="981"/>
                    <a:pt x="656" y="981"/>
                  </a:cubicBezTo>
                  <a:cubicBezTo>
                    <a:pt x="1078" y="981"/>
                    <a:pt x="1305" y="474"/>
                    <a:pt x="1013" y="158"/>
                  </a:cubicBezTo>
                  <a:cubicBezTo>
                    <a:pt x="917"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51" name="Google Shape;651;p16"/>
            <p:cNvSpPr/>
            <p:nvPr/>
          </p:nvSpPr>
          <p:spPr>
            <a:xfrm>
              <a:off x="8062750" y="2364300"/>
              <a:ext cx="32700" cy="24550"/>
            </a:xfrm>
            <a:custGeom>
              <a:avLst/>
              <a:gdLst/>
              <a:ahLst/>
              <a:cxnLst/>
              <a:rect l="l" t="t" r="r" b="b"/>
              <a:pathLst>
                <a:path w="1308" h="982" extrusionOk="0">
                  <a:moveTo>
                    <a:pt x="656" y="1"/>
                  </a:moveTo>
                  <a:cubicBezTo>
                    <a:pt x="536" y="1"/>
                    <a:pt x="417" y="44"/>
                    <a:pt x="322" y="132"/>
                  </a:cubicBezTo>
                  <a:cubicBezTo>
                    <a:pt x="1" y="428"/>
                    <a:pt x="200" y="964"/>
                    <a:pt x="635" y="981"/>
                  </a:cubicBezTo>
                  <a:cubicBezTo>
                    <a:pt x="643" y="981"/>
                    <a:pt x="650" y="982"/>
                    <a:pt x="656" y="982"/>
                  </a:cubicBezTo>
                  <a:cubicBezTo>
                    <a:pt x="1080" y="982"/>
                    <a:pt x="1307" y="474"/>
                    <a:pt x="1015" y="158"/>
                  </a:cubicBezTo>
                  <a:cubicBezTo>
                    <a:pt x="919" y="54"/>
                    <a:pt x="788" y="1"/>
                    <a:pt x="65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52" name="Google Shape;652;p16"/>
            <p:cNvSpPr/>
            <p:nvPr/>
          </p:nvSpPr>
          <p:spPr>
            <a:xfrm>
              <a:off x="7979300" y="2343550"/>
              <a:ext cx="32625" cy="24550"/>
            </a:xfrm>
            <a:custGeom>
              <a:avLst/>
              <a:gdLst/>
              <a:ahLst/>
              <a:cxnLst/>
              <a:rect l="l" t="t" r="r" b="b"/>
              <a:pathLst>
                <a:path w="1305" h="982" extrusionOk="0">
                  <a:moveTo>
                    <a:pt x="654" y="0"/>
                  </a:moveTo>
                  <a:cubicBezTo>
                    <a:pt x="534" y="0"/>
                    <a:pt x="415" y="44"/>
                    <a:pt x="321" y="131"/>
                  </a:cubicBezTo>
                  <a:cubicBezTo>
                    <a:pt x="0" y="428"/>
                    <a:pt x="198" y="964"/>
                    <a:pt x="635" y="981"/>
                  </a:cubicBezTo>
                  <a:cubicBezTo>
                    <a:pt x="642" y="981"/>
                    <a:pt x="649" y="981"/>
                    <a:pt x="656" y="981"/>
                  </a:cubicBezTo>
                  <a:cubicBezTo>
                    <a:pt x="1079" y="981"/>
                    <a:pt x="1305" y="474"/>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53" name="Google Shape;653;p16"/>
            <p:cNvSpPr/>
            <p:nvPr/>
          </p:nvSpPr>
          <p:spPr>
            <a:xfrm>
              <a:off x="8012025" y="2378950"/>
              <a:ext cx="32675" cy="24525"/>
            </a:xfrm>
            <a:custGeom>
              <a:avLst/>
              <a:gdLst/>
              <a:ahLst/>
              <a:cxnLst/>
              <a:rect l="l" t="t" r="r" b="b"/>
              <a:pathLst>
                <a:path w="1307" h="981" extrusionOk="0">
                  <a:moveTo>
                    <a:pt x="655" y="0"/>
                  </a:moveTo>
                  <a:cubicBezTo>
                    <a:pt x="536" y="0"/>
                    <a:pt x="416" y="43"/>
                    <a:pt x="322" y="131"/>
                  </a:cubicBezTo>
                  <a:cubicBezTo>
                    <a:pt x="0" y="427"/>
                    <a:pt x="200" y="965"/>
                    <a:pt x="637" y="980"/>
                  </a:cubicBezTo>
                  <a:cubicBezTo>
                    <a:pt x="644" y="981"/>
                    <a:pt x="651" y="981"/>
                    <a:pt x="658" y="981"/>
                  </a:cubicBezTo>
                  <a:cubicBezTo>
                    <a:pt x="1080" y="981"/>
                    <a:pt x="1307" y="474"/>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spTree>
  </p:cSld>
  <p:clrMapOvr>
    <a:masterClrMapping/>
  </p:clrMapOvr>
  <p:transition spd="slow">
    <p:checke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BLANK_1_1_1_1_1_2_1_1">
    <p:spTree>
      <p:nvGrpSpPr>
        <p:cNvPr id="1" name="Shape 654"/>
        <p:cNvGrpSpPr/>
        <p:nvPr/>
      </p:nvGrpSpPr>
      <p:grpSpPr>
        <a:xfrm>
          <a:off x="0" y="0"/>
          <a:ext cx="0" cy="0"/>
          <a:chOff x="0" y="0"/>
          <a:chExt cx="0" cy="0"/>
        </a:xfrm>
      </p:grpSpPr>
    </p:spTree>
  </p:cSld>
  <p:clrMapOvr>
    <a:masterClrMapping/>
  </p:clrMapOvr>
  <p:transition spd="slow">
    <p:checke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658"/>
        <p:cNvGrpSpPr/>
        <p:nvPr/>
      </p:nvGrpSpPr>
      <p:grpSpPr>
        <a:xfrm>
          <a:off x="0" y="0"/>
          <a:ext cx="0" cy="0"/>
          <a:chOff x="0" y="0"/>
          <a:chExt cx="0" cy="0"/>
        </a:xfrm>
      </p:grpSpPr>
      <p:sp>
        <p:nvSpPr>
          <p:cNvPr id="659" name="Google Shape;659;p19"/>
          <p:cNvSpPr txBox="1">
            <a:spLocks noGrp="1"/>
          </p:cNvSpPr>
          <p:nvPr>
            <p:ph type="title"/>
          </p:nvPr>
        </p:nvSpPr>
        <p:spPr>
          <a:xfrm>
            <a:off x="1241276" y="511263"/>
            <a:ext cx="8344199" cy="761567"/>
          </a:xfrm>
          <a:prstGeom prst="rect">
            <a:avLst/>
          </a:prstGeom>
          <a:noFill/>
          <a:ln>
            <a:noFill/>
          </a:ln>
        </p:spPr>
        <p:txBody>
          <a:bodyPr spcFirstLastPara="1" wrap="square" lIns="121225" tIns="121225" rIns="121225" bIns="121225" anchor="t" anchorCtr="0">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400"/>
              <a:buNone/>
              <a:defRPr/>
            </a:lvl2pPr>
            <a:lvl3pPr lvl="2" algn="ctr">
              <a:lnSpc>
                <a:spcPct val="100000"/>
              </a:lnSpc>
              <a:spcBef>
                <a:spcPts val="0"/>
              </a:spcBef>
              <a:spcAft>
                <a:spcPts val="0"/>
              </a:spcAft>
              <a:buSzPts val="2400"/>
              <a:buNone/>
              <a:defRPr/>
            </a:lvl3pPr>
            <a:lvl4pPr lvl="3" algn="ctr">
              <a:lnSpc>
                <a:spcPct val="100000"/>
              </a:lnSpc>
              <a:spcBef>
                <a:spcPts val="0"/>
              </a:spcBef>
              <a:spcAft>
                <a:spcPts val="0"/>
              </a:spcAft>
              <a:buSzPts val="2400"/>
              <a:buNone/>
              <a:defRPr/>
            </a:lvl4pPr>
            <a:lvl5pPr lvl="4" algn="ctr">
              <a:lnSpc>
                <a:spcPct val="100000"/>
              </a:lnSpc>
              <a:spcBef>
                <a:spcPts val="0"/>
              </a:spcBef>
              <a:spcAft>
                <a:spcPts val="0"/>
              </a:spcAft>
              <a:buSzPts val="2400"/>
              <a:buNone/>
              <a:defRPr/>
            </a:lvl5pPr>
            <a:lvl6pPr lvl="5" algn="ctr">
              <a:lnSpc>
                <a:spcPct val="100000"/>
              </a:lnSpc>
              <a:spcBef>
                <a:spcPts val="0"/>
              </a:spcBef>
              <a:spcAft>
                <a:spcPts val="0"/>
              </a:spcAft>
              <a:buSzPts val="2400"/>
              <a:buNone/>
              <a:defRPr/>
            </a:lvl6pPr>
            <a:lvl7pPr lvl="6" algn="ctr">
              <a:lnSpc>
                <a:spcPct val="100000"/>
              </a:lnSpc>
              <a:spcBef>
                <a:spcPts val="0"/>
              </a:spcBef>
              <a:spcAft>
                <a:spcPts val="0"/>
              </a:spcAft>
              <a:buSzPts val="2400"/>
              <a:buNone/>
              <a:defRPr/>
            </a:lvl7pPr>
            <a:lvl8pPr lvl="7" algn="ctr">
              <a:lnSpc>
                <a:spcPct val="100000"/>
              </a:lnSpc>
              <a:spcBef>
                <a:spcPts val="0"/>
              </a:spcBef>
              <a:spcAft>
                <a:spcPts val="0"/>
              </a:spcAft>
              <a:buSzPts val="2400"/>
              <a:buNone/>
              <a:defRPr/>
            </a:lvl8pPr>
            <a:lvl9pPr lvl="8" algn="ctr">
              <a:lnSpc>
                <a:spcPct val="100000"/>
              </a:lnSpc>
              <a:spcBef>
                <a:spcPts val="0"/>
              </a:spcBef>
              <a:spcAft>
                <a:spcPts val="0"/>
              </a:spcAft>
              <a:buSzPts val="2400"/>
              <a:buNone/>
              <a:defRPr/>
            </a:lvl9pPr>
          </a:lstStyle>
          <a:p>
            <a:endParaRPr/>
          </a:p>
        </p:txBody>
      </p:sp>
    </p:spTree>
  </p:cSld>
  <p:clrMapOvr>
    <a:masterClrMapping/>
  </p:clrMapOvr>
  <p:transition spd="slow">
    <p:checke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44478" y="3688957"/>
            <a:ext cx="6875413" cy="1194447"/>
          </a:xfrm>
          <a:prstGeom prst="rect">
            <a:avLst/>
          </a:prstGeom>
          <a:noFill/>
          <a:ln>
            <a:noFill/>
          </a:ln>
        </p:spPr>
        <p:txBody>
          <a:bodyPr spcFirstLastPara="1" wrap="square" lIns="121225" tIns="121225" rIns="121225" bIns="121225" anchor="ctr" anchorCtr="0">
            <a:noAutofit/>
          </a:bodyPr>
          <a:lstStyle>
            <a:lvl1pPr lvl="0" algn="l">
              <a:lnSpc>
                <a:spcPct val="100000"/>
              </a:lnSpc>
              <a:spcBef>
                <a:spcPts val="0"/>
              </a:spcBef>
              <a:spcAft>
                <a:spcPts val="0"/>
              </a:spcAft>
              <a:buSzPts val="4200"/>
              <a:buNone/>
              <a:defRPr sz="8000"/>
            </a:lvl1pPr>
            <a:lvl2pPr lvl="1" algn="l">
              <a:lnSpc>
                <a:spcPct val="100000"/>
              </a:lnSpc>
              <a:spcBef>
                <a:spcPts val="0"/>
              </a:spcBef>
              <a:spcAft>
                <a:spcPts val="0"/>
              </a:spcAft>
              <a:buSzPts val="4200"/>
              <a:buNone/>
              <a:defRPr sz="5600"/>
            </a:lvl2pPr>
            <a:lvl3pPr lvl="2" algn="l">
              <a:lnSpc>
                <a:spcPct val="100000"/>
              </a:lnSpc>
              <a:spcBef>
                <a:spcPts val="0"/>
              </a:spcBef>
              <a:spcAft>
                <a:spcPts val="0"/>
              </a:spcAft>
              <a:buSzPts val="4200"/>
              <a:buNone/>
              <a:defRPr sz="5600"/>
            </a:lvl3pPr>
            <a:lvl4pPr lvl="3" algn="l">
              <a:lnSpc>
                <a:spcPct val="100000"/>
              </a:lnSpc>
              <a:spcBef>
                <a:spcPts val="0"/>
              </a:spcBef>
              <a:spcAft>
                <a:spcPts val="0"/>
              </a:spcAft>
              <a:buSzPts val="4200"/>
              <a:buNone/>
              <a:defRPr sz="5600"/>
            </a:lvl4pPr>
            <a:lvl5pPr lvl="4" algn="l">
              <a:lnSpc>
                <a:spcPct val="100000"/>
              </a:lnSpc>
              <a:spcBef>
                <a:spcPts val="0"/>
              </a:spcBef>
              <a:spcAft>
                <a:spcPts val="0"/>
              </a:spcAft>
              <a:buSzPts val="4200"/>
              <a:buNone/>
              <a:defRPr sz="5600"/>
            </a:lvl5pPr>
            <a:lvl6pPr lvl="5" algn="l">
              <a:lnSpc>
                <a:spcPct val="100000"/>
              </a:lnSpc>
              <a:spcBef>
                <a:spcPts val="0"/>
              </a:spcBef>
              <a:spcAft>
                <a:spcPts val="0"/>
              </a:spcAft>
              <a:buSzPts val="4200"/>
              <a:buNone/>
              <a:defRPr sz="5600"/>
            </a:lvl6pPr>
            <a:lvl7pPr lvl="6" algn="l">
              <a:lnSpc>
                <a:spcPct val="100000"/>
              </a:lnSpc>
              <a:spcBef>
                <a:spcPts val="0"/>
              </a:spcBef>
              <a:spcAft>
                <a:spcPts val="0"/>
              </a:spcAft>
              <a:buSzPts val="4200"/>
              <a:buNone/>
              <a:defRPr sz="5600"/>
            </a:lvl7pPr>
            <a:lvl8pPr lvl="7" algn="l">
              <a:lnSpc>
                <a:spcPct val="100000"/>
              </a:lnSpc>
              <a:spcBef>
                <a:spcPts val="0"/>
              </a:spcBef>
              <a:spcAft>
                <a:spcPts val="0"/>
              </a:spcAft>
              <a:buSzPts val="4200"/>
              <a:buNone/>
              <a:defRPr sz="5600"/>
            </a:lvl8pPr>
            <a:lvl9pPr lvl="8" algn="l">
              <a:lnSpc>
                <a:spcPct val="100000"/>
              </a:lnSpc>
              <a:spcBef>
                <a:spcPts val="0"/>
              </a:spcBef>
              <a:spcAft>
                <a:spcPts val="0"/>
              </a:spcAft>
              <a:buSzPts val="4200"/>
              <a:buNone/>
              <a:defRPr sz="5600"/>
            </a:lvl9pPr>
          </a:lstStyle>
          <a:p>
            <a:endParaRPr/>
          </a:p>
        </p:txBody>
      </p:sp>
      <p:sp>
        <p:nvSpPr>
          <p:cNvPr id="13" name="Google Shape;13;p3"/>
          <p:cNvSpPr txBox="1">
            <a:spLocks noGrp="1"/>
          </p:cNvSpPr>
          <p:nvPr>
            <p:ph type="subTitle" idx="1"/>
          </p:nvPr>
        </p:nvSpPr>
        <p:spPr>
          <a:xfrm>
            <a:off x="844478" y="5412190"/>
            <a:ext cx="5759348" cy="670633"/>
          </a:xfrm>
          <a:prstGeom prst="rect">
            <a:avLst/>
          </a:prstGeom>
          <a:noFill/>
          <a:ln>
            <a:noFill/>
          </a:ln>
        </p:spPr>
        <p:txBody>
          <a:bodyPr spcFirstLastPara="1" wrap="square" lIns="121225" tIns="121225" rIns="121225" bIns="121225" anchor="t" anchorCtr="0">
            <a:noAutofit/>
          </a:bodyPr>
          <a:lstStyle>
            <a:lvl1pPr lvl="0" algn="l">
              <a:lnSpc>
                <a:spcPct val="100000"/>
              </a:lnSpc>
              <a:spcBef>
                <a:spcPts val="0"/>
              </a:spcBef>
              <a:spcAft>
                <a:spcPts val="0"/>
              </a:spcAft>
              <a:buSzPts val="2100"/>
              <a:buNone/>
              <a:defRPr/>
            </a:lvl1pPr>
            <a:lvl2pPr lvl="1" algn="l">
              <a:lnSpc>
                <a:spcPct val="100000"/>
              </a:lnSpc>
              <a:spcBef>
                <a:spcPts val="0"/>
              </a:spcBef>
              <a:spcAft>
                <a:spcPts val="0"/>
              </a:spcAft>
              <a:buSzPts val="2100"/>
              <a:buNone/>
              <a:defRPr sz="2800"/>
            </a:lvl2pPr>
            <a:lvl3pPr lvl="2" algn="l">
              <a:lnSpc>
                <a:spcPct val="100000"/>
              </a:lnSpc>
              <a:spcBef>
                <a:spcPts val="0"/>
              </a:spcBef>
              <a:spcAft>
                <a:spcPts val="0"/>
              </a:spcAft>
              <a:buSzPts val="2100"/>
              <a:buNone/>
              <a:defRPr sz="2800"/>
            </a:lvl3pPr>
            <a:lvl4pPr lvl="3" algn="l">
              <a:lnSpc>
                <a:spcPct val="100000"/>
              </a:lnSpc>
              <a:spcBef>
                <a:spcPts val="0"/>
              </a:spcBef>
              <a:spcAft>
                <a:spcPts val="0"/>
              </a:spcAft>
              <a:buSzPts val="2100"/>
              <a:buNone/>
              <a:defRPr sz="2800"/>
            </a:lvl4pPr>
            <a:lvl5pPr lvl="4" algn="l">
              <a:lnSpc>
                <a:spcPct val="100000"/>
              </a:lnSpc>
              <a:spcBef>
                <a:spcPts val="0"/>
              </a:spcBef>
              <a:spcAft>
                <a:spcPts val="0"/>
              </a:spcAft>
              <a:buSzPts val="2100"/>
              <a:buNone/>
              <a:defRPr sz="2800"/>
            </a:lvl5pPr>
            <a:lvl6pPr lvl="5" algn="l">
              <a:lnSpc>
                <a:spcPct val="100000"/>
              </a:lnSpc>
              <a:spcBef>
                <a:spcPts val="0"/>
              </a:spcBef>
              <a:spcAft>
                <a:spcPts val="0"/>
              </a:spcAft>
              <a:buSzPts val="2100"/>
              <a:buNone/>
              <a:defRPr sz="2800"/>
            </a:lvl6pPr>
            <a:lvl7pPr lvl="6" algn="l">
              <a:lnSpc>
                <a:spcPct val="100000"/>
              </a:lnSpc>
              <a:spcBef>
                <a:spcPts val="0"/>
              </a:spcBef>
              <a:spcAft>
                <a:spcPts val="0"/>
              </a:spcAft>
              <a:buSzPts val="2100"/>
              <a:buNone/>
              <a:defRPr sz="2800"/>
            </a:lvl7pPr>
            <a:lvl8pPr lvl="7" algn="l">
              <a:lnSpc>
                <a:spcPct val="100000"/>
              </a:lnSpc>
              <a:spcBef>
                <a:spcPts val="0"/>
              </a:spcBef>
              <a:spcAft>
                <a:spcPts val="0"/>
              </a:spcAft>
              <a:buSzPts val="2100"/>
              <a:buNone/>
              <a:defRPr sz="2800"/>
            </a:lvl8pPr>
            <a:lvl9pPr lvl="8" algn="l">
              <a:lnSpc>
                <a:spcPct val="100000"/>
              </a:lnSpc>
              <a:spcBef>
                <a:spcPts val="0"/>
              </a:spcBef>
              <a:spcAft>
                <a:spcPts val="0"/>
              </a:spcAft>
              <a:buSzPts val="2100"/>
              <a:buNone/>
              <a:defRPr sz="2800"/>
            </a:lvl9pPr>
          </a:lstStyle>
          <a:p>
            <a:endParaRPr/>
          </a:p>
        </p:txBody>
      </p:sp>
      <p:sp>
        <p:nvSpPr>
          <p:cNvPr id="14" name="Google Shape;14;p3"/>
          <p:cNvSpPr txBox="1">
            <a:spLocks noGrp="1"/>
          </p:cNvSpPr>
          <p:nvPr>
            <p:ph type="title" idx="2"/>
          </p:nvPr>
        </p:nvSpPr>
        <p:spPr>
          <a:xfrm>
            <a:off x="844478" y="2037238"/>
            <a:ext cx="1714591" cy="1303378"/>
          </a:xfrm>
          <a:prstGeom prst="rect">
            <a:avLst/>
          </a:prstGeom>
          <a:noFill/>
          <a:ln>
            <a:noFill/>
          </a:ln>
        </p:spPr>
        <p:txBody>
          <a:bodyPr spcFirstLastPara="1" wrap="square" lIns="121225" tIns="121225" rIns="121225" bIns="121225" anchor="ctr" anchorCtr="0">
            <a:noAutofit/>
          </a:bodyPr>
          <a:lstStyle>
            <a:lvl1pPr lvl="0" algn="l">
              <a:lnSpc>
                <a:spcPct val="100000"/>
              </a:lnSpc>
              <a:spcBef>
                <a:spcPts val="0"/>
              </a:spcBef>
              <a:spcAft>
                <a:spcPts val="0"/>
              </a:spcAft>
              <a:buSzPts val="6000"/>
              <a:buNone/>
              <a:defRPr sz="9800">
                <a:highlight>
                  <a:schemeClr val="accent1"/>
                </a:highlight>
              </a:defRPr>
            </a:lvl1pPr>
            <a:lvl2pPr lvl="1" algn="l">
              <a:lnSpc>
                <a:spcPct val="100000"/>
              </a:lnSpc>
              <a:spcBef>
                <a:spcPts val="0"/>
              </a:spcBef>
              <a:spcAft>
                <a:spcPts val="0"/>
              </a:spcAft>
              <a:buSzPts val="6000"/>
              <a:buNone/>
              <a:defRPr sz="8000"/>
            </a:lvl2pPr>
            <a:lvl3pPr lvl="2" algn="l">
              <a:lnSpc>
                <a:spcPct val="100000"/>
              </a:lnSpc>
              <a:spcBef>
                <a:spcPts val="0"/>
              </a:spcBef>
              <a:spcAft>
                <a:spcPts val="0"/>
              </a:spcAft>
              <a:buSzPts val="6000"/>
              <a:buNone/>
              <a:defRPr sz="8000"/>
            </a:lvl3pPr>
            <a:lvl4pPr lvl="3" algn="l">
              <a:lnSpc>
                <a:spcPct val="100000"/>
              </a:lnSpc>
              <a:spcBef>
                <a:spcPts val="0"/>
              </a:spcBef>
              <a:spcAft>
                <a:spcPts val="0"/>
              </a:spcAft>
              <a:buSzPts val="6000"/>
              <a:buNone/>
              <a:defRPr sz="8000"/>
            </a:lvl4pPr>
            <a:lvl5pPr lvl="4" algn="l">
              <a:lnSpc>
                <a:spcPct val="100000"/>
              </a:lnSpc>
              <a:spcBef>
                <a:spcPts val="0"/>
              </a:spcBef>
              <a:spcAft>
                <a:spcPts val="0"/>
              </a:spcAft>
              <a:buSzPts val="6000"/>
              <a:buNone/>
              <a:defRPr sz="8000"/>
            </a:lvl5pPr>
            <a:lvl6pPr lvl="5" algn="l">
              <a:lnSpc>
                <a:spcPct val="100000"/>
              </a:lnSpc>
              <a:spcBef>
                <a:spcPts val="0"/>
              </a:spcBef>
              <a:spcAft>
                <a:spcPts val="0"/>
              </a:spcAft>
              <a:buSzPts val="6000"/>
              <a:buNone/>
              <a:defRPr sz="8000"/>
            </a:lvl6pPr>
            <a:lvl7pPr lvl="6" algn="l">
              <a:lnSpc>
                <a:spcPct val="100000"/>
              </a:lnSpc>
              <a:spcBef>
                <a:spcPts val="0"/>
              </a:spcBef>
              <a:spcAft>
                <a:spcPts val="0"/>
              </a:spcAft>
              <a:buSzPts val="6000"/>
              <a:buNone/>
              <a:defRPr sz="8000"/>
            </a:lvl7pPr>
            <a:lvl8pPr lvl="7" algn="l">
              <a:lnSpc>
                <a:spcPct val="100000"/>
              </a:lnSpc>
              <a:spcBef>
                <a:spcPts val="0"/>
              </a:spcBef>
              <a:spcAft>
                <a:spcPts val="0"/>
              </a:spcAft>
              <a:buSzPts val="6000"/>
              <a:buNone/>
              <a:defRPr sz="8000"/>
            </a:lvl8pPr>
            <a:lvl9pPr lvl="8" algn="l">
              <a:lnSpc>
                <a:spcPct val="100000"/>
              </a:lnSpc>
              <a:spcBef>
                <a:spcPts val="0"/>
              </a:spcBef>
              <a:spcAft>
                <a:spcPts val="0"/>
              </a:spcAft>
              <a:buSzPts val="6000"/>
              <a:buNone/>
              <a:defRPr sz="8000"/>
            </a:lvl9pPr>
          </a:lstStyle>
          <a:p>
            <a:endParaRPr/>
          </a:p>
        </p:txBody>
      </p:sp>
      <p:grpSp>
        <p:nvGrpSpPr>
          <p:cNvPr id="15" name="Google Shape;15;p3"/>
          <p:cNvGrpSpPr/>
          <p:nvPr/>
        </p:nvGrpSpPr>
        <p:grpSpPr>
          <a:xfrm rot="4577290" flipH="1">
            <a:off x="-1633349" y="-603345"/>
            <a:ext cx="3497184" cy="2250045"/>
            <a:chOff x="4770475" y="2910125"/>
            <a:chExt cx="548975" cy="470975"/>
          </a:xfrm>
        </p:grpSpPr>
        <p:sp>
          <p:nvSpPr>
            <p:cNvPr id="16" name="Google Shape;16;p3"/>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7" name="Google Shape;17;p3"/>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8" name="Google Shape;18;p3"/>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9" name="Google Shape;19;p3"/>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0" name="Google Shape;20;p3"/>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1" name="Google Shape;21;p3"/>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22" name="Google Shape;22;p3"/>
          <p:cNvGrpSpPr/>
          <p:nvPr/>
        </p:nvGrpSpPr>
        <p:grpSpPr>
          <a:xfrm rot="317026" flipH="1">
            <a:off x="528945" y="6237474"/>
            <a:ext cx="2622916" cy="3000031"/>
            <a:chOff x="4770475" y="2910125"/>
            <a:chExt cx="548975" cy="470975"/>
          </a:xfrm>
        </p:grpSpPr>
        <p:sp>
          <p:nvSpPr>
            <p:cNvPr id="23" name="Google Shape;23;p3"/>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4" name="Google Shape;24;p3"/>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5" name="Google Shape;25;p3"/>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6" name="Google Shape;26;p3"/>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7" name="Google Shape;27;p3"/>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8" name="Google Shape;28;p3"/>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29" name="Google Shape;29;p3"/>
          <p:cNvGrpSpPr/>
          <p:nvPr/>
        </p:nvGrpSpPr>
        <p:grpSpPr>
          <a:xfrm rot="10799915" flipH="1">
            <a:off x="5208736" y="-1532614"/>
            <a:ext cx="2622887" cy="3000069"/>
            <a:chOff x="4770475" y="2910125"/>
            <a:chExt cx="548975" cy="470975"/>
          </a:xfrm>
        </p:grpSpPr>
        <p:sp>
          <p:nvSpPr>
            <p:cNvPr id="30" name="Google Shape;30;p3"/>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1" name="Google Shape;31;p3"/>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2" name="Google Shape;32;p3"/>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3" name="Google Shape;33;p3"/>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4" name="Google Shape;34;p3"/>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5" name="Google Shape;35;p3"/>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spTree>
  </p:cSld>
  <p:clrMapOvr>
    <a:masterClrMapping/>
  </p:clrMapOvr>
  <p:transition spd="slow">
    <p:checke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36"/>
        <p:cNvGrpSpPr/>
        <p:nvPr/>
      </p:nvGrpSpPr>
      <p:grpSpPr>
        <a:xfrm>
          <a:off x="0" y="0"/>
          <a:ext cx="0" cy="0"/>
          <a:chOff x="0" y="0"/>
          <a:chExt cx="0" cy="0"/>
        </a:xfrm>
      </p:grpSpPr>
      <p:grpSp>
        <p:nvGrpSpPr>
          <p:cNvPr id="37" name="Google Shape;37;p4"/>
          <p:cNvGrpSpPr/>
          <p:nvPr/>
        </p:nvGrpSpPr>
        <p:grpSpPr>
          <a:xfrm rot="-1086942">
            <a:off x="9489510" y="4655915"/>
            <a:ext cx="2622902" cy="3000076"/>
            <a:chOff x="4770475" y="2910125"/>
            <a:chExt cx="548975" cy="470975"/>
          </a:xfrm>
        </p:grpSpPr>
        <p:sp>
          <p:nvSpPr>
            <p:cNvPr id="38" name="Google Shape;38;p4"/>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9" name="Google Shape;39;p4"/>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0" name="Google Shape;40;p4"/>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1" name="Google Shape;41;p4"/>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2" name="Google Shape;42;p4"/>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3" name="Google Shape;43;p4"/>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sp>
        <p:nvSpPr>
          <p:cNvPr id="44" name="Google Shape;44;p4"/>
          <p:cNvSpPr txBox="1">
            <a:spLocks noGrp="1"/>
          </p:cNvSpPr>
          <p:nvPr>
            <p:ph type="title"/>
          </p:nvPr>
        </p:nvSpPr>
        <p:spPr>
          <a:xfrm>
            <a:off x="844478" y="702562"/>
            <a:ext cx="9137734" cy="904124"/>
          </a:xfrm>
          <a:prstGeom prst="rect">
            <a:avLst/>
          </a:prstGeom>
          <a:noFill/>
          <a:ln>
            <a:noFill/>
          </a:ln>
        </p:spPr>
        <p:txBody>
          <a:bodyPr spcFirstLastPara="1" wrap="square" lIns="121225" tIns="121225" rIns="121225" bIns="1212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45" name="Google Shape;45;p4"/>
          <p:cNvSpPr/>
          <p:nvPr/>
        </p:nvSpPr>
        <p:spPr>
          <a:xfrm rot="-2002575">
            <a:off x="9765168" y="3090414"/>
            <a:ext cx="755441" cy="1007254"/>
          </a:xfrm>
          <a:prstGeom prst="mathPlus">
            <a:avLst>
              <a:gd name="adj1" fmla="val 23520"/>
            </a:avLst>
          </a:prstGeom>
          <a:solidFill>
            <a:schemeClr val="lt2"/>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46" name="Google Shape;46;p4"/>
          <p:cNvGrpSpPr/>
          <p:nvPr/>
        </p:nvGrpSpPr>
        <p:grpSpPr>
          <a:xfrm>
            <a:off x="284704" y="4732076"/>
            <a:ext cx="668436" cy="757317"/>
            <a:chOff x="4021700" y="2078100"/>
            <a:chExt cx="294125" cy="249900"/>
          </a:xfrm>
        </p:grpSpPr>
        <p:sp>
          <p:nvSpPr>
            <p:cNvPr id="47" name="Google Shape;47;p4"/>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8" name="Google Shape;48;p4"/>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49" name="Google Shape;49;p4"/>
          <p:cNvGrpSpPr/>
          <p:nvPr/>
        </p:nvGrpSpPr>
        <p:grpSpPr>
          <a:xfrm rot="6222710">
            <a:off x="-1886006" y="6352847"/>
            <a:ext cx="3497184" cy="2250045"/>
            <a:chOff x="4770475" y="2910125"/>
            <a:chExt cx="548975" cy="470975"/>
          </a:xfrm>
        </p:grpSpPr>
        <p:sp>
          <p:nvSpPr>
            <p:cNvPr id="50" name="Google Shape;50;p4"/>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1" name="Google Shape;51;p4"/>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2" name="Google Shape;52;p4"/>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3" name="Google Shape;53;p4"/>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4" name="Google Shape;54;p4"/>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 name="Google Shape;55;p4"/>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56" name="Google Shape;56;p4"/>
          <p:cNvGrpSpPr/>
          <p:nvPr/>
        </p:nvGrpSpPr>
        <p:grpSpPr>
          <a:xfrm rot="5819900" flipH="1">
            <a:off x="-992935" y="-1473106"/>
            <a:ext cx="2270967" cy="3183806"/>
            <a:chOff x="4530725" y="2880400"/>
            <a:chExt cx="418300" cy="781875"/>
          </a:xfrm>
        </p:grpSpPr>
        <p:sp>
          <p:nvSpPr>
            <p:cNvPr id="57" name="Google Shape;57;p4"/>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8" name="Google Shape;58;p4"/>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9" name="Google Shape;59;p4"/>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0" name="Google Shape;60;p4"/>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1" name="Google Shape;61;p4"/>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2" name="Google Shape;62;p4"/>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3" name="Google Shape;63;p4"/>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4" name="Google Shape;64;p4"/>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5" name="Google Shape;65;p4"/>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6" name="Google Shape;66;p4"/>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7" name="Google Shape;67;p4"/>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8" name="Google Shape;68;p4"/>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9" name="Google Shape;69;p4"/>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70" name="Google Shape;70;p4"/>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71" name="Google Shape;71;p4"/>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72" name="Google Shape;72;p4"/>
          <p:cNvGrpSpPr/>
          <p:nvPr/>
        </p:nvGrpSpPr>
        <p:grpSpPr>
          <a:xfrm rot="-5400000" flipH="1">
            <a:off x="9239530" y="5503236"/>
            <a:ext cx="2270953" cy="3183787"/>
            <a:chOff x="4530725" y="2880400"/>
            <a:chExt cx="418300" cy="781875"/>
          </a:xfrm>
        </p:grpSpPr>
        <p:sp>
          <p:nvSpPr>
            <p:cNvPr id="73" name="Google Shape;73;p4"/>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74" name="Google Shape;74;p4"/>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75" name="Google Shape;75;p4"/>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76" name="Google Shape;76;p4"/>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77" name="Google Shape;77;p4"/>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78" name="Google Shape;78;p4"/>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79" name="Google Shape;79;p4"/>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80" name="Google Shape;80;p4"/>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81" name="Google Shape;81;p4"/>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82" name="Google Shape;82;p4"/>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83" name="Google Shape;83;p4"/>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84" name="Google Shape;84;p4"/>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85" name="Google Shape;85;p4"/>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86" name="Google Shape;86;p4"/>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87" name="Google Shape;87;p4"/>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spTree>
  </p:cSld>
  <p:clrMapOvr>
    <a:masterClrMapping/>
  </p:clrMapOvr>
  <p:transition spd="slow">
    <p:checke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88"/>
        <p:cNvGrpSpPr/>
        <p:nvPr/>
      </p:nvGrpSpPr>
      <p:grpSpPr>
        <a:xfrm>
          <a:off x="0" y="0"/>
          <a:ext cx="0" cy="0"/>
          <a:chOff x="0" y="0"/>
          <a:chExt cx="0" cy="0"/>
        </a:xfrm>
      </p:grpSpPr>
      <p:grpSp>
        <p:nvGrpSpPr>
          <p:cNvPr id="89" name="Google Shape;89;p5"/>
          <p:cNvGrpSpPr/>
          <p:nvPr/>
        </p:nvGrpSpPr>
        <p:grpSpPr>
          <a:xfrm rot="317026" flipH="1">
            <a:off x="4360015" y="6237474"/>
            <a:ext cx="2622916" cy="3000031"/>
            <a:chOff x="4770475" y="2910125"/>
            <a:chExt cx="548975" cy="470975"/>
          </a:xfrm>
        </p:grpSpPr>
        <p:sp>
          <p:nvSpPr>
            <p:cNvPr id="90" name="Google Shape;90;p5"/>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1" name="Google Shape;91;p5"/>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2" name="Google Shape;92;p5"/>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3" name="Google Shape;93;p5"/>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4" name="Google Shape;94;p5"/>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5" name="Google Shape;95;p5"/>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96" name="Google Shape;96;p5"/>
          <p:cNvGrpSpPr/>
          <p:nvPr/>
        </p:nvGrpSpPr>
        <p:grpSpPr>
          <a:xfrm rot="10799915" flipH="1">
            <a:off x="9039806" y="-1532614"/>
            <a:ext cx="2622887" cy="3000069"/>
            <a:chOff x="4770475" y="2910125"/>
            <a:chExt cx="548975" cy="470975"/>
          </a:xfrm>
        </p:grpSpPr>
        <p:sp>
          <p:nvSpPr>
            <p:cNvPr id="97" name="Google Shape;97;p5"/>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8" name="Google Shape;98;p5"/>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9" name="Google Shape;99;p5"/>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0" name="Google Shape;100;p5"/>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1" name="Google Shape;101;p5"/>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2" name="Google Shape;102;p5"/>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103" name="Google Shape;103;p5"/>
          <p:cNvGrpSpPr/>
          <p:nvPr/>
        </p:nvGrpSpPr>
        <p:grpSpPr>
          <a:xfrm rot="7200072" flipH="1">
            <a:off x="1801824" y="-2117252"/>
            <a:ext cx="2784952" cy="3904454"/>
            <a:chOff x="4530725" y="2880400"/>
            <a:chExt cx="418300" cy="781875"/>
          </a:xfrm>
        </p:grpSpPr>
        <p:sp>
          <p:nvSpPr>
            <p:cNvPr id="104" name="Google Shape;104;p5"/>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5" name="Google Shape;105;p5"/>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6" name="Google Shape;106;p5"/>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7" name="Google Shape;107;p5"/>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8" name="Google Shape;108;p5"/>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9" name="Google Shape;109;p5"/>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0" name="Google Shape;110;p5"/>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1" name="Google Shape;111;p5"/>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2" name="Google Shape;112;p5"/>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3" name="Google Shape;113;p5"/>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4" name="Google Shape;114;p5"/>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5" name="Google Shape;115;p5"/>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6" name="Google Shape;116;p5"/>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7" name="Google Shape;117;p5"/>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8" name="Google Shape;118;p5"/>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119" name="Google Shape;119;p5"/>
          <p:cNvGrpSpPr/>
          <p:nvPr/>
        </p:nvGrpSpPr>
        <p:grpSpPr>
          <a:xfrm rot="-5007571">
            <a:off x="8914292" y="6488755"/>
            <a:ext cx="2555719" cy="2541716"/>
            <a:chOff x="1936325" y="996650"/>
            <a:chExt cx="730000" cy="968000"/>
          </a:xfrm>
        </p:grpSpPr>
        <p:sp>
          <p:nvSpPr>
            <p:cNvPr id="120" name="Google Shape;120;p5"/>
            <p:cNvSpPr/>
            <p:nvPr/>
          </p:nvSpPr>
          <p:spPr>
            <a:xfrm>
              <a:off x="1936325" y="1796325"/>
              <a:ext cx="228750" cy="168325"/>
            </a:xfrm>
            <a:custGeom>
              <a:avLst/>
              <a:gdLst/>
              <a:ahLst/>
              <a:cxnLst/>
              <a:rect l="l" t="t" r="r" b="b"/>
              <a:pathLst>
                <a:path w="9150" h="6733" extrusionOk="0">
                  <a:moveTo>
                    <a:pt x="1536" y="0"/>
                  </a:moveTo>
                  <a:cubicBezTo>
                    <a:pt x="1315" y="0"/>
                    <a:pt x="1156" y="56"/>
                    <a:pt x="1074" y="172"/>
                  </a:cubicBezTo>
                  <a:cubicBezTo>
                    <a:pt x="1032" y="231"/>
                    <a:pt x="422" y="1105"/>
                    <a:pt x="380" y="1164"/>
                  </a:cubicBezTo>
                  <a:cubicBezTo>
                    <a:pt x="0" y="1704"/>
                    <a:pt x="1414" y="3349"/>
                    <a:pt x="3540" y="4839"/>
                  </a:cubicBezTo>
                  <a:cubicBezTo>
                    <a:pt x="5206" y="6007"/>
                    <a:pt x="6813" y="6733"/>
                    <a:pt x="7613" y="6733"/>
                  </a:cubicBezTo>
                  <a:cubicBezTo>
                    <a:pt x="7834" y="6733"/>
                    <a:pt x="7994" y="6677"/>
                    <a:pt x="8076" y="6561"/>
                  </a:cubicBezTo>
                  <a:cubicBezTo>
                    <a:pt x="8118" y="6502"/>
                    <a:pt x="8729" y="5628"/>
                    <a:pt x="8769" y="5569"/>
                  </a:cubicBezTo>
                  <a:cubicBezTo>
                    <a:pt x="9149" y="5029"/>
                    <a:pt x="7736" y="3386"/>
                    <a:pt x="5611" y="1894"/>
                  </a:cubicBezTo>
                  <a:cubicBezTo>
                    <a:pt x="3945" y="727"/>
                    <a:pt x="2337" y="0"/>
                    <a:pt x="153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21" name="Google Shape;121;p5"/>
            <p:cNvSpPr/>
            <p:nvPr/>
          </p:nvSpPr>
          <p:spPr>
            <a:xfrm>
              <a:off x="1952775" y="1796325"/>
              <a:ext cx="211425" cy="143525"/>
            </a:xfrm>
            <a:custGeom>
              <a:avLst/>
              <a:gdLst/>
              <a:ahLst/>
              <a:cxnLst/>
              <a:rect l="l" t="t" r="r" b="b"/>
              <a:pathLst>
                <a:path w="8457" h="5741" extrusionOk="0">
                  <a:moveTo>
                    <a:pt x="844" y="0"/>
                  </a:moveTo>
                  <a:cubicBezTo>
                    <a:pt x="622" y="0"/>
                    <a:pt x="463" y="56"/>
                    <a:pt x="381" y="172"/>
                  </a:cubicBezTo>
                  <a:cubicBezTo>
                    <a:pt x="1" y="712"/>
                    <a:pt x="1416" y="2358"/>
                    <a:pt x="3541" y="3847"/>
                  </a:cubicBezTo>
                  <a:cubicBezTo>
                    <a:pt x="5204" y="5015"/>
                    <a:pt x="6812" y="5741"/>
                    <a:pt x="7613" y="5741"/>
                  </a:cubicBezTo>
                  <a:cubicBezTo>
                    <a:pt x="7834" y="5741"/>
                    <a:pt x="7994" y="5686"/>
                    <a:pt x="8076" y="5569"/>
                  </a:cubicBezTo>
                  <a:cubicBezTo>
                    <a:pt x="8456" y="5029"/>
                    <a:pt x="7041" y="3384"/>
                    <a:pt x="4918" y="1894"/>
                  </a:cubicBezTo>
                  <a:cubicBezTo>
                    <a:pt x="3254" y="727"/>
                    <a:pt x="1645" y="0"/>
                    <a:pt x="84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22" name="Google Shape;122;p5"/>
            <p:cNvSpPr/>
            <p:nvPr/>
          </p:nvSpPr>
          <p:spPr>
            <a:xfrm>
              <a:off x="2024675" y="1708750"/>
              <a:ext cx="152225" cy="182200"/>
            </a:xfrm>
            <a:custGeom>
              <a:avLst/>
              <a:gdLst/>
              <a:ahLst/>
              <a:cxnLst/>
              <a:rect l="l" t="t" r="r" b="b"/>
              <a:pathLst>
                <a:path w="6089" h="7288" extrusionOk="0">
                  <a:moveTo>
                    <a:pt x="4532" y="0"/>
                  </a:moveTo>
                  <a:lnTo>
                    <a:pt x="141" y="5857"/>
                  </a:lnTo>
                  <a:cubicBezTo>
                    <a:pt x="0" y="6056"/>
                    <a:pt x="314" y="6516"/>
                    <a:pt x="842" y="6887"/>
                  </a:cubicBezTo>
                  <a:cubicBezTo>
                    <a:pt x="1207" y="7142"/>
                    <a:pt x="1577" y="7288"/>
                    <a:pt x="1818" y="7288"/>
                  </a:cubicBezTo>
                  <a:cubicBezTo>
                    <a:pt x="1927" y="7288"/>
                    <a:pt x="2009" y="7258"/>
                    <a:pt x="2053" y="7196"/>
                  </a:cubicBezTo>
                  <a:lnTo>
                    <a:pt x="6088" y="1091"/>
                  </a:lnTo>
                  <a:lnTo>
                    <a:pt x="453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23" name="Google Shape;123;p5"/>
            <p:cNvSpPr/>
            <p:nvPr/>
          </p:nvSpPr>
          <p:spPr>
            <a:xfrm>
              <a:off x="1990900" y="1607325"/>
              <a:ext cx="330325" cy="235825"/>
            </a:xfrm>
            <a:custGeom>
              <a:avLst/>
              <a:gdLst/>
              <a:ahLst/>
              <a:cxnLst/>
              <a:rect l="l" t="t" r="r" b="b"/>
              <a:pathLst>
                <a:path w="13213" h="9433" extrusionOk="0">
                  <a:moveTo>
                    <a:pt x="1715" y="1"/>
                  </a:moveTo>
                  <a:cubicBezTo>
                    <a:pt x="1445" y="1"/>
                    <a:pt x="1252" y="67"/>
                    <a:pt x="1154" y="208"/>
                  </a:cubicBezTo>
                  <a:cubicBezTo>
                    <a:pt x="1082" y="308"/>
                    <a:pt x="580" y="1025"/>
                    <a:pt x="508" y="1127"/>
                  </a:cubicBezTo>
                  <a:cubicBezTo>
                    <a:pt x="0" y="1848"/>
                    <a:pt x="2172" y="4247"/>
                    <a:pt x="5363" y="6484"/>
                  </a:cubicBezTo>
                  <a:cubicBezTo>
                    <a:pt x="7933" y="8286"/>
                    <a:pt x="10379" y="9433"/>
                    <a:pt x="11498" y="9433"/>
                  </a:cubicBezTo>
                  <a:cubicBezTo>
                    <a:pt x="11768" y="9433"/>
                    <a:pt x="11960" y="9366"/>
                    <a:pt x="12059" y="9226"/>
                  </a:cubicBezTo>
                  <a:cubicBezTo>
                    <a:pt x="12131" y="9125"/>
                    <a:pt x="12633" y="8409"/>
                    <a:pt x="12705" y="8306"/>
                  </a:cubicBezTo>
                  <a:cubicBezTo>
                    <a:pt x="13212" y="7584"/>
                    <a:pt x="11038" y="5186"/>
                    <a:pt x="7850" y="2950"/>
                  </a:cubicBezTo>
                  <a:cubicBezTo>
                    <a:pt x="5279" y="1148"/>
                    <a:pt x="2833" y="1"/>
                    <a:pt x="171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24" name="Google Shape;124;p5"/>
            <p:cNvSpPr/>
            <p:nvPr/>
          </p:nvSpPr>
          <p:spPr>
            <a:xfrm>
              <a:off x="2010325" y="1605175"/>
              <a:ext cx="311900" cy="211075"/>
            </a:xfrm>
            <a:custGeom>
              <a:avLst/>
              <a:gdLst/>
              <a:ahLst/>
              <a:cxnLst/>
              <a:rect l="l" t="t" r="r" b="b"/>
              <a:pathLst>
                <a:path w="12476" h="8443" extrusionOk="0">
                  <a:moveTo>
                    <a:pt x="929" y="1"/>
                  </a:moveTo>
                  <a:cubicBezTo>
                    <a:pt x="704" y="1"/>
                    <a:pt x="544" y="56"/>
                    <a:pt x="462" y="172"/>
                  </a:cubicBezTo>
                  <a:cubicBezTo>
                    <a:pt x="0" y="828"/>
                    <a:pt x="2214" y="3171"/>
                    <a:pt x="5403" y="5407"/>
                  </a:cubicBezTo>
                  <a:cubicBezTo>
                    <a:pt x="8028" y="7249"/>
                    <a:pt x="10501" y="8442"/>
                    <a:pt x="11548" y="8442"/>
                  </a:cubicBezTo>
                  <a:cubicBezTo>
                    <a:pt x="11773" y="8442"/>
                    <a:pt x="11932" y="8388"/>
                    <a:pt x="12013" y="8272"/>
                  </a:cubicBezTo>
                  <a:cubicBezTo>
                    <a:pt x="12475" y="7617"/>
                    <a:pt x="10261" y="5274"/>
                    <a:pt x="7073" y="3038"/>
                  </a:cubicBezTo>
                  <a:cubicBezTo>
                    <a:pt x="4449" y="1197"/>
                    <a:pt x="1979" y="1"/>
                    <a:pt x="9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25" name="Google Shape;125;p5"/>
            <p:cNvSpPr/>
            <p:nvPr/>
          </p:nvSpPr>
          <p:spPr>
            <a:xfrm>
              <a:off x="2529375" y="996650"/>
              <a:ext cx="136950" cy="192050"/>
            </a:xfrm>
            <a:custGeom>
              <a:avLst/>
              <a:gdLst/>
              <a:ahLst/>
              <a:cxnLst/>
              <a:rect l="l" t="t" r="r" b="b"/>
              <a:pathLst>
                <a:path w="5478" h="7682" extrusionOk="0">
                  <a:moveTo>
                    <a:pt x="5263" y="1"/>
                  </a:moveTo>
                  <a:cubicBezTo>
                    <a:pt x="5203" y="1"/>
                    <a:pt x="5142" y="29"/>
                    <a:pt x="5106" y="83"/>
                  </a:cubicBezTo>
                  <a:lnTo>
                    <a:pt x="87" y="7385"/>
                  </a:lnTo>
                  <a:cubicBezTo>
                    <a:pt x="0" y="7510"/>
                    <a:pt x="88" y="7681"/>
                    <a:pt x="240" y="7681"/>
                  </a:cubicBezTo>
                  <a:cubicBezTo>
                    <a:pt x="241" y="7681"/>
                    <a:pt x="242" y="7681"/>
                    <a:pt x="243" y="7681"/>
                  </a:cubicBezTo>
                  <a:cubicBezTo>
                    <a:pt x="306" y="7681"/>
                    <a:pt x="365" y="7651"/>
                    <a:pt x="401" y="7600"/>
                  </a:cubicBezTo>
                  <a:lnTo>
                    <a:pt x="5419" y="299"/>
                  </a:lnTo>
                  <a:cubicBezTo>
                    <a:pt x="5478" y="212"/>
                    <a:pt x="5457" y="94"/>
                    <a:pt x="5370" y="33"/>
                  </a:cubicBezTo>
                  <a:cubicBezTo>
                    <a:pt x="5337" y="11"/>
                    <a:pt x="5300" y="1"/>
                    <a:pt x="52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26" name="Google Shape;126;p5"/>
            <p:cNvSpPr/>
            <p:nvPr/>
          </p:nvSpPr>
          <p:spPr>
            <a:xfrm>
              <a:off x="2057250" y="1102900"/>
              <a:ext cx="553600" cy="689200"/>
            </a:xfrm>
            <a:custGeom>
              <a:avLst/>
              <a:gdLst/>
              <a:ahLst/>
              <a:cxnLst/>
              <a:rect l="l" t="t" r="r" b="b"/>
              <a:pathLst>
                <a:path w="22144" h="27568" extrusionOk="0">
                  <a:moveTo>
                    <a:pt x="20120" y="0"/>
                  </a:moveTo>
                  <a:cubicBezTo>
                    <a:pt x="20106" y="0"/>
                    <a:pt x="20092" y="5"/>
                    <a:pt x="20080" y="13"/>
                  </a:cubicBezTo>
                  <a:lnTo>
                    <a:pt x="17534" y="2474"/>
                  </a:lnTo>
                  <a:lnTo>
                    <a:pt x="17463" y="2424"/>
                  </a:lnTo>
                  <a:lnTo>
                    <a:pt x="14655" y="1936"/>
                  </a:lnTo>
                  <a:cubicBezTo>
                    <a:pt x="14593" y="1925"/>
                    <a:pt x="14531" y="1920"/>
                    <a:pt x="14472" y="1920"/>
                  </a:cubicBezTo>
                  <a:cubicBezTo>
                    <a:pt x="14205" y="1920"/>
                    <a:pt x="13973" y="2026"/>
                    <a:pt x="13840" y="2215"/>
                  </a:cubicBezTo>
                  <a:lnTo>
                    <a:pt x="8785" y="9438"/>
                  </a:lnTo>
                  <a:lnTo>
                    <a:pt x="1" y="21867"/>
                  </a:lnTo>
                  <a:cubicBezTo>
                    <a:pt x="2275" y="24326"/>
                    <a:pt x="5050" y="26269"/>
                    <a:pt x="8139" y="27567"/>
                  </a:cubicBezTo>
                  <a:lnTo>
                    <a:pt x="16924" y="15138"/>
                  </a:lnTo>
                  <a:lnTo>
                    <a:pt x="21978" y="7916"/>
                  </a:lnTo>
                  <a:cubicBezTo>
                    <a:pt x="22144" y="7684"/>
                    <a:pt x="22138" y="7357"/>
                    <a:pt x="21965" y="7055"/>
                  </a:cubicBezTo>
                  <a:lnTo>
                    <a:pt x="20551" y="4585"/>
                  </a:lnTo>
                  <a:lnTo>
                    <a:pt x="20481" y="4535"/>
                  </a:lnTo>
                  <a:lnTo>
                    <a:pt x="21933" y="1313"/>
                  </a:lnTo>
                  <a:cubicBezTo>
                    <a:pt x="21942" y="1282"/>
                    <a:pt x="21929" y="1250"/>
                    <a:pt x="21904" y="1235"/>
                  </a:cubicBezTo>
                  <a:lnTo>
                    <a:pt x="20162" y="15"/>
                  </a:lnTo>
                  <a:cubicBezTo>
                    <a:pt x="20150" y="5"/>
                    <a:pt x="20135" y="0"/>
                    <a:pt x="2012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27" name="Google Shape;127;p5"/>
            <p:cNvSpPr/>
            <p:nvPr/>
          </p:nvSpPr>
          <p:spPr>
            <a:xfrm>
              <a:off x="2124325" y="1395375"/>
              <a:ext cx="275325" cy="359625"/>
            </a:xfrm>
            <a:custGeom>
              <a:avLst/>
              <a:gdLst/>
              <a:ahLst/>
              <a:cxnLst/>
              <a:rect l="l" t="t" r="r" b="b"/>
              <a:pathLst>
                <a:path w="11013" h="14385" extrusionOk="0">
                  <a:moveTo>
                    <a:pt x="9329" y="0"/>
                  </a:moveTo>
                  <a:lnTo>
                    <a:pt x="1" y="13204"/>
                  </a:lnTo>
                  <a:lnTo>
                    <a:pt x="1684" y="14384"/>
                  </a:lnTo>
                  <a:lnTo>
                    <a:pt x="11012" y="1178"/>
                  </a:lnTo>
                  <a:lnTo>
                    <a:pt x="932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28" name="Google Shape;128;p5"/>
            <p:cNvSpPr/>
            <p:nvPr/>
          </p:nvSpPr>
          <p:spPr>
            <a:xfrm>
              <a:off x="2288850" y="1331750"/>
              <a:ext cx="187325" cy="145350"/>
            </a:xfrm>
            <a:custGeom>
              <a:avLst/>
              <a:gdLst/>
              <a:ahLst/>
              <a:cxnLst/>
              <a:rect l="l" t="t" r="r" b="b"/>
              <a:pathLst>
                <a:path w="7493" h="5814" extrusionOk="0">
                  <a:moveTo>
                    <a:pt x="787" y="1"/>
                  </a:moveTo>
                  <a:lnTo>
                    <a:pt x="0" y="1118"/>
                  </a:lnTo>
                  <a:lnTo>
                    <a:pt x="6706" y="5813"/>
                  </a:lnTo>
                  <a:lnTo>
                    <a:pt x="7493" y="4696"/>
                  </a:lnTo>
                  <a:lnTo>
                    <a:pt x="7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29" name="Google Shape;129;p5"/>
            <p:cNvSpPr/>
            <p:nvPr/>
          </p:nvSpPr>
          <p:spPr>
            <a:xfrm>
              <a:off x="2308425" y="1124125"/>
              <a:ext cx="277950" cy="325125"/>
            </a:xfrm>
            <a:custGeom>
              <a:avLst/>
              <a:gdLst/>
              <a:ahLst/>
              <a:cxnLst/>
              <a:rect l="l" t="t" r="r" b="b"/>
              <a:pathLst>
                <a:path w="11118" h="13005" extrusionOk="0">
                  <a:moveTo>
                    <a:pt x="9947" y="0"/>
                  </a:moveTo>
                  <a:cubicBezTo>
                    <a:pt x="9944" y="0"/>
                    <a:pt x="9940" y="6"/>
                    <a:pt x="9936" y="8"/>
                  </a:cubicBezTo>
                  <a:cubicBezTo>
                    <a:pt x="9930" y="8"/>
                    <a:pt x="9925" y="12"/>
                    <a:pt x="9921" y="15"/>
                  </a:cubicBezTo>
                  <a:lnTo>
                    <a:pt x="8703" y="1186"/>
                  </a:lnTo>
                  <a:lnTo>
                    <a:pt x="6824" y="2991"/>
                  </a:lnTo>
                  <a:lnTo>
                    <a:pt x="4507" y="2586"/>
                  </a:lnTo>
                  <a:cubicBezTo>
                    <a:pt x="4456" y="2578"/>
                    <a:pt x="4405" y="2573"/>
                    <a:pt x="4353" y="2573"/>
                  </a:cubicBezTo>
                  <a:cubicBezTo>
                    <a:pt x="4336" y="2573"/>
                    <a:pt x="4319" y="2574"/>
                    <a:pt x="4302" y="2575"/>
                  </a:cubicBezTo>
                  <a:cubicBezTo>
                    <a:pt x="4104" y="2588"/>
                    <a:pt x="3935" y="2674"/>
                    <a:pt x="3835" y="2818"/>
                  </a:cubicBezTo>
                  <a:lnTo>
                    <a:pt x="0" y="8302"/>
                  </a:lnTo>
                  <a:lnTo>
                    <a:pt x="6713" y="13005"/>
                  </a:lnTo>
                  <a:lnTo>
                    <a:pt x="10546" y="7521"/>
                  </a:lnTo>
                  <a:cubicBezTo>
                    <a:pt x="10681" y="7329"/>
                    <a:pt x="10677" y="7059"/>
                    <a:pt x="10535" y="6810"/>
                  </a:cubicBezTo>
                  <a:lnTo>
                    <a:pt x="9368" y="4773"/>
                  </a:lnTo>
                  <a:lnTo>
                    <a:pt x="11108" y="850"/>
                  </a:lnTo>
                  <a:cubicBezTo>
                    <a:pt x="11118" y="829"/>
                    <a:pt x="11112" y="806"/>
                    <a:pt x="11095" y="793"/>
                  </a:cubicBezTo>
                  <a:lnTo>
                    <a:pt x="9978" y="10"/>
                  </a:lnTo>
                  <a:cubicBezTo>
                    <a:pt x="9968" y="2"/>
                    <a:pt x="9959" y="0"/>
                    <a:pt x="994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30" name="Google Shape;130;p5"/>
            <p:cNvSpPr/>
            <p:nvPr/>
          </p:nvSpPr>
          <p:spPr>
            <a:xfrm>
              <a:off x="2454100" y="1314800"/>
              <a:ext cx="80225" cy="96625"/>
            </a:xfrm>
            <a:custGeom>
              <a:avLst/>
              <a:gdLst/>
              <a:ahLst/>
              <a:cxnLst/>
              <a:rect l="l" t="t" r="r" b="b"/>
              <a:pathLst>
                <a:path w="3209" h="3865" extrusionOk="0">
                  <a:moveTo>
                    <a:pt x="2783" y="1"/>
                  </a:moveTo>
                  <a:cubicBezTo>
                    <a:pt x="2417" y="1"/>
                    <a:pt x="1700" y="643"/>
                    <a:pt x="1063" y="1566"/>
                  </a:cubicBezTo>
                  <a:cubicBezTo>
                    <a:pt x="343" y="2613"/>
                    <a:pt x="1" y="3628"/>
                    <a:pt x="299" y="3829"/>
                  </a:cubicBezTo>
                  <a:cubicBezTo>
                    <a:pt x="335" y="3853"/>
                    <a:pt x="377" y="3865"/>
                    <a:pt x="426" y="3865"/>
                  </a:cubicBezTo>
                  <a:cubicBezTo>
                    <a:pt x="792" y="3865"/>
                    <a:pt x="1510" y="3223"/>
                    <a:pt x="2146" y="2300"/>
                  </a:cubicBezTo>
                  <a:cubicBezTo>
                    <a:pt x="2866" y="1251"/>
                    <a:pt x="3208" y="238"/>
                    <a:pt x="2910" y="36"/>
                  </a:cubicBezTo>
                  <a:cubicBezTo>
                    <a:pt x="2875" y="12"/>
                    <a:pt x="2832" y="1"/>
                    <a:pt x="278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sp>
        <p:nvSpPr>
          <p:cNvPr id="131" name="Google Shape;131;p5"/>
          <p:cNvSpPr txBox="1">
            <a:spLocks noGrp="1"/>
          </p:cNvSpPr>
          <p:nvPr>
            <p:ph type="title"/>
          </p:nvPr>
        </p:nvSpPr>
        <p:spPr>
          <a:xfrm>
            <a:off x="3106859" y="3688957"/>
            <a:ext cx="6875413" cy="1194447"/>
          </a:xfrm>
          <a:prstGeom prst="rect">
            <a:avLst/>
          </a:prstGeom>
          <a:noFill/>
          <a:ln>
            <a:noFill/>
          </a:ln>
        </p:spPr>
        <p:txBody>
          <a:bodyPr spcFirstLastPara="1" wrap="square" lIns="121225" tIns="121225" rIns="121225" bIns="121225" anchor="ctr" anchorCtr="0">
            <a:noAutofit/>
          </a:bodyPr>
          <a:lstStyle>
            <a:lvl1pPr lvl="0" algn="r">
              <a:lnSpc>
                <a:spcPct val="100000"/>
              </a:lnSpc>
              <a:spcBef>
                <a:spcPts val="0"/>
              </a:spcBef>
              <a:spcAft>
                <a:spcPts val="0"/>
              </a:spcAft>
              <a:buSzPts val="4200"/>
              <a:buNone/>
              <a:defRPr sz="8000"/>
            </a:lvl1pPr>
            <a:lvl2pPr lvl="1" algn="r">
              <a:lnSpc>
                <a:spcPct val="100000"/>
              </a:lnSpc>
              <a:spcBef>
                <a:spcPts val="0"/>
              </a:spcBef>
              <a:spcAft>
                <a:spcPts val="0"/>
              </a:spcAft>
              <a:buSzPts val="4200"/>
              <a:buNone/>
              <a:defRPr sz="5600"/>
            </a:lvl2pPr>
            <a:lvl3pPr lvl="2" algn="r">
              <a:lnSpc>
                <a:spcPct val="100000"/>
              </a:lnSpc>
              <a:spcBef>
                <a:spcPts val="0"/>
              </a:spcBef>
              <a:spcAft>
                <a:spcPts val="0"/>
              </a:spcAft>
              <a:buSzPts val="4200"/>
              <a:buNone/>
              <a:defRPr sz="5600"/>
            </a:lvl3pPr>
            <a:lvl4pPr lvl="3" algn="r">
              <a:lnSpc>
                <a:spcPct val="100000"/>
              </a:lnSpc>
              <a:spcBef>
                <a:spcPts val="0"/>
              </a:spcBef>
              <a:spcAft>
                <a:spcPts val="0"/>
              </a:spcAft>
              <a:buSzPts val="4200"/>
              <a:buNone/>
              <a:defRPr sz="5600"/>
            </a:lvl4pPr>
            <a:lvl5pPr lvl="4" algn="r">
              <a:lnSpc>
                <a:spcPct val="100000"/>
              </a:lnSpc>
              <a:spcBef>
                <a:spcPts val="0"/>
              </a:spcBef>
              <a:spcAft>
                <a:spcPts val="0"/>
              </a:spcAft>
              <a:buSzPts val="4200"/>
              <a:buNone/>
              <a:defRPr sz="5600"/>
            </a:lvl5pPr>
            <a:lvl6pPr lvl="5" algn="r">
              <a:lnSpc>
                <a:spcPct val="100000"/>
              </a:lnSpc>
              <a:spcBef>
                <a:spcPts val="0"/>
              </a:spcBef>
              <a:spcAft>
                <a:spcPts val="0"/>
              </a:spcAft>
              <a:buSzPts val="4200"/>
              <a:buNone/>
              <a:defRPr sz="5600"/>
            </a:lvl6pPr>
            <a:lvl7pPr lvl="6" algn="r">
              <a:lnSpc>
                <a:spcPct val="100000"/>
              </a:lnSpc>
              <a:spcBef>
                <a:spcPts val="0"/>
              </a:spcBef>
              <a:spcAft>
                <a:spcPts val="0"/>
              </a:spcAft>
              <a:buSzPts val="4200"/>
              <a:buNone/>
              <a:defRPr sz="5600"/>
            </a:lvl7pPr>
            <a:lvl8pPr lvl="7" algn="r">
              <a:lnSpc>
                <a:spcPct val="100000"/>
              </a:lnSpc>
              <a:spcBef>
                <a:spcPts val="0"/>
              </a:spcBef>
              <a:spcAft>
                <a:spcPts val="0"/>
              </a:spcAft>
              <a:buSzPts val="4200"/>
              <a:buNone/>
              <a:defRPr sz="5600"/>
            </a:lvl8pPr>
            <a:lvl9pPr lvl="8" algn="r">
              <a:lnSpc>
                <a:spcPct val="100000"/>
              </a:lnSpc>
              <a:spcBef>
                <a:spcPts val="0"/>
              </a:spcBef>
              <a:spcAft>
                <a:spcPts val="0"/>
              </a:spcAft>
              <a:buSzPts val="4200"/>
              <a:buNone/>
              <a:defRPr sz="5600"/>
            </a:lvl9pPr>
          </a:lstStyle>
          <a:p>
            <a:endParaRPr/>
          </a:p>
        </p:txBody>
      </p:sp>
      <p:sp>
        <p:nvSpPr>
          <p:cNvPr id="132" name="Google Shape;132;p5"/>
          <p:cNvSpPr txBox="1">
            <a:spLocks noGrp="1"/>
          </p:cNvSpPr>
          <p:nvPr>
            <p:ph type="subTitle" idx="1"/>
          </p:nvPr>
        </p:nvSpPr>
        <p:spPr>
          <a:xfrm>
            <a:off x="4222924" y="5412190"/>
            <a:ext cx="5759348" cy="670633"/>
          </a:xfrm>
          <a:prstGeom prst="rect">
            <a:avLst/>
          </a:prstGeom>
          <a:noFill/>
          <a:ln>
            <a:noFill/>
          </a:ln>
        </p:spPr>
        <p:txBody>
          <a:bodyPr spcFirstLastPara="1" wrap="square" lIns="121225" tIns="121225" rIns="121225" bIns="121225" anchor="t" anchorCtr="0">
            <a:noAutofit/>
          </a:bodyPr>
          <a:lstStyle>
            <a:lvl1pPr lvl="0" algn="r">
              <a:lnSpc>
                <a:spcPct val="100000"/>
              </a:lnSpc>
              <a:spcBef>
                <a:spcPts val="0"/>
              </a:spcBef>
              <a:spcAft>
                <a:spcPts val="0"/>
              </a:spcAft>
              <a:buSzPts val="2100"/>
              <a:buNone/>
              <a:defRPr/>
            </a:lvl1pPr>
            <a:lvl2pPr lvl="1" algn="r">
              <a:lnSpc>
                <a:spcPct val="100000"/>
              </a:lnSpc>
              <a:spcBef>
                <a:spcPts val="0"/>
              </a:spcBef>
              <a:spcAft>
                <a:spcPts val="0"/>
              </a:spcAft>
              <a:buSzPts val="2100"/>
              <a:buNone/>
              <a:defRPr sz="2800"/>
            </a:lvl2pPr>
            <a:lvl3pPr lvl="2" algn="r">
              <a:lnSpc>
                <a:spcPct val="100000"/>
              </a:lnSpc>
              <a:spcBef>
                <a:spcPts val="0"/>
              </a:spcBef>
              <a:spcAft>
                <a:spcPts val="0"/>
              </a:spcAft>
              <a:buSzPts val="2100"/>
              <a:buNone/>
              <a:defRPr sz="2800"/>
            </a:lvl3pPr>
            <a:lvl4pPr lvl="3" algn="r">
              <a:lnSpc>
                <a:spcPct val="100000"/>
              </a:lnSpc>
              <a:spcBef>
                <a:spcPts val="0"/>
              </a:spcBef>
              <a:spcAft>
                <a:spcPts val="0"/>
              </a:spcAft>
              <a:buSzPts val="2100"/>
              <a:buNone/>
              <a:defRPr sz="2800"/>
            </a:lvl4pPr>
            <a:lvl5pPr lvl="4" algn="r">
              <a:lnSpc>
                <a:spcPct val="100000"/>
              </a:lnSpc>
              <a:spcBef>
                <a:spcPts val="0"/>
              </a:spcBef>
              <a:spcAft>
                <a:spcPts val="0"/>
              </a:spcAft>
              <a:buSzPts val="2100"/>
              <a:buNone/>
              <a:defRPr sz="2800"/>
            </a:lvl5pPr>
            <a:lvl6pPr lvl="5" algn="r">
              <a:lnSpc>
                <a:spcPct val="100000"/>
              </a:lnSpc>
              <a:spcBef>
                <a:spcPts val="0"/>
              </a:spcBef>
              <a:spcAft>
                <a:spcPts val="0"/>
              </a:spcAft>
              <a:buSzPts val="2100"/>
              <a:buNone/>
              <a:defRPr sz="2800"/>
            </a:lvl6pPr>
            <a:lvl7pPr lvl="6" algn="r">
              <a:lnSpc>
                <a:spcPct val="100000"/>
              </a:lnSpc>
              <a:spcBef>
                <a:spcPts val="0"/>
              </a:spcBef>
              <a:spcAft>
                <a:spcPts val="0"/>
              </a:spcAft>
              <a:buSzPts val="2100"/>
              <a:buNone/>
              <a:defRPr sz="2800"/>
            </a:lvl7pPr>
            <a:lvl8pPr lvl="7" algn="r">
              <a:lnSpc>
                <a:spcPct val="100000"/>
              </a:lnSpc>
              <a:spcBef>
                <a:spcPts val="0"/>
              </a:spcBef>
              <a:spcAft>
                <a:spcPts val="0"/>
              </a:spcAft>
              <a:buSzPts val="2100"/>
              <a:buNone/>
              <a:defRPr sz="2800"/>
            </a:lvl8pPr>
            <a:lvl9pPr lvl="8" algn="r">
              <a:lnSpc>
                <a:spcPct val="100000"/>
              </a:lnSpc>
              <a:spcBef>
                <a:spcPts val="0"/>
              </a:spcBef>
              <a:spcAft>
                <a:spcPts val="0"/>
              </a:spcAft>
              <a:buSzPts val="2100"/>
              <a:buNone/>
              <a:defRPr sz="2800"/>
            </a:lvl9pPr>
          </a:lstStyle>
          <a:p>
            <a:endParaRPr/>
          </a:p>
        </p:txBody>
      </p:sp>
      <p:sp>
        <p:nvSpPr>
          <p:cNvPr id="133" name="Google Shape;133;p5"/>
          <p:cNvSpPr txBox="1">
            <a:spLocks noGrp="1"/>
          </p:cNvSpPr>
          <p:nvPr>
            <p:ph type="title" idx="2"/>
          </p:nvPr>
        </p:nvSpPr>
        <p:spPr>
          <a:xfrm>
            <a:off x="8267681" y="2037238"/>
            <a:ext cx="1714591" cy="1303378"/>
          </a:xfrm>
          <a:prstGeom prst="rect">
            <a:avLst/>
          </a:prstGeom>
          <a:noFill/>
          <a:ln>
            <a:noFill/>
          </a:ln>
        </p:spPr>
        <p:txBody>
          <a:bodyPr spcFirstLastPara="1" wrap="square" lIns="121225" tIns="121225" rIns="121225" bIns="121225" anchor="ctr" anchorCtr="0">
            <a:noAutofit/>
          </a:bodyPr>
          <a:lstStyle>
            <a:lvl1pPr lvl="0" algn="r">
              <a:lnSpc>
                <a:spcPct val="100000"/>
              </a:lnSpc>
              <a:spcBef>
                <a:spcPts val="0"/>
              </a:spcBef>
              <a:spcAft>
                <a:spcPts val="0"/>
              </a:spcAft>
              <a:buSzPts val="6000"/>
              <a:buNone/>
              <a:defRPr sz="9800">
                <a:highlight>
                  <a:schemeClr val="accent1"/>
                </a:highlight>
              </a:defRPr>
            </a:lvl1pPr>
            <a:lvl2pPr lvl="1" algn="r">
              <a:lnSpc>
                <a:spcPct val="100000"/>
              </a:lnSpc>
              <a:spcBef>
                <a:spcPts val="0"/>
              </a:spcBef>
              <a:spcAft>
                <a:spcPts val="0"/>
              </a:spcAft>
              <a:buSzPts val="6000"/>
              <a:buNone/>
              <a:defRPr sz="8000"/>
            </a:lvl2pPr>
            <a:lvl3pPr lvl="2" algn="r">
              <a:lnSpc>
                <a:spcPct val="100000"/>
              </a:lnSpc>
              <a:spcBef>
                <a:spcPts val="0"/>
              </a:spcBef>
              <a:spcAft>
                <a:spcPts val="0"/>
              </a:spcAft>
              <a:buSzPts val="6000"/>
              <a:buNone/>
              <a:defRPr sz="8000"/>
            </a:lvl3pPr>
            <a:lvl4pPr lvl="3" algn="r">
              <a:lnSpc>
                <a:spcPct val="100000"/>
              </a:lnSpc>
              <a:spcBef>
                <a:spcPts val="0"/>
              </a:spcBef>
              <a:spcAft>
                <a:spcPts val="0"/>
              </a:spcAft>
              <a:buSzPts val="6000"/>
              <a:buNone/>
              <a:defRPr sz="8000"/>
            </a:lvl4pPr>
            <a:lvl5pPr lvl="4" algn="r">
              <a:lnSpc>
                <a:spcPct val="100000"/>
              </a:lnSpc>
              <a:spcBef>
                <a:spcPts val="0"/>
              </a:spcBef>
              <a:spcAft>
                <a:spcPts val="0"/>
              </a:spcAft>
              <a:buSzPts val="6000"/>
              <a:buNone/>
              <a:defRPr sz="8000"/>
            </a:lvl5pPr>
            <a:lvl6pPr lvl="5" algn="r">
              <a:lnSpc>
                <a:spcPct val="100000"/>
              </a:lnSpc>
              <a:spcBef>
                <a:spcPts val="0"/>
              </a:spcBef>
              <a:spcAft>
                <a:spcPts val="0"/>
              </a:spcAft>
              <a:buSzPts val="6000"/>
              <a:buNone/>
              <a:defRPr sz="8000"/>
            </a:lvl6pPr>
            <a:lvl7pPr lvl="6" algn="r">
              <a:lnSpc>
                <a:spcPct val="100000"/>
              </a:lnSpc>
              <a:spcBef>
                <a:spcPts val="0"/>
              </a:spcBef>
              <a:spcAft>
                <a:spcPts val="0"/>
              </a:spcAft>
              <a:buSzPts val="6000"/>
              <a:buNone/>
              <a:defRPr sz="8000"/>
            </a:lvl7pPr>
            <a:lvl8pPr lvl="7" algn="r">
              <a:lnSpc>
                <a:spcPct val="100000"/>
              </a:lnSpc>
              <a:spcBef>
                <a:spcPts val="0"/>
              </a:spcBef>
              <a:spcAft>
                <a:spcPts val="0"/>
              </a:spcAft>
              <a:buSzPts val="6000"/>
              <a:buNone/>
              <a:defRPr sz="8000"/>
            </a:lvl8pPr>
            <a:lvl9pPr lvl="8" algn="r">
              <a:lnSpc>
                <a:spcPct val="100000"/>
              </a:lnSpc>
              <a:spcBef>
                <a:spcPts val="0"/>
              </a:spcBef>
              <a:spcAft>
                <a:spcPts val="0"/>
              </a:spcAft>
              <a:buSzPts val="6000"/>
              <a:buNone/>
              <a:defRPr sz="8000"/>
            </a:lvl9pPr>
          </a:lstStyle>
          <a:p>
            <a:endParaRPr/>
          </a:p>
        </p:txBody>
      </p:sp>
    </p:spTree>
  </p:cSld>
  <p:clrMapOvr>
    <a:masterClrMapping/>
  </p:clrMapOvr>
  <p:transition spd="slow">
    <p:checke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3">
  <p:cSld name="TITLE_ONLY_2">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844478" y="702562"/>
            <a:ext cx="9137734" cy="904124"/>
          </a:xfrm>
          <a:prstGeom prst="rect">
            <a:avLst/>
          </a:prstGeom>
          <a:noFill/>
          <a:ln>
            <a:noFill/>
          </a:ln>
        </p:spPr>
        <p:txBody>
          <a:bodyPr spcFirstLastPara="1" wrap="square" lIns="121225" tIns="121225" rIns="121225" bIns="1212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136" name="Google Shape;136;p6"/>
          <p:cNvSpPr/>
          <p:nvPr/>
        </p:nvSpPr>
        <p:spPr>
          <a:xfrm rot="-2002575">
            <a:off x="9765168" y="6563996"/>
            <a:ext cx="755441" cy="1007254"/>
          </a:xfrm>
          <a:prstGeom prst="mathPlus">
            <a:avLst>
              <a:gd name="adj1" fmla="val 23520"/>
            </a:avLst>
          </a:prstGeom>
          <a:solidFill>
            <a:schemeClr val="accent4"/>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137" name="Google Shape;137;p6"/>
          <p:cNvGrpSpPr/>
          <p:nvPr/>
        </p:nvGrpSpPr>
        <p:grpSpPr>
          <a:xfrm>
            <a:off x="510261" y="1679534"/>
            <a:ext cx="668436" cy="757317"/>
            <a:chOff x="4021700" y="2078100"/>
            <a:chExt cx="294125" cy="249900"/>
          </a:xfrm>
        </p:grpSpPr>
        <p:sp>
          <p:nvSpPr>
            <p:cNvPr id="138" name="Google Shape;138;p6"/>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39" name="Google Shape;139;p6"/>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140" name="Google Shape;140;p6"/>
          <p:cNvGrpSpPr/>
          <p:nvPr/>
        </p:nvGrpSpPr>
        <p:grpSpPr>
          <a:xfrm rot="4577290" flipH="1">
            <a:off x="-1717992" y="-758571"/>
            <a:ext cx="3497184" cy="2250045"/>
            <a:chOff x="4770475" y="2910125"/>
            <a:chExt cx="548975" cy="470975"/>
          </a:xfrm>
        </p:grpSpPr>
        <p:sp>
          <p:nvSpPr>
            <p:cNvPr id="141" name="Google Shape;141;p6"/>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42" name="Google Shape;142;p6"/>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43" name="Google Shape;143;p6"/>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44" name="Google Shape;144;p6"/>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45" name="Google Shape;145;p6"/>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46" name="Google Shape;146;p6"/>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147" name="Google Shape;147;p6"/>
          <p:cNvGrpSpPr/>
          <p:nvPr/>
        </p:nvGrpSpPr>
        <p:grpSpPr>
          <a:xfrm rot="4980100">
            <a:off x="-992935" y="6283991"/>
            <a:ext cx="2270967" cy="3183806"/>
            <a:chOff x="4530725" y="2880400"/>
            <a:chExt cx="418300" cy="781875"/>
          </a:xfrm>
        </p:grpSpPr>
        <p:sp>
          <p:nvSpPr>
            <p:cNvPr id="148" name="Google Shape;148;p6"/>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49" name="Google Shape;149;p6"/>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50" name="Google Shape;150;p6"/>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51" name="Google Shape;151;p6"/>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52" name="Google Shape;152;p6"/>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53" name="Google Shape;153;p6"/>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54" name="Google Shape;154;p6"/>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55" name="Google Shape;155;p6"/>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56" name="Google Shape;156;p6"/>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57" name="Google Shape;157;p6"/>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58" name="Google Shape;158;p6"/>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59" name="Google Shape;159;p6"/>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60" name="Google Shape;160;p6"/>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61" name="Google Shape;161;p6"/>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62" name="Google Shape;162;p6"/>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163" name="Google Shape;163;p6"/>
          <p:cNvGrpSpPr/>
          <p:nvPr/>
        </p:nvGrpSpPr>
        <p:grpSpPr>
          <a:xfrm rot="-5400000">
            <a:off x="9521477" y="-437272"/>
            <a:ext cx="2270953" cy="3183787"/>
            <a:chOff x="4530725" y="2880400"/>
            <a:chExt cx="418300" cy="781875"/>
          </a:xfrm>
        </p:grpSpPr>
        <p:sp>
          <p:nvSpPr>
            <p:cNvPr id="164" name="Google Shape;164;p6"/>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65" name="Google Shape;165;p6"/>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66" name="Google Shape;166;p6"/>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67" name="Google Shape;167;p6"/>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68" name="Google Shape;168;p6"/>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69" name="Google Shape;169;p6"/>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70" name="Google Shape;170;p6"/>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71" name="Google Shape;171;p6"/>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72" name="Google Shape;172;p6"/>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73" name="Google Shape;173;p6"/>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74" name="Google Shape;174;p6"/>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75" name="Google Shape;175;p6"/>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76" name="Google Shape;176;p6"/>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77" name="Google Shape;177;p6"/>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78" name="Google Shape;178;p6"/>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sp>
        <p:nvSpPr>
          <p:cNvPr id="179" name="Google Shape;179;p6"/>
          <p:cNvSpPr txBox="1">
            <a:spLocks noGrp="1"/>
          </p:cNvSpPr>
          <p:nvPr>
            <p:ph type="body" idx="1"/>
          </p:nvPr>
        </p:nvSpPr>
        <p:spPr>
          <a:xfrm>
            <a:off x="845189" y="2533525"/>
            <a:ext cx="9137734" cy="1497558"/>
          </a:xfrm>
          <a:prstGeom prst="rect">
            <a:avLst/>
          </a:prstGeom>
          <a:noFill/>
          <a:ln>
            <a:noFill/>
          </a:ln>
        </p:spPr>
        <p:txBody>
          <a:bodyPr spcFirstLastPara="1" wrap="square" lIns="121225" tIns="121225" rIns="121225" bIns="121225" anchor="t" anchorCtr="0">
            <a:noAutofit/>
          </a:bodyPr>
          <a:lstStyle>
            <a:lvl1pPr marL="457200" lvl="0" indent="-317500" algn="l">
              <a:lnSpc>
                <a:spcPct val="100000"/>
              </a:lnSpc>
              <a:spcBef>
                <a:spcPts val="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Tree>
  </p:cSld>
  <p:clrMapOvr>
    <a:masterClrMapping/>
  </p:clrMapOvr>
  <p:transition spd="slow">
    <p:checke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770270" y="2306783"/>
            <a:ext cx="5286210" cy="1328953"/>
          </a:xfrm>
          <a:prstGeom prst="rect">
            <a:avLst/>
          </a:prstGeom>
          <a:noFill/>
          <a:ln>
            <a:noFill/>
          </a:ln>
        </p:spPr>
        <p:txBody>
          <a:bodyPr spcFirstLastPara="1" wrap="square" lIns="121225" tIns="121225" rIns="121225" bIns="121225" anchor="b" anchorCtr="0">
            <a:noAutofit/>
          </a:bodyPr>
          <a:lstStyle>
            <a:lvl1pPr lvl="0" algn="ctr">
              <a:lnSpc>
                <a:spcPct val="100000"/>
              </a:lnSpc>
              <a:spcBef>
                <a:spcPts val="0"/>
              </a:spcBef>
              <a:spcAft>
                <a:spcPts val="0"/>
              </a:spcAft>
              <a:buSzPts val="3600"/>
              <a:buNone/>
              <a:defRPr sz="60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182" name="Google Shape;182;p7"/>
          <p:cNvSpPr txBox="1">
            <a:spLocks noGrp="1"/>
          </p:cNvSpPr>
          <p:nvPr>
            <p:ph type="subTitle" idx="1"/>
          </p:nvPr>
        </p:nvSpPr>
        <p:spPr>
          <a:xfrm>
            <a:off x="2770270" y="3855826"/>
            <a:ext cx="5286210" cy="1957435"/>
          </a:xfrm>
          <a:prstGeom prst="rect">
            <a:avLst/>
          </a:prstGeom>
          <a:noFill/>
          <a:ln>
            <a:noFill/>
          </a:ln>
        </p:spPr>
        <p:txBody>
          <a:bodyPr spcFirstLastPara="1" wrap="square" lIns="121225" tIns="121225" rIns="121225" bIns="1212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183" name="Google Shape;183;p7"/>
          <p:cNvGrpSpPr/>
          <p:nvPr/>
        </p:nvGrpSpPr>
        <p:grpSpPr>
          <a:xfrm rot="4545127" flipH="1">
            <a:off x="-1603651" y="1112121"/>
            <a:ext cx="3602001" cy="2317609"/>
            <a:chOff x="4770475" y="2910125"/>
            <a:chExt cx="548975" cy="470975"/>
          </a:xfrm>
        </p:grpSpPr>
        <p:sp>
          <p:nvSpPr>
            <p:cNvPr id="184" name="Google Shape;184;p7"/>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85" name="Google Shape;185;p7"/>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86" name="Google Shape;186;p7"/>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87" name="Google Shape;187;p7"/>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88" name="Google Shape;188;p7"/>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89" name="Google Shape;189;p7"/>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sp>
        <p:nvSpPr>
          <p:cNvPr id="190" name="Google Shape;190;p7"/>
          <p:cNvSpPr/>
          <p:nvPr/>
        </p:nvSpPr>
        <p:spPr>
          <a:xfrm rot="-2004035">
            <a:off x="9582331" y="5437001"/>
            <a:ext cx="799476" cy="1065968"/>
          </a:xfrm>
          <a:prstGeom prst="mathPlus">
            <a:avLst>
              <a:gd name="adj1" fmla="val 23520"/>
            </a:avLst>
          </a:prstGeom>
          <a:solidFill>
            <a:schemeClr val="accent4"/>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91" name="Google Shape;191;p7"/>
          <p:cNvSpPr/>
          <p:nvPr/>
        </p:nvSpPr>
        <p:spPr>
          <a:xfrm rot="-365596">
            <a:off x="-141160" y="5176669"/>
            <a:ext cx="1449856" cy="1586638"/>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2"/>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192" name="Google Shape;192;p7"/>
          <p:cNvGrpSpPr/>
          <p:nvPr/>
        </p:nvGrpSpPr>
        <p:grpSpPr>
          <a:xfrm>
            <a:off x="2184776" y="562494"/>
            <a:ext cx="585690" cy="663501"/>
            <a:chOff x="4021700" y="2078100"/>
            <a:chExt cx="294125" cy="249900"/>
          </a:xfrm>
        </p:grpSpPr>
        <p:sp>
          <p:nvSpPr>
            <p:cNvPr id="193" name="Google Shape;193;p7"/>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94" name="Google Shape;194;p7"/>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195" name="Google Shape;195;p7"/>
          <p:cNvGrpSpPr/>
          <p:nvPr/>
        </p:nvGrpSpPr>
        <p:grpSpPr>
          <a:xfrm rot="-7200046">
            <a:off x="8890456" y="-1426857"/>
            <a:ext cx="3387497" cy="4749150"/>
            <a:chOff x="4530725" y="2880400"/>
            <a:chExt cx="418300" cy="781875"/>
          </a:xfrm>
        </p:grpSpPr>
        <p:sp>
          <p:nvSpPr>
            <p:cNvPr id="196" name="Google Shape;196;p7"/>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97" name="Google Shape;197;p7"/>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98" name="Google Shape;198;p7"/>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99" name="Google Shape;199;p7"/>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00" name="Google Shape;200;p7"/>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01" name="Google Shape;201;p7"/>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02" name="Google Shape;202;p7"/>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03" name="Google Shape;203;p7"/>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04" name="Google Shape;204;p7"/>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05" name="Google Shape;205;p7"/>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06" name="Google Shape;206;p7"/>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07" name="Google Shape;207;p7"/>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08" name="Google Shape;208;p7"/>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09" name="Google Shape;209;p7"/>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10" name="Google Shape;210;p7"/>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spTree>
  </p:cSld>
  <p:clrMapOvr>
    <a:masterClrMapping/>
  </p:clrMapOvr>
  <p:transition spd="slow">
    <p:checke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11"/>
        <p:cNvGrpSpPr/>
        <p:nvPr/>
      </p:nvGrpSpPr>
      <p:grpSpPr>
        <a:xfrm>
          <a:off x="0" y="0"/>
          <a:ext cx="0" cy="0"/>
          <a:chOff x="0" y="0"/>
          <a:chExt cx="0" cy="0"/>
        </a:xfrm>
      </p:grpSpPr>
      <p:sp>
        <p:nvSpPr>
          <p:cNvPr id="212" name="Google Shape;212;p8"/>
          <p:cNvSpPr txBox="1">
            <a:spLocks noGrp="1"/>
          </p:cNvSpPr>
          <p:nvPr>
            <p:ph type="title"/>
          </p:nvPr>
        </p:nvSpPr>
        <p:spPr>
          <a:xfrm>
            <a:off x="3082493" y="2359354"/>
            <a:ext cx="868129" cy="936803"/>
          </a:xfrm>
          <a:prstGeom prst="rect">
            <a:avLst/>
          </a:prstGeom>
          <a:noFill/>
          <a:ln>
            <a:noFill/>
          </a:ln>
        </p:spPr>
        <p:txBody>
          <a:bodyPr spcFirstLastPara="1" wrap="square" lIns="121225" tIns="121225" rIns="121225" bIns="121225" anchor="ctr" anchorCtr="0">
            <a:noAutofit/>
          </a:bodyPr>
          <a:lstStyle>
            <a:lvl1pPr lvl="0" algn="ctr">
              <a:lnSpc>
                <a:spcPct val="100000"/>
              </a:lnSpc>
              <a:spcBef>
                <a:spcPts val="0"/>
              </a:spcBef>
              <a:spcAft>
                <a:spcPts val="0"/>
              </a:spcAft>
              <a:buSzPts val="3000"/>
              <a:buNone/>
              <a:defRPr sz="4000">
                <a:highlight>
                  <a:schemeClr val="accent1"/>
                </a:highlight>
              </a:defRPr>
            </a:lvl1pPr>
            <a:lvl2pPr lvl="1" algn="ctr">
              <a:lnSpc>
                <a:spcPct val="100000"/>
              </a:lnSpc>
              <a:spcBef>
                <a:spcPts val="0"/>
              </a:spcBef>
              <a:spcAft>
                <a:spcPts val="0"/>
              </a:spcAft>
              <a:buSzPts val="3000"/>
              <a:buNone/>
              <a:defRPr sz="4000"/>
            </a:lvl2pPr>
            <a:lvl3pPr lvl="2" algn="ctr">
              <a:lnSpc>
                <a:spcPct val="100000"/>
              </a:lnSpc>
              <a:spcBef>
                <a:spcPts val="0"/>
              </a:spcBef>
              <a:spcAft>
                <a:spcPts val="0"/>
              </a:spcAft>
              <a:buSzPts val="3000"/>
              <a:buNone/>
              <a:defRPr sz="4000"/>
            </a:lvl3pPr>
            <a:lvl4pPr lvl="3" algn="ctr">
              <a:lnSpc>
                <a:spcPct val="100000"/>
              </a:lnSpc>
              <a:spcBef>
                <a:spcPts val="0"/>
              </a:spcBef>
              <a:spcAft>
                <a:spcPts val="0"/>
              </a:spcAft>
              <a:buSzPts val="3000"/>
              <a:buNone/>
              <a:defRPr sz="4000"/>
            </a:lvl4pPr>
            <a:lvl5pPr lvl="4" algn="ctr">
              <a:lnSpc>
                <a:spcPct val="100000"/>
              </a:lnSpc>
              <a:spcBef>
                <a:spcPts val="0"/>
              </a:spcBef>
              <a:spcAft>
                <a:spcPts val="0"/>
              </a:spcAft>
              <a:buSzPts val="3000"/>
              <a:buNone/>
              <a:defRPr sz="4000"/>
            </a:lvl5pPr>
            <a:lvl6pPr lvl="5" algn="ctr">
              <a:lnSpc>
                <a:spcPct val="100000"/>
              </a:lnSpc>
              <a:spcBef>
                <a:spcPts val="0"/>
              </a:spcBef>
              <a:spcAft>
                <a:spcPts val="0"/>
              </a:spcAft>
              <a:buSzPts val="3000"/>
              <a:buNone/>
              <a:defRPr sz="4000"/>
            </a:lvl6pPr>
            <a:lvl7pPr lvl="6" algn="ctr">
              <a:lnSpc>
                <a:spcPct val="100000"/>
              </a:lnSpc>
              <a:spcBef>
                <a:spcPts val="0"/>
              </a:spcBef>
              <a:spcAft>
                <a:spcPts val="0"/>
              </a:spcAft>
              <a:buSzPts val="3000"/>
              <a:buNone/>
              <a:defRPr sz="4000"/>
            </a:lvl7pPr>
            <a:lvl8pPr lvl="7" algn="ctr">
              <a:lnSpc>
                <a:spcPct val="100000"/>
              </a:lnSpc>
              <a:spcBef>
                <a:spcPts val="0"/>
              </a:spcBef>
              <a:spcAft>
                <a:spcPts val="0"/>
              </a:spcAft>
              <a:buSzPts val="3000"/>
              <a:buNone/>
              <a:defRPr sz="4000"/>
            </a:lvl8pPr>
            <a:lvl9pPr lvl="8" algn="ctr">
              <a:lnSpc>
                <a:spcPct val="100000"/>
              </a:lnSpc>
              <a:spcBef>
                <a:spcPts val="0"/>
              </a:spcBef>
              <a:spcAft>
                <a:spcPts val="0"/>
              </a:spcAft>
              <a:buSzPts val="3000"/>
              <a:buNone/>
              <a:defRPr sz="4000"/>
            </a:lvl9pPr>
          </a:lstStyle>
          <a:p>
            <a:endParaRPr/>
          </a:p>
        </p:txBody>
      </p:sp>
      <p:sp>
        <p:nvSpPr>
          <p:cNvPr id="213" name="Google Shape;213;p8"/>
          <p:cNvSpPr txBox="1">
            <a:spLocks noGrp="1"/>
          </p:cNvSpPr>
          <p:nvPr>
            <p:ph type="subTitle" idx="1"/>
          </p:nvPr>
        </p:nvSpPr>
        <p:spPr>
          <a:xfrm>
            <a:off x="1619745" y="3722078"/>
            <a:ext cx="3793625" cy="765356"/>
          </a:xfrm>
          <a:prstGeom prst="rect">
            <a:avLst/>
          </a:prstGeom>
          <a:noFill/>
          <a:ln>
            <a:noFill/>
          </a:ln>
        </p:spPr>
        <p:txBody>
          <a:bodyPr spcFirstLastPara="1" wrap="square" lIns="121225" tIns="121225" rIns="121225" bIns="121225" anchor="t" anchorCtr="0">
            <a:noAutofit/>
          </a:bodyPr>
          <a:lstStyle>
            <a:lvl1pPr lvl="0" algn="ctr">
              <a:lnSpc>
                <a:spcPct val="100000"/>
              </a:lnSpc>
              <a:spcBef>
                <a:spcPts val="0"/>
              </a:spcBef>
              <a:spcAft>
                <a:spcPts val="0"/>
              </a:spcAft>
              <a:buSzPts val="1400"/>
              <a:buNone/>
              <a:defRPr sz="19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4" name="Google Shape;214;p8"/>
          <p:cNvSpPr txBox="1">
            <a:spLocks noGrp="1"/>
          </p:cNvSpPr>
          <p:nvPr>
            <p:ph type="title" idx="2"/>
          </p:nvPr>
        </p:nvSpPr>
        <p:spPr>
          <a:xfrm>
            <a:off x="6876129" y="2359354"/>
            <a:ext cx="868129" cy="936803"/>
          </a:xfrm>
          <a:prstGeom prst="rect">
            <a:avLst/>
          </a:prstGeom>
          <a:noFill/>
          <a:ln>
            <a:noFill/>
          </a:ln>
        </p:spPr>
        <p:txBody>
          <a:bodyPr spcFirstLastPara="1" wrap="square" lIns="121225" tIns="121225" rIns="121225" bIns="121225" anchor="ctr" anchorCtr="0">
            <a:noAutofit/>
          </a:bodyPr>
          <a:lstStyle>
            <a:lvl1pPr lvl="0" algn="ctr">
              <a:lnSpc>
                <a:spcPct val="100000"/>
              </a:lnSpc>
              <a:spcBef>
                <a:spcPts val="0"/>
              </a:spcBef>
              <a:spcAft>
                <a:spcPts val="0"/>
              </a:spcAft>
              <a:buSzPts val="3000"/>
              <a:buNone/>
              <a:defRPr sz="4000">
                <a:highlight>
                  <a:schemeClr val="accent1"/>
                </a:highlight>
              </a:defRPr>
            </a:lvl1pPr>
            <a:lvl2pPr lvl="1" algn="ctr">
              <a:lnSpc>
                <a:spcPct val="100000"/>
              </a:lnSpc>
              <a:spcBef>
                <a:spcPts val="0"/>
              </a:spcBef>
              <a:spcAft>
                <a:spcPts val="0"/>
              </a:spcAft>
              <a:buSzPts val="3000"/>
              <a:buNone/>
              <a:defRPr sz="4000"/>
            </a:lvl2pPr>
            <a:lvl3pPr lvl="2" algn="ctr">
              <a:lnSpc>
                <a:spcPct val="100000"/>
              </a:lnSpc>
              <a:spcBef>
                <a:spcPts val="0"/>
              </a:spcBef>
              <a:spcAft>
                <a:spcPts val="0"/>
              </a:spcAft>
              <a:buSzPts val="3000"/>
              <a:buNone/>
              <a:defRPr sz="4000"/>
            </a:lvl3pPr>
            <a:lvl4pPr lvl="3" algn="ctr">
              <a:lnSpc>
                <a:spcPct val="100000"/>
              </a:lnSpc>
              <a:spcBef>
                <a:spcPts val="0"/>
              </a:spcBef>
              <a:spcAft>
                <a:spcPts val="0"/>
              </a:spcAft>
              <a:buSzPts val="3000"/>
              <a:buNone/>
              <a:defRPr sz="4000"/>
            </a:lvl4pPr>
            <a:lvl5pPr lvl="4" algn="ctr">
              <a:lnSpc>
                <a:spcPct val="100000"/>
              </a:lnSpc>
              <a:spcBef>
                <a:spcPts val="0"/>
              </a:spcBef>
              <a:spcAft>
                <a:spcPts val="0"/>
              </a:spcAft>
              <a:buSzPts val="3000"/>
              <a:buNone/>
              <a:defRPr sz="4000"/>
            </a:lvl5pPr>
            <a:lvl6pPr lvl="5" algn="ctr">
              <a:lnSpc>
                <a:spcPct val="100000"/>
              </a:lnSpc>
              <a:spcBef>
                <a:spcPts val="0"/>
              </a:spcBef>
              <a:spcAft>
                <a:spcPts val="0"/>
              </a:spcAft>
              <a:buSzPts val="3000"/>
              <a:buNone/>
              <a:defRPr sz="4000"/>
            </a:lvl6pPr>
            <a:lvl7pPr lvl="6" algn="ctr">
              <a:lnSpc>
                <a:spcPct val="100000"/>
              </a:lnSpc>
              <a:spcBef>
                <a:spcPts val="0"/>
              </a:spcBef>
              <a:spcAft>
                <a:spcPts val="0"/>
              </a:spcAft>
              <a:buSzPts val="3000"/>
              <a:buNone/>
              <a:defRPr sz="4000"/>
            </a:lvl7pPr>
            <a:lvl8pPr lvl="7" algn="ctr">
              <a:lnSpc>
                <a:spcPct val="100000"/>
              </a:lnSpc>
              <a:spcBef>
                <a:spcPts val="0"/>
              </a:spcBef>
              <a:spcAft>
                <a:spcPts val="0"/>
              </a:spcAft>
              <a:buSzPts val="3000"/>
              <a:buNone/>
              <a:defRPr sz="4000"/>
            </a:lvl8pPr>
            <a:lvl9pPr lvl="8" algn="ctr">
              <a:lnSpc>
                <a:spcPct val="100000"/>
              </a:lnSpc>
              <a:spcBef>
                <a:spcPts val="0"/>
              </a:spcBef>
              <a:spcAft>
                <a:spcPts val="0"/>
              </a:spcAft>
              <a:buSzPts val="3000"/>
              <a:buNone/>
              <a:defRPr sz="4000"/>
            </a:lvl9pPr>
          </a:lstStyle>
          <a:p>
            <a:endParaRPr/>
          </a:p>
        </p:txBody>
      </p:sp>
      <p:sp>
        <p:nvSpPr>
          <p:cNvPr id="215" name="Google Shape;215;p8"/>
          <p:cNvSpPr txBox="1">
            <a:spLocks noGrp="1"/>
          </p:cNvSpPr>
          <p:nvPr>
            <p:ph type="subTitle" idx="3"/>
          </p:nvPr>
        </p:nvSpPr>
        <p:spPr>
          <a:xfrm>
            <a:off x="5413381" y="3722078"/>
            <a:ext cx="3793625" cy="765356"/>
          </a:xfrm>
          <a:prstGeom prst="rect">
            <a:avLst/>
          </a:prstGeom>
          <a:noFill/>
          <a:ln>
            <a:noFill/>
          </a:ln>
        </p:spPr>
        <p:txBody>
          <a:bodyPr spcFirstLastPara="1" wrap="square" lIns="121225" tIns="121225" rIns="121225" bIns="121225" anchor="t" anchorCtr="0">
            <a:noAutofit/>
          </a:bodyPr>
          <a:lstStyle>
            <a:lvl1pPr lvl="0" algn="ctr">
              <a:lnSpc>
                <a:spcPct val="100000"/>
              </a:lnSpc>
              <a:spcBef>
                <a:spcPts val="0"/>
              </a:spcBef>
              <a:spcAft>
                <a:spcPts val="0"/>
              </a:spcAft>
              <a:buSzPts val="1400"/>
              <a:buNone/>
              <a:defRPr sz="19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6" name="Google Shape;216;p8"/>
          <p:cNvSpPr txBox="1">
            <a:spLocks noGrp="1"/>
          </p:cNvSpPr>
          <p:nvPr>
            <p:ph type="title" idx="4"/>
          </p:nvPr>
        </p:nvSpPr>
        <p:spPr>
          <a:xfrm>
            <a:off x="3082493" y="4872177"/>
            <a:ext cx="868129" cy="936803"/>
          </a:xfrm>
          <a:prstGeom prst="rect">
            <a:avLst/>
          </a:prstGeom>
          <a:noFill/>
          <a:ln>
            <a:noFill/>
          </a:ln>
        </p:spPr>
        <p:txBody>
          <a:bodyPr spcFirstLastPara="1" wrap="square" lIns="121225" tIns="121225" rIns="121225" bIns="121225" anchor="ctr" anchorCtr="0">
            <a:noAutofit/>
          </a:bodyPr>
          <a:lstStyle>
            <a:lvl1pPr lvl="0" algn="ctr">
              <a:lnSpc>
                <a:spcPct val="100000"/>
              </a:lnSpc>
              <a:spcBef>
                <a:spcPts val="0"/>
              </a:spcBef>
              <a:spcAft>
                <a:spcPts val="0"/>
              </a:spcAft>
              <a:buSzPts val="3000"/>
              <a:buNone/>
              <a:defRPr sz="4000">
                <a:highlight>
                  <a:schemeClr val="accent1"/>
                </a:highlight>
              </a:defRPr>
            </a:lvl1pPr>
            <a:lvl2pPr lvl="1" algn="ctr">
              <a:lnSpc>
                <a:spcPct val="100000"/>
              </a:lnSpc>
              <a:spcBef>
                <a:spcPts val="0"/>
              </a:spcBef>
              <a:spcAft>
                <a:spcPts val="0"/>
              </a:spcAft>
              <a:buSzPts val="3000"/>
              <a:buNone/>
              <a:defRPr sz="4000"/>
            </a:lvl2pPr>
            <a:lvl3pPr lvl="2" algn="ctr">
              <a:lnSpc>
                <a:spcPct val="100000"/>
              </a:lnSpc>
              <a:spcBef>
                <a:spcPts val="0"/>
              </a:spcBef>
              <a:spcAft>
                <a:spcPts val="0"/>
              </a:spcAft>
              <a:buSzPts val="3000"/>
              <a:buNone/>
              <a:defRPr sz="4000"/>
            </a:lvl3pPr>
            <a:lvl4pPr lvl="3" algn="ctr">
              <a:lnSpc>
                <a:spcPct val="100000"/>
              </a:lnSpc>
              <a:spcBef>
                <a:spcPts val="0"/>
              </a:spcBef>
              <a:spcAft>
                <a:spcPts val="0"/>
              </a:spcAft>
              <a:buSzPts val="3000"/>
              <a:buNone/>
              <a:defRPr sz="4000"/>
            </a:lvl4pPr>
            <a:lvl5pPr lvl="4" algn="ctr">
              <a:lnSpc>
                <a:spcPct val="100000"/>
              </a:lnSpc>
              <a:spcBef>
                <a:spcPts val="0"/>
              </a:spcBef>
              <a:spcAft>
                <a:spcPts val="0"/>
              </a:spcAft>
              <a:buSzPts val="3000"/>
              <a:buNone/>
              <a:defRPr sz="4000"/>
            </a:lvl5pPr>
            <a:lvl6pPr lvl="5" algn="ctr">
              <a:lnSpc>
                <a:spcPct val="100000"/>
              </a:lnSpc>
              <a:spcBef>
                <a:spcPts val="0"/>
              </a:spcBef>
              <a:spcAft>
                <a:spcPts val="0"/>
              </a:spcAft>
              <a:buSzPts val="3000"/>
              <a:buNone/>
              <a:defRPr sz="4000"/>
            </a:lvl6pPr>
            <a:lvl7pPr lvl="6" algn="ctr">
              <a:lnSpc>
                <a:spcPct val="100000"/>
              </a:lnSpc>
              <a:spcBef>
                <a:spcPts val="0"/>
              </a:spcBef>
              <a:spcAft>
                <a:spcPts val="0"/>
              </a:spcAft>
              <a:buSzPts val="3000"/>
              <a:buNone/>
              <a:defRPr sz="4000"/>
            </a:lvl7pPr>
            <a:lvl8pPr lvl="7" algn="ctr">
              <a:lnSpc>
                <a:spcPct val="100000"/>
              </a:lnSpc>
              <a:spcBef>
                <a:spcPts val="0"/>
              </a:spcBef>
              <a:spcAft>
                <a:spcPts val="0"/>
              </a:spcAft>
              <a:buSzPts val="3000"/>
              <a:buNone/>
              <a:defRPr sz="4000"/>
            </a:lvl8pPr>
            <a:lvl9pPr lvl="8" algn="ctr">
              <a:lnSpc>
                <a:spcPct val="100000"/>
              </a:lnSpc>
              <a:spcBef>
                <a:spcPts val="0"/>
              </a:spcBef>
              <a:spcAft>
                <a:spcPts val="0"/>
              </a:spcAft>
              <a:buSzPts val="3000"/>
              <a:buNone/>
              <a:defRPr sz="4000"/>
            </a:lvl9pPr>
          </a:lstStyle>
          <a:p>
            <a:endParaRPr/>
          </a:p>
        </p:txBody>
      </p:sp>
      <p:sp>
        <p:nvSpPr>
          <p:cNvPr id="217" name="Google Shape;217;p8"/>
          <p:cNvSpPr txBox="1">
            <a:spLocks noGrp="1"/>
          </p:cNvSpPr>
          <p:nvPr>
            <p:ph type="subTitle" idx="5"/>
          </p:nvPr>
        </p:nvSpPr>
        <p:spPr>
          <a:xfrm>
            <a:off x="1619745" y="6247228"/>
            <a:ext cx="3793625" cy="765356"/>
          </a:xfrm>
          <a:prstGeom prst="rect">
            <a:avLst/>
          </a:prstGeom>
          <a:noFill/>
          <a:ln>
            <a:noFill/>
          </a:ln>
        </p:spPr>
        <p:txBody>
          <a:bodyPr spcFirstLastPara="1" wrap="square" lIns="121225" tIns="121225" rIns="121225" bIns="121225" anchor="t" anchorCtr="0">
            <a:noAutofit/>
          </a:bodyPr>
          <a:lstStyle>
            <a:lvl1pPr lvl="0" algn="ctr">
              <a:lnSpc>
                <a:spcPct val="100000"/>
              </a:lnSpc>
              <a:spcBef>
                <a:spcPts val="0"/>
              </a:spcBef>
              <a:spcAft>
                <a:spcPts val="0"/>
              </a:spcAft>
              <a:buSzPts val="1400"/>
              <a:buNone/>
              <a:defRPr sz="19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8" name="Google Shape;218;p8"/>
          <p:cNvSpPr txBox="1">
            <a:spLocks noGrp="1"/>
          </p:cNvSpPr>
          <p:nvPr>
            <p:ph type="title" idx="6"/>
          </p:nvPr>
        </p:nvSpPr>
        <p:spPr>
          <a:xfrm>
            <a:off x="6876129" y="4872177"/>
            <a:ext cx="868129" cy="936803"/>
          </a:xfrm>
          <a:prstGeom prst="rect">
            <a:avLst/>
          </a:prstGeom>
          <a:noFill/>
          <a:ln>
            <a:noFill/>
          </a:ln>
        </p:spPr>
        <p:txBody>
          <a:bodyPr spcFirstLastPara="1" wrap="square" lIns="121225" tIns="121225" rIns="121225" bIns="121225" anchor="ctr" anchorCtr="0">
            <a:noAutofit/>
          </a:bodyPr>
          <a:lstStyle>
            <a:lvl1pPr lvl="0" algn="ctr">
              <a:lnSpc>
                <a:spcPct val="100000"/>
              </a:lnSpc>
              <a:spcBef>
                <a:spcPts val="0"/>
              </a:spcBef>
              <a:spcAft>
                <a:spcPts val="0"/>
              </a:spcAft>
              <a:buSzPts val="3000"/>
              <a:buNone/>
              <a:defRPr sz="4000">
                <a:highlight>
                  <a:schemeClr val="accent1"/>
                </a:highlight>
              </a:defRPr>
            </a:lvl1pPr>
            <a:lvl2pPr lvl="1" algn="ctr">
              <a:lnSpc>
                <a:spcPct val="100000"/>
              </a:lnSpc>
              <a:spcBef>
                <a:spcPts val="0"/>
              </a:spcBef>
              <a:spcAft>
                <a:spcPts val="0"/>
              </a:spcAft>
              <a:buSzPts val="3000"/>
              <a:buNone/>
              <a:defRPr sz="4000"/>
            </a:lvl2pPr>
            <a:lvl3pPr lvl="2" algn="ctr">
              <a:lnSpc>
                <a:spcPct val="100000"/>
              </a:lnSpc>
              <a:spcBef>
                <a:spcPts val="0"/>
              </a:spcBef>
              <a:spcAft>
                <a:spcPts val="0"/>
              </a:spcAft>
              <a:buSzPts val="3000"/>
              <a:buNone/>
              <a:defRPr sz="4000"/>
            </a:lvl3pPr>
            <a:lvl4pPr lvl="3" algn="ctr">
              <a:lnSpc>
                <a:spcPct val="100000"/>
              </a:lnSpc>
              <a:spcBef>
                <a:spcPts val="0"/>
              </a:spcBef>
              <a:spcAft>
                <a:spcPts val="0"/>
              </a:spcAft>
              <a:buSzPts val="3000"/>
              <a:buNone/>
              <a:defRPr sz="4000"/>
            </a:lvl4pPr>
            <a:lvl5pPr lvl="4" algn="ctr">
              <a:lnSpc>
                <a:spcPct val="100000"/>
              </a:lnSpc>
              <a:spcBef>
                <a:spcPts val="0"/>
              </a:spcBef>
              <a:spcAft>
                <a:spcPts val="0"/>
              </a:spcAft>
              <a:buSzPts val="3000"/>
              <a:buNone/>
              <a:defRPr sz="4000"/>
            </a:lvl5pPr>
            <a:lvl6pPr lvl="5" algn="ctr">
              <a:lnSpc>
                <a:spcPct val="100000"/>
              </a:lnSpc>
              <a:spcBef>
                <a:spcPts val="0"/>
              </a:spcBef>
              <a:spcAft>
                <a:spcPts val="0"/>
              </a:spcAft>
              <a:buSzPts val="3000"/>
              <a:buNone/>
              <a:defRPr sz="4000"/>
            </a:lvl6pPr>
            <a:lvl7pPr lvl="6" algn="ctr">
              <a:lnSpc>
                <a:spcPct val="100000"/>
              </a:lnSpc>
              <a:spcBef>
                <a:spcPts val="0"/>
              </a:spcBef>
              <a:spcAft>
                <a:spcPts val="0"/>
              </a:spcAft>
              <a:buSzPts val="3000"/>
              <a:buNone/>
              <a:defRPr sz="4000"/>
            </a:lvl7pPr>
            <a:lvl8pPr lvl="7" algn="ctr">
              <a:lnSpc>
                <a:spcPct val="100000"/>
              </a:lnSpc>
              <a:spcBef>
                <a:spcPts val="0"/>
              </a:spcBef>
              <a:spcAft>
                <a:spcPts val="0"/>
              </a:spcAft>
              <a:buSzPts val="3000"/>
              <a:buNone/>
              <a:defRPr sz="4000"/>
            </a:lvl8pPr>
            <a:lvl9pPr lvl="8" algn="ctr">
              <a:lnSpc>
                <a:spcPct val="100000"/>
              </a:lnSpc>
              <a:spcBef>
                <a:spcPts val="0"/>
              </a:spcBef>
              <a:spcAft>
                <a:spcPts val="0"/>
              </a:spcAft>
              <a:buSzPts val="3000"/>
              <a:buNone/>
              <a:defRPr sz="4000"/>
            </a:lvl9pPr>
          </a:lstStyle>
          <a:p>
            <a:endParaRPr/>
          </a:p>
        </p:txBody>
      </p:sp>
      <p:sp>
        <p:nvSpPr>
          <p:cNvPr id="219" name="Google Shape;219;p8"/>
          <p:cNvSpPr txBox="1">
            <a:spLocks noGrp="1"/>
          </p:cNvSpPr>
          <p:nvPr>
            <p:ph type="subTitle" idx="7"/>
          </p:nvPr>
        </p:nvSpPr>
        <p:spPr>
          <a:xfrm>
            <a:off x="5413381" y="6247228"/>
            <a:ext cx="3793625" cy="765356"/>
          </a:xfrm>
          <a:prstGeom prst="rect">
            <a:avLst/>
          </a:prstGeom>
          <a:noFill/>
          <a:ln>
            <a:noFill/>
          </a:ln>
        </p:spPr>
        <p:txBody>
          <a:bodyPr spcFirstLastPara="1" wrap="square" lIns="121225" tIns="121225" rIns="121225" bIns="121225" anchor="t" anchorCtr="0">
            <a:noAutofit/>
          </a:bodyPr>
          <a:lstStyle>
            <a:lvl1pPr lvl="0" algn="ctr">
              <a:lnSpc>
                <a:spcPct val="100000"/>
              </a:lnSpc>
              <a:spcBef>
                <a:spcPts val="0"/>
              </a:spcBef>
              <a:spcAft>
                <a:spcPts val="0"/>
              </a:spcAft>
              <a:buSzPts val="1400"/>
              <a:buNone/>
              <a:defRPr sz="19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20" name="Google Shape;220;p8"/>
          <p:cNvSpPr txBox="1">
            <a:spLocks noGrp="1"/>
          </p:cNvSpPr>
          <p:nvPr>
            <p:ph type="subTitle" idx="8"/>
          </p:nvPr>
        </p:nvSpPr>
        <p:spPr>
          <a:xfrm>
            <a:off x="1619745" y="3220564"/>
            <a:ext cx="3793625" cy="735992"/>
          </a:xfrm>
          <a:prstGeom prst="rect">
            <a:avLst/>
          </a:prstGeom>
          <a:noFill/>
          <a:ln>
            <a:noFill/>
          </a:ln>
        </p:spPr>
        <p:txBody>
          <a:bodyPr spcFirstLastPara="1" wrap="square" lIns="121225" tIns="121225" rIns="121225" bIns="121225" anchor="b" anchorCtr="0">
            <a:noAutofit/>
          </a:bodyPr>
          <a:lstStyle>
            <a:lvl1pPr lvl="0" algn="ctr">
              <a:lnSpc>
                <a:spcPct val="100000"/>
              </a:lnSpc>
              <a:spcBef>
                <a:spcPts val="0"/>
              </a:spcBef>
              <a:spcAft>
                <a:spcPts val="0"/>
              </a:spcAft>
              <a:buClr>
                <a:schemeClr val="dk1"/>
              </a:buClr>
              <a:buSzPts val="2400"/>
              <a:buFont typeface="Bebas Neue"/>
              <a:buNone/>
              <a:defRPr sz="2700" b="1">
                <a:solidFill>
                  <a:schemeClr val="dk1"/>
                </a:solidFill>
                <a:latin typeface="Lexend"/>
                <a:ea typeface="Lexend"/>
                <a:cs typeface="Lexend"/>
                <a:sym typeface="Lexend"/>
              </a:defRPr>
            </a:lvl1pPr>
            <a:lvl2pPr lvl="1"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221" name="Google Shape;221;p8"/>
          <p:cNvSpPr txBox="1">
            <a:spLocks noGrp="1"/>
          </p:cNvSpPr>
          <p:nvPr>
            <p:ph type="subTitle" idx="9"/>
          </p:nvPr>
        </p:nvSpPr>
        <p:spPr>
          <a:xfrm>
            <a:off x="5413381" y="3220564"/>
            <a:ext cx="3793625" cy="735992"/>
          </a:xfrm>
          <a:prstGeom prst="rect">
            <a:avLst/>
          </a:prstGeom>
          <a:noFill/>
          <a:ln>
            <a:noFill/>
          </a:ln>
        </p:spPr>
        <p:txBody>
          <a:bodyPr spcFirstLastPara="1" wrap="square" lIns="121225" tIns="121225" rIns="121225" bIns="121225" anchor="b" anchorCtr="0">
            <a:noAutofit/>
          </a:bodyPr>
          <a:lstStyle>
            <a:lvl1pPr lvl="0" algn="ctr">
              <a:lnSpc>
                <a:spcPct val="100000"/>
              </a:lnSpc>
              <a:spcBef>
                <a:spcPts val="0"/>
              </a:spcBef>
              <a:spcAft>
                <a:spcPts val="0"/>
              </a:spcAft>
              <a:buClr>
                <a:schemeClr val="dk1"/>
              </a:buClr>
              <a:buSzPts val="2400"/>
              <a:buFont typeface="Bebas Neue"/>
              <a:buNone/>
              <a:defRPr sz="2700" b="1">
                <a:solidFill>
                  <a:schemeClr val="dk1"/>
                </a:solidFill>
                <a:latin typeface="Lexend"/>
                <a:ea typeface="Lexend"/>
                <a:cs typeface="Lexend"/>
                <a:sym typeface="Lexend"/>
              </a:defRPr>
            </a:lvl1pPr>
            <a:lvl2pPr lvl="1"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222" name="Google Shape;222;p8"/>
          <p:cNvSpPr txBox="1">
            <a:spLocks noGrp="1"/>
          </p:cNvSpPr>
          <p:nvPr>
            <p:ph type="subTitle" idx="13"/>
          </p:nvPr>
        </p:nvSpPr>
        <p:spPr>
          <a:xfrm>
            <a:off x="1619745" y="5740580"/>
            <a:ext cx="3793625" cy="735992"/>
          </a:xfrm>
          <a:prstGeom prst="rect">
            <a:avLst/>
          </a:prstGeom>
          <a:noFill/>
          <a:ln>
            <a:noFill/>
          </a:ln>
        </p:spPr>
        <p:txBody>
          <a:bodyPr spcFirstLastPara="1" wrap="square" lIns="121225" tIns="121225" rIns="121225" bIns="121225" anchor="b" anchorCtr="0">
            <a:noAutofit/>
          </a:bodyPr>
          <a:lstStyle>
            <a:lvl1pPr lvl="0" algn="ctr">
              <a:lnSpc>
                <a:spcPct val="100000"/>
              </a:lnSpc>
              <a:spcBef>
                <a:spcPts val="0"/>
              </a:spcBef>
              <a:spcAft>
                <a:spcPts val="0"/>
              </a:spcAft>
              <a:buClr>
                <a:schemeClr val="dk1"/>
              </a:buClr>
              <a:buSzPts val="2400"/>
              <a:buFont typeface="Bebas Neue"/>
              <a:buNone/>
              <a:defRPr sz="2700" b="1">
                <a:solidFill>
                  <a:schemeClr val="dk1"/>
                </a:solidFill>
                <a:latin typeface="Lexend"/>
                <a:ea typeface="Lexend"/>
                <a:cs typeface="Lexend"/>
                <a:sym typeface="Lexend"/>
              </a:defRPr>
            </a:lvl1pPr>
            <a:lvl2pPr lvl="1"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223" name="Google Shape;223;p8"/>
          <p:cNvSpPr txBox="1">
            <a:spLocks noGrp="1"/>
          </p:cNvSpPr>
          <p:nvPr>
            <p:ph type="subTitle" idx="14"/>
          </p:nvPr>
        </p:nvSpPr>
        <p:spPr>
          <a:xfrm>
            <a:off x="5413381" y="5740580"/>
            <a:ext cx="3793625" cy="735992"/>
          </a:xfrm>
          <a:prstGeom prst="rect">
            <a:avLst/>
          </a:prstGeom>
          <a:noFill/>
          <a:ln>
            <a:noFill/>
          </a:ln>
        </p:spPr>
        <p:txBody>
          <a:bodyPr spcFirstLastPara="1" wrap="square" lIns="121225" tIns="121225" rIns="121225" bIns="121225" anchor="b" anchorCtr="0">
            <a:noAutofit/>
          </a:bodyPr>
          <a:lstStyle>
            <a:lvl1pPr lvl="0" algn="ctr">
              <a:lnSpc>
                <a:spcPct val="100000"/>
              </a:lnSpc>
              <a:spcBef>
                <a:spcPts val="0"/>
              </a:spcBef>
              <a:spcAft>
                <a:spcPts val="0"/>
              </a:spcAft>
              <a:buClr>
                <a:schemeClr val="dk1"/>
              </a:buClr>
              <a:buSzPts val="2400"/>
              <a:buFont typeface="Bebas Neue"/>
              <a:buNone/>
              <a:defRPr sz="2700" b="1">
                <a:solidFill>
                  <a:schemeClr val="dk1"/>
                </a:solidFill>
                <a:latin typeface="Lexend"/>
                <a:ea typeface="Lexend"/>
                <a:cs typeface="Lexend"/>
                <a:sym typeface="Lexend"/>
              </a:defRPr>
            </a:lvl1pPr>
            <a:lvl2pPr lvl="1"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224" name="Google Shape;224;p8"/>
          <p:cNvSpPr txBox="1">
            <a:spLocks noGrp="1"/>
          </p:cNvSpPr>
          <p:nvPr>
            <p:ph type="title" idx="15"/>
          </p:nvPr>
        </p:nvSpPr>
        <p:spPr>
          <a:xfrm>
            <a:off x="844478" y="702562"/>
            <a:ext cx="9137734" cy="904124"/>
          </a:xfrm>
          <a:prstGeom prst="rect">
            <a:avLst/>
          </a:prstGeom>
          <a:noFill/>
          <a:ln>
            <a:noFill/>
          </a:ln>
        </p:spPr>
        <p:txBody>
          <a:bodyPr spcFirstLastPara="1" wrap="square" lIns="121225" tIns="121225" rIns="121225" bIns="1212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grpSp>
        <p:nvGrpSpPr>
          <p:cNvPr id="225" name="Google Shape;225;p8"/>
          <p:cNvGrpSpPr/>
          <p:nvPr/>
        </p:nvGrpSpPr>
        <p:grpSpPr>
          <a:xfrm rot="4577290" flipH="1">
            <a:off x="-1633349" y="554516"/>
            <a:ext cx="3497184" cy="2250045"/>
            <a:chOff x="4770475" y="2910125"/>
            <a:chExt cx="548975" cy="470975"/>
          </a:xfrm>
        </p:grpSpPr>
        <p:sp>
          <p:nvSpPr>
            <p:cNvPr id="226" name="Google Shape;226;p8"/>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27" name="Google Shape;227;p8"/>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28" name="Google Shape;228;p8"/>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29" name="Google Shape;229;p8"/>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30" name="Google Shape;230;p8"/>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31" name="Google Shape;231;p8"/>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sp>
        <p:nvSpPr>
          <p:cNvPr id="232" name="Google Shape;232;p8"/>
          <p:cNvSpPr/>
          <p:nvPr/>
        </p:nvSpPr>
        <p:spPr>
          <a:xfrm rot="-2002575">
            <a:off x="517319" y="4731121"/>
            <a:ext cx="755441" cy="1007254"/>
          </a:xfrm>
          <a:prstGeom prst="mathPlus">
            <a:avLst>
              <a:gd name="adj1" fmla="val 23520"/>
            </a:avLst>
          </a:prstGeom>
          <a:solidFill>
            <a:schemeClr val="accent4"/>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33" name="Google Shape;233;p8"/>
          <p:cNvSpPr/>
          <p:nvPr/>
        </p:nvSpPr>
        <p:spPr>
          <a:xfrm rot="-365596">
            <a:off x="8458760" y="-499660"/>
            <a:ext cx="1449856" cy="1586638"/>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4"/>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234" name="Google Shape;234;p8"/>
          <p:cNvGrpSpPr/>
          <p:nvPr/>
        </p:nvGrpSpPr>
        <p:grpSpPr>
          <a:xfrm rot="7160093">
            <a:off x="-734268" y="-1208067"/>
            <a:ext cx="2271003" cy="3183879"/>
            <a:chOff x="4530725" y="2880400"/>
            <a:chExt cx="418300" cy="781875"/>
          </a:xfrm>
        </p:grpSpPr>
        <p:sp>
          <p:nvSpPr>
            <p:cNvPr id="235" name="Google Shape;235;p8"/>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36" name="Google Shape;236;p8"/>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37" name="Google Shape;237;p8"/>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38" name="Google Shape;238;p8"/>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39" name="Google Shape;239;p8"/>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40" name="Google Shape;240;p8"/>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41" name="Google Shape;241;p8"/>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42" name="Google Shape;242;p8"/>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43" name="Google Shape;243;p8"/>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44" name="Google Shape;244;p8"/>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45" name="Google Shape;245;p8"/>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46" name="Google Shape;246;p8"/>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47" name="Google Shape;247;p8"/>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48" name="Google Shape;248;p8"/>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49" name="Google Shape;249;p8"/>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250" name="Google Shape;250;p8"/>
          <p:cNvGrpSpPr/>
          <p:nvPr/>
        </p:nvGrpSpPr>
        <p:grpSpPr>
          <a:xfrm rot="-8890992" flipH="1">
            <a:off x="9314660" y="1071530"/>
            <a:ext cx="2622915" cy="3000057"/>
            <a:chOff x="4770475" y="2910125"/>
            <a:chExt cx="548975" cy="470975"/>
          </a:xfrm>
        </p:grpSpPr>
        <p:sp>
          <p:nvSpPr>
            <p:cNvPr id="251" name="Google Shape;251;p8"/>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52" name="Google Shape;252;p8"/>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53" name="Google Shape;253;p8"/>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54" name="Google Shape;254;p8"/>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55" name="Google Shape;255;p8"/>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56" name="Google Shape;256;p8"/>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257" name="Google Shape;257;p8"/>
          <p:cNvGrpSpPr/>
          <p:nvPr/>
        </p:nvGrpSpPr>
        <p:grpSpPr>
          <a:xfrm rot="988674">
            <a:off x="-894879" y="5968415"/>
            <a:ext cx="2153800" cy="3807996"/>
            <a:chOff x="1936325" y="996650"/>
            <a:chExt cx="730000" cy="968000"/>
          </a:xfrm>
        </p:grpSpPr>
        <p:sp>
          <p:nvSpPr>
            <p:cNvPr id="258" name="Google Shape;258;p8"/>
            <p:cNvSpPr/>
            <p:nvPr/>
          </p:nvSpPr>
          <p:spPr>
            <a:xfrm>
              <a:off x="1936325" y="1796325"/>
              <a:ext cx="228750" cy="168325"/>
            </a:xfrm>
            <a:custGeom>
              <a:avLst/>
              <a:gdLst/>
              <a:ahLst/>
              <a:cxnLst/>
              <a:rect l="l" t="t" r="r" b="b"/>
              <a:pathLst>
                <a:path w="9150" h="6733" extrusionOk="0">
                  <a:moveTo>
                    <a:pt x="1536" y="0"/>
                  </a:moveTo>
                  <a:cubicBezTo>
                    <a:pt x="1315" y="0"/>
                    <a:pt x="1156" y="56"/>
                    <a:pt x="1074" y="172"/>
                  </a:cubicBezTo>
                  <a:cubicBezTo>
                    <a:pt x="1032" y="231"/>
                    <a:pt x="422" y="1105"/>
                    <a:pt x="380" y="1164"/>
                  </a:cubicBezTo>
                  <a:cubicBezTo>
                    <a:pt x="0" y="1704"/>
                    <a:pt x="1414" y="3349"/>
                    <a:pt x="3540" y="4839"/>
                  </a:cubicBezTo>
                  <a:cubicBezTo>
                    <a:pt x="5206" y="6007"/>
                    <a:pt x="6813" y="6733"/>
                    <a:pt x="7613" y="6733"/>
                  </a:cubicBezTo>
                  <a:cubicBezTo>
                    <a:pt x="7834" y="6733"/>
                    <a:pt x="7994" y="6677"/>
                    <a:pt x="8076" y="6561"/>
                  </a:cubicBezTo>
                  <a:cubicBezTo>
                    <a:pt x="8118" y="6502"/>
                    <a:pt x="8729" y="5628"/>
                    <a:pt x="8769" y="5569"/>
                  </a:cubicBezTo>
                  <a:cubicBezTo>
                    <a:pt x="9149" y="5029"/>
                    <a:pt x="7736" y="3386"/>
                    <a:pt x="5611" y="1894"/>
                  </a:cubicBezTo>
                  <a:cubicBezTo>
                    <a:pt x="3945" y="727"/>
                    <a:pt x="2337" y="0"/>
                    <a:pt x="153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59" name="Google Shape;259;p8"/>
            <p:cNvSpPr/>
            <p:nvPr/>
          </p:nvSpPr>
          <p:spPr>
            <a:xfrm>
              <a:off x="1952775" y="1796325"/>
              <a:ext cx="211425" cy="143525"/>
            </a:xfrm>
            <a:custGeom>
              <a:avLst/>
              <a:gdLst/>
              <a:ahLst/>
              <a:cxnLst/>
              <a:rect l="l" t="t" r="r" b="b"/>
              <a:pathLst>
                <a:path w="8457" h="5741" extrusionOk="0">
                  <a:moveTo>
                    <a:pt x="844" y="0"/>
                  </a:moveTo>
                  <a:cubicBezTo>
                    <a:pt x="622" y="0"/>
                    <a:pt x="463" y="56"/>
                    <a:pt x="381" y="172"/>
                  </a:cubicBezTo>
                  <a:cubicBezTo>
                    <a:pt x="1" y="712"/>
                    <a:pt x="1416" y="2358"/>
                    <a:pt x="3541" y="3847"/>
                  </a:cubicBezTo>
                  <a:cubicBezTo>
                    <a:pt x="5204" y="5015"/>
                    <a:pt x="6812" y="5741"/>
                    <a:pt x="7613" y="5741"/>
                  </a:cubicBezTo>
                  <a:cubicBezTo>
                    <a:pt x="7834" y="5741"/>
                    <a:pt x="7994" y="5686"/>
                    <a:pt x="8076" y="5569"/>
                  </a:cubicBezTo>
                  <a:cubicBezTo>
                    <a:pt x="8456" y="5029"/>
                    <a:pt x="7041" y="3384"/>
                    <a:pt x="4918" y="1894"/>
                  </a:cubicBezTo>
                  <a:cubicBezTo>
                    <a:pt x="3254" y="727"/>
                    <a:pt x="1645" y="0"/>
                    <a:pt x="84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60" name="Google Shape;260;p8"/>
            <p:cNvSpPr/>
            <p:nvPr/>
          </p:nvSpPr>
          <p:spPr>
            <a:xfrm>
              <a:off x="2024675" y="1708750"/>
              <a:ext cx="152225" cy="182200"/>
            </a:xfrm>
            <a:custGeom>
              <a:avLst/>
              <a:gdLst/>
              <a:ahLst/>
              <a:cxnLst/>
              <a:rect l="l" t="t" r="r" b="b"/>
              <a:pathLst>
                <a:path w="6089" h="7288" extrusionOk="0">
                  <a:moveTo>
                    <a:pt x="4532" y="0"/>
                  </a:moveTo>
                  <a:lnTo>
                    <a:pt x="141" y="5857"/>
                  </a:lnTo>
                  <a:cubicBezTo>
                    <a:pt x="0" y="6056"/>
                    <a:pt x="314" y="6516"/>
                    <a:pt x="842" y="6887"/>
                  </a:cubicBezTo>
                  <a:cubicBezTo>
                    <a:pt x="1207" y="7142"/>
                    <a:pt x="1577" y="7288"/>
                    <a:pt x="1818" y="7288"/>
                  </a:cubicBezTo>
                  <a:cubicBezTo>
                    <a:pt x="1927" y="7288"/>
                    <a:pt x="2009" y="7258"/>
                    <a:pt x="2053" y="7196"/>
                  </a:cubicBezTo>
                  <a:lnTo>
                    <a:pt x="6088" y="1091"/>
                  </a:lnTo>
                  <a:lnTo>
                    <a:pt x="453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61" name="Google Shape;261;p8"/>
            <p:cNvSpPr/>
            <p:nvPr/>
          </p:nvSpPr>
          <p:spPr>
            <a:xfrm>
              <a:off x="1990900" y="1607325"/>
              <a:ext cx="330325" cy="235825"/>
            </a:xfrm>
            <a:custGeom>
              <a:avLst/>
              <a:gdLst/>
              <a:ahLst/>
              <a:cxnLst/>
              <a:rect l="l" t="t" r="r" b="b"/>
              <a:pathLst>
                <a:path w="13213" h="9433" extrusionOk="0">
                  <a:moveTo>
                    <a:pt x="1715" y="1"/>
                  </a:moveTo>
                  <a:cubicBezTo>
                    <a:pt x="1445" y="1"/>
                    <a:pt x="1252" y="67"/>
                    <a:pt x="1154" y="208"/>
                  </a:cubicBezTo>
                  <a:cubicBezTo>
                    <a:pt x="1082" y="308"/>
                    <a:pt x="580" y="1025"/>
                    <a:pt x="508" y="1127"/>
                  </a:cubicBezTo>
                  <a:cubicBezTo>
                    <a:pt x="0" y="1848"/>
                    <a:pt x="2172" y="4247"/>
                    <a:pt x="5363" y="6484"/>
                  </a:cubicBezTo>
                  <a:cubicBezTo>
                    <a:pt x="7933" y="8286"/>
                    <a:pt x="10379" y="9433"/>
                    <a:pt x="11498" y="9433"/>
                  </a:cubicBezTo>
                  <a:cubicBezTo>
                    <a:pt x="11768" y="9433"/>
                    <a:pt x="11960" y="9366"/>
                    <a:pt x="12059" y="9226"/>
                  </a:cubicBezTo>
                  <a:cubicBezTo>
                    <a:pt x="12131" y="9125"/>
                    <a:pt x="12633" y="8409"/>
                    <a:pt x="12705" y="8306"/>
                  </a:cubicBezTo>
                  <a:cubicBezTo>
                    <a:pt x="13212" y="7584"/>
                    <a:pt x="11038" y="5186"/>
                    <a:pt x="7850" y="2950"/>
                  </a:cubicBezTo>
                  <a:cubicBezTo>
                    <a:pt x="5279" y="1148"/>
                    <a:pt x="2833" y="1"/>
                    <a:pt x="171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62" name="Google Shape;262;p8"/>
            <p:cNvSpPr/>
            <p:nvPr/>
          </p:nvSpPr>
          <p:spPr>
            <a:xfrm>
              <a:off x="2010325" y="1605175"/>
              <a:ext cx="311900" cy="211075"/>
            </a:xfrm>
            <a:custGeom>
              <a:avLst/>
              <a:gdLst/>
              <a:ahLst/>
              <a:cxnLst/>
              <a:rect l="l" t="t" r="r" b="b"/>
              <a:pathLst>
                <a:path w="12476" h="8443" extrusionOk="0">
                  <a:moveTo>
                    <a:pt x="929" y="1"/>
                  </a:moveTo>
                  <a:cubicBezTo>
                    <a:pt x="704" y="1"/>
                    <a:pt x="544" y="56"/>
                    <a:pt x="462" y="172"/>
                  </a:cubicBezTo>
                  <a:cubicBezTo>
                    <a:pt x="0" y="828"/>
                    <a:pt x="2214" y="3171"/>
                    <a:pt x="5403" y="5407"/>
                  </a:cubicBezTo>
                  <a:cubicBezTo>
                    <a:pt x="8028" y="7249"/>
                    <a:pt x="10501" y="8442"/>
                    <a:pt x="11548" y="8442"/>
                  </a:cubicBezTo>
                  <a:cubicBezTo>
                    <a:pt x="11773" y="8442"/>
                    <a:pt x="11932" y="8388"/>
                    <a:pt x="12013" y="8272"/>
                  </a:cubicBezTo>
                  <a:cubicBezTo>
                    <a:pt x="12475" y="7617"/>
                    <a:pt x="10261" y="5274"/>
                    <a:pt x="7073" y="3038"/>
                  </a:cubicBezTo>
                  <a:cubicBezTo>
                    <a:pt x="4449" y="1197"/>
                    <a:pt x="1979" y="1"/>
                    <a:pt x="92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63" name="Google Shape;263;p8"/>
            <p:cNvSpPr/>
            <p:nvPr/>
          </p:nvSpPr>
          <p:spPr>
            <a:xfrm>
              <a:off x="2529375" y="996650"/>
              <a:ext cx="136950" cy="192050"/>
            </a:xfrm>
            <a:custGeom>
              <a:avLst/>
              <a:gdLst/>
              <a:ahLst/>
              <a:cxnLst/>
              <a:rect l="l" t="t" r="r" b="b"/>
              <a:pathLst>
                <a:path w="5478" h="7682" extrusionOk="0">
                  <a:moveTo>
                    <a:pt x="5263" y="1"/>
                  </a:moveTo>
                  <a:cubicBezTo>
                    <a:pt x="5203" y="1"/>
                    <a:pt x="5142" y="29"/>
                    <a:pt x="5106" y="83"/>
                  </a:cubicBezTo>
                  <a:lnTo>
                    <a:pt x="87" y="7385"/>
                  </a:lnTo>
                  <a:cubicBezTo>
                    <a:pt x="0" y="7510"/>
                    <a:pt x="88" y="7681"/>
                    <a:pt x="240" y="7681"/>
                  </a:cubicBezTo>
                  <a:cubicBezTo>
                    <a:pt x="241" y="7681"/>
                    <a:pt x="242" y="7681"/>
                    <a:pt x="243" y="7681"/>
                  </a:cubicBezTo>
                  <a:cubicBezTo>
                    <a:pt x="306" y="7681"/>
                    <a:pt x="365" y="7651"/>
                    <a:pt x="401" y="7600"/>
                  </a:cubicBezTo>
                  <a:lnTo>
                    <a:pt x="5419" y="299"/>
                  </a:lnTo>
                  <a:cubicBezTo>
                    <a:pt x="5478" y="212"/>
                    <a:pt x="5457" y="94"/>
                    <a:pt x="5370" y="33"/>
                  </a:cubicBezTo>
                  <a:cubicBezTo>
                    <a:pt x="5337" y="11"/>
                    <a:pt x="5300" y="1"/>
                    <a:pt x="52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64" name="Google Shape;264;p8"/>
            <p:cNvSpPr/>
            <p:nvPr/>
          </p:nvSpPr>
          <p:spPr>
            <a:xfrm>
              <a:off x="2057250" y="1102900"/>
              <a:ext cx="553600" cy="689200"/>
            </a:xfrm>
            <a:custGeom>
              <a:avLst/>
              <a:gdLst/>
              <a:ahLst/>
              <a:cxnLst/>
              <a:rect l="l" t="t" r="r" b="b"/>
              <a:pathLst>
                <a:path w="22144" h="27568" extrusionOk="0">
                  <a:moveTo>
                    <a:pt x="20120" y="0"/>
                  </a:moveTo>
                  <a:cubicBezTo>
                    <a:pt x="20106" y="0"/>
                    <a:pt x="20092" y="5"/>
                    <a:pt x="20080" y="13"/>
                  </a:cubicBezTo>
                  <a:lnTo>
                    <a:pt x="17534" y="2474"/>
                  </a:lnTo>
                  <a:lnTo>
                    <a:pt x="17463" y="2424"/>
                  </a:lnTo>
                  <a:lnTo>
                    <a:pt x="14655" y="1936"/>
                  </a:lnTo>
                  <a:cubicBezTo>
                    <a:pt x="14593" y="1925"/>
                    <a:pt x="14531" y="1920"/>
                    <a:pt x="14472" y="1920"/>
                  </a:cubicBezTo>
                  <a:cubicBezTo>
                    <a:pt x="14205" y="1920"/>
                    <a:pt x="13973" y="2026"/>
                    <a:pt x="13840" y="2215"/>
                  </a:cubicBezTo>
                  <a:lnTo>
                    <a:pt x="8785" y="9438"/>
                  </a:lnTo>
                  <a:lnTo>
                    <a:pt x="1" y="21867"/>
                  </a:lnTo>
                  <a:cubicBezTo>
                    <a:pt x="2275" y="24326"/>
                    <a:pt x="5050" y="26269"/>
                    <a:pt x="8139" y="27567"/>
                  </a:cubicBezTo>
                  <a:lnTo>
                    <a:pt x="16924" y="15138"/>
                  </a:lnTo>
                  <a:lnTo>
                    <a:pt x="21978" y="7916"/>
                  </a:lnTo>
                  <a:cubicBezTo>
                    <a:pt x="22144" y="7684"/>
                    <a:pt x="22138" y="7357"/>
                    <a:pt x="21965" y="7055"/>
                  </a:cubicBezTo>
                  <a:lnTo>
                    <a:pt x="20551" y="4585"/>
                  </a:lnTo>
                  <a:lnTo>
                    <a:pt x="20481" y="4535"/>
                  </a:lnTo>
                  <a:lnTo>
                    <a:pt x="21933" y="1313"/>
                  </a:lnTo>
                  <a:cubicBezTo>
                    <a:pt x="21942" y="1282"/>
                    <a:pt x="21929" y="1250"/>
                    <a:pt x="21904" y="1235"/>
                  </a:cubicBezTo>
                  <a:lnTo>
                    <a:pt x="20162" y="15"/>
                  </a:lnTo>
                  <a:cubicBezTo>
                    <a:pt x="20150" y="5"/>
                    <a:pt x="20135" y="0"/>
                    <a:pt x="2012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65" name="Google Shape;265;p8"/>
            <p:cNvSpPr/>
            <p:nvPr/>
          </p:nvSpPr>
          <p:spPr>
            <a:xfrm>
              <a:off x="2124325" y="1395375"/>
              <a:ext cx="275325" cy="359625"/>
            </a:xfrm>
            <a:custGeom>
              <a:avLst/>
              <a:gdLst/>
              <a:ahLst/>
              <a:cxnLst/>
              <a:rect l="l" t="t" r="r" b="b"/>
              <a:pathLst>
                <a:path w="11013" h="14385" extrusionOk="0">
                  <a:moveTo>
                    <a:pt x="9329" y="0"/>
                  </a:moveTo>
                  <a:lnTo>
                    <a:pt x="1" y="13204"/>
                  </a:lnTo>
                  <a:lnTo>
                    <a:pt x="1684" y="14384"/>
                  </a:lnTo>
                  <a:lnTo>
                    <a:pt x="11012" y="1178"/>
                  </a:lnTo>
                  <a:lnTo>
                    <a:pt x="932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66" name="Google Shape;266;p8"/>
            <p:cNvSpPr/>
            <p:nvPr/>
          </p:nvSpPr>
          <p:spPr>
            <a:xfrm>
              <a:off x="2288850" y="1331750"/>
              <a:ext cx="187325" cy="145350"/>
            </a:xfrm>
            <a:custGeom>
              <a:avLst/>
              <a:gdLst/>
              <a:ahLst/>
              <a:cxnLst/>
              <a:rect l="l" t="t" r="r" b="b"/>
              <a:pathLst>
                <a:path w="7493" h="5814" extrusionOk="0">
                  <a:moveTo>
                    <a:pt x="787" y="1"/>
                  </a:moveTo>
                  <a:lnTo>
                    <a:pt x="0" y="1118"/>
                  </a:lnTo>
                  <a:lnTo>
                    <a:pt x="6706" y="5813"/>
                  </a:lnTo>
                  <a:lnTo>
                    <a:pt x="7493" y="4696"/>
                  </a:lnTo>
                  <a:lnTo>
                    <a:pt x="78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67" name="Google Shape;267;p8"/>
            <p:cNvSpPr/>
            <p:nvPr/>
          </p:nvSpPr>
          <p:spPr>
            <a:xfrm>
              <a:off x="2308425" y="1124125"/>
              <a:ext cx="277950" cy="325125"/>
            </a:xfrm>
            <a:custGeom>
              <a:avLst/>
              <a:gdLst/>
              <a:ahLst/>
              <a:cxnLst/>
              <a:rect l="l" t="t" r="r" b="b"/>
              <a:pathLst>
                <a:path w="11118" h="13005" extrusionOk="0">
                  <a:moveTo>
                    <a:pt x="9947" y="0"/>
                  </a:moveTo>
                  <a:cubicBezTo>
                    <a:pt x="9944" y="0"/>
                    <a:pt x="9940" y="6"/>
                    <a:pt x="9936" y="8"/>
                  </a:cubicBezTo>
                  <a:cubicBezTo>
                    <a:pt x="9930" y="8"/>
                    <a:pt x="9925" y="12"/>
                    <a:pt x="9921" y="15"/>
                  </a:cubicBezTo>
                  <a:lnTo>
                    <a:pt x="8703" y="1186"/>
                  </a:lnTo>
                  <a:lnTo>
                    <a:pt x="6824" y="2991"/>
                  </a:lnTo>
                  <a:lnTo>
                    <a:pt x="4507" y="2586"/>
                  </a:lnTo>
                  <a:cubicBezTo>
                    <a:pt x="4456" y="2578"/>
                    <a:pt x="4405" y="2573"/>
                    <a:pt x="4353" y="2573"/>
                  </a:cubicBezTo>
                  <a:cubicBezTo>
                    <a:pt x="4336" y="2573"/>
                    <a:pt x="4319" y="2574"/>
                    <a:pt x="4302" y="2575"/>
                  </a:cubicBezTo>
                  <a:cubicBezTo>
                    <a:pt x="4104" y="2588"/>
                    <a:pt x="3935" y="2674"/>
                    <a:pt x="3835" y="2818"/>
                  </a:cubicBezTo>
                  <a:lnTo>
                    <a:pt x="0" y="8302"/>
                  </a:lnTo>
                  <a:lnTo>
                    <a:pt x="6713" y="13005"/>
                  </a:lnTo>
                  <a:lnTo>
                    <a:pt x="10546" y="7521"/>
                  </a:lnTo>
                  <a:cubicBezTo>
                    <a:pt x="10681" y="7329"/>
                    <a:pt x="10677" y="7059"/>
                    <a:pt x="10535" y="6810"/>
                  </a:cubicBezTo>
                  <a:lnTo>
                    <a:pt x="9368" y="4773"/>
                  </a:lnTo>
                  <a:lnTo>
                    <a:pt x="11108" y="850"/>
                  </a:lnTo>
                  <a:cubicBezTo>
                    <a:pt x="11118" y="829"/>
                    <a:pt x="11112" y="806"/>
                    <a:pt x="11095" y="793"/>
                  </a:cubicBezTo>
                  <a:lnTo>
                    <a:pt x="9978" y="10"/>
                  </a:lnTo>
                  <a:cubicBezTo>
                    <a:pt x="9968" y="2"/>
                    <a:pt x="9959" y="0"/>
                    <a:pt x="994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68" name="Google Shape;268;p8"/>
            <p:cNvSpPr/>
            <p:nvPr/>
          </p:nvSpPr>
          <p:spPr>
            <a:xfrm>
              <a:off x="2454100" y="1314800"/>
              <a:ext cx="80225" cy="96625"/>
            </a:xfrm>
            <a:custGeom>
              <a:avLst/>
              <a:gdLst/>
              <a:ahLst/>
              <a:cxnLst/>
              <a:rect l="l" t="t" r="r" b="b"/>
              <a:pathLst>
                <a:path w="3209" h="3865" extrusionOk="0">
                  <a:moveTo>
                    <a:pt x="2783" y="1"/>
                  </a:moveTo>
                  <a:cubicBezTo>
                    <a:pt x="2417" y="1"/>
                    <a:pt x="1700" y="643"/>
                    <a:pt x="1063" y="1566"/>
                  </a:cubicBezTo>
                  <a:cubicBezTo>
                    <a:pt x="343" y="2613"/>
                    <a:pt x="1" y="3628"/>
                    <a:pt x="299" y="3829"/>
                  </a:cubicBezTo>
                  <a:cubicBezTo>
                    <a:pt x="335" y="3853"/>
                    <a:pt x="377" y="3865"/>
                    <a:pt x="426" y="3865"/>
                  </a:cubicBezTo>
                  <a:cubicBezTo>
                    <a:pt x="792" y="3865"/>
                    <a:pt x="1510" y="3223"/>
                    <a:pt x="2146" y="2300"/>
                  </a:cubicBezTo>
                  <a:cubicBezTo>
                    <a:pt x="2866" y="1251"/>
                    <a:pt x="3208" y="238"/>
                    <a:pt x="2910" y="36"/>
                  </a:cubicBezTo>
                  <a:cubicBezTo>
                    <a:pt x="2875" y="12"/>
                    <a:pt x="2832" y="1"/>
                    <a:pt x="278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269" name="Google Shape;269;p8"/>
          <p:cNvGrpSpPr/>
          <p:nvPr/>
        </p:nvGrpSpPr>
        <p:grpSpPr>
          <a:xfrm rot="-7200031">
            <a:off x="9753904" y="4989845"/>
            <a:ext cx="2270983" cy="3183852"/>
            <a:chOff x="4530725" y="2880400"/>
            <a:chExt cx="418300" cy="781875"/>
          </a:xfrm>
        </p:grpSpPr>
        <p:sp>
          <p:nvSpPr>
            <p:cNvPr id="270" name="Google Shape;270;p8"/>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71" name="Google Shape;271;p8"/>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72" name="Google Shape;272;p8"/>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73" name="Google Shape;273;p8"/>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74" name="Google Shape;274;p8"/>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75" name="Google Shape;275;p8"/>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76" name="Google Shape;276;p8"/>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77" name="Google Shape;277;p8"/>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78" name="Google Shape;278;p8"/>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79" name="Google Shape;279;p8"/>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80" name="Google Shape;280;p8"/>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81" name="Google Shape;281;p8"/>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82" name="Google Shape;282;p8"/>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83" name="Google Shape;283;p8"/>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84" name="Google Shape;284;p8"/>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285" name="Google Shape;285;p8"/>
          <p:cNvGrpSpPr/>
          <p:nvPr/>
        </p:nvGrpSpPr>
        <p:grpSpPr>
          <a:xfrm rot="-341900">
            <a:off x="9508749" y="4026253"/>
            <a:ext cx="1046295" cy="1318758"/>
            <a:chOff x="7608325" y="2238725"/>
            <a:chExt cx="542950" cy="513225"/>
          </a:xfrm>
        </p:grpSpPr>
        <p:sp>
          <p:nvSpPr>
            <p:cNvPr id="286" name="Google Shape;286;p8"/>
            <p:cNvSpPr/>
            <p:nvPr/>
          </p:nvSpPr>
          <p:spPr>
            <a:xfrm>
              <a:off x="7608325" y="2238725"/>
              <a:ext cx="542950" cy="513225"/>
            </a:xfrm>
            <a:custGeom>
              <a:avLst/>
              <a:gdLst/>
              <a:ahLst/>
              <a:cxnLst/>
              <a:rect l="l" t="t" r="r" b="b"/>
              <a:pathLst>
                <a:path w="21718" h="20529" extrusionOk="0">
                  <a:moveTo>
                    <a:pt x="16798" y="0"/>
                  </a:moveTo>
                  <a:cubicBezTo>
                    <a:pt x="16437" y="0"/>
                    <a:pt x="16074" y="132"/>
                    <a:pt x="15787" y="397"/>
                  </a:cubicBezTo>
                  <a:lnTo>
                    <a:pt x="639" y="14416"/>
                  </a:lnTo>
                  <a:cubicBezTo>
                    <a:pt x="37" y="14975"/>
                    <a:pt x="1" y="15917"/>
                    <a:pt x="559" y="16522"/>
                  </a:cubicBezTo>
                  <a:lnTo>
                    <a:pt x="3826" y="20052"/>
                  </a:lnTo>
                  <a:cubicBezTo>
                    <a:pt x="4119" y="20369"/>
                    <a:pt x="4519" y="20529"/>
                    <a:pt x="4919" y="20529"/>
                  </a:cubicBezTo>
                  <a:cubicBezTo>
                    <a:pt x="5281" y="20529"/>
                    <a:pt x="5644" y="20398"/>
                    <a:pt x="5931" y="20134"/>
                  </a:cubicBezTo>
                  <a:lnTo>
                    <a:pt x="21077" y="6114"/>
                  </a:lnTo>
                  <a:cubicBezTo>
                    <a:pt x="21682" y="5556"/>
                    <a:pt x="21718" y="4613"/>
                    <a:pt x="21159" y="4009"/>
                  </a:cubicBezTo>
                  <a:lnTo>
                    <a:pt x="17891" y="478"/>
                  </a:lnTo>
                  <a:cubicBezTo>
                    <a:pt x="17597" y="161"/>
                    <a:pt x="17199" y="0"/>
                    <a:pt x="1679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87" name="Google Shape;287;p8"/>
            <p:cNvSpPr/>
            <p:nvPr/>
          </p:nvSpPr>
          <p:spPr>
            <a:xfrm>
              <a:off x="7769125" y="2386550"/>
              <a:ext cx="221300" cy="217575"/>
            </a:xfrm>
            <a:custGeom>
              <a:avLst/>
              <a:gdLst/>
              <a:ahLst/>
              <a:cxnLst/>
              <a:rect l="l" t="t" r="r" b="b"/>
              <a:pathLst>
                <a:path w="8852" h="8703" extrusionOk="0">
                  <a:moveTo>
                    <a:pt x="5133" y="0"/>
                  </a:moveTo>
                  <a:cubicBezTo>
                    <a:pt x="5061" y="0"/>
                    <a:pt x="4989" y="26"/>
                    <a:pt x="4932" y="80"/>
                  </a:cubicBezTo>
                  <a:lnTo>
                    <a:pt x="128" y="4524"/>
                  </a:lnTo>
                  <a:cubicBezTo>
                    <a:pt x="8" y="4636"/>
                    <a:pt x="1" y="4824"/>
                    <a:pt x="113" y="4946"/>
                  </a:cubicBezTo>
                  <a:lnTo>
                    <a:pt x="3503" y="8608"/>
                  </a:lnTo>
                  <a:cubicBezTo>
                    <a:pt x="3561" y="8670"/>
                    <a:pt x="3640" y="8702"/>
                    <a:pt x="3720" y="8702"/>
                  </a:cubicBezTo>
                  <a:cubicBezTo>
                    <a:pt x="3792" y="8702"/>
                    <a:pt x="3865" y="8676"/>
                    <a:pt x="3923" y="8623"/>
                  </a:cubicBezTo>
                  <a:lnTo>
                    <a:pt x="8725" y="4178"/>
                  </a:lnTo>
                  <a:cubicBezTo>
                    <a:pt x="8846" y="4068"/>
                    <a:pt x="8852" y="3878"/>
                    <a:pt x="8742" y="3758"/>
                  </a:cubicBezTo>
                  <a:lnTo>
                    <a:pt x="5352" y="95"/>
                  </a:lnTo>
                  <a:cubicBezTo>
                    <a:pt x="5293" y="32"/>
                    <a:pt x="5213" y="0"/>
                    <a:pt x="513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88" name="Google Shape;288;p8"/>
            <p:cNvSpPr/>
            <p:nvPr/>
          </p:nvSpPr>
          <p:spPr>
            <a:xfrm>
              <a:off x="7663525" y="2602400"/>
              <a:ext cx="32650" cy="24550"/>
            </a:xfrm>
            <a:custGeom>
              <a:avLst/>
              <a:gdLst/>
              <a:ahLst/>
              <a:cxnLst/>
              <a:rect l="l" t="t" r="r" b="b"/>
              <a:pathLst>
                <a:path w="1306" h="982" extrusionOk="0">
                  <a:moveTo>
                    <a:pt x="654" y="0"/>
                  </a:moveTo>
                  <a:cubicBezTo>
                    <a:pt x="535" y="0"/>
                    <a:pt x="415" y="44"/>
                    <a:pt x="320" y="131"/>
                  </a:cubicBezTo>
                  <a:cubicBezTo>
                    <a:pt x="1" y="428"/>
                    <a:pt x="198" y="964"/>
                    <a:pt x="635" y="981"/>
                  </a:cubicBezTo>
                  <a:cubicBezTo>
                    <a:pt x="642" y="981"/>
                    <a:pt x="648" y="981"/>
                    <a:pt x="654" y="981"/>
                  </a:cubicBezTo>
                  <a:cubicBezTo>
                    <a:pt x="1077" y="981"/>
                    <a:pt x="1306" y="473"/>
                    <a:pt x="1014" y="158"/>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89" name="Google Shape;289;p8"/>
            <p:cNvSpPr/>
            <p:nvPr/>
          </p:nvSpPr>
          <p:spPr>
            <a:xfrm>
              <a:off x="7696250" y="2637800"/>
              <a:ext cx="32700" cy="24525"/>
            </a:xfrm>
            <a:custGeom>
              <a:avLst/>
              <a:gdLst/>
              <a:ahLst/>
              <a:cxnLst/>
              <a:rect l="l" t="t" r="r" b="b"/>
              <a:pathLst>
                <a:path w="1308" h="981" extrusionOk="0">
                  <a:moveTo>
                    <a:pt x="656" y="0"/>
                  </a:moveTo>
                  <a:cubicBezTo>
                    <a:pt x="537" y="0"/>
                    <a:pt x="417" y="43"/>
                    <a:pt x="322" y="131"/>
                  </a:cubicBezTo>
                  <a:cubicBezTo>
                    <a:pt x="1" y="427"/>
                    <a:pt x="200" y="963"/>
                    <a:pt x="636" y="980"/>
                  </a:cubicBezTo>
                  <a:cubicBezTo>
                    <a:pt x="643" y="981"/>
                    <a:pt x="650" y="981"/>
                    <a:pt x="657" y="981"/>
                  </a:cubicBezTo>
                  <a:cubicBezTo>
                    <a:pt x="1080" y="981"/>
                    <a:pt x="1307" y="472"/>
                    <a:pt x="1016" y="158"/>
                  </a:cubicBezTo>
                  <a:cubicBezTo>
                    <a:pt x="919" y="53"/>
                    <a:pt x="788" y="0"/>
                    <a:pt x="65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0" name="Google Shape;290;p8"/>
            <p:cNvSpPr/>
            <p:nvPr/>
          </p:nvSpPr>
          <p:spPr>
            <a:xfrm>
              <a:off x="7729050" y="2673175"/>
              <a:ext cx="32675" cy="24550"/>
            </a:xfrm>
            <a:custGeom>
              <a:avLst/>
              <a:gdLst/>
              <a:ahLst/>
              <a:cxnLst/>
              <a:rect l="l" t="t" r="r" b="b"/>
              <a:pathLst>
                <a:path w="1307" h="982" extrusionOk="0">
                  <a:moveTo>
                    <a:pt x="654" y="1"/>
                  </a:moveTo>
                  <a:cubicBezTo>
                    <a:pt x="535" y="1"/>
                    <a:pt x="415" y="44"/>
                    <a:pt x="321" y="132"/>
                  </a:cubicBezTo>
                  <a:cubicBezTo>
                    <a:pt x="0" y="428"/>
                    <a:pt x="198" y="964"/>
                    <a:pt x="635" y="981"/>
                  </a:cubicBezTo>
                  <a:cubicBezTo>
                    <a:pt x="642" y="981"/>
                    <a:pt x="649" y="981"/>
                    <a:pt x="656" y="981"/>
                  </a:cubicBezTo>
                  <a:cubicBezTo>
                    <a:pt x="1079" y="981"/>
                    <a:pt x="1306" y="474"/>
                    <a:pt x="1013" y="158"/>
                  </a:cubicBezTo>
                  <a:cubicBezTo>
                    <a:pt x="917" y="54"/>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1" name="Google Shape;291;p8"/>
            <p:cNvSpPr/>
            <p:nvPr/>
          </p:nvSpPr>
          <p:spPr>
            <a:xfrm>
              <a:off x="7732750" y="2538325"/>
              <a:ext cx="32675" cy="24525"/>
            </a:xfrm>
            <a:custGeom>
              <a:avLst/>
              <a:gdLst/>
              <a:ahLst/>
              <a:cxnLst/>
              <a:rect l="l" t="t" r="r" b="b"/>
              <a:pathLst>
                <a:path w="1307" h="981" extrusionOk="0">
                  <a:moveTo>
                    <a:pt x="655" y="0"/>
                  </a:moveTo>
                  <a:cubicBezTo>
                    <a:pt x="535" y="0"/>
                    <a:pt x="415" y="43"/>
                    <a:pt x="321" y="131"/>
                  </a:cubicBezTo>
                  <a:cubicBezTo>
                    <a:pt x="0" y="427"/>
                    <a:pt x="198" y="963"/>
                    <a:pt x="635" y="980"/>
                  </a:cubicBezTo>
                  <a:cubicBezTo>
                    <a:pt x="642" y="981"/>
                    <a:pt x="649" y="981"/>
                    <a:pt x="656" y="981"/>
                  </a:cubicBezTo>
                  <a:cubicBezTo>
                    <a:pt x="1080" y="981"/>
                    <a:pt x="1307" y="472"/>
                    <a:pt x="1015" y="158"/>
                  </a:cubicBezTo>
                  <a:cubicBezTo>
                    <a:pt x="918" y="53"/>
                    <a:pt x="786" y="0"/>
                    <a:pt x="65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2" name="Google Shape;292;p8"/>
            <p:cNvSpPr/>
            <p:nvPr/>
          </p:nvSpPr>
          <p:spPr>
            <a:xfrm>
              <a:off x="7765525" y="2573700"/>
              <a:ext cx="32625" cy="24550"/>
            </a:xfrm>
            <a:custGeom>
              <a:avLst/>
              <a:gdLst/>
              <a:ahLst/>
              <a:cxnLst/>
              <a:rect l="l" t="t" r="r" b="b"/>
              <a:pathLst>
                <a:path w="1305" h="982" extrusionOk="0">
                  <a:moveTo>
                    <a:pt x="654" y="1"/>
                  </a:moveTo>
                  <a:cubicBezTo>
                    <a:pt x="535" y="1"/>
                    <a:pt x="415" y="44"/>
                    <a:pt x="322" y="132"/>
                  </a:cubicBezTo>
                  <a:cubicBezTo>
                    <a:pt x="0" y="428"/>
                    <a:pt x="198" y="964"/>
                    <a:pt x="635" y="981"/>
                  </a:cubicBezTo>
                  <a:cubicBezTo>
                    <a:pt x="642" y="981"/>
                    <a:pt x="649" y="981"/>
                    <a:pt x="656" y="981"/>
                  </a:cubicBezTo>
                  <a:cubicBezTo>
                    <a:pt x="1080" y="981"/>
                    <a:pt x="1305" y="474"/>
                    <a:pt x="1013" y="158"/>
                  </a:cubicBezTo>
                  <a:cubicBezTo>
                    <a:pt x="916" y="54"/>
                    <a:pt x="785" y="1"/>
                    <a:pt x="6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3" name="Google Shape;293;p8"/>
            <p:cNvSpPr/>
            <p:nvPr/>
          </p:nvSpPr>
          <p:spPr>
            <a:xfrm>
              <a:off x="7798250" y="2609100"/>
              <a:ext cx="32675" cy="24550"/>
            </a:xfrm>
            <a:custGeom>
              <a:avLst/>
              <a:gdLst/>
              <a:ahLst/>
              <a:cxnLst/>
              <a:rect l="l" t="t" r="r" b="b"/>
              <a:pathLst>
                <a:path w="1307" h="982" extrusionOk="0">
                  <a:moveTo>
                    <a:pt x="656" y="0"/>
                  </a:moveTo>
                  <a:cubicBezTo>
                    <a:pt x="536" y="0"/>
                    <a:pt x="417" y="44"/>
                    <a:pt x="322" y="131"/>
                  </a:cubicBezTo>
                  <a:cubicBezTo>
                    <a:pt x="1" y="428"/>
                    <a:pt x="200" y="964"/>
                    <a:pt x="635" y="981"/>
                  </a:cubicBezTo>
                  <a:cubicBezTo>
                    <a:pt x="642" y="981"/>
                    <a:pt x="649" y="981"/>
                    <a:pt x="656" y="981"/>
                  </a:cubicBezTo>
                  <a:cubicBezTo>
                    <a:pt x="1080" y="981"/>
                    <a:pt x="1307" y="474"/>
                    <a:pt x="1015" y="158"/>
                  </a:cubicBezTo>
                  <a:cubicBezTo>
                    <a:pt x="919" y="53"/>
                    <a:pt x="787" y="0"/>
                    <a:pt x="65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4" name="Google Shape;294;p8"/>
            <p:cNvSpPr/>
            <p:nvPr/>
          </p:nvSpPr>
          <p:spPr>
            <a:xfrm>
              <a:off x="7714800" y="2588325"/>
              <a:ext cx="32675" cy="24550"/>
            </a:xfrm>
            <a:custGeom>
              <a:avLst/>
              <a:gdLst/>
              <a:ahLst/>
              <a:cxnLst/>
              <a:rect l="l" t="t" r="r" b="b"/>
              <a:pathLst>
                <a:path w="1307" h="982" extrusionOk="0">
                  <a:moveTo>
                    <a:pt x="653" y="1"/>
                  </a:moveTo>
                  <a:cubicBezTo>
                    <a:pt x="534" y="1"/>
                    <a:pt x="415" y="44"/>
                    <a:pt x="321" y="132"/>
                  </a:cubicBezTo>
                  <a:cubicBezTo>
                    <a:pt x="0" y="428"/>
                    <a:pt x="198" y="964"/>
                    <a:pt x="635" y="981"/>
                  </a:cubicBezTo>
                  <a:cubicBezTo>
                    <a:pt x="642" y="982"/>
                    <a:pt x="649" y="982"/>
                    <a:pt x="656" y="982"/>
                  </a:cubicBezTo>
                  <a:cubicBezTo>
                    <a:pt x="1079" y="982"/>
                    <a:pt x="1306" y="474"/>
                    <a:pt x="1013" y="159"/>
                  </a:cubicBezTo>
                  <a:cubicBezTo>
                    <a:pt x="916" y="54"/>
                    <a:pt x="785" y="1"/>
                    <a:pt x="65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5" name="Google Shape;295;p8"/>
            <p:cNvSpPr/>
            <p:nvPr/>
          </p:nvSpPr>
          <p:spPr>
            <a:xfrm>
              <a:off x="7747575" y="2623750"/>
              <a:ext cx="32625" cy="24525"/>
            </a:xfrm>
            <a:custGeom>
              <a:avLst/>
              <a:gdLst/>
              <a:ahLst/>
              <a:cxnLst/>
              <a:rect l="l" t="t" r="r" b="b"/>
              <a:pathLst>
                <a:path w="1305" h="981" extrusionOk="0">
                  <a:moveTo>
                    <a:pt x="652" y="0"/>
                  </a:moveTo>
                  <a:cubicBezTo>
                    <a:pt x="533" y="0"/>
                    <a:pt x="414" y="43"/>
                    <a:pt x="319" y="131"/>
                  </a:cubicBezTo>
                  <a:cubicBezTo>
                    <a:pt x="0" y="427"/>
                    <a:pt x="198" y="963"/>
                    <a:pt x="635" y="980"/>
                  </a:cubicBezTo>
                  <a:cubicBezTo>
                    <a:pt x="642" y="980"/>
                    <a:pt x="649" y="980"/>
                    <a:pt x="656" y="980"/>
                  </a:cubicBezTo>
                  <a:cubicBezTo>
                    <a:pt x="1078" y="980"/>
                    <a:pt x="1305" y="473"/>
                    <a:pt x="1013" y="157"/>
                  </a:cubicBezTo>
                  <a:cubicBezTo>
                    <a:pt x="916" y="53"/>
                    <a:pt x="784" y="0"/>
                    <a:pt x="65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6" name="Google Shape;296;p8"/>
            <p:cNvSpPr/>
            <p:nvPr/>
          </p:nvSpPr>
          <p:spPr>
            <a:xfrm>
              <a:off x="7928025" y="2357600"/>
              <a:ext cx="32650" cy="24550"/>
            </a:xfrm>
            <a:custGeom>
              <a:avLst/>
              <a:gdLst/>
              <a:ahLst/>
              <a:cxnLst/>
              <a:rect l="l" t="t" r="r" b="b"/>
              <a:pathLst>
                <a:path w="1306" h="982" extrusionOk="0">
                  <a:moveTo>
                    <a:pt x="654" y="0"/>
                  </a:moveTo>
                  <a:cubicBezTo>
                    <a:pt x="535" y="0"/>
                    <a:pt x="415" y="43"/>
                    <a:pt x="320" y="130"/>
                  </a:cubicBezTo>
                  <a:cubicBezTo>
                    <a:pt x="1" y="428"/>
                    <a:pt x="199" y="964"/>
                    <a:pt x="636" y="981"/>
                  </a:cubicBezTo>
                  <a:cubicBezTo>
                    <a:pt x="643" y="981"/>
                    <a:pt x="650" y="982"/>
                    <a:pt x="656" y="982"/>
                  </a:cubicBezTo>
                  <a:cubicBezTo>
                    <a:pt x="1080" y="982"/>
                    <a:pt x="1305" y="473"/>
                    <a:pt x="1014" y="157"/>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7" name="Google Shape;297;p8"/>
            <p:cNvSpPr/>
            <p:nvPr/>
          </p:nvSpPr>
          <p:spPr>
            <a:xfrm>
              <a:off x="7960775" y="2393000"/>
              <a:ext cx="32675" cy="24550"/>
            </a:xfrm>
            <a:custGeom>
              <a:avLst/>
              <a:gdLst/>
              <a:ahLst/>
              <a:cxnLst/>
              <a:rect l="l" t="t" r="r" b="b"/>
              <a:pathLst>
                <a:path w="1307" h="982" extrusionOk="0">
                  <a:moveTo>
                    <a:pt x="655" y="0"/>
                  </a:moveTo>
                  <a:cubicBezTo>
                    <a:pt x="536" y="0"/>
                    <a:pt x="416" y="44"/>
                    <a:pt x="321" y="131"/>
                  </a:cubicBezTo>
                  <a:cubicBezTo>
                    <a:pt x="0" y="428"/>
                    <a:pt x="200" y="964"/>
                    <a:pt x="635" y="981"/>
                  </a:cubicBezTo>
                  <a:cubicBezTo>
                    <a:pt x="642" y="981"/>
                    <a:pt x="649" y="981"/>
                    <a:pt x="656" y="981"/>
                  </a:cubicBezTo>
                  <a:cubicBezTo>
                    <a:pt x="1079" y="981"/>
                    <a:pt x="1306" y="472"/>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8" name="Google Shape;298;p8"/>
            <p:cNvSpPr/>
            <p:nvPr/>
          </p:nvSpPr>
          <p:spPr>
            <a:xfrm>
              <a:off x="7993550" y="2428400"/>
              <a:ext cx="32625" cy="24525"/>
            </a:xfrm>
            <a:custGeom>
              <a:avLst/>
              <a:gdLst/>
              <a:ahLst/>
              <a:cxnLst/>
              <a:rect l="l" t="t" r="r" b="b"/>
              <a:pathLst>
                <a:path w="1305" h="981" extrusionOk="0">
                  <a:moveTo>
                    <a:pt x="654" y="0"/>
                  </a:moveTo>
                  <a:cubicBezTo>
                    <a:pt x="535" y="0"/>
                    <a:pt x="415" y="43"/>
                    <a:pt x="321" y="131"/>
                  </a:cubicBezTo>
                  <a:cubicBezTo>
                    <a:pt x="0" y="428"/>
                    <a:pt x="198" y="963"/>
                    <a:pt x="635" y="980"/>
                  </a:cubicBezTo>
                  <a:cubicBezTo>
                    <a:pt x="642" y="981"/>
                    <a:pt x="649" y="981"/>
                    <a:pt x="656" y="981"/>
                  </a:cubicBezTo>
                  <a:cubicBezTo>
                    <a:pt x="1079" y="981"/>
                    <a:pt x="1305" y="472"/>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99" name="Google Shape;299;p8"/>
            <p:cNvSpPr/>
            <p:nvPr/>
          </p:nvSpPr>
          <p:spPr>
            <a:xfrm>
              <a:off x="7997250" y="2293525"/>
              <a:ext cx="32625" cy="24550"/>
            </a:xfrm>
            <a:custGeom>
              <a:avLst/>
              <a:gdLst/>
              <a:ahLst/>
              <a:cxnLst/>
              <a:rect l="l" t="t" r="r" b="b"/>
              <a:pathLst>
                <a:path w="1305" h="982" extrusionOk="0">
                  <a:moveTo>
                    <a:pt x="654" y="1"/>
                  </a:moveTo>
                  <a:cubicBezTo>
                    <a:pt x="535" y="1"/>
                    <a:pt x="416" y="44"/>
                    <a:pt x="322" y="132"/>
                  </a:cubicBezTo>
                  <a:cubicBezTo>
                    <a:pt x="0" y="428"/>
                    <a:pt x="198" y="964"/>
                    <a:pt x="635" y="981"/>
                  </a:cubicBezTo>
                  <a:cubicBezTo>
                    <a:pt x="642" y="981"/>
                    <a:pt x="649" y="981"/>
                    <a:pt x="656" y="981"/>
                  </a:cubicBezTo>
                  <a:cubicBezTo>
                    <a:pt x="1080" y="981"/>
                    <a:pt x="1305" y="472"/>
                    <a:pt x="1013" y="158"/>
                  </a:cubicBezTo>
                  <a:cubicBezTo>
                    <a:pt x="918" y="53"/>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00" name="Google Shape;300;p8"/>
            <p:cNvSpPr/>
            <p:nvPr/>
          </p:nvSpPr>
          <p:spPr>
            <a:xfrm>
              <a:off x="8030025" y="2328925"/>
              <a:ext cx="32625" cy="24525"/>
            </a:xfrm>
            <a:custGeom>
              <a:avLst/>
              <a:gdLst/>
              <a:ahLst/>
              <a:cxnLst/>
              <a:rect l="l" t="t" r="r" b="b"/>
              <a:pathLst>
                <a:path w="1305" h="981" extrusionOk="0">
                  <a:moveTo>
                    <a:pt x="654" y="0"/>
                  </a:moveTo>
                  <a:cubicBezTo>
                    <a:pt x="534" y="0"/>
                    <a:pt x="415" y="44"/>
                    <a:pt x="320" y="131"/>
                  </a:cubicBezTo>
                  <a:cubicBezTo>
                    <a:pt x="1" y="428"/>
                    <a:pt x="198" y="963"/>
                    <a:pt x="635" y="981"/>
                  </a:cubicBezTo>
                  <a:cubicBezTo>
                    <a:pt x="642" y="981"/>
                    <a:pt x="649" y="981"/>
                    <a:pt x="656" y="981"/>
                  </a:cubicBezTo>
                  <a:cubicBezTo>
                    <a:pt x="1078" y="981"/>
                    <a:pt x="1305" y="474"/>
                    <a:pt x="1013" y="158"/>
                  </a:cubicBezTo>
                  <a:cubicBezTo>
                    <a:pt x="917"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01" name="Google Shape;301;p8"/>
            <p:cNvSpPr/>
            <p:nvPr/>
          </p:nvSpPr>
          <p:spPr>
            <a:xfrm>
              <a:off x="8062750" y="2364300"/>
              <a:ext cx="32700" cy="24550"/>
            </a:xfrm>
            <a:custGeom>
              <a:avLst/>
              <a:gdLst/>
              <a:ahLst/>
              <a:cxnLst/>
              <a:rect l="l" t="t" r="r" b="b"/>
              <a:pathLst>
                <a:path w="1308" h="982" extrusionOk="0">
                  <a:moveTo>
                    <a:pt x="656" y="1"/>
                  </a:moveTo>
                  <a:cubicBezTo>
                    <a:pt x="536" y="1"/>
                    <a:pt x="417" y="44"/>
                    <a:pt x="322" y="132"/>
                  </a:cubicBezTo>
                  <a:cubicBezTo>
                    <a:pt x="1" y="428"/>
                    <a:pt x="200" y="964"/>
                    <a:pt x="635" y="981"/>
                  </a:cubicBezTo>
                  <a:cubicBezTo>
                    <a:pt x="643" y="981"/>
                    <a:pt x="650" y="982"/>
                    <a:pt x="656" y="982"/>
                  </a:cubicBezTo>
                  <a:cubicBezTo>
                    <a:pt x="1080" y="982"/>
                    <a:pt x="1307" y="474"/>
                    <a:pt x="1015" y="158"/>
                  </a:cubicBezTo>
                  <a:cubicBezTo>
                    <a:pt x="919" y="54"/>
                    <a:pt x="788" y="1"/>
                    <a:pt x="65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02" name="Google Shape;302;p8"/>
            <p:cNvSpPr/>
            <p:nvPr/>
          </p:nvSpPr>
          <p:spPr>
            <a:xfrm>
              <a:off x="7979300" y="2343550"/>
              <a:ext cx="32625" cy="24550"/>
            </a:xfrm>
            <a:custGeom>
              <a:avLst/>
              <a:gdLst/>
              <a:ahLst/>
              <a:cxnLst/>
              <a:rect l="l" t="t" r="r" b="b"/>
              <a:pathLst>
                <a:path w="1305" h="982" extrusionOk="0">
                  <a:moveTo>
                    <a:pt x="654" y="0"/>
                  </a:moveTo>
                  <a:cubicBezTo>
                    <a:pt x="534" y="0"/>
                    <a:pt x="415" y="44"/>
                    <a:pt x="321" y="131"/>
                  </a:cubicBezTo>
                  <a:cubicBezTo>
                    <a:pt x="0" y="428"/>
                    <a:pt x="198" y="964"/>
                    <a:pt x="635" y="981"/>
                  </a:cubicBezTo>
                  <a:cubicBezTo>
                    <a:pt x="642" y="981"/>
                    <a:pt x="649" y="981"/>
                    <a:pt x="656" y="981"/>
                  </a:cubicBezTo>
                  <a:cubicBezTo>
                    <a:pt x="1079" y="981"/>
                    <a:pt x="1305" y="474"/>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03" name="Google Shape;303;p8"/>
            <p:cNvSpPr/>
            <p:nvPr/>
          </p:nvSpPr>
          <p:spPr>
            <a:xfrm>
              <a:off x="8012025" y="2378950"/>
              <a:ext cx="32675" cy="24525"/>
            </a:xfrm>
            <a:custGeom>
              <a:avLst/>
              <a:gdLst/>
              <a:ahLst/>
              <a:cxnLst/>
              <a:rect l="l" t="t" r="r" b="b"/>
              <a:pathLst>
                <a:path w="1307" h="981" extrusionOk="0">
                  <a:moveTo>
                    <a:pt x="655" y="0"/>
                  </a:moveTo>
                  <a:cubicBezTo>
                    <a:pt x="536" y="0"/>
                    <a:pt x="416" y="43"/>
                    <a:pt x="322" y="131"/>
                  </a:cubicBezTo>
                  <a:cubicBezTo>
                    <a:pt x="0" y="427"/>
                    <a:pt x="200" y="965"/>
                    <a:pt x="637" y="980"/>
                  </a:cubicBezTo>
                  <a:cubicBezTo>
                    <a:pt x="644" y="981"/>
                    <a:pt x="651" y="981"/>
                    <a:pt x="658" y="981"/>
                  </a:cubicBezTo>
                  <a:cubicBezTo>
                    <a:pt x="1080" y="981"/>
                    <a:pt x="1307" y="474"/>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spTree>
  </p:cSld>
  <p:clrMapOvr>
    <a:masterClrMapping/>
  </p:clrMapOvr>
  <p:transition spd="slow">
    <p:checke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04"/>
        <p:cNvGrpSpPr/>
        <p:nvPr/>
      </p:nvGrpSpPr>
      <p:grpSpPr>
        <a:xfrm>
          <a:off x="0" y="0"/>
          <a:ext cx="0" cy="0"/>
          <a:chOff x="0" y="0"/>
          <a:chExt cx="0" cy="0"/>
        </a:xfrm>
      </p:grpSpPr>
      <p:sp>
        <p:nvSpPr>
          <p:cNvPr id="305" name="Google Shape;305;p9"/>
          <p:cNvSpPr txBox="1">
            <a:spLocks noGrp="1"/>
          </p:cNvSpPr>
          <p:nvPr>
            <p:ph type="title" hasCustomPrompt="1"/>
          </p:nvPr>
        </p:nvSpPr>
        <p:spPr>
          <a:xfrm>
            <a:off x="1520292" y="2108596"/>
            <a:ext cx="7786167" cy="2385579"/>
          </a:xfrm>
          <a:prstGeom prst="rect">
            <a:avLst/>
          </a:prstGeom>
          <a:noFill/>
          <a:ln>
            <a:noFill/>
          </a:ln>
        </p:spPr>
        <p:txBody>
          <a:bodyPr spcFirstLastPara="1" wrap="square" lIns="121225" tIns="121225" rIns="121225" bIns="121225" anchor="b" anchorCtr="0">
            <a:noAutofit/>
          </a:bodyPr>
          <a:lstStyle>
            <a:lvl1pPr lvl="0" algn="ctr">
              <a:lnSpc>
                <a:spcPct val="100000"/>
              </a:lnSpc>
              <a:spcBef>
                <a:spcPts val="0"/>
              </a:spcBef>
              <a:spcAft>
                <a:spcPts val="0"/>
              </a:spcAft>
              <a:buSzPts val="9600"/>
              <a:buNone/>
              <a:defRPr sz="12700">
                <a:highlight>
                  <a:schemeClr val="accent1"/>
                </a:highlight>
              </a:defRPr>
            </a:lvl1pPr>
            <a:lvl2pPr lvl="1" algn="ctr">
              <a:lnSpc>
                <a:spcPct val="100000"/>
              </a:lnSpc>
              <a:spcBef>
                <a:spcPts val="0"/>
              </a:spcBef>
              <a:spcAft>
                <a:spcPts val="0"/>
              </a:spcAft>
              <a:buSzPts val="9600"/>
              <a:buNone/>
              <a:defRPr sz="12700"/>
            </a:lvl2pPr>
            <a:lvl3pPr lvl="2" algn="ctr">
              <a:lnSpc>
                <a:spcPct val="100000"/>
              </a:lnSpc>
              <a:spcBef>
                <a:spcPts val="0"/>
              </a:spcBef>
              <a:spcAft>
                <a:spcPts val="0"/>
              </a:spcAft>
              <a:buSzPts val="9600"/>
              <a:buNone/>
              <a:defRPr sz="12700"/>
            </a:lvl3pPr>
            <a:lvl4pPr lvl="3" algn="ctr">
              <a:lnSpc>
                <a:spcPct val="100000"/>
              </a:lnSpc>
              <a:spcBef>
                <a:spcPts val="0"/>
              </a:spcBef>
              <a:spcAft>
                <a:spcPts val="0"/>
              </a:spcAft>
              <a:buSzPts val="9600"/>
              <a:buNone/>
              <a:defRPr sz="12700"/>
            </a:lvl4pPr>
            <a:lvl5pPr lvl="4" algn="ctr">
              <a:lnSpc>
                <a:spcPct val="100000"/>
              </a:lnSpc>
              <a:spcBef>
                <a:spcPts val="0"/>
              </a:spcBef>
              <a:spcAft>
                <a:spcPts val="0"/>
              </a:spcAft>
              <a:buSzPts val="9600"/>
              <a:buNone/>
              <a:defRPr sz="12700"/>
            </a:lvl5pPr>
            <a:lvl6pPr lvl="5" algn="ctr">
              <a:lnSpc>
                <a:spcPct val="100000"/>
              </a:lnSpc>
              <a:spcBef>
                <a:spcPts val="0"/>
              </a:spcBef>
              <a:spcAft>
                <a:spcPts val="0"/>
              </a:spcAft>
              <a:buSzPts val="9600"/>
              <a:buNone/>
              <a:defRPr sz="12700"/>
            </a:lvl6pPr>
            <a:lvl7pPr lvl="6" algn="ctr">
              <a:lnSpc>
                <a:spcPct val="100000"/>
              </a:lnSpc>
              <a:spcBef>
                <a:spcPts val="0"/>
              </a:spcBef>
              <a:spcAft>
                <a:spcPts val="0"/>
              </a:spcAft>
              <a:buSzPts val="9600"/>
              <a:buNone/>
              <a:defRPr sz="12700"/>
            </a:lvl7pPr>
            <a:lvl8pPr lvl="7" algn="ctr">
              <a:lnSpc>
                <a:spcPct val="100000"/>
              </a:lnSpc>
              <a:spcBef>
                <a:spcPts val="0"/>
              </a:spcBef>
              <a:spcAft>
                <a:spcPts val="0"/>
              </a:spcAft>
              <a:buSzPts val="9600"/>
              <a:buNone/>
              <a:defRPr sz="12700"/>
            </a:lvl8pPr>
            <a:lvl9pPr lvl="8" algn="ctr">
              <a:lnSpc>
                <a:spcPct val="100000"/>
              </a:lnSpc>
              <a:spcBef>
                <a:spcPts val="0"/>
              </a:spcBef>
              <a:spcAft>
                <a:spcPts val="0"/>
              </a:spcAft>
              <a:buSzPts val="9600"/>
              <a:buNone/>
              <a:defRPr sz="12700"/>
            </a:lvl9pPr>
          </a:lstStyle>
          <a:p>
            <a:r>
              <a:t>xx%</a:t>
            </a:r>
          </a:p>
        </p:txBody>
      </p:sp>
      <p:sp>
        <p:nvSpPr>
          <p:cNvPr id="306" name="Google Shape;306;p9"/>
          <p:cNvSpPr txBox="1">
            <a:spLocks noGrp="1"/>
          </p:cNvSpPr>
          <p:nvPr>
            <p:ph type="subTitle" idx="1"/>
          </p:nvPr>
        </p:nvSpPr>
        <p:spPr>
          <a:xfrm>
            <a:off x="1520292" y="4885220"/>
            <a:ext cx="7786167" cy="1126247"/>
          </a:xfrm>
          <a:prstGeom prst="rect">
            <a:avLst/>
          </a:prstGeom>
          <a:noFill/>
          <a:ln>
            <a:noFill/>
          </a:ln>
        </p:spPr>
        <p:txBody>
          <a:bodyPr spcFirstLastPara="1" wrap="square" lIns="121225" tIns="121225" rIns="121225" bIns="121225" anchor="t" anchorCtr="0">
            <a:noAutofit/>
          </a:bodyPr>
          <a:lstStyle>
            <a:lvl1pPr lvl="0" algn="ctr">
              <a:lnSpc>
                <a:spcPct val="100000"/>
              </a:lnSpc>
              <a:spcBef>
                <a:spcPts val="0"/>
              </a:spcBef>
              <a:spcAft>
                <a:spcPts val="0"/>
              </a:spcAft>
              <a:buSzPts val="1600"/>
              <a:buNone/>
              <a:defRPr sz="2100"/>
            </a:lvl1pPr>
            <a:lvl2pPr lvl="1" algn="ctr">
              <a:lnSpc>
                <a:spcPct val="100000"/>
              </a:lnSpc>
              <a:spcBef>
                <a:spcPts val="0"/>
              </a:spcBef>
              <a:spcAft>
                <a:spcPts val="0"/>
              </a:spcAft>
              <a:buSzPts val="1600"/>
              <a:buNone/>
              <a:defRPr sz="2100"/>
            </a:lvl2pPr>
            <a:lvl3pPr lvl="2" algn="ctr">
              <a:lnSpc>
                <a:spcPct val="100000"/>
              </a:lnSpc>
              <a:spcBef>
                <a:spcPts val="0"/>
              </a:spcBef>
              <a:spcAft>
                <a:spcPts val="0"/>
              </a:spcAft>
              <a:buSzPts val="1600"/>
              <a:buNone/>
              <a:defRPr sz="2100"/>
            </a:lvl3pPr>
            <a:lvl4pPr lvl="3" algn="ctr">
              <a:lnSpc>
                <a:spcPct val="100000"/>
              </a:lnSpc>
              <a:spcBef>
                <a:spcPts val="0"/>
              </a:spcBef>
              <a:spcAft>
                <a:spcPts val="0"/>
              </a:spcAft>
              <a:buSzPts val="1600"/>
              <a:buNone/>
              <a:defRPr sz="2100"/>
            </a:lvl4pPr>
            <a:lvl5pPr lvl="4" algn="ctr">
              <a:lnSpc>
                <a:spcPct val="100000"/>
              </a:lnSpc>
              <a:spcBef>
                <a:spcPts val="0"/>
              </a:spcBef>
              <a:spcAft>
                <a:spcPts val="0"/>
              </a:spcAft>
              <a:buSzPts val="1600"/>
              <a:buNone/>
              <a:defRPr sz="2100"/>
            </a:lvl5pPr>
            <a:lvl6pPr lvl="5" algn="ctr">
              <a:lnSpc>
                <a:spcPct val="100000"/>
              </a:lnSpc>
              <a:spcBef>
                <a:spcPts val="0"/>
              </a:spcBef>
              <a:spcAft>
                <a:spcPts val="0"/>
              </a:spcAft>
              <a:buSzPts val="1600"/>
              <a:buNone/>
              <a:defRPr sz="2100"/>
            </a:lvl6pPr>
            <a:lvl7pPr lvl="6" algn="ctr">
              <a:lnSpc>
                <a:spcPct val="100000"/>
              </a:lnSpc>
              <a:spcBef>
                <a:spcPts val="0"/>
              </a:spcBef>
              <a:spcAft>
                <a:spcPts val="0"/>
              </a:spcAft>
              <a:buSzPts val="1600"/>
              <a:buNone/>
              <a:defRPr sz="2100"/>
            </a:lvl7pPr>
            <a:lvl8pPr lvl="7" algn="ctr">
              <a:lnSpc>
                <a:spcPct val="100000"/>
              </a:lnSpc>
              <a:spcBef>
                <a:spcPts val="0"/>
              </a:spcBef>
              <a:spcAft>
                <a:spcPts val="0"/>
              </a:spcAft>
              <a:buSzPts val="1600"/>
              <a:buNone/>
              <a:defRPr sz="2100"/>
            </a:lvl8pPr>
            <a:lvl9pPr lvl="8" algn="ctr">
              <a:lnSpc>
                <a:spcPct val="100000"/>
              </a:lnSpc>
              <a:spcBef>
                <a:spcPts val="0"/>
              </a:spcBef>
              <a:spcAft>
                <a:spcPts val="0"/>
              </a:spcAft>
              <a:buSzPts val="1600"/>
              <a:buNone/>
              <a:defRPr sz="2100"/>
            </a:lvl9pPr>
          </a:lstStyle>
          <a:p>
            <a:endParaRPr/>
          </a:p>
        </p:txBody>
      </p:sp>
      <p:grpSp>
        <p:nvGrpSpPr>
          <p:cNvPr id="307" name="Google Shape;307;p9"/>
          <p:cNvGrpSpPr/>
          <p:nvPr/>
        </p:nvGrpSpPr>
        <p:grpSpPr>
          <a:xfrm rot="956813" flipH="1">
            <a:off x="8635392" y="-243603"/>
            <a:ext cx="1310630" cy="1493119"/>
            <a:chOff x="992725" y="1928675"/>
            <a:chExt cx="416550" cy="355925"/>
          </a:xfrm>
        </p:grpSpPr>
        <p:sp>
          <p:nvSpPr>
            <p:cNvPr id="308" name="Google Shape;308;p9"/>
            <p:cNvSpPr/>
            <p:nvPr/>
          </p:nvSpPr>
          <p:spPr>
            <a:xfrm>
              <a:off x="992725" y="2027025"/>
              <a:ext cx="272850" cy="257525"/>
            </a:xfrm>
            <a:custGeom>
              <a:avLst/>
              <a:gdLst/>
              <a:ahLst/>
              <a:cxnLst/>
              <a:rect l="l" t="t" r="r" b="b"/>
              <a:pathLst>
                <a:path w="10914" h="10301" extrusionOk="0">
                  <a:moveTo>
                    <a:pt x="5751" y="1"/>
                  </a:moveTo>
                  <a:lnTo>
                    <a:pt x="2028" y="3020"/>
                  </a:lnTo>
                  <a:cubicBezTo>
                    <a:pt x="271" y="4445"/>
                    <a:pt x="1" y="7025"/>
                    <a:pt x="1428" y="8783"/>
                  </a:cubicBezTo>
                  <a:cubicBezTo>
                    <a:pt x="2238" y="9782"/>
                    <a:pt x="3420" y="10300"/>
                    <a:pt x="4613" y="10300"/>
                  </a:cubicBezTo>
                  <a:cubicBezTo>
                    <a:pt x="5520" y="10300"/>
                    <a:pt x="6432" y="10001"/>
                    <a:pt x="7191" y="9385"/>
                  </a:cubicBezTo>
                  <a:lnTo>
                    <a:pt x="10914" y="6366"/>
                  </a:lnTo>
                  <a:lnTo>
                    <a:pt x="575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09" name="Google Shape;309;p9"/>
            <p:cNvSpPr/>
            <p:nvPr/>
          </p:nvSpPr>
          <p:spPr>
            <a:xfrm>
              <a:off x="1136475" y="1928675"/>
              <a:ext cx="272800" cy="257525"/>
            </a:xfrm>
            <a:custGeom>
              <a:avLst/>
              <a:gdLst/>
              <a:ahLst/>
              <a:cxnLst/>
              <a:rect l="l" t="t" r="r" b="b"/>
              <a:pathLst>
                <a:path w="10912" h="10301" extrusionOk="0">
                  <a:moveTo>
                    <a:pt x="6300" y="1"/>
                  </a:moveTo>
                  <a:cubicBezTo>
                    <a:pt x="5393" y="1"/>
                    <a:pt x="4481" y="301"/>
                    <a:pt x="3721" y="917"/>
                  </a:cubicBezTo>
                  <a:lnTo>
                    <a:pt x="1" y="3935"/>
                  </a:lnTo>
                  <a:lnTo>
                    <a:pt x="5164" y="10300"/>
                  </a:lnTo>
                  <a:lnTo>
                    <a:pt x="8884" y="7283"/>
                  </a:lnTo>
                  <a:cubicBezTo>
                    <a:pt x="10642" y="5856"/>
                    <a:pt x="10912" y="3275"/>
                    <a:pt x="9486" y="1518"/>
                  </a:cubicBezTo>
                  <a:cubicBezTo>
                    <a:pt x="8676" y="519"/>
                    <a:pt x="7493" y="1"/>
                    <a:pt x="630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10" name="Google Shape;310;p9"/>
            <p:cNvSpPr/>
            <p:nvPr/>
          </p:nvSpPr>
          <p:spPr>
            <a:xfrm>
              <a:off x="1038900" y="2078100"/>
              <a:ext cx="103075" cy="70725"/>
            </a:xfrm>
            <a:custGeom>
              <a:avLst/>
              <a:gdLst/>
              <a:ahLst/>
              <a:cxnLst/>
              <a:rect l="l" t="t" r="r" b="b"/>
              <a:pathLst>
                <a:path w="4123" h="2829" extrusionOk="0">
                  <a:moveTo>
                    <a:pt x="3644" y="0"/>
                  </a:moveTo>
                  <a:cubicBezTo>
                    <a:pt x="3233" y="0"/>
                    <a:pt x="2466" y="337"/>
                    <a:pt x="1684" y="891"/>
                  </a:cubicBezTo>
                  <a:cubicBezTo>
                    <a:pt x="660" y="1617"/>
                    <a:pt x="1" y="2442"/>
                    <a:pt x="210" y="2729"/>
                  </a:cubicBezTo>
                  <a:cubicBezTo>
                    <a:pt x="259" y="2797"/>
                    <a:pt x="352" y="2829"/>
                    <a:pt x="479" y="2829"/>
                  </a:cubicBezTo>
                  <a:cubicBezTo>
                    <a:pt x="890" y="2829"/>
                    <a:pt x="1657" y="2493"/>
                    <a:pt x="2439" y="1938"/>
                  </a:cubicBezTo>
                  <a:cubicBezTo>
                    <a:pt x="3463" y="1211"/>
                    <a:pt x="4122" y="388"/>
                    <a:pt x="3915" y="101"/>
                  </a:cubicBezTo>
                  <a:cubicBezTo>
                    <a:pt x="3866" y="33"/>
                    <a:pt x="3772" y="0"/>
                    <a:pt x="364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11" name="Google Shape;311;p9"/>
            <p:cNvSpPr/>
            <p:nvPr/>
          </p:nvSpPr>
          <p:spPr>
            <a:xfrm>
              <a:off x="1012175" y="1944850"/>
              <a:ext cx="386075" cy="339750"/>
            </a:xfrm>
            <a:custGeom>
              <a:avLst/>
              <a:gdLst/>
              <a:ahLst/>
              <a:cxnLst/>
              <a:rect l="l" t="t" r="r" b="b"/>
              <a:pathLst>
                <a:path w="15443" h="13590" extrusionOk="0">
                  <a:moveTo>
                    <a:pt x="13480" y="0"/>
                  </a:moveTo>
                  <a:lnTo>
                    <a:pt x="13480" y="0"/>
                  </a:lnTo>
                  <a:cubicBezTo>
                    <a:pt x="14084" y="1606"/>
                    <a:pt x="13636" y="3487"/>
                    <a:pt x="12228" y="4627"/>
                  </a:cubicBezTo>
                  <a:lnTo>
                    <a:pt x="8507" y="7646"/>
                  </a:lnTo>
                  <a:lnTo>
                    <a:pt x="4785" y="10664"/>
                  </a:lnTo>
                  <a:cubicBezTo>
                    <a:pt x="4026" y="11279"/>
                    <a:pt x="3115" y="11577"/>
                    <a:pt x="2210" y="11577"/>
                  </a:cubicBezTo>
                  <a:cubicBezTo>
                    <a:pt x="1436" y="11577"/>
                    <a:pt x="666" y="11359"/>
                    <a:pt x="0" y="10934"/>
                  </a:cubicBezTo>
                  <a:lnTo>
                    <a:pt x="0" y="10934"/>
                  </a:lnTo>
                  <a:cubicBezTo>
                    <a:pt x="462" y="12167"/>
                    <a:pt x="1490" y="13102"/>
                    <a:pt x="2761" y="13448"/>
                  </a:cubicBezTo>
                  <a:cubicBezTo>
                    <a:pt x="3114" y="13543"/>
                    <a:pt x="3473" y="13590"/>
                    <a:pt x="3830" y="13590"/>
                  </a:cubicBezTo>
                  <a:cubicBezTo>
                    <a:pt x="4761" y="13590"/>
                    <a:pt x="5676" y="13273"/>
                    <a:pt x="6413" y="12672"/>
                  </a:cubicBezTo>
                  <a:lnTo>
                    <a:pt x="10136" y="9653"/>
                  </a:lnTo>
                  <a:lnTo>
                    <a:pt x="13856" y="6634"/>
                  </a:lnTo>
                  <a:cubicBezTo>
                    <a:pt x="14880" y="5805"/>
                    <a:pt x="15443" y="4536"/>
                    <a:pt x="15369" y="3221"/>
                  </a:cubicBezTo>
                  <a:cubicBezTo>
                    <a:pt x="15295" y="1906"/>
                    <a:pt x="14591" y="707"/>
                    <a:pt x="13480" y="0"/>
                  </a:cubicBezTo>
                  <a:close/>
                </a:path>
              </a:pathLst>
            </a:custGeom>
            <a:solidFill>
              <a:srgbClr val="3F3F3F">
                <a:alpha val="2235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12" name="Google Shape;312;p9"/>
            <p:cNvSpPr/>
            <p:nvPr/>
          </p:nvSpPr>
          <p:spPr>
            <a:xfrm>
              <a:off x="1133500" y="2027450"/>
              <a:ext cx="136450" cy="165775"/>
            </a:xfrm>
            <a:custGeom>
              <a:avLst/>
              <a:gdLst/>
              <a:ahLst/>
              <a:cxnLst/>
              <a:rect l="l" t="t" r="r" b="b"/>
              <a:pathLst>
                <a:path w="5458" h="6631" extrusionOk="0">
                  <a:moveTo>
                    <a:pt x="293" y="1"/>
                  </a:moveTo>
                  <a:lnTo>
                    <a:pt x="0" y="238"/>
                  </a:lnTo>
                  <a:lnTo>
                    <a:pt x="5165" y="6630"/>
                  </a:lnTo>
                  <a:lnTo>
                    <a:pt x="5457" y="6393"/>
                  </a:lnTo>
                  <a:lnTo>
                    <a:pt x="29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313" name="Google Shape;313;p9"/>
          <p:cNvGrpSpPr/>
          <p:nvPr/>
        </p:nvGrpSpPr>
        <p:grpSpPr>
          <a:xfrm rot="-381773" flipH="1">
            <a:off x="2171945" y="6592573"/>
            <a:ext cx="2701473" cy="3090186"/>
            <a:chOff x="4770475" y="2910125"/>
            <a:chExt cx="548975" cy="470975"/>
          </a:xfrm>
        </p:grpSpPr>
        <p:sp>
          <p:nvSpPr>
            <p:cNvPr id="314" name="Google Shape;314;p9"/>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15" name="Google Shape;315;p9"/>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16" name="Google Shape;316;p9"/>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17" name="Google Shape;317;p9"/>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18" name="Google Shape;318;p9"/>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19" name="Google Shape;319;p9"/>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sp>
        <p:nvSpPr>
          <p:cNvPr id="320" name="Google Shape;320;p9"/>
          <p:cNvSpPr/>
          <p:nvPr/>
        </p:nvSpPr>
        <p:spPr>
          <a:xfrm rot="-365596">
            <a:off x="-535885" y="6334530"/>
            <a:ext cx="1449856" cy="1586638"/>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2"/>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321" name="Google Shape;321;p9"/>
          <p:cNvGrpSpPr/>
          <p:nvPr/>
        </p:nvGrpSpPr>
        <p:grpSpPr>
          <a:xfrm rot="-6685073">
            <a:off x="9555869" y="679052"/>
            <a:ext cx="2975192" cy="4171155"/>
            <a:chOff x="4530725" y="2880400"/>
            <a:chExt cx="418300" cy="781875"/>
          </a:xfrm>
        </p:grpSpPr>
        <p:sp>
          <p:nvSpPr>
            <p:cNvPr id="322" name="Google Shape;322;p9"/>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23" name="Google Shape;323;p9"/>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24" name="Google Shape;324;p9"/>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25" name="Google Shape;325;p9"/>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26" name="Google Shape;326;p9"/>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27" name="Google Shape;327;p9"/>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28" name="Google Shape;328;p9"/>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29" name="Google Shape;329;p9"/>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30" name="Google Shape;330;p9"/>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31" name="Google Shape;331;p9"/>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32" name="Google Shape;332;p9"/>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33" name="Google Shape;333;p9"/>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34" name="Google Shape;334;p9"/>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35" name="Google Shape;335;p9"/>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36" name="Google Shape;336;p9"/>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337" name="Google Shape;337;p9"/>
          <p:cNvGrpSpPr/>
          <p:nvPr/>
        </p:nvGrpSpPr>
        <p:grpSpPr>
          <a:xfrm rot="1155829">
            <a:off x="1064090" y="6005512"/>
            <a:ext cx="2231408" cy="5561573"/>
            <a:chOff x="4530725" y="2880400"/>
            <a:chExt cx="418300" cy="781875"/>
          </a:xfrm>
        </p:grpSpPr>
        <p:sp>
          <p:nvSpPr>
            <p:cNvPr id="338" name="Google Shape;338;p9"/>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39" name="Google Shape;339;p9"/>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40" name="Google Shape;340;p9"/>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41" name="Google Shape;341;p9"/>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42" name="Google Shape;342;p9"/>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43" name="Google Shape;343;p9"/>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44" name="Google Shape;344;p9"/>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45" name="Google Shape;345;p9"/>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46" name="Google Shape;346;p9"/>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47" name="Google Shape;347;p9"/>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48" name="Google Shape;348;p9"/>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49" name="Google Shape;349;p9"/>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50" name="Google Shape;350;p9"/>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51" name="Google Shape;351;p9"/>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52" name="Google Shape;352;p9"/>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spTree>
  </p:cSld>
  <p:clrMapOvr>
    <a:masterClrMapping/>
  </p:clrMapOvr>
  <p:transition spd="slow">
    <p:checke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3"/>
        <p:cNvGrpSpPr/>
        <p:nvPr/>
      </p:nvGrpSpPr>
      <p:grpSpPr>
        <a:xfrm>
          <a:off x="0" y="0"/>
          <a:ext cx="0" cy="0"/>
          <a:chOff x="0" y="0"/>
          <a:chExt cx="0" cy="0"/>
        </a:xfrm>
      </p:grpSpPr>
      <p:sp>
        <p:nvSpPr>
          <p:cNvPr id="354" name="Google Shape;354;p10"/>
          <p:cNvSpPr txBox="1">
            <a:spLocks noGrp="1"/>
          </p:cNvSpPr>
          <p:nvPr>
            <p:ph type="title"/>
          </p:nvPr>
        </p:nvSpPr>
        <p:spPr>
          <a:xfrm>
            <a:off x="844478" y="702562"/>
            <a:ext cx="9137734" cy="904124"/>
          </a:xfrm>
          <a:prstGeom prst="rect">
            <a:avLst/>
          </a:prstGeom>
          <a:noFill/>
          <a:ln>
            <a:noFill/>
          </a:ln>
        </p:spPr>
        <p:txBody>
          <a:bodyPr spcFirstLastPara="1" wrap="square" lIns="121225" tIns="121225" rIns="121225" bIns="1212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355" name="Google Shape;355;p10"/>
          <p:cNvSpPr/>
          <p:nvPr/>
        </p:nvSpPr>
        <p:spPr>
          <a:xfrm rot="-2002575">
            <a:off x="9765168" y="6563996"/>
            <a:ext cx="755441" cy="1007254"/>
          </a:xfrm>
          <a:prstGeom prst="mathPlus">
            <a:avLst>
              <a:gd name="adj1" fmla="val 23520"/>
            </a:avLst>
          </a:prstGeom>
          <a:solidFill>
            <a:schemeClr val="accent4"/>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nvGrpSpPr>
          <p:cNvPr id="356" name="Google Shape;356;p10"/>
          <p:cNvGrpSpPr/>
          <p:nvPr/>
        </p:nvGrpSpPr>
        <p:grpSpPr>
          <a:xfrm>
            <a:off x="510261" y="1679534"/>
            <a:ext cx="668436" cy="757317"/>
            <a:chOff x="4021700" y="2078100"/>
            <a:chExt cx="294125" cy="249900"/>
          </a:xfrm>
        </p:grpSpPr>
        <p:sp>
          <p:nvSpPr>
            <p:cNvPr id="357" name="Google Shape;357;p10"/>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58" name="Google Shape;358;p10"/>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359" name="Google Shape;359;p10"/>
          <p:cNvGrpSpPr/>
          <p:nvPr/>
        </p:nvGrpSpPr>
        <p:grpSpPr>
          <a:xfrm rot="4577290" flipH="1">
            <a:off x="-1717992" y="-758571"/>
            <a:ext cx="3497184" cy="2250045"/>
            <a:chOff x="4770475" y="2910125"/>
            <a:chExt cx="548975" cy="470975"/>
          </a:xfrm>
        </p:grpSpPr>
        <p:sp>
          <p:nvSpPr>
            <p:cNvPr id="360" name="Google Shape;360;p10"/>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61" name="Google Shape;361;p10"/>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62" name="Google Shape;362;p10"/>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63" name="Google Shape;363;p10"/>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64" name="Google Shape;364;p10"/>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65" name="Google Shape;365;p10"/>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366" name="Google Shape;366;p10"/>
          <p:cNvGrpSpPr/>
          <p:nvPr/>
        </p:nvGrpSpPr>
        <p:grpSpPr>
          <a:xfrm rot="4980100">
            <a:off x="-992935" y="6283991"/>
            <a:ext cx="2270967" cy="3183806"/>
            <a:chOff x="4530725" y="2880400"/>
            <a:chExt cx="418300" cy="781875"/>
          </a:xfrm>
        </p:grpSpPr>
        <p:sp>
          <p:nvSpPr>
            <p:cNvPr id="367" name="Google Shape;367;p10"/>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68" name="Google Shape;368;p10"/>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69" name="Google Shape;369;p10"/>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70" name="Google Shape;370;p10"/>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71" name="Google Shape;371;p10"/>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72" name="Google Shape;372;p10"/>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73" name="Google Shape;373;p10"/>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74" name="Google Shape;374;p10"/>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75" name="Google Shape;375;p10"/>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76" name="Google Shape;376;p10"/>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77" name="Google Shape;377;p10"/>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78" name="Google Shape;378;p10"/>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79" name="Google Shape;379;p10"/>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80" name="Google Shape;380;p10"/>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81" name="Google Shape;381;p10"/>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382" name="Google Shape;382;p10"/>
          <p:cNvGrpSpPr/>
          <p:nvPr/>
        </p:nvGrpSpPr>
        <p:grpSpPr>
          <a:xfrm rot="-5400000">
            <a:off x="9521477" y="-437272"/>
            <a:ext cx="2270953" cy="3183787"/>
            <a:chOff x="4530725" y="2880400"/>
            <a:chExt cx="418300" cy="781875"/>
          </a:xfrm>
        </p:grpSpPr>
        <p:sp>
          <p:nvSpPr>
            <p:cNvPr id="383" name="Google Shape;383;p10"/>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84" name="Google Shape;384;p10"/>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85" name="Google Shape;385;p10"/>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86" name="Google Shape;386;p10"/>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87" name="Google Shape;387;p10"/>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88" name="Google Shape;388;p10"/>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89" name="Google Shape;389;p10"/>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90" name="Google Shape;390;p10"/>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91" name="Google Shape;391;p10"/>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92" name="Google Shape;392;p10"/>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93" name="Google Shape;393;p10"/>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94" name="Google Shape;394;p10"/>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95" name="Google Shape;395;p10"/>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96" name="Google Shape;396;p10"/>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97" name="Google Shape;397;p10"/>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spTree>
  </p:cSld>
  <p:clrMapOvr>
    <a:masterClrMapping/>
  </p:clrMapOvr>
  <p:transition spd="slow">
    <p:checke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44478" y="702562"/>
            <a:ext cx="9137734" cy="904124"/>
          </a:xfrm>
          <a:prstGeom prst="rect">
            <a:avLst/>
          </a:prstGeom>
          <a:noFill/>
          <a:ln>
            <a:noFill/>
          </a:ln>
        </p:spPr>
        <p:txBody>
          <a:bodyPr spcFirstLastPara="1" wrap="square" lIns="121225" tIns="121225" rIns="121225" bIns="121225" anchor="t" anchorCtr="0">
            <a:noAutofit/>
          </a:bodyPr>
          <a:lstStyle>
            <a:lvl1pPr marR="0" lvl="0" algn="ctr" rtl="0">
              <a:lnSpc>
                <a:spcPct val="100000"/>
              </a:lnSpc>
              <a:spcBef>
                <a:spcPts val="0"/>
              </a:spcBef>
              <a:spcAft>
                <a:spcPts val="0"/>
              </a:spcAft>
              <a:buClr>
                <a:schemeClr val="dk1"/>
              </a:buClr>
              <a:buSzPts val="2800"/>
              <a:buFont typeface="Lexend"/>
              <a:buNone/>
              <a:defRPr sz="2800" b="1" i="0" u="none" strike="noStrike" cap="none">
                <a:solidFill>
                  <a:schemeClr val="dk1"/>
                </a:solidFill>
                <a:latin typeface="Lexend"/>
                <a:ea typeface="Lexend"/>
                <a:cs typeface="Lexend"/>
                <a:sym typeface="Lexend"/>
              </a:defRPr>
            </a:lvl1pPr>
            <a:lvl2pPr marR="0" lvl="1" algn="ctr" rtl="0">
              <a:lnSpc>
                <a:spcPct val="100000"/>
              </a:lnSpc>
              <a:spcBef>
                <a:spcPts val="0"/>
              </a:spcBef>
              <a:spcAft>
                <a:spcPts val="0"/>
              </a:spcAft>
              <a:buClr>
                <a:schemeClr val="dk1"/>
              </a:buClr>
              <a:buSzPts val="2800"/>
              <a:buFont typeface="Lexend"/>
              <a:buNone/>
              <a:defRPr sz="2800" b="1" i="0" u="none" strike="noStrike" cap="none">
                <a:solidFill>
                  <a:schemeClr val="dk1"/>
                </a:solidFill>
                <a:latin typeface="Lexend"/>
                <a:ea typeface="Lexend"/>
                <a:cs typeface="Lexend"/>
                <a:sym typeface="Lexend"/>
              </a:defRPr>
            </a:lvl2pPr>
            <a:lvl3pPr marR="0" lvl="2" algn="ctr" rtl="0">
              <a:lnSpc>
                <a:spcPct val="100000"/>
              </a:lnSpc>
              <a:spcBef>
                <a:spcPts val="0"/>
              </a:spcBef>
              <a:spcAft>
                <a:spcPts val="0"/>
              </a:spcAft>
              <a:buClr>
                <a:schemeClr val="dk1"/>
              </a:buClr>
              <a:buSzPts val="2800"/>
              <a:buFont typeface="Lexend"/>
              <a:buNone/>
              <a:defRPr sz="2800" b="1" i="0" u="none" strike="noStrike" cap="none">
                <a:solidFill>
                  <a:schemeClr val="dk1"/>
                </a:solidFill>
                <a:latin typeface="Lexend"/>
                <a:ea typeface="Lexend"/>
                <a:cs typeface="Lexend"/>
                <a:sym typeface="Lexend"/>
              </a:defRPr>
            </a:lvl3pPr>
            <a:lvl4pPr marR="0" lvl="3" algn="ctr" rtl="0">
              <a:lnSpc>
                <a:spcPct val="100000"/>
              </a:lnSpc>
              <a:spcBef>
                <a:spcPts val="0"/>
              </a:spcBef>
              <a:spcAft>
                <a:spcPts val="0"/>
              </a:spcAft>
              <a:buClr>
                <a:schemeClr val="dk1"/>
              </a:buClr>
              <a:buSzPts val="2800"/>
              <a:buFont typeface="Lexend"/>
              <a:buNone/>
              <a:defRPr sz="2800" b="1" i="0" u="none" strike="noStrike" cap="none">
                <a:solidFill>
                  <a:schemeClr val="dk1"/>
                </a:solidFill>
                <a:latin typeface="Lexend"/>
                <a:ea typeface="Lexend"/>
                <a:cs typeface="Lexend"/>
                <a:sym typeface="Lexend"/>
              </a:defRPr>
            </a:lvl4pPr>
            <a:lvl5pPr marR="0" lvl="4" algn="ctr" rtl="0">
              <a:lnSpc>
                <a:spcPct val="100000"/>
              </a:lnSpc>
              <a:spcBef>
                <a:spcPts val="0"/>
              </a:spcBef>
              <a:spcAft>
                <a:spcPts val="0"/>
              </a:spcAft>
              <a:buClr>
                <a:schemeClr val="dk1"/>
              </a:buClr>
              <a:buSzPts val="2800"/>
              <a:buFont typeface="Lexend"/>
              <a:buNone/>
              <a:defRPr sz="2800" b="1" i="0" u="none" strike="noStrike" cap="none">
                <a:solidFill>
                  <a:schemeClr val="dk1"/>
                </a:solidFill>
                <a:latin typeface="Lexend"/>
                <a:ea typeface="Lexend"/>
                <a:cs typeface="Lexend"/>
                <a:sym typeface="Lexend"/>
              </a:defRPr>
            </a:lvl5pPr>
            <a:lvl6pPr marR="0" lvl="5" algn="ctr" rtl="0">
              <a:lnSpc>
                <a:spcPct val="100000"/>
              </a:lnSpc>
              <a:spcBef>
                <a:spcPts val="0"/>
              </a:spcBef>
              <a:spcAft>
                <a:spcPts val="0"/>
              </a:spcAft>
              <a:buClr>
                <a:schemeClr val="dk1"/>
              </a:buClr>
              <a:buSzPts val="2800"/>
              <a:buFont typeface="Lexend"/>
              <a:buNone/>
              <a:defRPr sz="2800" b="1" i="0" u="none" strike="noStrike" cap="none">
                <a:solidFill>
                  <a:schemeClr val="dk1"/>
                </a:solidFill>
                <a:latin typeface="Lexend"/>
                <a:ea typeface="Lexend"/>
                <a:cs typeface="Lexend"/>
                <a:sym typeface="Lexend"/>
              </a:defRPr>
            </a:lvl6pPr>
            <a:lvl7pPr marR="0" lvl="6" algn="ctr" rtl="0">
              <a:lnSpc>
                <a:spcPct val="100000"/>
              </a:lnSpc>
              <a:spcBef>
                <a:spcPts val="0"/>
              </a:spcBef>
              <a:spcAft>
                <a:spcPts val="0"/>
              </a:spcAft>
              <a:buClr>
                <a:schemeClr val="dk1"/>
              </a:buClr>
              <a:buSzPts val="2800"/>
              <a:buFont typeface="Lexend"/>
              <a:buNone/>
              <a:defRPr sz="2800" b="1" i="0" u="none" strike="noStrike" cap="none">
                <a:solidFill>
                  <a:schemeClr val="dk1"/>
                </a:solidFill>
                <a:latin typeface="Lexend"/>
                <a:ea typeface="Lexend"/>
                <a:cs typeface="Lexend"/>
                <a:sym typeface="Lexend"/>
              </a:defRPr>
            </a:lvl7pPr>
            <a:lvl8pPr marR="0" lvl="7" algn="ctr" rtl="0">
              <a:lnSpc>
                <a:spcPct val="100000"/>
              </a:lnSpc>
              <a:spcBef>
                <a:spcPts val="0"/>
              </a:spcBef>
              <a:spcAft>
                <a:spcPts val="0"/>
              </a:spcAft>
              <a:buClr>
                <a:schemeClr val="dk1"/>
              </a:buClr>
              <a:buSzPts val="2800"/>
              <a:buFont typeface="Lexend"/>
              <a:buNone/>
              <a:defRPr sz="2800" b="1" i="0" u="none" strike="noStrike" cap="none">
                <a:solidFill>
                  <a:schemeClr val="dk1"/>
                </a:solidFill>
                <a:latin typeface="Lexend"/>
                <a:ea typeface="Lexend"/>
                <a:cs typeface="Lexend"/>
                <a:sym typeface="Lexend"/>
              </a:defRPr>
            </a:lvl8pPr>
            <a:lvl9pPr marR="0" lvl="8" algn="ctr" rtl="0">
              <a:lnSpc>
                <a:spcPct val="100000"/>
              </a:lnSpc>
              <a:spcBef>
                <a:spcPts val="0"/>
              </a:spcBef>
              <a:spcAft>
                <a:spcPts val="0"/>
              </a:spcAft>
              <a:buClr>
                <a:schemeClr val="dk1"/>
              </a:buClr>
              <a:buSzPts val="2800"/>
              <a:buFont typeface="Lexend"/>
              <a:buNone/>
              <a:defRPr sz="2800" b="1" i="0" u="none" strike="noStrike" cap="none">
                <a:solidFill>
                  <a:schemeClr val="dk1"/>
                </a:solidFill>
                <a:latin typeface="Lexend"/>
                <a:ea typeface="Lexend"/>
                <a:cs typeface="Lexend"/>
                <a:sym typeface="Lexend"/>
              </a:defRPr>
            </a:lvl9pPr>
          </a:lstStyle>
          <a:p>
            <a:endParaRPr/>
          </a:p>
        </p:txBody>
      </p:sp>
      <p:sp>
        <p:nvSpPr>
          <p:cNvPr id="7" name="Google Shape;7;p1"/>
          <p:cNvSpPr txBox="1">
            <a:spLocks noGrp="1"/>
          </p:cNvSpPr>
          <p:nvPr>
            <p:ph type="body" idx="1"/>
          </p:nvPr>
        </p:nvSpPr>
        <p:spPr>
          <a:xfrm>
            <a:off x="844478" y="1819416"/>
            <a:ext cx="9137734" cy="5393484"/>
          </a:xfrm>
          <a:prstGeom prst="rect">
            <a:avLst/>
          </a:prstGeom>
          <a:noFill/>
          <a:ln>
            <a:noFill/>
          </a:ln>
        </p:spPr>
        <p:txBody>
          <a:bodyPr spcFirstLastPara="1" wrap="square" lIns="121225" tIns="121225" rIns="121225" bIns="121225" anchor="t" anchorCtr="0">
            <a:noAutofit/>
          </a:bodyPr>
          <a:lstStyle>
            <a:lvl1pPr marL="457200" marR="0" lvl="0" indent="-317500" algn="l" rtl="0">
              <a:lnSpc>
                <a:spcPct val="100000"/>
              </a:lnSpc>
              <a:spcBef>
                <a:spcPts val="0"/>
              </a:spcBef>
              <a:spcAft>
                <a:spcPts val="0"/>
              </a:spcAft>
              <a:buClr>
                <a:schemeClr val="dk1"/>
              </a:buClr>
              <a:buSzPts val="1400"/>
              <a:buFont typeface="Lexend Light"/>
              <a:buChar char="●"/>
              <a:defRPr sz="1900" b="0" i="0" u="none" strike="noStrike" cap="none">
                <a:solidFill>
                  <a:schemeClr val="dk1"/>
                </a:solidFill>
                <a:latin typeface="Lexend Light"/>
                <a:ea typeface="Lexend Light"/>
                <a:cs typeface="Lexend Light"/>
                <a:sym typeface="Lexend Light"/>
              </a:defRPr>
            </a:lvl1pPr>
            <a:lvl2pPr marL="914400" marR="0" lvl="1" indent="-317500" algn="l" rtl="0">
              <a:lnSpc>
                <a:spcPct val="100000"/>
              </a:lnSpc>
              <a:spcBef>
                <a:spcPts val="0"/>
              </a:spcBef>
              <a:spcAft>
                <a:spcPts val="0"/>
              </a:spcAft>
              <a:buClr>
                <a:schemeClr val="dk1"/>
              </a:buClr>
              <a:buSzPts val="1400"/>
              <a:buFont typeface="Lexend Light"/>
              <a:buChar char="○"/>
              <a:defRPr sz="1900" b="0" i="0" u="none" strike="noStrike" cap="none">
                <a:solidFill>
                  <a:schemeClr val="dk1"/>
                </a:solidFill>
                <a:latin typeface="Lexend Light"/>
                <a:ea typeface="Lexend Light"/>
                <a:cs typeface="Lexend Light"/>
                <a:sym typeface="Lexend Light"/>
              </a:defRPr>
            </a:lvl2pPr>
            <a:lvl3pPr marL="1371600" marR="0" lvl="2" indent="-317500" algn="l" rtl="0">
              <a:lnSpc>
                <a:spcPct val="100000"/>
              </a:lnSpc>
              <a:spcBef>
                <a:spcPts val="0"/>
              </a:spcBef>
              <a:spcAft>
                <a:spcPts val="0"/>
              </a:spcAft>
              <a:buClr>
                <a:schemeClr val="dk1"/>
              </a:buClr>
              <a:buSzPts val="1400"/>
              <a:buFont typeface="Lexend Light"/>
              <a:buChar char="■"/>
              <a:defRPr sz="1900" b="0" i="0" u="none" strike="noStrike" cap="none">
                <a:solidFill>
                  <a:schemeClr val="dk1"/>
                </a:solidFill>
                <a:latin typeface="Lexend Light"/>
                <a:ea typeface="Lexend Light"/>
                <a:cs typeface="Lexend Light"/>
                <a:sym typeface="Lexend Light"/>
              </a:defRPr>
            </a:lvl3pPr>
            <a:lvl4pPr marL="1828800" marR="0" lvl="3" indent="-317500" algn="l" rtl="0">
              <a:lnSpc>
                <a:spcPct val="100000"/>
              </a:lnSpc>
              <a:spcBef>
                <a:spcPts val="0"/>
              </a:spcBef>
              <a:spcAft>
                <a:spcPts val="0"/>
              </a:spcAft>
              <a:buClr>
                <a:schemeClr val="dk1"/>
              </a:buClr>
              <a:buSzPts val="1400"/>
              <a:buFont typeface="Lexend Light"/>
              <a:buChar char="●"/>
              <a:defRPr sz="1900" b="0" i="0" u="none" strike="noStrike" cap="none">
                <a:solidFill>
                  <a:schemeClr val="dk1"/>
                </a:solidFill>
                <a:latin typeface="Lexend Light"/>
                <a:ea typeface="Lexend Light"/>
                <a:cs typeface="Lexend Light"/>
                <a:sym typeface="Lexend Light"/>
              </a:defRPr>
            </a:lvl4pPr>
            <a:lvl5pPr marL="2286000" marR="0" lvl="4" indent="-317500" algn="l" rtl="0">
              <a:lnSpc>
                <a:spcPct val="100000"/>
              </a:lnSpc>
              <a:spcBef>
                <a:spcPts val="0"/>
              </a:spcBef>
              <a:spcAft>
                <a:spcPts val="0"/>
              </a:spcAft>
              <a:buClr>
                <a:schemeClr val="dk1"/>
              </a:buClr>
              <a:buSzPts val="1400"/>
              <a:buFont typeface="Lexend Light"/>
              <a:buChar char="○"/>
              <a:defRPr sz="1900" b="0" i="0" u="none" strike="noStrike" cap="none">
                <a:solidFill>
                  <a:schemeClr val="dk1"/>
                </a:solidFill>
                <a:latin typeface="Lexend Light"/>
                <a:ea typeface="Lexend Light"/>
                <a:cs typeface="Lexend Light"/>
                <a:sym typeface="Lexend Light"/>
              </a:defRPr>
            </a:lvl5pPr>
            <a:lvl6pPr marL="2743200" marR="0" lvl="5" indent="-317500" algn="l" rtl="0">
              <a:lnSpc>
                <a:spcPct val="100000"/>
              </a:lnSpc>
              <a:spcBef>
                <a:spcPts val="0"/>
              </a:spcBef>
              <a:spcAft>
                <a:spcPts val="0"/>
              </a:spcAft>
              <a:buClr>
                <a:schemeClr val="dk1"/>
              </a:buClr>
              <a:buSzPts val="1400"/>
              <a:buFont typeface="Lexend Light"/>
              <a:buChar char="■"/>
              <a:defRPr sz="1900" b="0" i="0" u="none" strike="noStrike" cap="none">
                <a:solidFill>
                  <a:schemeClr val="dk1"/>
                </a:solidFill>
                <a:latin typeface="Lexend Light"/>
                <a:ea typeface="Lexend Light"/>
                <a:cs typeface="Lexend Light"/>
                <a:sym typeface="Lexend Light"/>
              </a:defRPr>
            </a:lvl6pPr>
            <a:lvl7pPr marL="3200400" marR="0" lvl="6" indent="-317500" algn="l" rtl="0">
              <a:lnSpc>
                <a:spcPct val="100000"/>
              </a:lnSpc>
              <a:spcBef>
                <a:spcPts val="0"/>
              </a:spcBef>
              <a:spcAft>
                <a:spcPts val="0"/>
              </a:spcAft>
              <a:buClr>
                <a:schemeClr val="dk1"/>
              </a:buClr>
              <a:buSzPts val="1400"/>
              <a:buFont typeface="Lexend Light"/>
              <a:buChar char="●"/>
              <a:defRPr sz="1900" b="0" i="0" u="none" strike="noStrike" cap="none">
                <a:solidFill>
                  <a:schemeClr val="dk1"/>
                </a:solidFill>
                <a:latin typeface="Lexend Light"/>
                <a:ea typeface="Lexend Light"/>
                <a:cs typeface="Lexend Light"/>
                <a:sym typeface="Lexend Light"/>
              </a:defRPr>
            </a:lvl7pPr>
            <a:lvl8pPr marL="3657600" marR="0" lvl="7" indent="-317500" algn="l" rtl="0">
              <a:lnSpc>
                <a:spcPct val="100000"/>
              </a:lnSpc>
              <a:spcBef>
                <a:spcPts val="0"/>
              </a:spcBef>
              <a:spcAft>
                <a:spcPts val="0"/>
              </a:spcAft>
              <a:buClr>
                <a:schemeClr val="dk1"/>
              </a:buClr>
              <a:buSzPts val="1400"/>
              <a:buFont typeface="Lexend Light"/>
              <a:buChar char="○"/>
              <a:defRPr sz="1900" b="0" i="0" u="none" strike="noStrike" cap="none">
                <a:solidFill>
                  <a:schemeClr val="dk1"/>
                </a:solidFill>
                <a:latin typeface="Lexend Light"/>
                <a:ea typeface="Lexend Light"/>
                <a:cs typeface="Lexend Light"/>
                <a:sym typeface="Lexend Light"/>
              </a:defRPr>
            </a:lvl8pPr>
            <a:lvl9pPr marL="4114800" marR="0" lvl="8" indent="-317500" algn="l" rtl="0">
              <a:lnSpc>
                <a:spcPct val="100000"/>
              </a:lnSpc>
              <a:spcBef>
                <a:spcPts val="0"/>
              </a:spcBef>
              <a:spcAft>
                <a:spcPts val="0"/>
              </a:spcAft>
              <a:buClr>
                <a:schemeClr val="dk1"/>
              </a:buClr>
              <a:buSzPts val="1400"/>
              <a:buFont typeface="Lexend Light"/>
              <a:buChar char="■"/>
              <a:defRPr sz="1900" b="0" i="0" u="none" strike="noStrike" cap="none">
                <a:solidFill>
                  <a:schemeClr val="dk1"/>
                </a:solidFill>
                <a:latin typeface="Lexend Light"/>
                <a:ea typeface="Lexend Light"/>
                <a:cs typeface="Lexend Light"/>
                <a:sym typeface="Lexen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spd="slow">
    <p:checker dir="vert"/>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655"/>
        <p:cNvGrpSpPr/>
        <p:nvPr/>
      </p:nvGrpSpPr>
      <p:grpSpPr>
        <a:xfrm>
          <a:off x="0" y="0"/>
          <a:ext cx="0" cy="0"/>
          <a:chOff x="0" y="0"/>
          <a:chExt cx="0" cy="0"/>
        </a:xfrm>
      </p:grpSpPr>
      <p:sp>
        <p:nvSpPr>
          <p:cNvPr id="656" name="Google Shape;656;p18"/>
          <p:cNvSpPr txBox="1">
            <a:spLocks noGrp="1"/>
          </p:cNvSpPr>
          <p:nvPr>
            <p:ph type="title"/>
          </p:nvPr>
        </p:nvSpPr>
        <p:spPr>
          <a:xfrm>
            <a:off x="1264660" y="1473641"/>
            <a:ext cx="8344199" cy="761567"/>
          </a:xfrm>
          <a:prstGeom prst="rect">
            <a:avLst/>
          </a:prstGeom>
          <a:noFill/>
          <a:ln>
            <a:noFill/>
          </a:ln>
        </p:spPr>
        <p:txBody>
          <a:bodyPr spcFirstLastPara="1" wrap="square" lIns="121225" tIns="121225" rIns="121225" bIns="121225" anchor="t" anchorCtr="0">
            <a:noAutofit/>
          </a:bodyPr>
          <a:lstStyle>
            <a:lvl1pPr marR="0" lvl="0"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1pPr>
            <a:lvl2pPr marR="0" lvl="1"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2pPr>
            <a:lvl3pPr marR="0" lvl="2"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3pPr>
            <a:lvl4pPr marR="0" lvl="3"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4pPr>
            <a:lvl5pPr marR="0" lvl="4"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5pPr>
            <a:lvl6pPr marR="0" lvl="5"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6pPr>
            <a:lvl7pPr marR="0" lvl="6"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7pPr>
            <a:lvl8pPr marR="0" lvl="7"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8pPr>
            <a:lvl9pPr marR="0" lvl="8" algn="ctr" rtl="0">
              <a:lnSpc>
                <a:spcPct val="100000"/>
              </a:lnSpc>
              <a:spcBef>
                <a:spcPts val="0"/>
              </a:spcBef>
              <a:spcAft>
                <a:spcPts val="0"/>
              </a:spcAft>
              <a:buClr>
                <a:srgbClr val="FFFFFF"/>
              </a:buClr>
              <a:buSzPts val="2400"/>
              <a:buFont typeface="Arial"/>
              <a:buNone/>
              <a:defRPr sz="2400" b="0" i="0" u="none" strike="noStrike" cap="none">
                <a:solidFill>
                  <a:srgbClr val="FFFFFF"/>
                </a:solidFill>
                <a:latin typeface="Arial"/>
                <a:ea typeface="Arial"/>
                <a:cs typeface="Arial"/>
                <a:sym typeface="Arial"/>
              </a:defRPr>
            </a:lvl9pPr>
          </a:lstStyle>
          <a:p>
            <a:endParaRPr/>
          </a:p>
        </p:txBody>
      </p:sp>
      <p:sp>
        <p:nvSpPr>
          <p:cNvPr id="657" name="Google Shape;657;p18"/>
          <p:cNvSpPr txBox="1">
            <a:spLocks noGrp="1"/>
          </p:cNvSpPr>
          <p:nvPr>
            <p:ph type="body" idx="1"/>
          </p:nvPr>
        </p:nvSpPr>
        <p:spPr>
          <a:xfrm>
            <a:off x="1264660" y="2676613"/>
            <a:ext cx="8344199" cy="3949917"/>
          </a:xfrm>
          <a:prstGeom prst="rect">
            <a:avLst/>
          </a:prstGeom>
          <a:noFill/>
          <a:ln>
            <a:noFill/>
          </a:ln>
        </p:spPr>
        <p:txBody>
          <a:bodyPr spcFirstLastPara="1" wrap="square" lIns="121225" tIns="121225" rIns="121225" bIns="121225" anchor="t" anchorCtr="0">
            <a:noAutofit/>
          </a:bodyPr>
          <a:lstStyle>
            <a:lvl1pPr marL="457200" marR="0" lvl="0"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1pPr>
            <a:lvl2pPr marL="914400" marR="0" lvl="1"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2pPr>
            <a:lvl3pPr marL="1371600" marR="0" lvl="2"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3pPr>
            <a:lvl4pPr marL="1828800" marR="0" lvl="3"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4pPr>
            <a:lvl5pPr marL="2286000" marR="0" lvl="4"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5pPr>
            <a:lvl6pPr marL="2743200" marR="0" lvl="5"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6pPr>
            <a:lvl7pPr marL="3200400" marR="0" lvl="6"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7pPr>
            <a:lvl8pPr marL="3657600" marR="0" lvl="7"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8pPr>
            <a:lvl9pPr marL="4114800" marR="0" lvl="8" indent="-298450" algn="l" rtl="0">
              <a:lnSpc>
                <a:spcPct val="115000"/>
              </a:lnSpc>
              <a:spcBef>
                <a:spcPts val="0"/>
              </a:spcBef>
              <a:spcAft>
                <a:spcPts val="0"/>
              </a:spcAft>
              <a:buClr>
                <a:srgbClr val="435D74"/>
              </a:buClr>
              <a:buSzPts val="1100"/>
              <a:buFont typeface="Proxima Nova"/>
              <a:buChar char="■"/>
              <a:defRPr sz="1100" b="0" i="0" u="none" strike="noStrike" cap="none">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4" r:id="rId1"/>
  </p:sldLayoutIdLst>
  <p:transition spd="slow">
    <p:checker dir="vert"/>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hyperlink" Target="https://docs.google.com/spreadsheets/d/1wQW82vRvIvt1ZwaRWi33qJ8tUjsgO8Iog4vQftVWpbQ/copy#gid=1364826426" TargetMode="External"/><Relationship Id="rId2" Type="http://schemas.openxmlformats.org/officeDocument/2006/relationships/notesSlide" Target="../notesSlides/notesSlide42.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hyperlink" Target="https://academy.oracle.com/en/oa-web-overview.html" TargetMode="External"/><Relationship Id="rId2" Type="http://schemas.openxmlformats.org/officeDocument/2006/relationships/notesSlide" Target="../notesSlides/notesSlide45.xml"/><Relationship Id="rId1" Type="http://schemas.openxmlformats.org/officeDocument/2006/relationships/slideLayout" Target="../slideLayouts/slideLayout11.xml"/><Relationship Id="rId4" Type="http://schemas.openxmlformats.org/officeDocument/2006/relationships/hyperlink" Target="https://tuneam.files.wordpress.com/2014/10/reguli-intre-relatii.pdf"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20"/>
          <p:cNvSpPr/>
          <p:nvPr/>
        </p:nvSpPr>
        <p:spPr>
          <a:xfrm>
            <a:off x="6416188" y="1965723"/>
            <a:ext cx="5808011" cy="7744016"/>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665" name="Google Shape;665;p20"/>
          <p:cNvSpPr txBox="1">
            <a:spLocks noGrp="1"/>
          </p:cNvSpPr>
          <p:nvPr>
            <p:ph type="ctrTitle"/>
          </p:nvPr>
        </p:nvSpPr>
        <p:spPr>
          <a:xfrm>
            <a:off x="912780" y="2131205"/>
            <a:ext cx="5671153" cy="2449543"/>
          </a:xfrm>
          <a:prstGeom prst="rect">
            <a:avLst/>
          </a:prstGeom>
          <a:solidFill>
            <a:srgbClr val="E7E7FC"/>
          </a:solidFill>
          <a:ln>
            <a:noFill/>
          </a:ln>
        </p:spPr>
        <p:txBody>
          <a:bodyPr spcFirstLastPara="1" wrap="square" lIns="121225" tIns="121225" rIns="121225" bIns="121225" anchor="b" anchorCtr="0">
            <a:noAutofit/>
          </a:bodyPr>
          <a:lstStyle/>
          <a:p>
            <a:pPr marL="0" lvl="0" indent="0" algn="l" rtl="0">
              <a:lnSpc>
                <a:spcPct val="100000"/>
              </a:lnSpc>
              <a:spcBef>
                <a:spcPts val="0"/>
              </a:spcBef>
              <a:spcAft>
                <a:spcPts val="0"/>
              </a:spcAft>
              <a:buSzPts val="5200"/>
              <a:buNone/>
            </a:pPr>
            <a:r>
              <a:rPr lang="en-GB">
                <a:solidFill>
                  <a:srgbClr val="B8B8F7"/>
                </a:solidFill>
              </a:rPr>
              <a:t>Clinica YDAHealth</a:t>
            </a:r>
            <a:endParaRPr>
              <a:solidFill>
                <a:srgbClr val="B8B8F7"/>
              </a:solidFill>
            </a:endParaRPr>
          </a:p>
        </p:txBody>
      </p:sp>
      <p:sp>
        <p:nvSpPr>
          <p:cNvPr id="666" name="Google Shape;666;p20"/>
          <p:cNvSpPr txBox="1">
            <a:spLocks noGrp="1"/>
          </p:cNvSpPr>
          <p:nvPr>
            <p:ph type="subTitle" idx="1"/>
          </p:nvPr>
        </p:nvSpPr>
        <p:spPr>
          <a:xfrm>
            <a:off x="845807" y="4783492"/>
            <a:ext cx="4567715" cy="855451"/>
          </a:xfrm>
          <a:prstGeom prst="rect">
            <a:avLst/>
          </a:prstGeom>
          <a:solidFill>
            <a:srgbClr val="E29AE5"/>
          </a:solidFill>
          <a:ln>
            <a:noFill/>
          </a:ln>
        </p:spPr>
        <p:txBody>
          <a:bodyPr spcFirstLastPara="1" wrap="square" lIns="121225" tIns="121225" rIns="121225" bIns="121225" anchor="t" anchorCtr="0">
            <a:noAutofit/>
          </a:bodyPr>
          <a:lstStyle/>
          <a:p>
            <a:pPr marL="457200" lvl="0" indent="-317500" algn="l" rtl="0">
              <a:lnSpc>
                <a:spcPct val="100000"/>
              </a:lnSpc>
              <a:spcBef>
                <a:spcPts val="0"/>
              </a:spcBef>
              <a:spcAft>
                <a:spcPts val="0"/>
              </a:spcAft>
              <a:buSzPts val="2800"/>
              <a:buNone/>
            </a:pPr>
            <a:r>
              <a:rPr lang="en-GB"/>
              <a:t>-Proiect realizat de Luchian Eliza Raluca- </a:t>
            </a:r>
            <a:endParaRPr/>
          </a:p>
          <a:p>
            <a:pPr marL="457200" lvl="0" indent="-317500" algn="l" rtl="0">
              <a:lnSpc>
                <a:spcPct val="100000"/>
              </a:lnSpc>
              <a:spcBef>
                <a:spcPts val="0"/>
              </a:spcBef>
              <a:spcAft>
                <a:spcPts val="0"/>
              </a:spcAft>
              <a:buSzPts val="2800"/>
              <a:buNone/>
            </a:pPr>
            <a:r>
              <a:rPr lang="en-GB"/>
              <a:t/>
            </a:r>
            <a:br>
              <a:rPr lang="en-GB"/>
            </a:br>
            <a:endParaRPr/>
          </a:p>
        </p:txBody>
      </p:sp>
      <p:cxnSp>
        <p:nvCxnSpPr>
          <p:cNvPr id="667" name="Google Shape;667;p20"/>
          <p:cNvCxnSpPr/>
          <p:nvPr/>
        </p:nvCxnSpPr>
        <p:spPr>
          <a:xfrm>
            <a:off x="844478" y="4626294"/>
            <a:ext cx="4135691" cy="0"/>
          </a:xfrm>
          <a:prstGeom prst="straightConnector1">
            <a:avLst/>
          </a:prstGeom>
          <a:noFill/>
          <a:ln w="19050" cap="rnd" cmpd="sng">
            <a:solidFill>
              <a:schemeClr val="dk1"/>
            </a:solidFill>
            <a:prstDash val="solid"/>
            <a:round/>
            <a:headEnd type="none" w="sm" len="sm"/>
            <a:tailEnd type="none" w="sm" len="sm"/>
          </a:ln>
        </p:spPr>
      </p:cxnSp>
      <p:grpSp>
        <p:nvGrpSpPr>
          <p:cNvPr id="668" name="Google Shape;668;p20"/>
          <p:cNvGrpSpPr/>
          <p:nvPr/>
        </p:nvGrpSpPr>
        <p:grpSpPr>
          <a:xfrm rot="1538803">
            <a:off x="6546947" y="1927729"/>
            <a:ext cx="654953" cy="742000"/>
            <a:chOff x="4021700" y="2078100"/>
            <a:chExt cx="294125" cy="249900"/>
          </a:xfrm>
        </p:grpSpPr>
        <p:sp>
          <p:nvSpPr>
            <p:cNvPr id="669" name="Google Shape;669;p20"/>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670" name="Google Shape;670;p20"/>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sp>
        <p:nvSpPr>
          <p:cNvPr id="671" name="Google Shape;671;p20"/>
          <p:cNvSpPr/>
          <p:nvPr/>
        </p:nvSpPr>
        <p:spPr>
          <a:xfrm>
            <a:off x="9502475" y="991058"/>
            <a:ext cx="1673267" cy="1831126"/>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4"/>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nvGrpSpPr>
          <p:cNvPr id="672" name="Google Shape;672;p20"/>
          <p:cNvGrpSpPr/>
          <p:nvPr/>
        </p:nvGrpSpPr>
        <p:grpSpPr>
          <a:xfrm rot="3556025">
            <a:off x="499475" y="6058388"/>
            <a:ext cx="1685677" cy="1195043"/>
            <a:chOff x="7608325" y="2238725"/>
            <a:chExt cx="542950" cy="513225"/>
          </a:xfrm>
        </p:grpSpPr>
        <p:sp>
          <p:nvSpPr>
            <p:cNvPr id="673" name="Google Shape;673;p20"/>
            <p:cNvSpPr/>
            <p:nvPr/>
          </p:nvSpPr>
          <p:spPr>
            <a:xfrm>
              <a:off x="7608325" y="2238725"/>
              <a:ext cx="542950" cy="513225"/>
            </a:xfrm>
            <a:custGeom>
              <a:avLst/>
              <a:gdLst/>
              <a:ahLst/>
              <a:cxnLst/>
              <a:rect l="l" t="t" r="r" b="b"/>
              <a:pathLst>
                <a:path w="21718" h="20529" extrusionOk="0">
                  <a:moveTo>
                    <a:pt x="16798" y="0"/>
                  </a:moveTo>
                  <a:cubicBezTo>
                    <a:pt x="16437" y="0"/>
                    <a:pt x="16074" y="132"/>
                    <a:pt x="15787" y="397"/>
                  </a:cubicBezTo>
                  <a:lnTo>
                    <a:pt x="639" y="14416"/>
                  </a:lnTo>
                  <a:cubicBezTo>
                    <a:pt x="37" y="14975"/>
                    <a:pt x="1" y="15917"/>
                    <a:pt x="559" y="16522"/>
                  </a:cubicBezTo>
                  <a:lnTo>
                    <a:pt x="3826" y="20052"/>
                  </a:lnTo>
                  <a:cubicBezTo>
                    <a:pt x="4119" y="20369"/>
                    <a:pt x="4519" y="20529"/>
                    <a:pt x="4919" y="20529"/>
                  </a:cubicBezTo>
                  <a:cubicBezTo>
                    <a:pt x="5281" y="20529"/>
                    <a:pt x="5644" y="20398"/>
                    <a:pt x="5931" y="20134"/>
                  </a:cubicBezTo>
                  <a:lnTo>
                    <a:pt x="21077" y="6114"/>
                  </a:lnTo>
                  <a:cubicBezTo>
                    <a:pt x="21682" y="5556"/>
                    <a:pt x="21718" y="4613"/>
                    <a:pt x="21159" y="4009"/>
                  </a:cubicBezTo>
                  <a:lnTo>
                    <a:pt x="17891" y="478"/>
                  </a:lnTo>
                  <a:cubicBezTo>
                    <a:pt x="17597" y="161"/>
                    <a:pt x="17199" y="0"/>
                    <a:pt x="1679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674" name="Google Shape;674;p20"/>
            <p:cNvSpPr/>
            <p:nvPr/>
          </p:nvSpPr>
          <p:spPr>
            <a:xfrm>
              <a:off x="7769125" y="2386550"/>
              <a:ext cx="221300" cy="217575"/>
            </a:xfrm>
            <a:custGeom>
              <a:avLst/>
              <a:gdLst/>
              <a:ahLst/>
              <a:cxnLst/>
              <a:rect l="l" t="t" r="r" b="b"/>
              <a:pathLst>
                <a:path w="8852" h="8703" extrusionOk="0">
                  <a:moveTo>
                    <a:pt x="5133" y="0"/>
                  </a:moveTo>
                  <a:cubicBezTo>
                    <a:pt x="5061" y="0"/>
                    <a:pt x="4989" y="26"/>
                    <a:pt x="4932" y="80"/>
                  </a:cubicBezTo>
                  <a:lnTo>
                    <a:pt x="128" y="4524"/>
                  </a:lnTo>
                  <a:cubicBezTo>
                    <a:pt x="8" y="4636"/>
                    <a:pt x="1" y="4824"/>
                    <a:pt x="113" y="4946"/>
                  </a:cubicBezTo>
                  <a:lnTo>
                    <a:pt x="3503" y="8608"/>
                  </a:lnTo>
                  <a:cubicBezTo>
                    <a:pt x="3561" y="8670"/>
                    <a:pt x="3640" y="8702"/>
                    <a:pt x="3720" y="8702"/>
                  </a:cubicBezTo>
                  <a:cubicBezTo>
                    <a:pt x="3792" y="8702"/>
                    <a:pt x="3865" y="8676"/>
                    <a:pt x="3923" y="8623"/>
                  </a:cubicBezTo>
                  <a:lnTo>
                    <a:pt x="8725" y="4178"/>
                  </a:lnTo>
                  <a:cubicBezTo>
                    <a:pt x="8846" y="4068"/>
                    <a:pt x="8852" y="3878"/>
                    <a:pt x="8742" y="3758"/>
                  </a:cubicBezTo>
                  <a:lnTo>
                    <a:pt x="5352" y="95"/>
                  </a:lnTo>
                  <a:cubicBezTo>
                    <a:pt x="5293" y="32"/>
                    <a:pt x="5213" y="0"/>
                    <a:pt x="513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675" name="Google Shape;675;p20"/>
            <p:cNvSpPr/>
            <p:nvPr/>
          </p:nvSpPr>
          <p:spPr>
            <a:xfrm>
              <a:off x="7663525" y="2602400"/>
              <a:ext cx="32650" cy="24550"/>
            </a:xfrm>
            <a:custGeom>
              <a:avLst/>
              <a:gdLst/>
              <a:ahLst/>
              <a:cxnLst/>
              <a:rect l="l" t="t" r="r" b="b"/>
              <a:pathLst>
                <a:path w="1306" h="982" extrusionOk="0">
                  <a:moveTo>
                    <a:pt x="654" y="0"/>
                  </a:moveTo>
                  <a:cubicBezTo>
                    <a:pt x="535" y="0"/>
                    <a:pt x="415" y="44"/>
                    <a:pt x="320" y="131"/>
                  </a:cubicBezTo>
                  <a:cubicBezTo>
                    <a:pt x="1" y="428"/>
                    <a:pt x="198" y="964"/>
                    <a:pt x="635" y="981"/>
                  </a:cubicBezTo>
                  <a:cubicBezTo>
                    <a:pt x="642" y="981"/>
                    <a:pt x="648" y="981"/>
                    <a:pt x="654" y="981"/>
                  </a:cubicBezTo>
                  <a:cubicBezTo>
                    <a:pt x="1077" y="981"/>
                    <a:pt x="1306" y="473"/>
                    <a:pt x="1014" y="158"/>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676" name="Google Shape;676;p20"/>
            <p:cNvSpPr/>
            <p:nvPr/>
          </p:nvSpPr>
          <p:spPr>
            <a:xfrm>
              <a:off x="7696250" y="2637800"/>
              <a:ext cx="32700" cy="24525"/>
            </a:xfrm>
            <a:custGeom>
              <a:avLst/>
              <a:gdLst/>
              <a:ahLst/>
              <a:cxnLst/>
              <a:rect l="l" t="t" r="r" b="b"/>
              <a:pathLst>
                <a:path w="1308" h="981" extrusionOk="0">
                  <a:moveTo>
                    <a:pt x="656" y="0"/>
                  </a:moveTo>
                  <a:cubicBezTo>
                    <a:pt x="537" y="0"/>
                    <a:pt x="417" y="43"/>
                    <a:pt x="322" y="131"/>
                  </a:cubicBezTo>
                  <a:cubicBezTo>
                    <a:pt x="1" y="427"/>
                    <a:pt x="200" y="963"/>
                    <a:pt x="636" y="980"/>
                  </a:cubicBezTo>
                  <a:cubicBezTo>
                    <a:pt x="643" y="981"/>
                    <a:pt x="650" y="981"/>
                    <a:pt x="657" y="981"/>
                  </a:cubicBezTo>
                  <a:cubicBezTo>
                    <a:pt x="1080" y="981"/>
                    <a:pt x="1307" y="472"/>
                    <a:pt x="1016" y="158"/>
                  </a:cubicBezTo>
                  <a:cubicBezTo>
                    <a:pt x="919" y="53"/>
                    <a:pt x="788" y="0"/>
                    <a:pt x="65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677" name="Google Shape;677;p20"/>
            <p:cNvSpPr/>
            <p:nvPr/>
          </p:nvSpPr>
          <p:spPr>
            <a:xfrm>
              <a:off x="7729050" y="2673175"/>
              <a:ext cx="32675" cy="24550"/>
            </a:xfrm>
            <a:custGeom>
              <a:avLst/>
              <a:gdLst/>
              <a:ahLst/>
              <a:cxnLst/>
              <a:rect l="l" t="t" r="r" b="b"/>
              <a:pathLst>
                <a:path w="1307" h="982" extrusionOk="0">
                  <a:moveTo>
                    <a:pt x="654" y="1"/>
                  </a:moveTo>
                  <a:cubicBezTo>
                    <a:pt x="535" y="1"/>
                    <a:pt x="415" y="44"/>
                    <a:pt x="321" y="132"/>
                  </a:cubicBezTo>
                  <a:cubicBezTo>
                    <a:pt x="0" y="428"/>
                    <a:pt x="198" y="964"/>
                    <a:pt x="635" y="981"/>
                  </a:cubicBezTo>
                  <a:cubicBezTo>
                    <a:pt x="642" y="981"/>
                    <a:pt x="649" y="981"/>
                    <a:pt x="656" y="981"/>
                  </a:cubicBezTo>
                  <a:cubicBezTo>
                    <a:pt x="1079" y="981"/>
                    <a:pt x="1306" y="474"/>
                    <a:pt x="1013" y="158"/>
                  </a:cubicBezTo>
                  <a:cubicBezTo>
                    <a:pt x="917" y="54"/>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678" name="Google Shape;678;p20"/>
            <p:cNvSpPr/>
            <p:nvPr/>
          </p:nvSpPr>
          <p:spPr>
            <a:xfrm>
              <a:off x="7732750" y="2538325"/>
              <a:ext cx="32675" cy="24525"/>
            </a:xfrm>
            <a:custGeom>
              <a:avLst/>
              <a:gdLst/>
              <a:ahLst/>
              <a:cxnLst/>
              <a:rect l="l" t="t" r="r" b="b"/>
              <a:pathLst>
                <a:path w="1307" h="981" extrusionOk="0">
                  <a:moveTo>
                    <a:pt x="655" y="0"/>
                  </a:moveTo>
                  <a:cubicBezTo>
                    <a:pt x="535" y="0"/>
                    <a:pt x="415" y="43"/>
                    <a:pt x="321" y="131"/>
                  </a:cubicBezTo>
                  <a:cubicBezTo>
                    <a:pt x="0" y="427"/>
                    <a:pt x="198" y="963"/>
                    <a:pt x="635" y="980"/>
                  </a:cubicBezTo>
                  <a:cubicBezTo>
                    <a:pt x="642" y="981"/>
                    <a:pt x="649" y="981"/>
                    <a:pt x="656" y="981"/>
                  </a:cubicBezTo>
                  <a:cubicBezTo>
                    <a:pt x="1080" y="981"/>
                    <a:pt x="1307" y="472"/>
                    <a:pt x="1015" y="158"/>
                  </a:cubicBezTo>
                  <a:cubicBezTo>
                    <a:pt x="918" y="53"/>
                    <a:pt x="786" y="0"/>
                    <a:pt x="65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679" name="Google Shape;679;p20"/>
            <p:cNvSpPr/>
            <p:nvPr/>
          </p:nvSpPr>
          <p:spPr>
            <a:xfrm>
              <a:off x="7765525" y="2573700"/>
              <a:ext cx="32625" cy="24550"/>
            </a:xfrm>
            <a:custGeom>
              <a:avLst/>
              <a:gdLst/>
              <a:ahLst/>
              <a:cxnLst/>
              <a:rect l="l" t="t" r="r" b="b"/>
              <a:pathLst>
                <a:path w="1305" h="982" extrusionOk="0">
                  <a:moveTo>
                    <a:pt x="654" y="1"/>
                  </a:moveTo>
                  <a:cubicBezTo>
                    <a:pt x="535" y="1"/>
                    <a:pt x="415" y="44"/>
                    <a:pt x="322" y="132"/>
                  </a:cubicBezTo>
                  <a:cubicBezTo>
                    <a:pt x="0" y="428"/>
                    <a:pt x="198" y="964"/>
                    <a:pt x="635" y="981"/>
                  </a:cubicBezTo>
                  <a:cubicBezTo>
                    <a:pt x="642" y="981"/>
                    <a:pt x="649" y="981"/>
                    <a:pt x="656" y="981"/>
                  </a:cubicBezTo>
                  <a:cubicBezTo>
                    <a:pt x="1080" y="981"/>
                    <a:pt x="1305" y="474"/>
                    <a:pt x="1013" y="158"/>
                  </a:cubicBezTo>
                  <a:cubicBezTo>
                    <a:pt x="916" y="54"/>
                    <a:pt x="785" y="1"/>
                    <a:pt x="6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680" name="Google Shape;680;p20"/>
            <p:cNvSpPr/>
            <p:nvPr/>
          </p:nvSpPr>
          <p:spPr>
            <a:xfrm>
              <a:off x="7798250" y="2609100"/>
              <a:ext cx="32675" cy="24550"/>
            </a:xfrm>
            <a:custGeom>
              <a:avLst/>
              <a:gdLst/>
              <a:ahLst/>
              <a:cxnLst/>
              <a:rect l="l" t="t" r="r" b="b"/>
              <a:pathLst>
                <a:path w="1307" h="982" extrusionOk="0">
                  <a:moveTo>
                    <a:pt x="656" y="0"/>
                  </a:moveTo>
                  <a:cubicBezTo>
                    <a:pt x="536" y="0"/>
                    <a:pt x="417" y="44"/>
                    <a:pt x="322" y="131"/>
                  </a:cubicBezTo>
                  <a:cubicBezTo>
                    <a:pt x="1" y="428"/>
                    <a:pt x="200" y="964"/>
                    <a:pt x="635" y="981"/>
                  </a:cubicBezTo>
                  <a:cubicBezTo>
                    <a:pt x="642" y="981"/>
                    <a:pt x="649" y="981"/>
                    <a:pt x="656" y="981"/>
                  </a:cubicBezTo>
                  <a:cubicBezTo>
                    <a:pt x="1080" y="981"/>
                    <a:pt x="1307" y="474"/>
                    <a:pt x="1015" y="158"/>
                  </a:cubicBezTo>
                  <a:cubicBezTo>
                    <a:pt x="919" y="53"/>
                    <a:pt x="787" y="0"/>
                    <a:pt x="65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681" name="Google Shape;681;p20"/>
            <p:cNvSpPr/>
            <p:nvPr/>
          </p:nvSpPr>
          <p:spPr>
            <a:xfrm>
              <a:off x="7714800" y="2588325"/>
              <a:ext cx="32675" cy="24550"/>
            </a:xfrm>
            <a:custGeom>
              <a:avLst/>
              <a:gdLst/>
              <a:ahLst/>
              <a:cxnLst/>
              <a:rect l="l" t="t" r="r" b="b"/>
              <a:pathLst>
                <a:path w="1307" h="982" extrusionOk="0">
                  <a:moveTo>
                    <a:pt x="653" y="1"/>
                  </a:moveTo>
                  <a:cubicBezTo>
                    <a:pt x="534" y="1"/>
                    <a:pt x="415" y="44"/>
                    <a:pt x="321" y="132"/>
                  </a:cubicBezTo>
                  <a:cubicBezTo>
                    <a:pt x="0" y="428"/>
                    <a:pt x="198" y="964"/>
                    <a:pt x="635" y="981"/>
                  </a:cubicBezTo>
                  <a:cubicBezTo>
                    <a:pt x="642" y="982"/>
                    <a:pt x="649" y="982"/>
                    <a:pt x="656" y="982"/>
                  </a:cubicBezTo>
                  <a:cubicBezTo>
                    <a:pt x="1079" y="982"/>
                    <a:pt x="1306" y="474"/>
                    <a:pt x="1013" y="159"/>
                  </a:cubicBezTo>
                  <a:cubicBezTo>
                    <a:pt x="916" y="54"/>
                    <a:pt x="785" y="1"/>
                    <a:pt x="65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682" name="Google Shape;682;p20"/>
            <p:cNvSpPr/>
            <p:nvPr/>
          </p:nvSpPr>
          <p:spPr>
            <a:xfrm>
              <a:off x="7747575" y="2623750"/>
              <a:ext cx="32625" cy="24525"/>
            </a:xfrm>
            <a:custGeom>
              <a:avLst/>
              <a:gdLst/>
              <a:ahLst/>
              <a:cxnLst/>
              <a:rect l="l" t="t" r="r" b="b"/>
              <a:pathLst>
                <a:path w="1305" h="981" extrusionOk="0">
                  <a:moveTo>
                    <a:pt x="652" y="0"/>
                  </a:moveTo>
                  <a:cubicBezTo>
                    <a:pt x="533" y="0"/>
                    <a:pt x="414" y="43"/>
                    <a:pt x="319" y="131"/>
                  </a:cubicBezTo>
                  <a:cubicBezTo>
                    <a:pt x="0" y="427"/>
                    <a:pt x="198" y="963"/>
                    <a:pt x="635" y="980"/>
                  </a:cubicBezTo>
                  <a:cubicBezTo>
                    <a:pt x="642" y="980"/>
                    <a:pt x="649" y="980"/>
                    <a:pt x="656" y="980"/>
                  </a:cubicBezTo>
                  <a:cubicBezTo>
                    <a:pt x="1078" y="980"/>
                    <a:pt x="1305" y="473"/>
                    <a:pt x="1013" y="157"/>
                  </a:cubicBezTo>
                  <a:cubicBezTo>
                    <a:pt x="916" y="53"/>
                    <a:pt x="784" y="0"/>
                    <a:pt x="65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683" name="Google Shape;683;p20"/>
            <p:cNvSpPr/>
            <p:nvPr/>
          </p:nvSpPr>
          <p:spPr>
            <a:xfrm>
              <a:off x="7928025" y="2357600"/>
              <a:ext cx="32650" cy="24550"/>
            </a:xfrm>
            <a:custGeom>
              <a:avLst/>
              <a:gdLst/>
              <a:ahLst/>
              <a:cxnLst/>
              <a:rect l="l" t="t" r="r" b="b"/>
              <a:pathLst>
                <a:path w="1306" h="982" extrusionOk="0">
                  <a:moveTo>
                    <a:pt x="654" y="0"/>
                  </a:moveTo>
                  <a:cubicBezTo>
                    <a:pt x="535" y="0"/>
                    <a:pt x="415" y="43"/>
                    <a:pt x="320" y="130"/>
                  </a:cubicBezTo>
                  <a:cubicBezTo>
                    <a:pt x="1" y="428"/>
                    <a:pt x="199" y="964"/>
                    <a:pt x="636" y="981"/>
                  </a:cubicBezTo>
                  <a:cubicBezTo>
                    <a:pt x="643" y="981"/>
                    <a:pt x="650" y="982"/>
                    <a:pt x="656" y="982"/>
                  </a:cubicBezTo>
                  <a:cubicBezTo>
                    <a:pt x="1080" y="982"/>
                    <a:pt x="1305" y="473"/>
                    <a:pt x="1014" y="157"/>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684" name="Google Shape;684;p20"/>
            <p:cNvSpPr/>
            <p:nvPr/>
          </p:nvSpPr>
          <p:spPr>
            <a:xfrm>
              <a:off x="7960775" y="2393000"/>
              <a:ext cx="32675" cy="24550"/>
            </a:xfrm>
            <a:custGeom>
              <a:avLst/>
              <a:gdLst/>
              <a:ahLst/>
              <a:cxnLst/>
              <a:rect l="l" t="t" r="r" b="b"/>
              <a:pathLst>
                <a:path w="1307" h="982" extrusionOk="0">
                  <a:moveTo>
                    <a:pt x="655" y="0"/>
                  </a:moveTo>
                  <a:cubicBezTo>
                    <a:pt x="536" y="0"/>
                    <a:pt x="416" y="44"/>
                    <a:pt x="321" y="131"/>
                  </a:cubicBezTo>
                  <a:cubicBezTo>
                    <a:pt x="0" y="428"/>
                    <a:pt x="200" y="964"/>
                    <a:pt x="635" y="981"/>
                  </a:cubicBezTo>
                  <a:cubicBezTo>
                    <a:pt x="642" y="981"/>
                    <a:pt x="649" y="981"/>
                    <a:pt x="656" y="981"/>
                  </a:cubicBezTo>
                  <a:cubicBezTo>
                    <a:pt x="1079" y="981"/>
                    <a:pt x="1306" y="472"/>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685" name="Google Shape;685;p20"/>
            <p:cNvSpPr/>
            <p:nvPr/>
          </p:nvSpPr>
          <p:spPr>
            <a:xfrm>
              <a:off x="7993550" y="2428400"/>
              <a:ext cx="32625" cy="24525"/>
            </a:xfrm>
            <a:custGeom>
              <a:avLst/>
              <a:gdLst/>
              <a:ahLst/>
              <a:cxnLst/>
              <a:rect l="l" t="t" r="r" b="b"/>
              <a:pathLst>
                <a:path w="1305" h="981" extrusionOk="0">
                  <a:moveTo>
                    <a:pt x="654" y="0"/>
                  </a:moveTo>
                  <a:cubicBezTo>
                    <a:pt x="535" y="0"/>
                    <a:pt x="415" y="43"/>
                    <a:pt x="321" y="131"/>
                  </a:cubicBezTo>
                  <a:cubicBezTo>
                    <a:pt x="0" y="428"/>
                    <a:pt x="198" y="963"/>
                    <a:pt x="635" y="980"/>
                  </a:cubicBezTo>
                  <a:cubicBezTo>
                    <a:pt x="642" y="981"/>
                    <a:pt x="649" y="981"/>
                    <a:pt x="656" y="981"/>
                  </a:cubicBezTo>
                  <a:cubicBezTo>
                    <a:pt x="1079" y="981"/>
                    <a:pt x="1305" y="472"/>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686" name="Google Shape;686;p20"/>
            <p:cNvSpPr/>
            <p:nvPr/>
          </p:nvSpPr>
          <p:spPr>
            <a:xfrm>
              <a:off x="7997250" y="2293525"/>
              <a:ext cx="32625" cy="24550"/>
            </a:xfrm>
            <a:custGeom>
              <a:avLst/>
              <a:gdLst/>
              <a:ahLst/>
              <a:cxnLst/>
              <a:rect l="l" t="t" r="r" b="b"/>
              <a:pathLst>
                <a:path w="1305" h="982" extrusionOk="0">
                  <a:moveTo>
                    <a:pt x="654" y="1"/>
                  </a:moveTo>
                  <a:cubicBezTo>
                    <a:pt x="535" y="1"/>
                    <a:pt x="416" y="44"/>
                    <a:pt x="322" y="132"/>
                  </a:cubicBezTo>
                  <a:cubicBezTo>
                    <a:pt x="0" y="428"/>
                    <a:pt x="198" y="964"/>
                    <a:pt x="635" y="981"/>
                  </a:cubicBezTo>
                  <a:cubicBezTo>
                    <a:pt x="642" y="981"/>
                    <a:pt x="649" y="981"/>
                    <a:pt x="656" y="981"/>
                  </a:cubicBezTo>
                  <a:cubicBezTo>
                    <a:pt x="1080" y="981"/>
                    <a:pt x="1305" y="472"/>
                    <a:pt x="1013" y="158"/>
                  </a:cubicBezTo>
                  <a:cubicBezTo>
                    <a:pt x="918" y="53"/>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687" name="Google Shape;687;p20"/>
            <p:cNvSpPr/>
            <p:nvPr/>
          </p:nvSpPr>
          <p:spPr>
            <a:xfrm>
              <a:off x="8030025" y="2328925"/>
              <a:ext cx="32625" cy="24525"/>
            </a:xfrm>
            <a:custGeom>
              <a:avLst/>
              <a:gdLst/>
              <a:ahLst/>
              <a:cxnLst/>
              <a:rect l="l" t="t" r="r" b="b"/>
              <a:pathLst>
                <a:path w="1305" h="981" extrusionOk="0">
                  <a:moveTo>
                    <a:pt x="654" y="0"/>
                  </a:moveTo>
                  <a:cubicBezTo>
                    <a:pt x="534" y="0"/>
                    <a:pt x="415" y="44"/>
                    <a:pt x="320" y="131"/>
                  </a:cubicBezTo>
                  <a:cubicBezTo>
                    <a:pt x="1" y="428"/>
                    <a:pt x="198" y="963"/>
                    <a:pt x="635" y="981"/>
                  </a:cubicBezTo>
                  <a:cubicBezTo>
                    <a:pt x="642" y="981"/>
                    <a:pt x="649" y="981"/>
                    <a:pt x="656" y="981"/>
                  </a:cubicBezTo>
                  <a:cubicBezTo>
                    <a:pt x="1078" y="981"/>
                    <a:pt x="1305" y="474"/>
                    <a:pt x="1013" y="158"/>
                  </a:cubicBezTo>
                  <a:cubicBezTo>
                    <a:pt x="917"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688" name="Google Shape;688;p20"/>
            <p:cNvSpPr/>
            <p:nvPr/>
          </p:nvSpPr>
          <p:spPr>
            <a:xfrm>
              <a:off x="8062750" y="2364300"/>
              <a:ext cx="32700" cy="24550"/>
            </a:xfrm>
            <a:custGeom>
              <a:avLst/>
              <a:gdLst/>
              <a:ahLst/>
              <a:cxnLst/>
              <a:rect l="l" t="t" r="r" b="b"/>
              <a:pathLst>
                <a:path w="1308" h="982" extrusionOk="0">
                  <a:moveTo>
                    <a:pt x="656" y="1"/>
                  </a:moveTo>
                  <a:cubicBezTo>
                    <a:pt x="536" y="1"/>
                    <a:pt x="417" y="44"/>
                    <a:pt x="322" y="132"/>
                  </a:cubicBezTo>
                  <a:cubicBezTo>
                    <a:pt x="1" y="428"/>
                    <a:pt x="200" y="964"/>
                    <a:pt x="635" y="981"/>
                  </a:cubicBezTo>
                  <a:cubicBezTo>
                    <a:pt x="643" y="981"/>
                    <a:pt x="650" y="982"/>
                    <a:pt x="656" y="982"/>
                  </a:cubicBezTo>
                  <a:cubicBezTo>
                    <a:pt x="1080" y="982"/>
                    <a:pt x="1307" y="474"/>
                    <a:pt x="1015" y="158"/>
                  </a:cubicBezTo>
                  <a:cubicBezTo>
                    <a:pt x="919" y="54"/>
                    <a:pt x="788" y="1"/>
                    <a:pt x="65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689" name="Google Shape;689;p20"/>
            <p:cNvSpPr/>
            <p:nvPr/>
          </p:nvSpPr>
          <p:spPr>
            <a:xfrm>
              <a:off x="7979300" y="2343550"/>
              <a:ext cx="32625" cy="24550"/>
            </a:xfrm>
            <a:custGeom>
              <a:avLst/>
              <a:gdLst/>
              <a:ahLst/>
              <a:cxnLst/>
              <a:rect l="l" t="t" r="r" b="b"/>
              <a:pathLst>
                <a:path w="1305" h="982" extrusionOk="0">
                  <a:moveTo>
                    <a:pt x="654" y="0"/>
                  </a:moveTo>
                  <a:cubicBezTo>
                    <a:pt x="534" y="0"/>
                    <a:pt x="415" y="44"/>
                    <a:pt x="321" y="131"/>
                  </a:cubicBezTo>
                  <a:cubicBezTo>
                    <a:pt x="0" y="428"/>
                    <a:pt x="198" y="964"/>
                    <a:pt x="635" y="981"/>
                  </a:cubicBezTo>
                  <a:cubicBezTo>
                    <a:pt x="642" y="981"/>
                    <a:pt x="649" y="981"/>
                    <a:pt x="656" y="981"/>
                  </a:cubicBezTo>
                  <a:cubicBezTo>
                    <a:pt x="1079" y="981"/>
                    <a:pt x="1305" y="474"/>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690" name="Google Shape;690;p20"/>
            <p:cNvSpPr/>
            <p:nvPr/>
          </p:nvSpPr>
          <p:spPr>
            <a:xfrm>
              <a:off x="8012025" y="2378950"/>
              <a:ext cx="32675" cy="24525"/>
            </a:xfrm>
            <a:custGeom>
              <a:avLst/>
              <a:gdLst/>
              <a:ahLst/>
              <a:cxnLst/>
              <a:rect l="l" t="t" r="r" b="b"/>
              <a:pathLst>
                <a:path w="1307" h="981" extrusionOk="0">
                  <a:moveTo>
                    <a:pt x="655" y="0"/>
                  </a:moveTo>
                  <a:cubicBezTo>
                    <a:pt x="536" y="0"/>
                    <a:pt x="416" y="43"/>
                    <a:pt x="322" y="131"/>
                  </a:cubicBezTo>
                  <a:cubicBezTo>
                    <a:pt x="0" y="427"/>
                    <a:pt x="200" y="965"/>
                    <a:pt x="637" y="980"/>
                  </a:cubicBezTo>
                  <a:cubicBezTo>
                    <a:pt x="644" y="981"/>
                    <a:pt x="651" y="981"/>
                    <a:pt x="658" y="981"/>
                  </a:cubicBezTo>
                  <a:cubicBezTo>
                    <a:pt x="1080" y="981"/>
                    <a:pt x="1307" y="474"/>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sp>
        <p:nvSpPr>
          <p:cNvPr id="691" name="Google Shape;691;p20"/>
          <p:cNvSpPr/>
          <p:nvPr/>
        </p:nvSpPr>
        <p:spPr>
          <a:xfrm rot="-2004035">
            <a:off x="2713105" y="694378"/>
            <a:ext cx="799476" cy="1065968"/>
          </a:xfrm>
          <a:prstGeom prst="mathPlus">
            <a:avLst>
              <a:gd name="adj1" fmla="val 23520"/>
            </a:avLst>
          </a:prstGeom>
          <a:solidFill>
            <a:schemeClr val="accent4"/>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nvGrpSpPr>
          <p:cNvPr id="692" name="Google Shape;692;p20"/>
          <p:cNvGrpSpPr/>
          <p:nvPr/>
        </p:nvGrpSpPr>
        <p:grpSpPr>
          <a:xfrm rot="-5400093" flipH="1">
            <a:off x="3564100" y="6465870"/>
            <a:ext cx="3197401" cy="2057162"/>
            <a:chOff x="4770475" y="2910125"/>
            <a:chExt cx="548975" cy="470975"/>
          </a:xfrm>
        </p:grpSpPr>
        <p:sp>
          <p:nvSpPr>
            <p:cNvPr id="693" name="Google Shape;693;p20"/>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694" name="Google Shape;694;p20"/>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695" name="Google Shape;695;p20"/>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696" name="Google Shape;696;p20"/>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697" name="Google Shape;697;p20"/>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698" name="Google Shape;698;p20"/>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699" name="Google Shape;699;p20"/>
          <p:cNvGrpSpPr/>
          <p:nvPr/>
        </p:nvGrpSpPr>
        <p:grpSpPr>
          <a:xfrm rot="5399907" flipH="1">
            <a:off x="-1883967" y="1059125"/>
            <a:ext cx="3197401" cy="2057162"/>
            <a:chOff x="4770475" y="2910125"/>
            <a:chExt cx="548975" cy="470975"/>
          </a:xfrm>
        </p:grpSpPr>
        <p:sp>
          <p:nvSpPr>
            <p:cNvPr id="700" name="Google Shape;700;p20"/>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01" name="Google Shape;701;p20"/>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02" name="Google Shape;702;p20"/>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03" name="Google Shape;703;p20"/>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04" name="Google Shape;704;p20"/>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05" name="Google Shape;705;p20"/>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706" name="Google Shape;706;p20"/>
          <p:cNvGrpSpPr/>
          <p:nvPr/>
        </p:nvGrpSpPr>
        <p:grpSpPr>
          <a:xfrm rot="10288117" flipH="1">
            <a:off x="3805923" y="-1704410"/>
            <a:ext cx="2398001" cy="2742889"/>
            <a:chOff x="4770475" y="2910125"/>
            <a:chExt cx="548975" cy="470975"/>
          </a:xfrm>
        </p:grpSpPr>
        <p:sp>
          <p:nvSpPr>
            <p:cNvPr id="707" name="Google Shape;707;p20"/>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08" name="Google Shape;708;p20"/>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09" name="Google Shape;709;p20"/>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10" name="Google Shape;710;p20"/>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11" name="Google Shape;711;p20"/>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12" name="Google Shape;712;p20"/>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713" name="Google Shape;713;p20"/>
          <p:cNvGrpSpPr/>
          <p:nvPr/>
        </p:nvGrpSpPr>
        <p:grpSpPr>
          <a:xfrm flipH="1">
            <a:off x="6685091" y="771985"/>
            <a:ext cx="4568990" cy="7793841"/>
            <a:chOff x="2412611" y="2547289"/>
            <a:chExt cx="1756100" cy="2246683"/>
          </a:xfrm>
        </p:grpSpPr>
        <p:sp>
          <p:nvSpPr>
            <p:cNvPr id="714" name="Google Shape;714;p20"/>
            <p:cNvSpPr/>
            <p:nvPr/>
          </p:nvSpPr>
          <p:spPr>
            <a:xfrm>
              <a:off x="2412611" y="3235684"/>
              <a:ext cx="287863" cy="341776"/>
            </a:xfrm>
            <a:custGeom>
              <a:avLst/>
              <a:gdLst/>
              <a:ahLst/>
              <a:cxnLst/>
              <a:rect l="l" t="t" r="r" b="b"/>
              <a:pathLst>
                <a:path w="8858" h="10517" extrusionOk="0">
                  <a:moveTo>
                    <a:pt x="3237" y="1"/>
                  </a:moveTo>
                  <a:cubicBezTo>
                    <a:pt x="3233" y="1"/>
                    <a:pt x="3229" y="1"/>
                    <a:pt x="3225" y="1"/>
                  </a:cubicBezTo>
                  <a:cubicBezTo>
                    <a:pt x="2615" y="20"/>
                    <a:pt x="2174" y="670"/>
                    <a:pt x="2497" y="1435"/>
                  </a:cubicBezTo>
                  <a:cubicBezTo>
                    <a:pt x="2497" y="1435"/>
                    <a:pt x="2252" y="907"/>
                    <a:pt x="1826" y="907"/>
                  </a:cubicBezTo>
                  <a:cubicBezTo>
                    <a:pt x="1732" y="907"/>
                    <a:pt x="1629" y="932"/>
                    <a:pt x="1519" y="994"/>
                  </a:cubicBezTo>
                  <a:cubicBezTo>
                    <a:pt x="907" y="1338"/>
                    <a:pt x="1428" y="2574"/>
                    <a:pt x="1428" y="2574"/>
                  </a:cubicBezTo>
                  <a:cubicBezTo>
                    <a:pt x="1428" y="2574"/>
                    <a:pt x="1127" y="2267"/>
                    <a:pt x="819" y="2267"/>
                  </a:cubicBezTo>
                  <a:cubicBezTo>
                    <a:pt x="650" y="2267"/>
                    <a:pt x="479" y="2359"/>
                    <a:pt x="354" y="2644"/>
                  </a:cubicBezTo>
                  <a:cubicBezTo>
                    <a:pt x="1" y="3448"/>
                    <a:pt x="1458" y="7683"/>
                    <a:pt x="1718" y="8035"/>
                  </a:cubicBezTo>
                  <a:cubicBezTo>
                    <a:pt x="1919" y="8308"/>
                    <a:pt x="2450" y="10516"/>
                    <a:pt x="4948" y="10516"/>
                  </a:cubicBezTo>
                  <a:cubicBezTo>
                    <a:pt x="5663" y="10516"/>
                    <a:pt x="6538" y="10336"/>
                    <a:pt x="7613" y="9878"/>
                  </a:cubicBezTo>
                  <a:cubicBezTo>
                    <a:pt x="7613" y="9878"/>
                    <a:pt x="8764" y="9332"/>
                    <a:pt x="8825" y="7487"/>
                  </a:cubicBezTo>
                  <a:cubicBezTo>
                    <a:pt x="8857" y="6568"/>
                    <a:pt x="8725" y="2556"/>
                    <a:pt x="7950" y="2556"/>
                  </a:cubicBezTo>
                  <a:cubicBezTo>
                    <a:pt x="7947" y="2556"/>
                    <a:pt x="7943" y="2556"/>
                    <a:pt x="7939" y="2556"/>
                  </a:cubicBezTo>
                  <a:cubicBezTo>
                    <a:pt x="7155" y="2596"/>
                    <a:pt x="6792" y="4818"/>
                    <a:pt x="6792" y="4818"/>
                  </a:cubicBezTo>
                  <a:cubicBezTo>
                    <a:pt x="6792" y="4818"/>
                    <a:pt x="5674" y="185"/>
                    <a:pt x="4890" y="185"/>
                  </a:cubicBezTo>
                  <a:cubicBezTo>
                    <a:pt x="4887" y="185"/>
                    <a:pt x="4883" y="185"/>
                    <a:pt x="4880" y="185"/>
                  </a:cubicBezTo>
                  <a:cubicBezTo>
                    <a:pt x="4095" y="225"/>
                    <a:pt x="4111" y="1270"/>
                    <a:pt x="4111" y="1270"/>
                  </a:cubicBezTo>
                  <a:cubicBezTo>
                    <a:pt x="4111" y="1270"/>
                    <a:pt x="3839" y="1"/>
                    <a:pt x="3237" y="1"/>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15" name="Google Shape;715;p20"/>
            <p:cNvSpPr/>
            <p:nvPr/>
          </p:nvSpPr>
          <p:spPr>
            <a:xfrm>
              <a:off x="2450053" y="3311288"/>
              <a:ext cx="45789" cy="88881"/>
            </a:xfrm>
            <a:custGeom>
              <a:avLst/>
              <a:gdLst/>
              <a:ahLst/>
              <a:cxnLst/>
              <a:rect l="l" t="t" r="r" b="b"/>
              <a:pathLst>
                <a:path w="1409" h="2735" extrusionOk="0">
                  <a:moveTo>
                    <a:pt x="266" y="1"/>
                  </a:moveTo>
                  <a:cubicBezTo>
                    <a:pt x="238" y="1"/>
                    <a:pt x="209" y="6"/>
                    <a:pt x="181" y="17"/>
                  </a:cubicBezTo>
                  <a:cubicBezTo>
                    <a:pt x="59" y="65"/>
                    <a:pt x="1" y="201"/>
                    <a:pt x="46" y="323"/>
                  </a:cubicBezTo>
                  <a:lnTo>
                    <a:pt x="922" y="2582"/>
                  </a:lnTo>
                  <a:cubicBezTo>
                    <a:pt x="956" y="2674"/>
                    <a:pt x="1044" y="2734"/>
                    <a:pt x="1143" y="2734"/>
                  </a:cubicBezTo>
                  <a:cubicBezTo>
                    <a:pt x="1171" y="2734"/>
                    <a:pt x="1200" y="2729"/>
                    <a:pt x="1226" y="2717"/>
                  </a:cubicBezTo>
                  <a:cubicBezTo>
                    <a:pt x="1348" y="2672"/>
                    <a:pt x="1409" y="2535"/>
                    <a:pt x="1361" y="2413"/>
                  </a:cubicBezTo>
                  <a:lnTo>
                    <a:pt x="487" y="152"/>
                  </a:lnTo>
                  <a:cubicBezTo>
                    <a:pt x="450" y="59"/>
                    <a:pt x="361" y="1"/>
                    <a:pt x="266" y="1"/>
                  </a:cubicBezTo>
                  <a:close/>
                </a:path>
              </a:pathLst>
            </a:custGeom>
            <a:solidFill>
              <a:srgbClr val="19191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16" name="Google Shape;716;p20"/>
            <p:cNvSpPr/>
            <p:nvPr/>
          </p:nvSpPr>
          <p:spPr>
            <a:xfrm>
              <a:off x="3052325" y="2574717"/>
              <a:ext cx="387533" cy="313211"/>
            </a:xfrm>
            <a:custGeom>
              <a:avLst/>
              <a:gdLst/>
              <a:ahLst/>
              <a:cxnLst/>
              <a:rect l="l" t="t" r="r" b="b"/>
              <a:pathLst>
                <a:path w="11925" h="9638" extrusionOk="0">
                  <a:moveTo>
                    <a:pt x="6030" y="1"/>
                  </a:moveTo>
                  <a:cubicBezTo>
                    <a:pt x="3004" y="1"/>
                    <a:pt x="1" y="4329"/>
                    <a:pt x="974" y="6906"/>
                  </a:cubicBezTo>
                  <a:cubicBezTo>
                    <a:pt x="1640" y="8667"/>
                    <a:pt x="4173" y="9637"/>
                    <a:pt x="6490" y="9637"/>
                  </a:cubicBezTo>
                  <a:cubicBezTo>
                    <a:pt x="8102" y="9637"/>
                    <a:pt x="9610" y="9168"/>
                    <a:pt x="10310" y="8167"/>
                  </a:cubicBezTo>
                  <a:cubicBezTo>
                    <a:pt x="11925" y="5862"/>
                    <a:pt x="9592" y="268"/>
                    <a:pt x="6272" y="10"/>
                  </a:cubicBezTo>
                  <a:cubicBezTo>
                    <a:pt x="6191" y="4"/>
                    <a:pt x="6111" y="1"/>
                    <a:pt x="6030" y="1"/>
                  </a:cubicBezTo>
                  <a:close/>
                </a:path>
              </a:pathLst>
            </a:custGeom>
            <a:solidFill>
              <a:srgbClr val="AB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17" name="Google Shape;717;p20"/>
            <p:cNvSpPr/>
            <p:nvPr/>
          </p:nvSpPr>
          <p:spPr>
            <a:xfrm>
              <a:off x="3317082" y="2547289"/>
              <a:ext cx="102302" cy="182896"/>
            </a:xfrm>
            <a:custGeom>
              <a:avLst/>
              <a:gdLst/>
              <a:ahLst/>
              <a:cxnLst/>
              <a:rect l="l" t="t" r="r" b="b"/>
              <a:pathLst>
                <a:path w="3148" h="5628" extrusionOk="0">
                  <a:moveTo>
                    <a:pt x="272" y="1"/>
                  </a:moveTo>
                  <a:cubicBezTo>
                    <a:pt x="193" y="1"/>
                    <a:pt x="116" y="41"/>
                    <a:pt x="71" y="113"/>
                  </a:cubicBezTo>
                  <a:cubicBezTo>
                    <a:pt x="0" y="225"/>
                    <a:pt x="36" y="373"/>
                    <a:pt x="152" y="440"/>
                  </a:cubicBezTo>
                  <a:cubicBezTo>
                    <a:pt x="2636" y="1979"/>
                    <a:pt x="2214" y="5327"/>
                    <a:pt x="2210" y="5359"/>
                  </a:cubicBezTo>
                  <a:cubicBezTo>
                    <a:pt x="2193" y="5488"/>
                    <a:pt x="2282" y="5608"/>
                    <a:pt x="2412" y="5625"/>
                  </a:cubicBezTo>
                  <a:cubicBezTo>
                    <a:pt x="2423" y="5627"/>
                    <a:pt x="2433" y="5627"/>
                    <a:pt x="2444" y="5627"/>
                  </a:cubicBezTo>
                  <a:cubicBezTo>
                    <a:pt x="2562" y="5627"/>
                    <a:pt x="2663" y="5540"/>
                    <a:pt x="2678" y="5424"/>
                  </a:cubicBezTo>
                  <a:cubicBezTo>
                    <a:pt x="2699" y="5274"/>
                    <a:pt x="3147" y="1739"/>
                    <a:pt x="399" y="39"/>
                  </a:cubicBezTo>
                  <a:cubicBezTo>
                    <a:pt x="360" y="13"/>
                    <a:pt x="316" y="1"/>
                    <a:pt x="272" y="1"/>
                  </a:cubicBezTo>
                  <a:close/>
                </a:path>
              </a:pathLst>
            </a:custGeom>
            <a:solidFill>
              <a:srgbClr val="AB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18" name="Google Shape;718;p20"/>
            <p:cNvSpPr/>
            <p:nvPr/>
          </p:nvSpPr>
          <p:spPr>
            <a:xfrm>
              <a:off x="2537597" y="3269319"/>
              <a:ext cx="50664" cy="115789"/>
            </a:xfrm>
            <a:custGeom>
              <a:avLst/>
              <a:gdLst/>
              <a:ahLst/>
              <a:cxnLst/>
              <a:rect l="l" t="t" r="r" b="b"/>
              <a:pathLst>
                <a:path w="1559" h="3563" extrusionOk="0">
                  <a:moveTo>
                    <a:pt x="266" y="0"/>
                  </a:moveTo>
                  <a:cubicBezTo>
                    <a:pt x="241" y="0"/>
                    <a:pt x="216" y="4"/>
                    <a:pt x="190" y="13"/>
                  </a:cubicBezTo>
                  <a:cubicBezTo>
                    <a:pt x="67" y="53"/>
                    <a:pt x="0" y="186"/>
                    <a:pt x="40" y="311"/>
                  </a:cubicBezTo>
                  <a:lnTo>
                    <a:pt x="1070" y="3401"/>
                  </a:lnTo>
                  <a:cubicBezTo>
                    <a:pt x="1103" y="3498"/>
                    <a:pt x="1192" y="3562"/>
                    <a:pt x="1294" y="3562"/>
                  </a:cubicBezTo>
                  <a:cubicBezTo>
                    <a:pt x="1319" y="3562"/>
                    <a:pt x="1344" y="3558"/>
                    <a:pt x="1369" y="3551"/>
                  </a:cubicBezTo>
                  <a:cubicBezTo>
                    <a:pt x="1492" y="3509"/>
                    <a:pt x="1559" y="3376"/>
                    <a:pt x="1519" y="3252"/>
                  </a:cubicBezTo>
                  <a:lnTo>
                    <a:pt x="489" y="161"/>
                  </a:lnTo>
                  <a:cubicBezTo>
                    <a:pt x="455" y="62"/>
                    <a:pt x="364" y="0"/>
                    <a:pt x="26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19" name="Google Shape;719;p20"/>
            <p:cNvSpPr/>
            <p:nvPr/>
          </p:nvSpPr>
          <p:spPr>
            <a:xfrm>
              <a:off x="2485048" y="3274551"/>
              <a:ext cx="49689" cy="104674"/>
            </a:xfrm>
            <a:custGeom>
              <a:avLst/>
              <a:gdLst/>
              <a:ahLst/>
              <a:cxnLst/>
              <a:rect l="l" t="t" r="r" b="b"/>
              <a:pathLst>
                <a:path w="1529" h="3221" extrusionOk="0">
                  <a:moveTo>
                    <a:pt x="268" y="0"/>
                  </a:moveTo>
                  <a:cubicBezTo>
                    <a:pt x="241" y="0"/>
                    <a:pt x="214" y="5"/>
                    <a:pt x="187" y="15"/>
                  </a:cubicBezTo>
                  <a:cubicBezTo>
                    <a:pt x="63" y="59"/>
                    <a:pt x="0" y="196"/>
                    <a:pt x="46" y="319"/>
                  </a:cubicBezTo>
                  <a:lnTo>
                    <a:pt x="1040" y="3065"/>
                  </a:lnTo>
                  <a:cubicBezTo>
                    <a:pt x="1074" y="3158"/>
                    <a:pt x="1161" y="3221"/>
                    <a:pt x="1262" y="3221"/>
                  </a:cubicBezTo>
                  <a:cubicBezTo>
                    <a:pt x="1289" y="3221"/>
                    <a:pt x="1315" y="3215"/>
                    <a:pt x="1340" y="3205"/>
                  </a:cubicBezTo>
                  <a:cubicBezTo>
                    <a:pt x="1464" y="3162"/>
                    <a:pt x="1528" y="3027"/>
                    <a:pt x="1483" y="2903"/>
                  </a:cubicBezTo>
                  <a:lnTo>
                    <a:pt x="491" y="160"/>
                  </a:lnTo>
                  <a:cubicBezTo>
                    <a:pt x="456" y="61"/>
                    <a:pt x="365" y="0"/>
                    <a:pt x="2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20" name="Google Shape;720;p20"/>
            <p:cNvSpPr/>
            <p:nvPr/>
          </p:nvSpPr>
          <p:spPr>
            <a:xfrm>
              <a:off x="2502955" y="3505608"/>
              <a:ext cx="714165" cy="688882"/>
            </a:xfrm>
            <a:custGeom>
              <a:avLst/>
              <a:gdLst/>
              <a:ahLst/>
              <a:cxnLst/>
              <a:rect l="l" t="t" r="r" b="b"/>
              <a:pathLst>
                <a:path w="21976" h="21198" extrusionOk="0">
                  <a:moveTo>
                    <a:pt x="12182" y="12904"/>
                  </a:moveTo>
                  <a:lnTo>
                    <a:pt x="12182" y="12904"/>
                  </a:lnTo>
                  <a:cubicBezTo>
                    <a:pt x="12232" y="12939"/>
                    <a:pt x="12278" y="12978"/>
                    <a:pt x="12317" y="13026"/>
                  </a:cubicBezTo>
                  <a:cubicBezTo>
                    <a:pt x="12319" y="13029"/>
                    <a:pt x="12319" y="13031"/>
                    <a:pt x="12318" y="13031"/>
                  </a:cubicBezTo>
                  <a:cubicBezTo>
                    <a:pt x="12310" y="13031"/>
                    <a:pt x="12263" y="12990"/>
                    <a:pt x="12207" y="12933"/>
                  </a:cubicBezTo>
                  <a:lnTo>
                    <a:pt x="12182" y="12904"/>
                  </a:lnTo>
                  <a:close/>
                  <a:moveTo>
                    <a:pt x="5101" y="0"/>
                  </a:moveTo>
                  <a:lnTo>
                    <a:pt x="0" y="1226"/>
                  </a:lnTo>
                  <a:cubicBezTo>
                    <a:pt x="956" y="6375"/>
                    <a:pt x="1743" y="8095"/>
                    <a:pt x="3560" y="13009"/>
                  </a:cubicBezTo>
                  <a:cubicBezTo>
                    <a:pt x="5176" y="17382"/>
                    <a:pt x="6853" y="21198"/>
                    <a:pt x="10361" y="21198"/>
                  </a:cubicBezTo>
                  <a:cubicBezTo>
                    <a:pt x="11693" y="21198"/>
                    <a:pt x="13291" y="20647"/>
                    <a:pt x="15249" y="19367"/>
                  </a:cubicBezTo>
                  <a:cubicBezTo>
                    <a:pt x="16751" y="18384"/>
                    <a:pt x="18102" y="17233"/>
                    <a:pt x="19350" y="16070"/>
                  </a:cubicBezTo>
                  <a:cubicBezTo>
                    <a:pt x="20256" y="15224"/>
                    <a:pt x="21127" y="14364"/>
                    <a:pt x="21976" y="13490"/>
                  </a:cubicBezTo>
                  <a:cubicBezTo>
                    <a:pt x="20520" y="12121"/>
                    <a:pt x="17609" y="9317"/>
                    <a:pt x="15797" y="7073"/>
                  </a:cubicBezTo>
                  <a:cubicBezTo>
                    <a:pt x="14333" y="8644"/>
                    <a:pt x="12849" y="10181"/>
                    <a:pt x="11229" y="11525"/>
                  </a:cubicBezTo>
                  <a:cubicBezTo>
                    <a:pt x="9182" y="7141"/>
                    <a:pt x="6864" y="4565"/>
                    <a:pt x="5101"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21" name="Google Shape;721;p20"/>
            <p:cNvSpPr/>
            <p:nvPr/>
          </p:nvSpPr>
          <p:spPr>
            <a:xfrm>
              <a:off x="2859257" y="3872505"/>
              <a:ext cx="93820" cy="171847"/>
            </a:xfrm>
            <a:custGeom>
              <a:avLst/>
              <a:gdLst/>
              <a:ahLst/>
              <a:cxnLst/>
              <a:rect l="l" t="t" r="r" b="b"/>
              <a:pathLst>
                <a:path w="2887" h="5288" extrusionOk="0">
                  <a:moveTo>
                    <a:pt x="268" y="1"/>
                  </a:moveTo>
                  <a:cubicBezTo>
                    <a:pt x="192" y="1"/>
                    <a:pt x="118" y="38"/>
                    <a:pt x="73" y="106"/>
                  </a:cubicBezTo>
                  <a:cubicBezTo>
                    <a:pt x="0" y="212"/>
                    <a:pt x="27" y="356"/>
                    <a:pt x="132" y="431"/>
                  </a:cubicBezTo>
                  <a:cubicBezTo>
                    <a:pt x="223" y="491"/>
                    <a:pt x="2347" y="1966"/>
                    <a:pt x="1581" y="4993"/>
                  </a:cubicBezTo>
                  <a:cubicBezTo>
                    <a:pt x="1549" y="5118"/>
                    <a:pt x="1625" y="5247"/>
                    <a:pt x="1751" y="5280"/>
                  </a:cubicBezTo>
                  <a:cubicBezTo>
                    <a:pt x="1770" y="5284"/>
                    <a:pt x="1790" y="5285"/>
                    <a:pt x="1809" y="5287"/>
                  </a:cubicBezTo>
                  <a:cubicBezTo>
                    <a:pt x="1918" y="5285"/>
                    <a:pt x="2011" y="5213"/>
                    <a:pt x="2037" y="5109"/>
                  </a:cubicBezTo>
                  <a:cubicBezTo>
                    <a:pt x="2887" y="1751"/>
                    <a:pt x="420" y="54"/>
                    <a:pt x="394" y="37"/>
                  </a:cubicBezTo>
                  <a:cubicBezTo>
                    <a:pt x="355" y="12"/>
                    <a:pt x="311" y="1"/>
                    <a:pt x="26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22" name="Google Shape;722;p20"/>
            <p:cNvSpPr/>
            <p:nvPr/>
          </p:nvSpPr>
          <p:spPr>
            <a:xfrm>
              <a:off x="2881063" y="3618180"/>
              <a:ext cx="414863" cy="474269"/>
            </a:xfrm>
            <a:custGeom>
              <a:avLst/>
              <a:gdLst/>
              <a:ahLst/>
              <a:cxnLst/>
              <a:rect l="l" t="t" r="r" b="b"/>
              <a:pathLst>
                <a:path w="12766" h="14594" extrusionOk="0">
                  <a:moveTo>
                    <a:pt x="3894" y="0"/>
                  </a:moveTo>
                  <a:cubicBezTo>
                    <a:pt x="3894" y="0"/>
                    <a:pt x="1435" y="1606"/>
                    <a:pt x="0" y="7297"/>
                  </a:cubicBezTo>
                  <a:cubicBezTo>
                    <a:pt x="0" y="7297"/>
                    <a:pt x="4316" y="13972"/>
                    <a:pt x="8732" y="14594"/>
                  </a:cubicBezTo>
                  <a:lnTo>
                    <a:pt x="12766" y="1971"/>
                  </a:lnTo>
                  <a:lnTo>
                    <a:pt x="389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23" name="Google Shape;723;p20"/>
            <p:cNvSpPr/>
            <p:nvPr/>
          </p:nvSpPr>
          <p:spPr>
            <a:xfrm>
              <a:off x="3844191" y="3579897"/>
              <a:ext cx="288415" cy="1210337"/>
            </a:xfrm>
            <a:custGeom>
              <a:avLst/>
              <a:gdLst/>
              <a:ahLst/>
              <a:cxnLst/>
              <a:rect l="l" t="t" r="r" b="b"/>
              <a:pathLst>
                <a:path w="8875" h="37244" extrusionOk="0">
                  <a:moveTo>
                    <a:pt x="3601" y="0"/>
                  </a:moveTo>
                  <a:cubicBezTo>
                    <a:pt x="3563" y="0"/>
                    <a:pt x="3526" y="2"/>
                    <a:pt x="3489" y="6"/>
                  </a:cubicBezTo>
                  <a:lnTo>
                    <a:pt x="0" y="11226"/>
                  </a:lnTo>
                  <a:lnTo>
                    <a:pt x="2761" y="37243"/>
                  </a:lnTo>
                  <a:lnTo>
                    <a:pt x="8874" y="36905"/>
                  </a:lnTo>
                  <a:lnTo>
                    <a:pt x="8460" y="7935"/>
                  </a:lnTo>
                  <a:cubicBezTo>
                    <a:pt x="7750" y="4899"/>
                    <a:pt x="5513" y="0"/>
                    <a:pt x="3601"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24" name="Google Shape;724;p20"/>
            <p:cNvSpPr/>
            <p:nvPr/>
          </p:nvSpPr>
          <p:spPr>
            <a:xfrm>
              <a:off x="2944173" y="3456310"/>
              <a:ext cx="1224538" cy="555122"/>
            </a:xfrm>
            <a:custGeom>
              <a:avLst/>
              <a:gdLst/>
              <a:ahLst/>
              <a:cxnLst/>
              <a:rect l="l" t="t" r="r" b="b"/>
              <a:pathLst>
                <a:path w="37681" h="17082" extrusionOk="0">
                  <a:moveTo>
                    <a:pt x="12594" y="0"/>
                  </a:moveTo>
                  <a:cubicBezTo>
                    <a:pt x="9457" y="0"/>
                    <a:pt x="3252" y="659"/>
                    <a:pt x="1695" y="5696"/>
                  </a:cubicBezTo>
                  <a:cubicBezTo>
                    <a:pt x="0" y="11187"/>
                    <a:pt x="1695" y="15824"/>
                    <a:pt x="1695" y="15824"/>
                  </a:cubicBezTo>
                  <a:lnTo>
                    <a:pt x="37246" y="17082"/>
                  </a:lnTo>
                  <a:cubicBezTo>
                    <a:pt x="37246" y="17082"/>
                    <a:pt x="37681" y="294"/>
                    <a:pt x="22430" y="81"/>
                  </a:cubicBezTo>
                  <a:lnTo>
                    <a:pt x="14430" y="83"/>
                  </a:lnTo>
                  <a:cubicBezTo>
                    <a:pt x="14430" y="83"/>
                    <a:pt x="13704" y="0"/>
                    <a:pt x="1259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25" name="Google Shape;725;p20"/>
            <p:cNvSpPr/>
            <p:nvPr/>
          </p:nvSpPr>
          <p:spPr>
            <a:xfrm>
              <a:off x="3077965" y="3745700"/>
              <a:ext cx="1009307" cy="1048272"/>
            </a:xfrm>
            <a:custGeom>
              <a:avLst/>
              <a:gdLst/>
              <a:ahLst/>
              <a:cxnLst/>
              <a:rect l="l" t="t" r="r" b="b"/>
              <a:pathLst>
                <a:path w="31058" h="32257" extrusionOk="0">
                  <a:moveTo>
                    <a:pt x="26858" y="0"/>
                  </a:moveTo>
                  <a:lnTo>
                    <a:pt x="1" y="2537"/>
                  </a:lnTo>
                  <a:lnTo>
                    <a:pt x="2606" y="19614"/>
                  </a:lnTo>
                  <a:cubicBezTo>
                    <a:pt x="2650" y="19899"/>
                    <a:pt x="2650" y="20189"/>
                    <a:pt x="2604" y="20474"/>
                  </a:cubicBezTo>
                  <a:lnTo>
                    <a:pt x="900" y="31450"/>
                  </a:lnTo>
                  <a:cubicBezTo>
                    <a:pt x="4649" y="32081"/>
                    <a:pt x="10593" y="32257"/>
                    <a:pt x="16031" y="32257"/>
                  </a:cubicBezTo>
                  <a:cubicBezTo>
                    <a:pt x="22796" y="32257"/>
                    <a:pt x="28777" y="31986"/>
                    <a:pt x="28777" y="31986"/>
                  </a:cubicBezTo>
                  <a:lnTo>
                    <a:pt x="27559" y="18852"/>
                  </a:lnTo>
                  <a:cubicBezTo>
                    <a:pt x="27559" y="18852"/>
                    <a:pt x="31057" y="16678"/>
                    <a:pt x="30130" y="11559"/>
                  </a:cubicBezTo>
                  <a:cubicBezTo>
                    <a:pt x="29727" y="9334"/>
                    <a:pt x="26858" y="0"/>
                    <a:pt x="2685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26" name="Google Shape;726;p20"/>
            <p:cNvSpPr/>
            <p:nvPr/>
          </p:nvSpPr>
          <p:spPr>
            <a:xfrm>
              <a:off x="3228331" y="3364309"/>
              <a:ext cx="404074" cy="459645"/>
            </a:xfrm>
            <a:custGeom>
              <a:avLst/>
              <a:gdLst/>
              <a:ahLst/>
              <a:cxnLst/>
              <a:rect l="l" t="t" r="r" b="b"/>
              <a:pathLst>
                <a:path w="12434" h="14144" extrusionOk="0">
                  <a:moveTo>
                    <a:pt x="5741" y="1"/>
                  </a:moveTo>
                  <a:lnTo>
                    <a:pt x="1" y="3130"/>
                  </a:lnTo>
                  <a:lnTo>
                    <a:pt x="7088" y="8527"/>
                  </a:lnTo>
                  <a:lnTo>
                    <a:pt x="4649" y="9830"/>
                  </a:lnTo>
                  <a:lnTo>
                    <a:pt x="12434" y="14144"/>
                  </a:lnTo>
                  <a:lnTo>
                    <a:pt x="5686" y="2912"/>
                  </a:lnTo>
                  <a:lnTo>
                    <a:pt x="574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27" name="Google Shape;727;p20"/>
            <p:cNvSpPr/>
            <p:nvPr/>
          </p:nvSpPr>
          <p:spPr>
            <a:xfrm>
              <a:off x="3219947" y="3458487"/>
              <a:ext cx="423052" cy="373136"/>
            </a:xfrm>
            <a:custGeom>
              <a:avLst/>
              <a:gdLst/>
              <a:ahLst/>
              <a:cxnLst/>
              <a:rect l="l" t="t" r="r" b="b"/>
              <a:pathLst>
                <a:path w="13018" h="11482" extrusionOk="0">
                  <a:moveTo>
                    <a:pt x="263" y="1"/>
                  </a:moveTo>
                  <a:cubicBezTo>
                    <a:pt x="195" y="1"/>
                    <a:pt x="129" y="30"/>
                    <a:pt x="82" y="86"/>
                  </a:cubicBezTo>
                  <a:cubicBezTo>
                    <a:pt x="0" y="185"/>
                    <a:pt x="12" y="331"/>
                    <a:pt x="109" y="415"/>
                  </a:cubicBezTo>
                  <a:lnTo>
                    <a:pt x="4709" y="4219"/>
                  </a:lnTo>
                  <a:lnTo>
                    <a:pt x="2579" y="5357"/>
                  </a:lnTo>
                  <a:cubicBezTo>
                    <a:pt x="2416" y="5444"/>
                    <a:pt x="2412" y="5678"/>
                    <a:pt x="2575" y="5771"/>
                  </a:cubicBezTo>
                  <a:lnTo>
                    <a:pt x="12574" y="11449"/>
                  </a:lnTo>
                  <a:cubicBezTo>
                    <a:pt x="12610" y="11470"/>
                    <a:pt x="12650" y="11481"/>
                    <a:pt x="12690" y="11481"/>
                  </a:cubicBezTo>
                  <a:cubicBezTo>
                    <a:pt x="12690" y="11481"/>
                    <a:pt x="12691" y="11481"/>
                    <a:pt x="12692" y="11481"/>
                  </a:cubicBezTo>
                  <a:cubicBezTo>
                    <a:pt x="12933" y="11481"/>
                    <a:pt x="13018" y="11160"/>
                    <a:pt x="12808" y="11040"/>
                  </a:cubicBezTo>
                  <a:lnTo>
                    <a:pt x="3179" y="5574"/>
                  </a:lnTo>
                  <a:lnTo>
                    <a:pt x="5241" y="4470"/>
                  </a:lnTo>
                  <a:cubicBezTo>
                    <a:pt x="5389" y="4390"/>
                    <a:pt x="5410" y="4187"/>
                    <a:pt x="5281" y="4080"/>
                  </a:cubicBezTo>
                  <a:lnTo>
                    <a:pt x="409" y="52"/>
                  </a:lnTo>
                  <a:cubicBezTo>
                    <a:pt x="366" y="17"/>
                    <a:pt x="314" y="1"/>
                    <a:pt x="2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28" name="Google Shape;728;p20"/>
            <p:cNvSpPr/>
            <p:nvPr/>
          </p:nvSpPr>
          <p:spPr>
            <a:xfrm>
              <a:off x="3632373" y="3374448"/>
              <a:ext cx="182571" cy="449505"/>
            </a:xfrm>
            <a:custGeom>
              <a:avLst/>
              <a:gdLst/>
              <a:ahLst/>
              <a:cxnLst/>
              <a:rect l="l" t="t" r="r" b="b"/>
              <a:pathLst>
                <a:path w="5618" h="13832" extrusionOk="0">
                  <a:moveTo>
                    <a:pt x="1202" y="0"/>
                  </a:moveTo>
                  <a:lnTo>
                    <a:pt x="1" y="13832"/>
                  </a:lnTo>
                  <a:lnTo>
                    <a:pt x="3752" y="8918"/>
                  </a:lnTo>
                  <a:lnTo>
                    <a:pt x="2448" y="8215"/>
                  </a:lnTo>
                  <a:lnTo>
                    <a:pt x="5618" y="3003"/>
                  </a:lnTo>
                  <a:lnTo>
                    <a:pt x="120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29" name="Google Shape;729;p20"/>
            <p:cNvSpPr/>
            <p:nvPr/>
          </p:nvSpPr>
          <p:spPr>
            <a:xfrm>
              <a:off x="3622493" y="3464401"/>
              <a:ext cx="201160" cy="367222"/>
            </a:xfrm>
            <a:custGeom>
              <a:avLst/>
              <a:gdLst/>
              <a:ahLst/>
              <a:cxnLst/>
              <a:rect l="l" t="t" r="r" b="b"/>
              <a:pathLst>
                <a:path w="6190" h="11300" extrusionOk="0">
                  <a:moveTo>
                    <a:pt x="5920" y="1"/>
                  </a:moveTo>
                  <a:cubicBezTo>
                    <a:pt x="5845" y="1"/>
                    <a:pt x="5771" y="38"/>
                    <a:pt x="5726" y="105"/>
                  </a:cubicBezTo>
                  <a:lnTo>
                    <a:pt x="3335" y="3727"/>
                  </a:lnTo>
                  <a:lnTo>
                    <a:pt x="4635" y="4424"/>
                  </a:lnTo>
                  <a:lnTo>
                    <a:pt x="111" y="10929"/>
                  </a:lnTo>
                  <a:cubicBezTo>
                    <a:pt x="1" y="11085"/>
                    <a:pt x="113" y="11299"/>
                    <a:pt x="303" y="11299"/>
                  </a:cubicBezTo>
                  <a:cubicBezTo>
                    <a:pt x="381" y="11299"/>
                    <a:pt x="453" y="11261"/>
                    <a:pt x="498" y="11197"/>
                  </a:cubicBezTo>
                  <a:lnTo>
                    <a:pt x="5325" y="4261"/>
                  </a:lnTo>
                  <a:lnTo>
                    <a:pt x="4016" y="3556"/>
                  </a:lnTo>
                  <a:lnTo>
                    <a:pt x="6119" y="364"/>
                  </a:lnTo>
                  <a:cubicBezTo>
                    <a:pt x="6189" y="256"/>
                    <a:pt x="6159" y="111"/>
                    <a:pt x="6051" y="41"/>
                  </a:cubicBezTo>
                  <a:cubicBezTo>
                    <a:pt x="6010" y="14"/>
                    <a:pt x="5965" y="1"/>
                    <a:pt x="592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30" name="Google Shape;730;p20"/>
            <p:cNvSpPr/>
            <p:nvPr/>
          </p:nvSpPr>
          <p:spPr>
            <a:xfrm>
              <a:off x="3777116" y="3758926"/>
              <a:ext cx="138667" cy="181466"/>
            </a:xfrm>
            <a:custGeom>
              <a:avLst/>
              <a:gdLst/>
              <a:ahLst/>
              <a:cxnLst/>
              <a:rect l="l" t="t" r="r" b="b"/>
              <a:pathLst>
                <a:path w="4267" h="5584" extrusionOk="0">
                  <a:moveTo>
                    <a:pt x="1770" y="0"/>
                  </a:moveTo>
                  <a:cubicBezTo>
                    <a:pt x="1620" y="0"/>
                    <a:pt x="1471" y="28"/>
                    <a:pt x="1327" y="87"/>
                  </a:cubicBezTo>
                  <a:cubicBezTo>
                    <a:pt x="396" y="469"/>
                    <a:pt x="1" y="1987"/>
                    <a:pt x="445" y="3481"/>
                  </a:cubicBezTo>
                  <a:cubicBezTo>
                    <a:pt x="823" y="4744"/>
                    <a:pt x="1678" y="5584"/>
                    <a:pt x="2498" y="5584"/>
                  </a:cubicBezTo>
                  <a:cubicBezTo>
                    <a:pt x="2647" y="5584"/>
                    <a:pt x="2796" y="5556"/>
                    <a:pt x="2940" y="5497"/>
                  </a:cubicBezTo>
                  <a:cubicBezTo>
                    <a:pt x="3871" y="5117"/>
                    <a:pt x="4267" y="3597"/>
                    <a:pt x="3822" y="2103"/>
                  </a:cubicBezTo>
                  <a:cubicBezTo>
                    <a:pt x="3446" y="841"/>
                    <a:pt x="2589" y="0"/>
                    <a:pt x="177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31" name="Google Shape;731;p20"/>
            <p:cNvSpPr/>
            <p:nvPr/>
          </p:nvSpPr>
          <p:spPr>
            <a:xfrm>
              <a:off x="3803797" y="3769488"/>
              <a:ext cx="109582" cy="150463"/>
            </a:xfrm>
            <a:custGeom>
              <a:avLst/>
              <a:gdLst/>
              <a:ahLst/>
              <a:cxnLst/>
              <a:rect l="l" t="t" r="r" b="b"/>
              <a:pathLst>
                <a:path w="3372" h="4630" extrusionOk="0">
                  <a:moveTo>
                    <a:pt x="1339" y="1"/>
                  </a:moveTo>
                  <a:cubicBezTo>
                    <a:pt x="1229" y="1"/>
                    <a:pt x="1121" y="21"/>
                    <a:pt x="1015" y="64"/>
                  </a:cubicBezTo>
                  <a:cubicBezTo>
                    <a:pt x="289" y="361"/>
                    <a:pt x="1" y="1609"/>
                    <a:pt x="371" y="2852"/>
                  </a:cubicBezTo>
                  <a:cubicBezTo>
                    <a:pt x="688" y="3914"/>
                    <a:pt x="1384" y="4629"/>
                    <a:pt x="2033" y="4629"/>
                  </a:cubicBezTo>
                  <a:cubicBezTo>
                    <a:pt x="2143" y="4629"/>
                    <a:pt x="2251" y="4609"/>
                    <a:pt x="2357" y="4566"/>
                  </a:cubicBezTo>
                  <a:cubicBezTo>
                    <a:pt x="3083" y="4269"/>
                    <a:pt x="3371" y="3021"/>
                    <a:pt x="3001" y="1778"/>
                  </a:cubicBezTo>
                  <a:cubicBezTo>
                    <a:pt x="2684" y="716"/>
                    <a:pt x="1988" y="1"/>
                    <a:pt x="133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32" name="Google Shape;732;p20"/>
            <p:cNvSpPr/>
            <p:nvPr/>
          </p:nvSpPr>
          <p:spPr>
            <a:xfrm>
              <a:off x="3840162" y="3803513"/>
              <a:ext cx="55311" cy="74874"/>
            </a:xfrm>
            <a:custGeom>
              <a:avLst/>
              <a:gdLst/>
              <a:ahLst/>
              <a:cxnLst/>
              <a:rect l="l" t="t" r="r" b="b"/>
              <a:pathLst>
                <a:path w="1702" h="2304" extrusionOk="0">
                  <a:moveTo>
                    <a:pt x="666" y="1"/>
                  </a:moveTo>
                  <a:cubicBezTo>
                    <a:pt x="604" y="1"/>
                    <a:pt x="542" y="14"/>
                    <a:pt x="483" y="42"/>
                  </a:cubicBezTo>
                  <a:cubicBezTo>
                    <a:pt x="126" y="209"/>
                    <a:pt x="1" y="841"/>
                    <a:pt x="206" y="1455"/>
                  </a:cubicBezTo>
                  <a:cubicBezTo>
                    <a:pt x="376" y="1966"/>
                    <a:pt x="720" y="2304"/>
                    <a:pt x="1038" y="2304"/>
                  </a:cubicBezTo>
                  <a:cubicBezTo>
                    <a:pt x="1100" y="2304"/>
                    <a:pt x="1162" y="2290"/>
                    <a:pt x="1221" y="2263"/>
                  </a:cubicBezTo>
                  <a:cubicBezTo>
                    <a:pt x="1578" y="2096"/>
                    <a:pt x="1701" y="1463"/>
                    <a:pt x="1498" y="849"/>
                  </a:cubicBezTo>
                  <a:cubicBezTo>
                    <a:pt x="1327" y="338"/>
                    <a:pt x="983" y="1"/>
                    <a:pt x="66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33" name="Google Shape;733;p20"/>
            <p:cNvSpPr/>
            <p:nvPr/>
          </p:nvSpPr>
          <p:spPr>
            <a:xfrm>
              <a:off x="3277305" y="3305879"/>
              <a:ext cx="601691" cy="542221"/>
            </a:xfrm>
            <a:custGeom>
              <a:avLst/>
              <a:gdLst/>
              <a:ahLst/>
              <a:cxnLst/>
              <a:rect l="l" t="t" r="r" b="b"/>
              <a:pathLst>
                <a:path w="18515" h="16685" extrusionOk="0">
                  <a:moveTo>
                    <a:pt x="8642" y="1"/>
                  </a:moveTo>
                  <a:cubicBezTo>
                    <a:pt x="7937" y="1"/>
                    <a:pt x="7213" y="92"/>
                    <a:pt x="6490" y="282"/>
                  </a:cubicBezTo>
                  <a:cubicBezTo>
                    <a:pt x="2497" y="1335"/>
                    <a:pt x="1" y="5040"/>
                    <a:pt x="924" y="8541"/>
                  </a:cubicBezTo>
                  <a:lnTo>
                    <a:pt x="2117" y="13069"/>
                  </a:lnTo>
                  <a:cubicBezTo>
                    <a:pt x="2146" y="13176"/>
                    <a:pt x="2242" y="13245"/>
                    <a:pt x="2347" y="13245"/>
                  </a:cubicBezTo>
                  <a:cubicBezTo>
                    <a:pt x="2367" y="13245"/>
                    <a:pt x="2386" y="13243"/>
                    <a:pt x="2406" y="13238"/>
                  </a:cubicBezTo>
                  <a:cubicBezTo>
                    <a:pt x="2532" y="13204"/>
                    <a:pt x="2608" y="13074"/>
                    <a:pt x="2573" y="12949"/>
                  </a:cubicBezTo>
                  <a:lnTo>
                    <a:pt x="1380" y="8421"/>
                  </a:lnTo>
                  <a:cubicBezTo>
                    <a:pt x="523" y="5172"/>
                    <a:pt x="2870" y="1727"/>
                    <a:pt x="6611" y="740"/>
                  </a:cubicBezTo>
                  <a:cubicBezTo>
                    <a:pt x="7296" y="560"/>
                    <a:pt x="7980" y="473"/>
                    <a:pt x="8647" y="473"/>
                  </a:cubicBezTo>
                  <a:cubicBezTo>
                    <a:pt x="11624" y="473"/>
                    <a:pt x="14249" y="2188"/>
                    <a:pt x="14949" y="4843"/>
                  </a:cubicBezTo>
                  <a:lnTo>
                    <a:pt x="18026" y="16508"/>
                  </a:lnTo>
                  <a:cubicBezTo>
                    <a:pt x="18052" y="16611"/>
                    <a:pt x="18145" y="16683"/>
                    <a:pt x="18254" y="16685"/>
                  </a:cubicBezTo>
                  <a:cubicBezTo>
                    <a:pt x="18273" y="16683"/>
                    <a:pt x="18294" y="16681"/>
                    <a:pt x="18315" y="16675"/>
                  </a:cubicBezTo>
                  <a:cubicBezTo>
                    <a:pt x="18440" y="16643"/>
                    <a:pt x="18514" y="16514"/>
                    <a:pt x="18482" y="16386"/>
                  </a:cubicBezTo>
                  <a:lnTo>
                    <a:pt x="15405" y="4721"/>
                  </a:lnTo>
                  <a:cubicBezTo>
                    <a:pt x="14649" y="1855"/>
                    <a:pt x="11830" y="1"/>
                    <a:pt x="864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34" name="Google Shape;734;p20"/>
            <p:cNvSpPr/>
            <p:nvPr/>
          </p:nvSpPr>
          <p:spPr>
            <a:xfrm>
              <a:off x="3413112" y="3224342"/>
              <a:ext cx="258323" cy="234599"/>
            </a:xfrm>
            <a:custGeom>
              <a:avLst/>
              <a:gdLst/>
              <a:ahLst/>
              <a:cxnLst/>
              <a:rect l="l" t="t" r="r" b="b"/>
              <a:pathLst>
                <a:path w="7949" h="7219" extrusionOk="0">
                  <a:moveTo>
                    <a:pt x="0" y="0"/>
                  </a:moveTo>
                  <a:lnTo>
                    <a:pt x="0" y="7219"/>
                  </a:lnTo>
                  <a:lnTo>
                    <a:pt x="7949" y="7219"/>
                  </a:lnTo>
                  <a:lnTo>
                    <a:pt x="7949" y="0"/>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35" name="Google Shape;735;p20"/>
            <p:cNvSpPr/>
            <p:nvPr/>
          </p:nvSpPr>
          <p:spPr>
            <a:xfrm>
              <a:off x="3414899" y="3299672"/>
              <a:ext cx="258193" cy="107892"/>
            </a:xfrm>
            <a:custGeom>
              <a:avLst/>
              <a:gdLst/>
              <a:ahLst/>
              <a:cxnLst/>
              <a:rect l="l" t="t" r="r" b="b"/>
              <a:pathLst>
                <a:path w="7945" h="3320" extrusionOk="0">
                  <a:moveTo>
                    <a:pt x="0" y="0"/>
                  </a:moveTo>
                  <a:lnTo>
                    <a:pt x="0" y="1990"/>
                  </a:lnTo>
                  <a:lnTo>
                    <a:pt x="1644" y="2573"/>
                  </a:lnTo>
                  <a:cubicBezTo>
                    <a:pt x="3033" y="3068"/>
                    <a:pt x="4494" y="3319"/>
                    <a:pt x="5963" y="3319"/>
                  </a:cubicBezTo>
                  <a:cubicBezTo>
                    <a:pt x="6378" y="3319"/>
                    <a:pt x="6793" y="3299"/>
                    <a:pt x="7208" y="3259"/>
                  </a:cubicBezTo>
                  <a:lnTo>
                    <a:pt x="7945" y="3187"/>
                  </a:lnTo>
                  <a:lnTo>
                    <a:pt x="7943" y="0"/>
                  </a:lnTo>
                  <a:close/>
                </a:path>
              </a:pathLst>
            </a:custGeom>
            <a:solidFill>
              <a:srgbClr val="242424">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36" name="Google Shape;736;p20"/>
            <p:cNvSpPr/>
            <p:nvPr/>
          </p:nvSpPr>
          <p:spPr>
            <a:xfrm>
              <a:off x="3786378" y="3133187"/>
              <a:ext cx="71040" cy="80074"/>
            </a:xfrm>
            <a:custGeom>
              <a:avLst/>
              <a:gdLst/>
              <a:ahLst/>
              <a:cxnLst/>
              <a:rect l="l" t="t" r="r" b="b"/>
              <a:pathLst>
                <a:path w="2186" h="2464" extrusionOk="0">
                  <a:moveTo>
                    <a:pt x="1071" y="1"/>
                  </a:moveTo>
                  <a:cubicBezTo>
                    <a:pt x="1054" y="1"/>
                    <a:pt x="1037" y="1"/>
                    <a:pt x="1019" y="2"/>
                  </a:cubicBezTo>
                  <a:lnTo>
                    <a:pt x="1046" y="474"/>
                  </a:lnTo>
                  <a:cubicBezTo>
                    <a:pt x="1054" y="473"/>
                    <a:pt x="1063" y="473"/>
                    <a:pt x="1071" y="473"/>
                  </a:cubicBezTo>
                  <a:cubicBezTo>
                    <a:pt x="1395" y="473"/>
                    <a:pt x="1672" y="790"/>
                    <a:pt x="1694" y="1198"/>
                  </a:cubicBezTo>
                  <a:cubicBezTo>
                    <a:pt x="1709" y="1397"/>
                    <a:pt x="1654" y="1597"/>
                    <a:pt x="1536" y="1760"/>
                  </a:cubicBezTo>
                  <a:cubicBezTo>
                    <a:pt x="1430" y="1899"/>
                    <a:pt x="1287" y="1982"/>
                    <a:pt x="1133" y="1990"/>
                  </a:cubicBezTo>
                  <a:cubicBezTo>
                    <a:pt x="1124" y="1990"/>
                    <a:pt x="1115" y="1991"/>
                    <a:pt x="1105" y="1991"/>
                  </a:cubicBezTo>
                  <a:cubicBezTo>
                    <a:pt x="785" y="1991"/>
                    <a:pt x="507" y="1672"/>
                    <a:pt x="485" y="1266"/>
                  </a:cubicBezTo>
                  <a:cubicBezTo>
                    <a:pt x="478" y="1154"/>
                    <a:pt x="497" y="1085"/>
                    <a:pt x="575" y="947"/>
                  </a:cubicBezTo>
                  <a:lnTo>
                    <a:pt x="160" y="719"/>
                  </a:lnTo>
                  <a:cubicBezTo>
                    <a:pt x="61" y="901"/>
                    <a:pt x="1" y="1063"/>
                    <a:pt x="14" y="1293"/>
                  </a:cubicBezTo>
                  <a:cubicBezTo>
                    <a:pt x="52" y="1950"/>
                    <a:pt x="537" y="2463"/>
                    <a:pt x="1107" y="2463"/>
                  </a:cubicBezTo>
                  <a:cubicBezTo>
                    <a:pt x="1124" y="2463"/>
                    <a:pt x="1143" y="2463"/>
                    <a:pt x="1160" y="2461"/>
                  </a:cubicBezTo>
                  <a:cubicBezTo>
                    <a:pt x="1454" y="2444"/>
                    <a:pt x="1722" y="2296"/>
                    <a:pt x="1912" y="2043"/>
                  </a:cubicBezTo>
                  <a:cubicBezTo>
                    <a:pt x="2097" y="1790"/>
                    <a:pt x="2186" y="1483"/>
                    <a:pt x="2165" y="1171"/>
                  </a:cubicBezTo>
                  <a:cubicBezTo>
                    <a:pt x="2128" y="513"/>
                    <a:pt x="1640" y="1"/>
                    <a:pt x="107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37" name="Google Shape;737;p20"/>
            <p:cNvSpPr/>
            <p:nvPr/>
          </p:nvSpPr>
          <p:spPr>
            <a:xfrm>
              <a:off x="3214325" y="3080866"/>
              <a:ext cx="171749" cy="167980"/>
            </a:xfrm>
            <a:custGeom>
              <a:avLst/>
              <a:gdLst/>
              <a:ahLst/>
              <a:cxnLst/>
              <a:rect l="l" t="t" r="r" b="b"/>
              <a:pathLst>
                <a:path w="5285" h="5169" extrusionOk="0">
                  <a:moveTo>
                    <a:pt x="2595" y="0"/>
                  </a:moveTo>
                  <a:cubicBezTo>
                    <a:pt x="2464" y="0"/>
                    <a:pt x="2331" y="12"/>
                    <a:pt x="2197" y="35"/>
                  </a:cubicBezTo>
                  <a:cubicBezTo>
                    <a:pt x="873" y="267"/>
                    <a:pt x="0" y="1597"/>
                    <a:pt x="246" y="3005"/>
                  </a:cubicBezTo>
                  <a:cubicBezTo>
                    <a:pt x="466" y="4269"/>
                    <a:pt x="1517" y="5168"/>
                    <a:pt x="2689" y="5168"/>
                  </a:cubicBezTo>
                  <a:cubicBezTo>
                    <a:pt x="2820" y="5168"/>
                    <a:pt x="2953" y="5157"/>
                    <a:pt x="3086" y="5133"/>
                  </a:cubicBezTo>
                  <a:cubicBezTo>
                    <a:pt x="4411" y="4902"/>
                    <a:pt x="5285" y="3573"/>
                    <a:pt x="5038" y="2165"/>
                  </a:cubicBezTo>
                  <a:cubicBezTo>
                    <a:pt x="4817" y="898"/>
                    <a:pt x="3766" y="0"/>
                    <a:pt x="2595"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38" name="Google Shape;738;p20"/>
            <p:cNvSpPr/>
            <p:nvPr/>
          </p:nvSpPr>
          <p:spPr>
            <a:xfrm>
              <a:off x="3214325" y="3080866"/>
              <a:ext cx="171749" cy="167980"/>
            </a:xfrm>
            <a:custGeom>
              <a:avLst/>
              <a:gdLst/>
              <a:ahLst/>
              <a:cxnLst/>
              <a:rect l="l" t="t" r="r" b="b"/>
              <a:pathLst>
                <a:path w="5285" h="5169" extrusionOk="0">
                  <a:moveTo>
                    <a:pt x="2595" y="0"/>
                  </a:moveTo>
                  <a:cubicBezTo>
                    <a:pt x="2464" y="0"/>
                    <a:pt x="2331" y="12"/>
                    <a:pt x="2197" y="35"/>
                  </a:cubicBezTo>
                  <a:cubicBezTo>
                    <a:pt x="873" y="267"/>
                    <a:pt x="0" y="1597"/>
                    <a:pt x="246" y="3005"/>
                  </a:cubicBezTo>
                  <a:cubicBezTo>
                    <a:pt x="466" y="4269"/>
                    <a:pt x="1517" y="5168"/>
                    <a:pt x="2689" y="5168"/>
                  </a:cubicBezTo>
                  <a:cubicBezTo>
                    <a:pt x="2820" y="5168"/>
                    <a:pt x="2953" y="5157"/>
                    <a:pt x="3086" y="5133"/>
                  </a:cubicBezTo>
                  <a:cubicBezTo>
                    <a:pt x="4411" y="4902"/>
                    <a:pt x="5285" y="3573"/>
                    <a:pt x="5038" y="2165"/>
                  </a:cubicBezTo>
                  <a:cubicBezTo>
                    <a:pt x="4817" y="898"/>
                    <a:pt x="3766" y="0"/>
                    <a:pt x="2595" y="0"/>
                  </a:cubicBezTo>
                  <a:close/>
                </a:path>
              </a:pathLst>
            </a:custGeom>
            <a:solidFill>
              <a:srgbClr val="242424">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39" name="Google Shape;739;p20"/>
            <p:cNvSpPr/>
            <p:nvPr/>
          </p:nvSpPr>
          <p:spPr>
            <a:xfrm>
              <a:off x="3244905" y="3132667"/>
              <a:ext cx="68862" cy="81211"/>
            </a:xfrm>
            <a:custGeom>
              <a:avLst/>
              <a:gdLst/>
              <a:ahLst/>
              <a:cxnLst/>
              <a:rect l="l" t="t" r="r" b="b"/>
              <a:pathLst>
                <a:path w="2119" h="2499" extrusionOk="0">
                  <a:moveTo>
                    <a:pt x="243" y="1"/>
                  </a:moveTo>
                  <a:cubicBezTo>
                    <a:pt x="121" y="1"/>
                    <a:pt x="17" y="95"/>
                    <a:pt x="8" y="220"/>
                  </a:cubicBezTo>
                  <a:cubicBezTo>
                    <a:pt x="0" y="349"/>
                    <a:pt x="97" y="461"/>
                    <a:pt x="228" y="471"/>
                  </a:cubicBezTo>
                  <a:cubicBezTo>
                    <a:pt x="262" y="474"/>
                    <a:pt x="1011" y="539"/>
                    <a:pt x="1435" y="1162"/>
                  </a:cubicBezTo>
                  <a:cubicBezTo>
                    <a:pt x="1123" y="1263"/>
                    <a:pt x="690" y="1459"/>
                    <a:pt x="595" y="1795"/>
                  </a:cubicBezTo>
                  <a:cubicBezTo>
                    <a:pt x="553" y="1943"/>
                    <a:pt x="559" y="2175"/>
                    <a:pt x="829" y="2432"/>
                  </a:cubicBezTo>
                  <a:cubicBezTo>
                    <a:pt x="872" y="2473"/>
                    <a:pt x="931" y="2496"/>
                    <a:pt x="990" y="2496"/>
                  </a:cubicBezTo>
                  <a:lnTo>
                    <a:pt x="992" y="2498"/>
                  </a:lnTo>
                  <a:cubicBezTo>
                    <a:pt x="1205" y="2498"/>
                    <a:pt x="1309" y="2238"/>
                    <a:pt x="1153" y="2090"/>
                  </a:cubicBezTo>
                  <a:cubicBezTo>
                    <a:pt x="1081" y="2021"/>
                    <a:pt x="1041" y="1957"/>
                    <a:pt x="1051" y="1924"/>
                  </a:cubicBezTo>
                  <a:cubicBezTo>
                    <a:pt x="1087" y="1791"/>
                    <a:pt x="1494" y="1614"/>
                    <a:pt x="1834" y="1544"/>
                  </a:cubicBezTo>
                  <a:lnTo>
                    <a:pt x="2119" y="1485"/>
                  </a:lnTo>
                  <a:lnTo>
                    <a:pt x="2003" y="1219"/>
                  </a:lnTo>
                  <a:cubicBezTo>
                    <a:pt x="1515" y="98"/>
                    <a:pt x="312" y="3"/>
                    <a:pt x="260" y="1"/>
                  </a:cubicBezTo>
                  <a:cubicBezTo>
                    <a:pt x="255" y="1"/>
                    <a:pt x="249" y="1"/>
                    <a:pt x="24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40" name="Google Shape;740;p20"/>
            <p:cNvSpPr/>
            <p:nvPr/>
          </p:nvSpPr>
          <p:spPr>
            <a:xfrm>
              <a:off x="3279027" y="2682349"/>
              <a:ext cx="570851" cy="692782"/>
            </a:xfrm>
            <a:custGeom>
              <a:avLst/>
              <a:gdLst/>
              <a:ahLst/>
              <a:cxnLst/>
              <a:rect l="l" t="t" r="r" b="b"/>
              <a:pathLst>
                <a:path w="17566" h="21318" extrusionOk="0">
                  <a:moveTo>
                    <a:pt x="9197" y="1"/>
                  </a:moveTo>
                  <a:cubicBezTo>
                    <a:pt x="8810" y="1"/>
                    <a:pt x="8413" y="46"/>
                    <a:pt x="8008" y="141"/>
                  </a:cubicBezTo>
                  <a:cubicBezTo>
                    <a:pt x="2897" y="1342"/>
                    <a:pt x="1" y="7200"/>
                    <a:pt x="643" y="12682"/>
                  </a:cubicBezTo>
                  <a:cubicBezTo>
                    <a:pt x="1256" y="17931"/>
                    <a:pt x="5580" y="21318"/>
                    <a:pt x="10527" y="21318"/>
                  </a:cubicBezTo>
                  <a:cubicBezTo>
                    <a:pt x="10746" y="21318"/>
                    <a:pt x="10967" y="21311"/>
                    <a:pt x="11189" y="21297"/>
                  </a:cubicBezTo>
                  <a:cubicBezTo>
                    <a:pt x="14733" y="21081"/>
                    <a:pt x="16859" y="19462"/>
                    <a:pt x="17262" y="14348"/>
                  </a:cubicBezTo>
                  <a:cubicBezTo>
                    <a:pt x="17359" y="13113"/>
                    <a:pt x="16660" y="11240"/>
                    <a:pt x="16660" y="11240"/>
                  </a:cubicBezTo>
                  <a:cubicBezTo>
                    <a:pt x="17566" y="7416"/>
                    <a:pt x="14171" y="1"/>
                    <a:pt x="9197" y="1"/>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41" name="Google Shape;741;p20"/>
            <p:cNvSpPr/>
            <p:nvPr/>
          </p:nvSpPr>
          <p:spPr>
            <a:xfrm>
              <a:off x="3299923" y="2956693"/>
              <a:ext cx="513103" cy="418178"/>
            </a:xfrm>
            <a:custGeom>
              <a:avLst/>
              <a:gdLst/>
              <a:ahLst/>
              <a:cxnLst/>
              <a:rect l="l" t="t" r="r" b="b"/>
              <a:pathLst>
                <a:path w="15789" h="12868" extrusionOk="0">
                  <a:moveTo>
                    <a:pt x="1239" y="1"/>
                  </a:moveTo>
                  <a:lnTo>
                    <a:pt x="0" y="4240"/>
                  </a:lnTo>
                  <a:cubicBezTo>
                    <a:pt x="545" y="9245"/>
                    <a:pt x="4688" y="12868"/>
                    <a:pt x="9969" y="12868"/>
                  </a:cubicBezTo>
                  <a:cubicBezTo>
                    <a:pt x="10215" y="12868"/>
                    <a:pt x="10464" y="12860"/>
                    <a:pt x="10715" y="12844"/>
                  </a:cubicBezTo>
                  <a:cubicBezTo>
                    <a:pt x="12328" y="12741"/>
                    <a:pt x="14761" y="11772"/>
                    <a:pt x="15789" y="10140"/>
                  </a:cubicBezTo>
                  <a:lnTo>
                    <a:pt x="15789" y="10140"/>
                  </a:lnTo>
                  <a:cubicBezTo>
                    <a:pt x="15757" y="10153"/>
                    <a:pt x="15758" y="10153"/>
                    <a:pt x="15758" y="10153"/>
                  </a:cubicBezTo>
                  <a:cubicBezTo>
                    <a:pt x="15758" y="10153"/>
                    <a:pt x="15758" y="10153"/>
                    <a:pt x="15726" y="10167"/>
                  </a:cubicBezTo>
                  <a:cubicBezTo>
                    <a:pt x="14193" y="10794"/>
                    <a:pt x="12809" y="11066"/>
                    <a:pt x="11563" y="11066"/>
                  </a:cubicBezTo>
                  <a:cubicBezTo>
                    <a:pt x="3604" y="11066"/>
                    <a:pt x="1239" y="1"/>
                    <a:pt x="1239" y="1"/>
                  </a:cubicBezTo>
                  <a:close/>
                </a:path>
              </a:pathLst>
            </a:custGeom>
            <a:solidFill>
              <a:srgbClr val="242424">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42" name="Google Shape;742;p20"/>
            <p:cNvSpPr/>
            <p:nvPr/>
          </p:nvSpPr>
          <p:spPr>
            <a:xfrm>
              <a:off x="3712056" y="2924228"/>
              <a:ext cx="57716" cy="29215"/>
            </a:xfrm>
            <a:custGeom>
              <a:avLst/>
              <a:gdLst/>
              <a:ahLst/>
              <a:cxnLst/>
              <a:rect l="l" t="t" r="r" b="b"/>
              <a:pathLst>
                <a:path w="1776" h="899" extrusionOk="0">
                  <a:moveTo>
                    <a:pt x="984" y="0"/>
                  </a:moveTo>
                  <a:cubicBezTo>
                    <a:pt x="913" y="0"/>
                    <a:pt x="836" y="6"/>
                    <a:pt x="754" y="17"/>
                  </a:cubicBezTo>
                  <a:cubicBezTo>
                    <a:pt x="353" y="74"/>
                    <a:pt x="161" y="329"/>
                    <a:pt x="68" y="553"/>
                  </a:cubicBezTo>
                  <a:cubicBezTo>
                    <a:pt x="1" y="717"/>
                    <a:pt x="122" y="898"/>
                    <a:pt x="291" y="898"/>
                  </a:cubicBezTo>
                  <a:cubicBezTo>
                    <a:pt x="298" y="898"/>
                    <a:pt x="306" y="898"/>
                    <a:pt x="313" y="897"/>
                  </a:cubicBezTo>
                  <a:cubicBezTo>
                    <a:pt x="796" y="853"/>
                    <a:pt x="1644" y="753"/>
                    <a:pt x="1702" y="576"/>
                  </a:cubicBezTo>
                  <a:cubicBezTo>
                    <a:pt x="1775" y="358"/>
                    <a:pt x="1564" y="0"/>
                    <a:pt x="984" y="0"/>
                  </a:cubicBezTo>
                  <a:close/>
                </a:path>
              </a:pathLst>
            </a:custGeom>
            <a:solidFill>
              <a:srgbClr val="AB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43" name="Google Shape;743;p20"/>
            <p:cNvSpPr/>
            <p:nvPr/>
          </p:nvSpPr>
          <p:spPr>
            <a:xfrm>
              <a:off x="3469008" y="2949608"/>
              <a:ext cx="49851" cy="38997"/>
            </a:xfrm>
            <a:custGeom>
              <a:avLst/>
              <a:gdLst/>
              <a:ahLst/>
              <a:cxnLst/>
              <a:rect l="l" t="t" r="r" b="b"/>
              <a:pathLst>
                <a:path w="1534" h="1200" extrusionOk="0">
                  <a:moveTo>
                    <a:pt x="1038" y="1"/>
                  </a:moveTo>
                  <a:cubicBezTo>
                    <a:pt x="877" y="1"/>
                    <a:pt x="679" y="52"/>
                    <a:pt x="450" y="185"/>
                  </a:cubicBezTo>
                  <a:cubicBezTo>
                    <a:pt x="97" y="390"/>
                    <a:pt x="9" y="700"/>
                    <a:pt x="4" y="943"/>
                  </a:cubicBezTo>
                  <a:cubicBezTo>
                    <a:pt x="1" y="1090"/>
                    <a:pt x="118" y="1199"/>
                    <a:pt x="247" y="1199"/>
                  </a:cubicBezTo>
                  <a:cubicBezTo>
                    <a:pt x="283" y="1199"/>
                    <a:pt x="320" y="1191"/>
                    <a:pt x="355" y="1173"/>
                  </a:cubicBezTo>
                  <a:cubicBezTo>
                    <a:pt x="785" y="952"/>
                    <a:pt x="1533" y="540"/>
                    <a:pt x="1526" y="354"/>
                  </a:cubicBezTo>
                  <a:cubicBezTo>
                    <a:pt x="1518" y="184"/>
                    <a:pt x="1343" y="1"/>
                    <a:pt x="1038" y="1"/>
                  </a:cubicBezTo>
                  <a:close/>
                </a:path>
              </a:pathLst>
            </a:custGeom>
            <a:solidFill>
              <a:srgbClr val="AB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44" name="Google Shape;744;p20"/>
            <p:cNvSpPr/>
            <p:nvPr/>
          </p:nvSpPr>
          <p:spPr>
            <a:xfrm>
              <a:off x="3547587" y="3149013"/>
              <a:ext cx="116439" cy="51574"/>
            </a:xfrm>
            <a:custGeom>
              <a:avLst/>
              <a:gdLst/>
              <a:ahLst/>
              <a:cxnLst/>
              <a:rect l="l" t="t" r="r" b="b"/>
              <a:pathLst>
                <a:path w="3583" h="1587" extrusionOk="0">
                  <a:moveTo>
                    <a:pt x="269" y="0"/>
                  </a:moveTo>
                  <a:cubicBezTo>
                    <a:pt x="229" y="0"/>
                    <a:pt x="188" y="11"/>
                    <a:pt x="151" y="32"/>
                  </a:cubicBezTo>
                  <a:cubicBezTo>
                    <a:pt x="41" y="97"/>
                    <a:pt x="1" y="234"/>
                    <a:pt x="60" y="346"/>
                  </a:cubicBezTo>
                  <a:cubicBezTo>
                    <a:pt x="69" y="363"/>
                    <a:pt x="803" y="1587"/>
                    <a:pt x="2186" y="1587"/>
                  </a:cubicBezTo>
                  <a:cubicBezTo>
                    <a:pt x="2551" y="1587"/>
                    <a:pt x="2959" y="1501"/>
                    <a:pt x="3413" y="1288"/>
                  </a:cubicBezTo>
                  <a:cubicBezTo>
                    <a:pt x="3531" y="1233"/>
                    <a:pt x="3583" y="1092"/>
                    <a:pt x="3526" y="975"/>
                  </a:cubicBezTo>
                  <a:cubicBezTo>
                    <a:pt x="3486" y="888"/>
                    <a:pt x="3401" y="838"/>
                    <a:pt x="3313" y="838"/>
                  </a:cubicBezTo>
                  <a:cubicBezTo>
                    <a:pt x="3279" y="838"/>
                    <a:pt x="3245" y="845"/>
                    <a:pt x="3212" y="861"/>
                  </a:cubicBezTo>
                  <a:cubicBezTo>
                    <a:pt x="2830" y="1041"/>
                    <a:pt x="2487" y="1113"/>
                    <a:pt x="2183" y="1113"/>
                  </a:cubicBezTo>
                  <a:cubicBezTo>
                    <a:pt x="1076" y="1113"/>
                    <a:pt x="499" y="162"/>
                    <a:pt x="468" y="108"/>
                  </a:cubicBezTo>
                  <a:cubicBezTo>
                    <a:pt x="423" y="38"/>
                    <a:pt x="347" y="0"/>
                    <a:pt x="26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45" name="Google Shape;745;p20"/>
            <p:cNvSpPr/>
            <p:nvPr/>
          </p:nvSpPr>
          <p:spPr>
            <a:xfrm>
              <a:off x="3150110" y="2680042"/>
              <a:ext cx="494579" cy="416618"/>
            </a:xfrm>
            <a:custGeom>
              <a:avLst/>
              <a:gdLst/>
              <a:ahLst/>
              <a:cxnLst/>
              <a:rect l="l" t="t" r="r" b="b"/>
              <a:pathLst>
                <a:path w="15219" h="12820" extrusionOk="0">
                  <a:moveTo>
                    <a:pt x="12450" y="1"/>
                  </a:moveTo>
                  <a:cubicBezTo>
                    <a:pt x="1" y="1"/>
                    <a:pt x="3160" y="12820"/>
                    <a:pt x="3160" y="12820"/>
                  </a:cubicBezTo>
                  <a:cubicBezTo>
                    <a:pt x="14400" y="9654"/>
                    <a:pt x="15219" y="187"/>
                    <a:pt x="15219" y="187"/>
                  </a:cubicBezTo>
                  <a:cubicBezTo>
                    <a:pt x="14220" y="60"/>
                    <a:pt x="13299" y="1"/>
                    <a:pt x="12450" y="1"/>
                  </a:cubicBezTo>
                  <a:close/>
                </a:path>
              </a:pathLst>
            </a:custGeom>
            <a:solidFill>
              <a:srgbClr val="AB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46" name="Google Shape;746;p20"/>
            <p:cNvSpPr/>
            <p:nvPr/>
          </p:nvSpPr>
          <p:spPr>
            <a:xfrm>
              <a:off x="3569522" y="2682414"/>
              <a:ext cx="426530" cy="313666"/>
            </a:xfrm>
            <a:custGeom>
              <a:avLst/>
              <a:gdLst/>
              <a:ahLst/>
              <a:cxnLst/>
              <a:rect l="l" t="t" r="r" b="b"/>
              <a:pathLst>
                <a:path w="13125" h="9652" extrusionOk="0">
                  <a:moveTo>
                    <a:pt x="0" y="0"/>
                  </a:moveTo>
                  <a:cubicBezTo>
                    <a:pt x="0" y="0"/>
                    <a:pt x="5659" y="3033"/>
                    <a:pt x="7865" y="9651"/>
                  </a:cubicBezTo>
                  <a:cubicBezTo>
                    <a:pt x="7865" y="9651"/>
                    <a:pt x="13125" y="0"/>
                    <a:pt x="0" y="0"/>
                  </a:cubicBezTo>
                  <a:close/>
                </a:path>
              </a:pathLst>
            </a:custGeom>
            <a:solidFill>
              <a:srgbClr val="AB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47" name="Google Shape;747;p20"/>
            <p:cNvSpPr/>
            <p:nvPr/>
          </p:nvSpPr>
          <p:spPr>
            <a:xfrm>
              <a:off x="3254589" y="2690376"/>
              <a:ext cx="372519" cy="403521"/>
            </a:xfrm>
            <a:custGeom>
              <a:avLst/>
              <a:gdLst/>
              <a:ahLst/>
              <a:cxnLst/>
              <a:rect l="l" t="t" r="r" b="b"/>
              <a:pathLst>
                <a:path w="11463" h="12417" extrusionOk="0">
                  <a:moveTo>
                    <a:pt x="9637" y="0"/>
                  </a:moveTo>
                  <a:cubicBezTo>
                    <a:pt x="8175" y="0"/>
                    <a:pt x="5961" y="311"/>
                    <a:pt x="4004" y="1861"/>
                  </a:cubicBezTo>
                  <a:cubicBezTo>
                    <a:pt x="1475" y="3860"/>
                    <a:pt x="130" y="7329"/>
                    <a:pt x="4" y="12175"/>
                  </a:cubicBezTo>
                  <a:cubicBezTo>
                    <a:pt x="0" y="12304"/>
                    <a:pt x="103" y="12412"/>
                    <a:pt x="234" y="12416"/>
                  </a:cubicBezTo>
                  <a:lnTo>
                    <a:pt x="240" y="12416"/>
                  </a:lnTo>
                  <a:cubicBezTo>
                    <a:pt x="369" y="12416"/>
                    <a:pt x="474" y="12313"/>
                    <a:pt x="477" y="12186"/>
                  </a:cubicBezTo>
                  <a:cubicBezTo>
                    <a:pt x="599" y="7491"/>
                    <a:pt x="1882" y="4143"/>
                    <a:pt x="4293" y="2233"/>
                  </a:cubicBezTo>
                  <a:cubicBezTo>
                    <a:pt x="6141" y="769"/>
                    <a:pt x="8279" y="482"/>
                    <a:pt x="9672" y="482"/>
                  </a:cubicBezTo>
                  <a:cubicBezTo>
                    <a:pt x="10558" y="482"/>
                    <a:pt x="11142" y="598"/>
                    <a:pt x="11156" y="601"/>
                  </a:cubicBezTo>
                  <a:cubicBezTo>
                    <a:pt x="11173" y="604"/>
                    <a:pt x="11189" y="606"/>
                    <a:pt x="11205" y="606"/>
                  </a:cubicBezTo>
                  <a:cubicBezTo>
                    <a:pt x="11315" y="606"/>
                    <a:pt x="11412" y="529"/>
                    <a:pt x="11436" y="418"/>
                  </a:cubicBezTo>
                  <a:cubicBezTo>
                    <a:pt x="11462" y="291"/>
                    <a:pt x="11381" y="166"/>
                    <a:pt x="11253" y="139"/>
                  </a:cubicBezTo>
                  <a:cubicBezTo>
                    <a:pt x="11190" y="126"/>
                    <a:pt x="10565" y="0"/>
                    <a:pt x="9637" y="0"/>
                  </a:cubicBezTo>
                  <a:close/>
                </a:path>
              </a:pathLst>
            </a:custGeom>
            <a:solidFill>
              <a:srgbClr val="6E3E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48" name="Google Shape;748;p20"/>
            <p:cNvSpPr/>
            <p:nvPr/>
          </p:nvSpPr>
          <p:spPr>
            <a:xfrm>
              <a:off x="3254102" y="2717934"/>
              <a:ext cx="386135" cy="365889"/>
            </a:xfrm>
            <a:custGeom>
              <a:avLst/>
              <a:gdLst/>
              <a:ahLst/>
              <a:cxnLst/>
              <a:rect l="l" t="t" r="r" b="b"/>
              <a:pathLst>
                <a:path w="11882" h="11259" extrusionOk="0">
                  <a:moveTo>
                    <a:pt x="11633" y="1"/>
                  </a:moveTo>
                  <a:cubicBezTo>
                    <a:pt x="11626" y="1"/>
                    <a:pt x="11619" y="1"/>
                    <a:pt x="11612" y="2"/>
                  </a:cubicBezTo>
                  <a:cubicBezTo>
                    <a:pt x="8293" y="399"/>
                    <a:pt x="5239" y="2419"/>
                    <a:pt x="2778" y="5847"/>
                  </a:cubicBezTo>
                  <a:cubicBezTo>
                    <a:pt x="931" y="8423"/>
                    <a:pt x="51" y="10920"/>
                    <a:pt x="42" y="10945"/>
                  </a:cubicBezTo>
                  <a:cubicBezTo>
                    <a:pt x="0" y="11066"/>
                    <a:pt x="65" y="11201"/>
                    <a:pt x="188" y="11245"/>
                  </a:cubicBezTo>
                  <a:cubicBezTo>
                    <a:pt x="213" y="11253"/>
                    <a:pt x="240" y="11256"/>
                    <a:pt x="266" y="11258"/>
                  </a:cubicBezTo>
                  <a:cubicBezTo>
                    <a:pt x="365" y="11256"/>
                    <a:pt x="454" y="11194"/>
                    <a:pt x="489" y="11099"/>
                  </a:cubicBezTo>
                  <a:cubicBezTo>
                    <a:pt x="521" y="11002"/>
                    <a:pt x="3956" y="1391"/>
                    <a:pt x="11667" y="471"/>
                  </a:cubicBezTo>
                  <a:cubicBezTo>
                    <a:pt x="11795" y="452"/>
                    <a:pt x="11882" y="336"/>
                    <a:pt x="11867" y="209"/>
                  </a:cubicBezTo>
                  <a:cubicBezTo>
                    <a:pt x="11852" y="90"/>
                    <a:pt x="11752" y="1"/>
                    <a:pt x="11633" y="1"/>
                  </a:cubicBezTo>
                  <a:close/>
                </a:path>
              </a:pathLst>
            </a:custGeom>
            <a:solidFill>
              <a:srgbClr val="6E3E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49" name="Google Shape;749;p20"/>
            <p:cNvSpPr/>
            <p:nvPr/>
          </p:nvSpPr>
          <p:spPr>
            <a:xfrm>
              <a:off x="3629155" y="2708835"/>
              <a:ext cx="219066" cy="294882"/>
            </a:xfrm>
            <a:custGeom>
              <a:avLst/>
              <a:gdLst/>
              <a:ahLst/>
              <a:cxnLst/>
              <a:rect l="l" t="t" r="r" b="b"/>
              <a:pathLst>
                <a:path w="6741" h="9074" extrusionOk="0">
                  <a:moveTo>
                    <a:pt x="782" y="1"/>
                  </a:moveTo>
                  <a:cubicBezTo>
                    <a:pt x="458" y="1"/>
                    <a:pt x="250" y="27"/>
                    <a:pt x="221" y="31"/>
                  </a:cubicBezTo>
                  <a:cubicBezTo>
                    <a:pt x="92" y="48"/>
                    <a:pt x="1" y="166"/>
                    <a:pt x="18" y="295"/>
                  </a:cubicBezTo>
                  <a:cubicBezTo>
                    <a:pt x="34" y="414"/>
                    <a:pt x="134" y="500"/>
                    <a:pt x="251" y="500"/>
                  </a:cubicBezTo>
                  <a:cubicBezTo>
                    <a:pt x="261" y="500"/>
                    <a:pt x="272" y="500"/>
                    <a:pt x="282" y="498"/>
                  </a:cubicBezTo>
                  <a:cubicBezTo>
                    <a:pt x="289" y="498"/>
                    <a:pt x="463" y="477"/>
                    <a:pt x="747" y="477"/>
                  </a:cubicBezTo>
                  <a:cubicBezTo>
                    <a:pt x="1540" y="477"/>
                    <a:pt x="3190" y="641"/>
                    <a:pt x="4409" y="1874"/>
                  </a:cubicBezTo>
                  <a:cubicBezTo>
                    <a:pt x="5785" y="3267"/>
                    <a:pt x="6251" y="5598"/>
                    <a:pt x="5796" y="8804"/>
                  </a:cubicBezTo>
                  <a:cubicBezTo>
                    <a:pt x="5779" y="8933"/>
                    <a:pt x="5869" y="9053"/>
                    <a:pt x="5998" y="9072"/>
                  </a:cubicBezTo>
                  <a:cubicBezTo>
                    <a:pt x="6009" y="9074"/>
                    <a:pt x="6021" y="9074"/>
                    <a:pt x="6032" y="9074"/>
                  </a:cubicBezTo>
                  <a:cubicBezTo>
                    <a:pt x="6148" y="9074"/>
                    <a:pt x="6249" y="8986"/>
                    <a:pt x="6264" y="8870"/>
                  </a:cubicBezTo>
                  <a:cubicBezTo>
                    <a:pt x="6741" y="5507"/>
                    <a:pt x="6228" y="3041"/>
                    <a:pt x="4742" y="1540"/>
                  </a:cubicBezTo>
                  <a:cubicBezTo>
                    <a:pt x="3408" y="193"/>
                    <a:pt x="1665" y="1"/>
                    <a:pt x="782" y="1"/>
                  </a:cubicBezTo>
                  <a:close/>
                </a:path>
              </a:pathLst>
            </a:custGeom>
            <a:solidFill>
              <a:srgbClr val="6E3E2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50" name="Google Shape;750;p20"/>
            <p:cNvSpPr/>
            <p:nvPr/>
          </p:nvSpPr>
          <p:spPr>
            <a:xfrm>
              <a:off x="3287932" y="3054705"/>
              <a:ext cx="50599" cy="85598"/>
            </a:xfrm>
            <a:custGeom>
              <a:avLst/>
              <a:gdLst/>
              <a:ahLst/>
              <a:cxnLst/>
              <a:rect l="l" t="t" r="r" b="b"/>
              <a:pathLst>
                <a:path w="1557" h="2634" extrusionOk="0">
                  <a:moveTo>
                    <a:pt x="1557" y="0"/>
                  </a:moveTo>
                  <a:lnTo>
                    <a:pt x="0" y="434"/>
                  </a:lnTo>
                  <a:lnTo>
                    <a:pt x="633" y="2634"/>
                  </a:lnTo>
                  <a:cubicBezTo>
                    <a:pt x="1211" y="2130"/>
                    <a:pt x="1557" y="0"/>
                    <a:pt x="1557" y="0"/>
                  </a:cubicBezTo>
                  <a:close/>
                </a:path>
              </a:pathLst>
            </a:custGeom>
            <a:solidFill>
              <a:srgbClr val="AB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51" name="Google Shape;751;p20"/>
            <p:cNvSpPr/>
            <p:nvPr/>
          </p:nvSpPr>
          <p:spPr>
            <a:xfrm>
              <a:off x="3275518" y="3214268"/>
              <a:ext cx="71105" cy="80041"/>
            </a:xfrm>
            <a:custGeom>
              <a:avLst/>
              <a:gdLst/>
              <a:ahLst/>
              <a:cxnLst/>
              <a:rect l="l" t="t" r="r" b="b"/>
              <a:pathLst>
                <a:path w="2188" h="2463" extrusionOk="0">
                  <a:moveTo>
                    <a:pt x="1115" y="1"/>
                  </a:moveTo>
                  <a:cubicBezTo>
                    <a:pt x="545" y="1"/>
                    <a:pt x="58" y="514"/>
                    <a:pt x="21" y="1171"/>
                  </a:cubicBezTo>
                  <a:cubicBezTo>
                    <a:pt x="1" y="1482"/>
                    <a:pt x="90" y="1792"/>
                    <a:pt x="274" y="2043"/>
                  </a:cubicBezTo>
                  <a:cubicBezTo>
                    <a:pt x="464" y="2296"/>
                    <a:pt x="732" y="2446"/>
                    <a:pt x="1027" y="2463"/>
                  </a:cubicBezTo>
                  <a:lnTo>
                    <a:pt x="1082" y="2463"/>
                  </a:lnTo>
                  <a:cubicBezTo>
                    <a:pt x="1652" y="2463"/>
                    <a:pt x="2136" y="1952"/>
                    <a:pt x="2174" y="1294"/>
                  </a:cubicBezTo>
                  <a:cubicBezTo>
                    <a:pt x="2188" y="1063"/>
                    <a:pt x="2129" y="903"/>
                    <a:pt x="2026" y="719"/>
                  </a:cubicBezTo>
                  <a:lnTo>
                    <a:pt x="1614" y="947"/>
                  </a:lnTo>
                  <a:cubicBezTo>
                    <a:pt x="1690" y="1087"/>
                    <a:pt x="1709" y="1156"/>
                    <a:pt x="1703" y="1268"/>
                  </a:cubicBezTo>
                  <a:cubicBezTo>
                    <a:pt x="1679" y="1677"/>
                    <a:pt x="1401" y="1992"/>
                    <a:pt x="1075" y="1992"/>
                  </a:cubicBezTo>
                  <a:cubicBezTo>
                    <a:pt x="1069" y="1992"/>
                    <a:pt x="1062" y="1992"/>
                    <a:pt x="1055" y="1992"/>
                  </a:cubicBezTo>
                  <a:cubicBezTo>
                    <a:pt x="899" y="1982"/>
                    <a:pt x="757" y="1901"/>
                    <a:pt x="650" y="1760"/>
                  </a:cubicBezTo>
                  <a:cubicBezTo>
                    <a:pt x="533" y="1596"/>
                    <a:pt x="477" y="1399"/>
                    <a:pt x="493" y="1197"/>
                  </a:cubicBezTo>
                  <a:cubicBezTo>
                    <a:pt x="515" y="791"/>
                    <a:pt x="790" y="473"/>
                    <a:pt x="1113" y="473"/>
                  </a:cubicBezTo>
                  <a:cubicBezTo>
                    <a:pt x="1122" y="473"/>
                    <a:pt x="1131" y="473"/>
                    <a:pt x="1141" y="473"/>
                  </a:cubicBezTo>
                  <a:lnTo>
                    <a:pt x="1167" y="2"/>
                  </a:lnTo>
                  <a:cubicBezTo>
                    <a:pt x="1150" y="1"/>
                    <a:pt x="1133" y="1"/>
                    <a:pt x="111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52" name="Google Shape;752;p20"/>
            <p:cNvSpPr/>
            <p:nvPr/>
          </p:nvSpPr>
          <p:spPr>
            <a:xfrm>
              <a:off x="3413112" y="3458909"/>
              <a:ext cx="259980" cy="365044"/>
            </a:xfrm>
            <a:custGeom>
              <a:avLst/>
              <a:gdLst/>
              <a:ahLst/>
              <a:cxnLst/>
              <a:rect l="l" t="t" r="r" b="b"/>
              <a:pathLst>
                <a:path w="8000" h="11233" extrusionOk="0">
                  <a:moveTo>
                    <a:pt x="0" y="1"/>
                  </a:moveTo>
                  <a:lnTo>
                    <a:pt x="6748" y="11233"/>
                  </a:lnTo>
                  <a:lnTo>
                    <a:pt x="8000" y="1"/>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53" name="Google Shape;753;p20"/>
            <p:cNvSpPr/>
            <p:nvPr/>
          </p:nvSpPr>
          <p:spPr>
            <a:xfrm>
              <a:off x="3331641" y="3701243"/>
              <a:ext cx="49006" cy="60835"/>
            </a:xfrm>
            <a:custGeom>
              <a:avLst/>
              <a:gdLst/>
              <a:ahLst/>
              <a:cxnLst/>
              <a:rect l="l" t="t" r="r" b="b"/>
              <a:pathLst>
                <a:path w="1508" h="1872" extrusionOk="0">
                  <a:moveTo>
                    <a:pt x="750" y="0"/>
                  </a:moveTo>
                  <a:cubicBezTo>
                    <a:pt x="715" y="0"/>
                    <a:pt x="679" y="6"/>
                    <a:pt x="643" y="17"/>
                  </a:cubicBezTo>
                  <a:lnTo>
                    <a:pt x="286" y="133"/>
                  </a:lnTo>
                  <a:cubicBezTo>
                    <a:pt x="102" y="194"/>
                    <a:pt x="1" y="391"/>
                    <a:pt x="62" y="578"/>
                  </a:cubicBezTo>
                  <a:lnTo>
                    <a:pt x="483" y="1872"/>
                  </a:lnTo>
                  <a:lnTo>
                    <a:pt x="1508" y="1537"/>
                  </a:lnTo>
                  <a:lnTo>
                    <a:pt x="1086" y="243"/>
                  </a:lnTo>
                  <a:cubicBezTo>
                    <a:pt x="1037" y="95"/>
                    <a:pt x="899" y="0"/>
                    <a:pt x="75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54" name="Google Shape;754;p20"/>
            <p:cNvSpPr/>
            <p:nvPr/>
          </p:nvSpPr>
          <p:spPr>
            <a:xfrm>
              <a:off x="3262681" y="3742482"/>
              <a:ext cx="334334" cy="398874"/>
            </a:xfrm>
            <a:custGeom>
              <a:avLst/>
              <a:gdLst/>
              <a:ahLst/>
              <a:cxnLst/>
              <a:rect l="l" t="t" r="r" b="b"/>
              <a:pathLst>
                <a:path w="10288" h="12274" extrusionOk="0">
                  <a:moveTo>
                    <a:pt x="4297" y="1"/>
                  </a:moveTo>
                  <a:cubicBezTo>
                    <a:pt x="3903" y="1"/>
                    <a:pt x="3503" y="62"/>
                    <a:pt x="3109" y="190"/>
                  </a:cubicBezTo>
                  <a:cubicBezTo>
                    <a:pt x="1099" y="844"/>
                    <a:pt x="0" y="3006"/>
                    <a:pt x="654" y="5017"/>
                  </a:cubicBezTo>
                  <a:lnTo>
                    <a:pt x="2966" y="12110"/>
                  </a:lnTo>
                  <a:cubicBezTo>
                    <a:pt x="2997" y="12207"/>
                    <a:pt x="3088" y="12272"/>
                    <a:pt x="3191" y="12273"/>
                  </a:cubicBezTo>
                  <a:lnTo>
                    <a:pt x="3191" y="12272"/>
                  </a:lnTo>
                  <a:cubicBezTo>
                    <a:pt x="3350" y="12272"/>
                    <a:pt x="3462" y="12116"/>
                    <a:pt x="3415" y="11964"/>
                  </a:cubicBezTo>
                  <a:lnTo>
                    <a:pt x="1104" y="4870"/>
                  </a:lnTo>
                  <a:cubicBezTo>
                    <a:pt x="530" y="3111"/>
                    <a:pt x="1496" y="1213"/>
                    <a:pt x="3255" y="639"/>
                  </a:cubicBezTo>
                  <a:cubicBezTo>
                    <a:pt x="3601" y="526"/>
                    <a:pt x="3952" y="472"/>
                    <a:pt x="4297" y="472"/>
                  </a:cubicBezTo>
                  <a:cubicBezTo>
                    <a:pt x="5711" y="472"/>
                    <a:pt x="7026" y="1374"/>
                    <a:pt x="7489" y="2790"/>
                  </a:cubicBezTo>
                  <a:lnTo>
                    <a:pt x="9800" y="9883"/>
                  </a:lnTo>
                  <a:cubicBezTo>
                    <a:pt x="9831" y="9982"/>
                    <a:pt x="9923" y="10045"/>
                    <a:pt x="10022" y="10045"/>
                  </a:cubicBezTo>
                  <a:cubicBezTo>
                    <a:pt x="10046" y="10045"/>
                    <a:pt x="10071" y="10042"/>
                    <a:pt x="10096" y="10033"/>
                  </a:cubicBezTo>
                  <a:cubicBezTo>
                    <a:pt x="10221" y="9993"/>
                    <a:pt x="10288" y="9860"/>
                    <a:pt x="10248" y="9737"/>
                  </a:cubicBezTo>
                  <a:lnTo>
                    <a:pt x="7937" y="2643"/>
                  </a:lnTo>
                  <a:cubicBezTo>
                    <a:pt x="7410" y="1027"/>
                    <a:pt x="5910" y="1"/>
                    <a:pt x="42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55" name="Google Shape;755;p20"/>
            <p:cNvSpPr/>
            <p:nvPr/>
          </p:nvSpPr>
          <p:spPr>
            <a:xfrm>
              <a:off x="3288289" y="3821191"/>
              <a:ext cx="301999" cy="307816"/>
            </a:xfrm>
            <a:custGeom>
              <a:avLst/>
              <a:gdLst/>
              <a:ahLst/>
              <a:cxnLst/>
              <a:rect l="l" t="t" r="r" b="b"/>
              <a:pathLst>
                <a:path w="9293" h="9472" extrusionOk="0">
                  <a:moveTo>
                    <a:pt x="4296" y="0"/>
                  </a:moveTo>
                  <a:cubicBezTo>
                    <a:pt x="3903" y="0"/>
                    <a:pt x="3503" y="61"/>
                    <a:pt x="3110" y="189"/>
                  </a:cubicBezTo>
                  <a:cubicBezTo>
                    <a:pt x="1103" y="845"/>
                    <a:pt x="1" y="3009"/>
                    <a:pt x="656" y="5017"/>
                  </a:cubicBezTo>
                  <a:lnTo>
                    <a:pt x="2055" y="9310"/>
                  </a:lnTo>
                  <a:cubicBezTo>
                    <a:pt x="2085" y="9407"/>
                    <a:pt x="2177" y="9471"/>
                    <a:pt x="2279" y="9471"/>
                  </a:cubicBezTo>
                  <a:cubicBezTo>
                    <a:pt x="2304" y="9471"/>
                    <a:pt x="2329" y="9468"/>
                    <a:pt x="2351" y="9460"/>
                  </a:cubicBezTo>
                  <a:cubicBezTo>
                    <a:pt x="2477" y="9420"/>
                    <a:pt x="2543" y="9287"/>
                    <a:pt x="2503" y="9164"/>
                  </a:cubicBezTo>
                  <a:lnTo>
                    <a:pt x="1105" y="4871"/>
                  </a:lnTo>
                  <a:cubicBezTo>
                    <a:pt x="531" y="3112"/>
                    <a:pt x="1496" y="1211"/>
                    <a:pt x="3256" y="639"/>
                  </a:cubicBezTo>
                  <a:cubicBezTo>
                    <a:pt x="3602" y="526"/>
                    <a:pt x="3953" y="473"/>
                    <a:pt x="4298" y="473"/>
                  </a:cubicBezTo>
                  <a:cubicBezTo>
                    <a:pt x="5712" y="473"/>
                    <a:pt x="7027" y="1373"/>
                    <a:pt x="7489" y="2790"/>
                  </a:cubicBezTo>
                  <a:lnTo>
                    <a:pt x="8804" y="6826"/>
                  </a:lnTo>
                  <a:cubicBezTo>
                    <a:pt x="8836" y="6925"/>
                    <a:pt x="8928" y="6989"/>
                    <a:pt x="9027" y="6989"/>
                  </a:cubicBezTo>
                  <a:cubicBezTo>
                    <a:pt x="9051" y="6989"/>
                    <a:pt x="9076" y="6985"/>
                    <a:pt x="9101" y="6977"/>
                  </a:cubicBezTo>
                  <a:cubicBezTo>
                    <a:pt x="9226" y="6937"/>
                    <a:pt x="9293" y="6804"/>
                    <a:pt x="9253" y="6680"/>
                  </a:cubicBezTo>
                  <a:lnTo>
                    <a:pt x="7938" y="2644"/>
                  </a:lnTo>
                  <a:cubicBezTo>
                    <a:pt x="7411" y="1027"/>
                    <a:pt x="5910" y="0"/>
                    <a:pt x="429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56" name="Google Shape;756;p20"/>
            <p:cNvSpPr/>
            <p:nvPr/>
          </p:nvSpPr>
          <p:spPr>
            <a:xfrm>
              <a:off x="3343990" y="4092416"/>
              <a:ext cx="73347" cy="85468"/>
            </a:xfrm>
            <a:custGeom>
              <a:avLst/>
              <a:gdLst/>
              <a:ahLst/>
              <a:cxnLst/>
              <a:rect l="l" t="t" r="r" b="b"/>
              <a:pathLst>
                <a:path w="2257" h="2630" extrusionOk="0">
                  <a:moveTo>
                    <a:pt x="921" y="0"/>
                  </a:moveTo>
                  <a:cubicBezTo>
                    <a:pt x="850" y="0"/>
                    <a:pt x="780" y="11"/>
                    <a:pt x="712" y="33"/>
                  </a:cubicBezTo>
                  <a:cubicBezTo>
                    <a:pt x="216" y="194"/>
                    <a:pt x="1" y="899"/>
                    <a:pt x="231" y="1606"/>
                  </a:cubicBezTo>
                  <a:cubicBezTo>
                    <a:pt x="430" y="2216"/>
                    <a:pt x="893" y="2629"/>
                    <a:pt x="1335" y="2629"/>
                  </a:cubicBezTo>
                  <a:cubicBezTo>
                    <a:pt x="1406" y="2629"/>
                    <a:pt x="1477" y="2619"/>
                    <a:pt x="1546" y="2596"/>
                  </a:cubicBezTo>
                  <a:cubicBezTo>
                    <a:pt x="2042" y="2435"/>
                    <a:pt x="2256" y="1730"/>
                    <a:pt x="2025" y="1023"/>
                  </a:cubicBezTo>
                  <a:cubicBezTo>
                    <a:pt x="1826" y="412"/>
                    <a:pt x="1362" y="0"/>
                    <a:pt x="92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57" name="Google Shape;757;p20"/>
            <p:cNvSpPr/>
            <p:nvPr/>
          </p:nvSpPr>
          <p:spPr>
            <a:xfrm>
              <a:off x="3536895" y="4029533"/>
              <a:ext cx="73347" cy="85501"/>
            </a:xfrm>
            <a:custGeom>
              <a:avLst/>
              <a:gdLst/>
              <a:ahLst/>
              <a:cxnLst/>
              <a:rect l="l" t="t" r="r" b="b"/>
              <a:pathLst>
                <a:path w="2257" h="2631" extrusionOk="0">
                  <a:moveTo>
                    <a:pt x="922" y="0"/>
                  </a:moveTo>
                  <a:cubicBezTo>
                    <a:pt x="851" y="0"/>
                    <a:pt x="780" y="11"/>
                    <a:pt x="712" y="33"/>
                  </a:cubicBezTo>
                  <a:cubicBezTo>
                    <a:pt x="216" y="195"/>
                    <a:pt x="1" y="900"/>
                    <a:pt x="231" y="1607"/>
                  </a:cubicBezTo>
                  <a:cubicBezTo>
                    <a:pt x="430" y="2217"/>
                    <a:pt x="895" y="2630"/>
                    <a:pt x="1335" y="2630"/>
                  </a:cubicBezTo>
                  <a:cubicBezTo>
                    <a:pt x="1407" y="2630"/>
                    <a:pt x="1477" y="2619"/>
                    <a:pt x="1546" y="2597"/>
                  </a:cubicBezTo>
                  <a:cubicBezTo>
                    <a:pt x="2042" y="2435"/>
                    <a:pt x="2256" y="1730"/>
                    <a:pt x="2027" y="1023"/>
                  </a:cubicBezTo>
                  <a:cubicBezTo>
                    <a:pt x="1827" y="413"/>
                    <a:pt x="1363" y="0"/>
                    <a:pt x="92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58" name="Google Shape;758;p20"/>
            <p:cNvSpPr/>
            <p:nvPr/>
          </p:nvSpPr>
          <p:spPr>
            <a:xfrm>
              <a:off x="3300541" y="3738713"/>
              <a:ext cx="129568" cy="61355"/>
            </a:xfrm>
            <a:custGeom>
              <a:avLst/>
              <a:gdLst/>
              <a:ahLst/>
              <a:cxnLst/>
              <a:rect l="l" t="t" r="r" b="b"/>
              <a:pathLst>
                <a:path w="3987" h="1888" extrusionOk="0">
                  <a:moveTo>
                    <a:pt x="3135" y="0"/>
                  </a:moveTo>
                  <a:cubicBezTo>
                    <a:pt x="2028" y="0"/>
                    <a:pt x="961" y="465"/>
                    <a:pt x="205" y="1296"/>
                  </a:cubicBezTo>
                  <a:cubicBezTo>
                    <a:pt x="0" y="1524"/>
                    <a:pt x="162" y="1887"/>
                    <a:pt x="468" y="1887"/>
                  </a:cubicBezTo>
                  <a:cubicBezTo>
                    <a:pt x="470" y="1887"/>
                    <a:pt x="472" y="1887"/>
                    <a:pt x="474" y="1887"/>
                  </a:cubicBezTo>
                  <a:cubicBezTo>
                    <a:pt x="572" y="1887"/>
                    <a:pt x="665" y="1844"/>
                    <a:pt x="730" y="1771"/>
                  </a:cubicBezTo>
                  <a:cubicBezTo>
                    <a:pt x="1110" y="1353"/>
                    <a:pt x="1591" y="1042"/>
                    <a:pt x="2128" y="867"/>
                  </a:cubicBezTo>
                  <a:cubicBezTo>
                    <a:pt x="2452" y="760"/>
                    <a:pt x="2790" y="707"/>
                    <a:pt x="3129" y="707"/>
                  </a:cubicBezTo>
                  <a:cubicBezTo>
                    <a:pt x="3273" y="707"/>
                    <a:pt x="3418" y="717"/>
                    <a:pt x="3561" y="736"/>
                  </a:cubicBezTo>
                  <a:cubicBezTo>
                    <a:pt x="3577" y="738"/>
                    <a:pt x="3593" y="739"/>
                    <a:pt x="3609" y="739"/>
                  </a:cubicBezTo>
                  <a:cubicBezTo>
                    <a:pt x="3784" y="739"/>
                    <a:pt x="3936" y="609"/>
                    <a:pt x="3960" y="432"/>
                  </a:cubicBezTo>
                  <a:cubicBezTo>
                    <a:pt x="3987" y="240"/>
                    <a:pt x="3850" y="61"/>
                    <a:pt x="3656" y="35"/>
                  </a:cubicBezTo>
                  <a:cubicBezTo>
                    <a:pt x="3482" y="11"/>
                    <a:pt x="3308" y="0"/>
                    <a:pt x="313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59" name="Google Shape;759;p20"/>
            <p:cNvSpPr/>
            <p:nvPr/>
          </p:nvSpPr>
          <p:spPr>
            <a:xfrm>
              <a:off x="3449899" y="3320795"/>
              <a:ext cx="229562" cy="63923"/>
            </a:xfrm>
            <a:custGeom>
              <a:avLst/>
              <a:gdLst/>
              <a:ahLst/>
              <a:cxnLst/>
              <a:rect l="l" t="t" r="r" b="b"/>
              <a:pathLst>
                <a:path w="7064" h="1967" extrusionOk="0">
                  <a:moveTo>
                    <a:pt x="269" y="0"/>
                  </a:moveTo>
                  <a:cubicBezTo>
                    <a:pt x="191" y="0"/>
                    <a:pt x="114" y="39"/>
                    <a:pt x="69" y="110"/>
                  </a:cubicBezTo>
                  <a:cubicBezTo>
                    <a:pt x="1" y="222"/>
                    <a:pt x="35" y="367"/>
                    <a:pt x="145" y="437"/>
                  </a:cubicBezTo>
                  <a:cubicBezTo>
                    <a:pt x="2211" y="1727"/>
                    <a:pt x="4327" y="1967"/>
                    <a:pt x="5618" y="1967"/>
                  </a:cubicBezTo>
                  <a:cubicBezTo>
                    <a:pt x="6342" y="1967"/>
                    <a:pt x="6805" y="1893"/>
                    <a:pt x="6856" y="1883"/>
                  </a:cubicBezTo>
                  <a:cubicBezTo>
                    <a:pt x="6982" y="1858"/>
                    <a:pt x="7064" y="1739"/>
                    <a:pt x="7043" y="1611"/>
                  </a:cubicBezTo>
                  <a:cubicBezTo>
                    <a:pt x="7024" y="1497"/>
                    <a:pt x="6923" y="1415"/>
                    <a:pt x="6809" y="1415"/>
                  </a:cubicBezTo>
                  <a:cubicBezTo>
                    <a:pt x="6798" y="1415"/>
                    <a:pt x="6788" y="1416"/>
                    <a:pt x="6777" y="1418"/>
                  </a:cubicBezTo>
                  <a:cubicBezTo>
                    <a:pt x="6765" y="1420"/>
                    <a:pt x="6338" y="1489"/>
                    <a:pt x="5653" y="1489"/>
                  </a:cubicBezTo>
                  <a:cubicBezTo>
                    <a:pt x="4423" y="1489"/>
                    <a:pt x="2364" y="1266"/>
                    <a:pt x="394" y="36"/>
                  </a:cubicBezTo>
                  <a:cubicBezTo>
                    <a:pt x="355" y="12"/>
                    <a:pt x="312" y="0"/>
                    <a:pt x="26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60" name="Google Shape;760;p20"/>
            <p:cNvSpPr/>
            <p:nvPr/>
          </p:nvSpPr>
          <p:spPr>
            <a:xfrm>
              <a:off x="3672345" y="3034134"/>
              <a:ext cx="43189" cy="93560"/>
            </a:xfrm>
            <a:custGeom>
              <a:avLst/>
              <a:gdLst/>
              <a:ahLst/>
              <a:cxnLst/>
              <a:rect l="l" t="t" r="r" b="b"/>
              <a:pathLst>
                <a:path w="1329" h="2879" extrusionOk="0">
                  <a:moveTo>
                    <a:pt x="355" y="1"/>
                  </a:moveTo>
                  <a:lnTo>
                    <a:pt x="0" y="2864"/>
                  </a:lnTo>
                  <a:cubicBezTo>
                    <a:pt x="47" y="2874"/>
                    <a:pt x="94" y="2878"/>
                    <a:pt x="141" y="2878"/>
                  </a:cubicBezTo>
                  <a:cubicBezTo>
                    <a:pt x="518" y="2878"/>
                    <a:pt x="901" y="2590"/>
                    <a:pt x="1127" y="2252"/>
                  </a:cubicBezTo>
                  <a:cubicBezTo>
                    <a:pt x="1328" y="1952"/>
                    <a:pt x="1313" y="1557"/>
                    <a:pt x="1125" y="1249"/>
                  </a:cubicBezTo>
                  <a:lnTo>
                    <a:pt x="355" y="1"/>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61" name="Google Shape;761;p20"/>
            <p:cNvSpPr/>
            <p:nvPr/>
          </p:nvSpPr>
          <p:spPr>
            <a:xfrm>
              <a:off x="3664253" y="3026303"/>
              <a:ext cx="59113" cy="109062"/>
            </a:xfrm>
            <a:custGeom>
              <a:avLst/>
              <a:gdLst/>
              <a:ahLst/>
              <a:cxnLst/>
              <a:rect l="l" t="t" r="r" b="b"/>
              <a:pathLst>
                <a:path w="1819" h="3356" extrusionOk="0">
                  <a:moveTo>
                    <a:pt x="601" y="1"/>
                  </a:moveTo>
                  <a:cubicBezTo>
                    <a:pt x="559" y="1"/>
                    <a:pt x="516" y="12"/>
                    <a:pt x="477" y="36"/>
                  </a:cubicBezTo>
                  <a:cubicBezTo>
                    <a:pt x="365" y="107"/>
                    <a:pt x="331" y="255"/>
                    <a:pt x="403" y="365"/>
                  </a:cubicBezTo>
                  <a:lnTo>
                    <a:pt x="1171" y="1613"/>
                  </a:lnTo>
                  <a:cubicBezTo>
                    <a:pt x="1319" y="1855"/>
                    <a:pt x="1323" y="2147"/>
                    <a:pt x="1180" y="2362"/>
                  </a:cubicBezTo>
                  <a:cubicBezTo>
                    <a:pt x="997" y="2634"/>
                    <a:pt x="680" y="2883"/>
                    <a:pt x="392" y="2883"/>
                  </a:cubicBezTo>
                  <a:cubicBezTo>
                    <a:pt x="360" y="2883"/>
                    <a:pt x="328" y="2880"/>
                    <a:pt x="297" y="2873"/>
                  </a:cubicBezTo>
                  <a:cubicBezTo>
                    <a:pt x="283" y="2871"/>
                    <a:pt x="270" y="2870"/>
                    <a:pt x="257" y="2870"/>
                  </a:cubicBezTo>
                  <a:cubicBezTo>
                    <a:pt x="147" y="2870"/>
                    <a:pt x="49" y="2947"/>
                    <a:pt x="25" y="3060"/>
                  </a:cubicBezTo>
                  <a:cubicBezTo>
                    <a:pt x="0" y="3183"/>
                    <a:pt x="78" y="3307"/>
                    <a:pt x="202" y="3335"/>
                  </a:cubicBezTo>
                  <a:cubicBezTo>
                    <a:pt x="264" y="3348"/>
                    <a:pt x="329" y="3356"/>
                    <a:pt x="393" y="3356"/>
                  </a:cubicBezTo>
                  <a:cubicBezTo>
                    <a:pt x="869" y="3356"/>
                    <a:pt x="1317" y="3008"/>
                    <a:pt x="1573" y="2622"/>
                  </a:cubicBezTo>
                  <a:cubicBezTo>
                    <a:pt x="1819" y="2258"/>
                    <a:pt x="1819" y="1764"/>
                    <a:pt x="1573" y="1366"/>
                  </a:cubicBezTo>
                  <a:lnTo>
                    <a:pt x="806" y="118"/>
                  </a:lnTo>
                  <a:cubicBezTo>
                    <a:pt x="762" y="43"/>
                    <a:pt x="683" y="1"/>
                    <a:pt x="6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62" name="Google Shape;762;p20"/>
            <p:cNvSpPr/>
            <p:nvPr/>
          </p:nvSpPr>
          <p:spPr>
            <a:xfrm>
              <a:off x="3156512" y="3899218"/>
              <a:ext cx="46731" cy="200900"/>
            </a:xfrm>
            <a:custGeom>
              <a:avLst/>
              <a:gdLst/>
              <a:ahLst/>
              <a:cxnLst/>
              <a:rect l="l" t="t" r="r" b="b"/>
              <a:pathLst>
                <a:path w="1438" h="6182" extrusionOk="0">
                  <a:moveTo>
                    <a:pt x="1183" y="1"/>
                  </a:moveTo>
                  <a:cubicBezTo>
                    <a:pt x="1069" y="1"/>
                    <a:pt x="970" y="83"/>
                    <a:pt x="951" y="198"/>
                  </a:cubicBezTo>
                  <a:lnTo>
                    <a:pt x="22" y="5908"/>
                  </a:lnTo>
                  <a:cubicBezTo>
                    <a:pt x="1" y="6037"/>
                    <a:pt x="88" y="6158"/>
                    <a:pt x="218" y="6179"/>
                  </a:cubicBezTo>
                  <a:cubicBezTo>
                    <a:pt x="231" y="6179"/>
                    <a:pt x="242" y="6181"/>
                    <a:pt x="256" y="6181"/>
                  </a:cubicBezTo>
                  <a:cubicBezTo>
                    <a:pt x="371" y="6181"/>
                    <a:pt x="470" y="6098"/>
                    <a:pt x="489" y="5984"/>
                  </a:cubicBezTo>
                  <a:lnTo>
                    <a:pt x="1417" y="274"/>
                  </a:lnTo>
                  <a:cubicBezTo>
                    <a:pt x="1437" y="146"/>
                    <a:pt x="1350" y="25"/>
                    <a:pt x="1221" y="4"/>
                  </a:cubicBezTo>
                  <a:cubicBezTo>
                    <a:pt x="1208" y="2"/>
                    <a:pt x="1195" y="1"/>
                    <a:pt x="118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63" name="Google Shape;763;p20"/>
            <p:cNvSpPr/>
            <p:nvPr/>
          </p:nvSpPr>
          <p:spPr>
            <a:xfrm>
              <a:off x="3969469" y="3820476"/>
              <a:ext cx="68472" cy="187998"/>
            </a:xfrm>
            <a:custGeom>
              <a:avLst/>
              <a:gdLst/>
              <a:ahLst/>
              <a:cxnLst/>
              <a:rect l="l" t="t" r="r" b="b"/>
              <a:pathLst>
                <a:path w="2107" h="5785" extrusionOk="0">
                  <a:moveTo>
                    <a:pt x="263" y="0"/>
                  </a:moveTo>
                  <a:cubicBezTo>
                    <a:pt x="241" y="0"/>
                    <a:pt x="219" y="3"/>
                    <a:pt x="196" y="10"/>
                  </a:cubicBezTo>
                  <a:cubicBezTo>
                    <a:pt x="71" y="48"/>
                    <a:pt x="1" y="179"/>
                    <a:pt x="37" y="302"/>
                  </a:cubicBezTo>
                  <a:lnTo>
                    <a:pt x="1608" y="5615"/>
                  </a:lnTo>
                  <a:cubicBezTo>
                    <a:pt x="1637" y="5716"/>
                    <a:pt x="1730" y="5784"/>
                    <a:pt x="1834" y="5784"/>
                  </a:cubicBezTo>
                  <a:cubicBezTo>
                    <a:pt x="1992" y="5784"/>
                    <a:pt x="2106" y="5632"/>
                    <a:pt x="2060" y="5482"/>
                  </a:cubicBezTo>
                  <a:lnTo>
                    <a:pt x="489" y="169"/>
                  </a:lnTo>
                  <a:cubicBezTo>
                    <a:pt x="459" y="66"/>
                    <a:pt x="365" y="0"/>
                    <a:pt x="2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64" name="Google Shape;764;p20"/>
            <p:cNvSpPr/>
            <p:nvPr/>
          </p:nvSpPr>
          <p:spPr>
            <a:xfrm>
              <a:off x="2915023" y="3733481"/>
              <a:ext cx="277659" cy="240839"/>
            </a:xfrm>
            <a:custGeom>
              <a:avLst/>
              <a:gdLst/>
              <a:ahLst/>
              <a:cxnLst/>
              <a:rect l="l" t="t" r="r" b="b"/>
              <a:pathLst>
                <a:path w="8544" h="7411" extrusionOk="0">
                  <a:moveTo>
                    <a:pt x="265" y="0"/>
                  </a:moveTo>
                  <a:cubicBezTo>
                    <a:pt x="214" y="0"/>
                    <a:pt x="163" y="17"/>
                    <a:pt x="120" y="51"/>
                  </a:cubicBezTo>
                  <a:cubicBezTo>
                    <a:pt x="17" y="131"/>
                    <a:pt x="0" y="279"/>
                    <a:pt x="80" y="382"/>
                  </a:cubicBezTo>
                  <a:cubicBezTo>
                    <a:pt x="306" y="669"/>
                    <a:pt x="5636" y="7411"/>
                    <a:pt x="8314" y="7411"/>
                  </a:cubicBezTo>
                  <a:cubicBezTo>
                    <a:pt x="8443" y="7407"/>
                    <a:pt x="8544" y="7302"/>
                    <a:pt x="8544" y="7175"/>
                  </a:cubicBezTo>
                  <a:cubicBezTo>
                    <a:pt x="8544" y="7048"/>
                    <a:pt x="8443" y="6943"/>
                    <a:pt x="8314" y="6939"/>
                  </a:cubicBezTo>
                  <a:cubicBezTo>
                    <a:pt x="5864" y="6939"/>
                    <a:pt x="506" y="160"/>
                    <a:pt x="451" y="91"/>
                  </a:cubicBezTo>
                  <a:cubicBezTo>
                    <a:pt x="404" y="32"/>
                    <a:pt x="335" y="0"/>
                    <a:pt x="26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65" name="Google Shape;765;p20"/>
            <p:cNvSpPr/>
            <p:nvPr/>
          </p:nvSpPr>
          <p:spPr>
            <a:xfrm>
              <a:off x="3993615" y="3888039"/>
              <a:ext cx="159173" cy="26583"/>
            </a:xfrm>
            <a:custGeom>
              <a:avLst/>
              <a:gdLst/>
              <a:ahLst/>
              <a:cxnLst/>
              <a:rect l="l" t="t" r="r" b="b"/>
              <a:pathLst>
                <a:path w="4898" h="818" extrusionOk="0">
                  <a:moveTo>
                    <a:pt x="4646" y="0"/>
                  </a:moveTo>
                  <a:cubicBezTo>
                    <a:pt x="4637" y="0"/>
                    <a:pt x="4628" y="1"/>
                    <a:pt x="4618" y="2"/>
                  </a:cubicBezTo>
                  <a:cubicBezTo>
                    <a:pt x="4590" y="6"/>
                    <a:pt x="1760" y="344"/>
                    <a:pt x="240" y="344"/>
                  </a:cubicBezTo>
                  <a:lnTo>
                    <a:pt x="236" y="344"/>
                  </a:lnTo>
                  <a:cubicBezTo>
                    <a:pt x="105" y="346"/>
                    <a:pt x="1" y="452"/>
                    <a:pt x="3" y="581"/>
                  </a:cubicBezTo>
                  <a:cubicBezTo>
                    <a:pt x="3" y="713"/>
                    <a:pt x="109" y="817"/>
                    <a:pt x="240" y="817"/>
                  </a:cubicBezTo>
                  <a:cubicBezTo>
                    <a:pt x="1789" y="817"/>
                    <a:pt x="4557" y="485"/>
                    <a:pt x="4675" y="469"/>
                  </a:cubicBezTo>
                  <a:cubicBezTo>
                    <a:pt x="4804" y="454"/>
                    <a:pt x="4897" y="336"/>
                    <a:pt x="4880" y="207"/>
                  </a:cubicBezTo>
                  <a:cubicBezTo>
                    <a:pt x="4866" y="87"/>
                    <a:pt x="4764" y="0"/>
                    <a:pt x="464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66" name="Google Shape;766;p20"/>
            <p:cNvSpPr/>
            <p:nvPr/>
          </p:nvSpPr>
          <p:spPr>
            <a:xfrm>
              <a:off x="2580071" y="3396937"/>
              <a:ext cx="55928" cy="112539"/>
            </a:xfrm>
            <a:custGeom>
              <a:avLst/>
              <a:gdLst/>
              <a:ahLst/>
              <a:cxnLst/>
              <a:rect l="l" t="t" r="r" b="b"/>
              <a:pathLst>
                <a:path w="1721" h="3463" extrusionOk="0">
                  <a:moveTo>
                    <a:pt x="1456" y="1"/>
                  </a:moveTo>
                  <a:cubicBezTo>
                    <a:pt x="1413" y="1"/>
                    <a:pt x="1368" y="13"/>
                    <a:pt x="1329" y="38"/>
                  </a:cubicBezTo>
                  <a:cubicBezTo>
                    <a:pt x="1274" y="78"/>
                    <a:pt x="1" y="1034"/>
                    <a:pt x="267" y="3255"/>
                  </a:cubicBezTo>
                  <a:cubicBezTo>
                    <a:pt x="280" y="3373"/>
                    <a:pt x="381" y="3462"/>
                    <a:pt x="501" y="3462"/>
                  </a:cubicBezTo>
                  <a:cubicBezTo>
                    <a:pt x="510" y="3462"/>
                    <a:pt x="520" y="3460"/>
                    <a:pt x="529" y="3458"/>
                  </a:cubicBezTo>
                  <a:cubicBezTo>
                    <a:pt x="658" y="3443"/>
                    <a:pt x="749" y="3325"/>
                    <a:pt x="734" y="3196"/>
                  </a:cubicBezTo>
                  <a:cubicBezTo>
                    <a:pt x="504" y="1266"/>
                    <a:pt x="1561" y="452"/>
                    <a:pt x="1608" y="418"/>
                  </a:cubicBezTo>
                  <a:cubicBezTo>
                    <a:pt x="1703" y="338"/>
                    <a:pt x="1720" y="198"/>
                    <a:pt x="1646" y="97"/>
                  </a:cubicBezTo>
                  <a:cubicBezTo>
                    <a:pt x="1600" y="34"/>
                    <a:pt x="1529" y="1"/>
                    <a:pt x="14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67" name="Google Shape;767;p20"/>
            <p:cNvSpPr/>
            <p:nvPr/>
          </p:nvSpPr>
          <p:spPr>
            <a:xfrm>
              <a:off x="3490716" y="3051683"/>
              <a:ext cx="83226" cy="25576"/>
            </a:xfrm>
            <a:custGeom>
              <a:avLst/>
              <a:gdLst/>
              <a:ahLst/>
              <a:cxnLst/>
              <a:rect l="l" t="t" r="r" b="b"/>
              <a:pathLst>
                <a:path w="2561" h="787" extrusionOk="0">
                  <a:moveTo>
                    <a:pt x="1182" y="1"/>
                  </a:moveTo>
                  <a:cubicBezTo>
                    <a:pt x="584" y="1"/>
                    <a:pt x="170" y="259"/>
                    <a:pt x="143" y="276"/>
                  </a:cubicBezTo>
                  <a:cubicBezTo>
                    <a:pt x="33" y="346"/>
                    <a:pt x="1" y="492"/>
                    <a:pt x="71" y="603"/>
                  </a:cubicBezTo>
                  <a:cubicBezTo>
                    <a:pt x="116" y="673"/>
                    <a:pt x="193" y="712"/>
                    <a:pt x="270" y="712"/>
                  </a:cubicBezTo>
                  <a:cubicBezTo>
                    <a:pt x="313" y="712"/>
                    <a:pt x="357" y="700"/>
                    <a:pt x="396" y="675"/>
                  </a:cubicBezTo>
                  <a:cubicBezTo>
                    <a:pt x="402" y="671"/>
                    <a:pt x="717" y="476"/>
                    <a:pt x="1180" y="476"/>
                  </a:cubicBezTo>
                  <a:cubicBezTo>
                    <a:pt x="1450" y="476"/>
                    <a:pt x="1771" y="543"/>
                    <a:pt x="2110" y="753"/>
                  </a:cubicBezTo>
                  <a:cubicBezTo>
                    <a:pt x="2146" y="775"/>
                    <a:pt x="2190" y="787"/>
                    <a:pt x="2233" y="787"/>
                  </a:cubicBezTo>
                  <a:cubicBezTo>
                    <a:pt x="2471" y="787"/>
                    <a:pt x="2560" y="475"/>
                    <a:pt x="2359" y="352"/>
                  </a:cubicBezTo>
                  <a:cubicBezTo>
                    <a:pt x="1931" y="86"/>
                    <a:pt x="1526" y="1"/>
                    <a:pt x="118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68" name="Google Shape;768;p20"/>
            <p:cNvSpPr/>
            <p:nvPr/>
          </p:nvSpPr>
          <p:spPr>
            <a:xfrm>
              <a:off x="3733537" y="3041024"/>
              <a:ext cx="70422" cy="27428"/>
            </a:xfrm>
            <a:custGeom>
              <a:avLst/>
              <a:gdLst/>
              <a:ahLst/>
              <a:cxnLst/>
              <a:rect l="l" t="t" r="r" b="b"/>
              <a:pathLst>
                <a:path w="2167" h="844" extrusionOk="0">
                  <a:moveTo>
                    <a:pt x="1211" y="0"/>
                  </a:moveTo>
                  <a:cubicBezTo>
                    <a:pt x="703" y="0"/>
                    <a:pt x="313" y="256"/>
                    <a:pt x="137" y="450"/>
                  </a:cubicBezTo>
                  <a:cubicBezTo>
                    <a:pt x="0" y="602"/>
                    <a:pt x="108" y="843"/>
                    <a:pt x="312" y="843"/>
                  </a:cubicBezTo>
                  <a:cubicBezTo>
                    <a:pt x="378" y="843"/>
                    <a:pt x="441" y="817"/>
                    <a:pt x="485" y="769"/>
                  </a:cubicBezTo>
                  <a:cubicBezTo>
                    <a:pt x="500" y="753"/>
                    <a:pt x="768" y="472"/>
                    <a:pt x="1208" y="472"/>
                  </a:cubicBezTo>
                  <a:cubicBezTo>
                    <a:pt x="1377" y="472"/>
                    <a:pt x="1571" y="513"/>
                    <a:pt x="1786" y="627"/>
                  </a:cubicBezTo>
                  <a:cubicBezTo>
                    <a:pt x="1821" y="644"/>
                    <a:pt x="1858" y="653"/>
                    <a:pt x="1895" y="653"/>
                  </a:cubicBezTo>
                  <a:cubicBezTo>
                    <a:pt x="1980" y="653"/>
                    <a:pt x="2063" y="607"/>
                    <a:pt x="2106" y="526"/>
                  </a:cubicBezTo>
                  <a:cubicBezTo>
                    <a:pt x="2166" y="412"/>
                    <a:pt x="2123" y="269"/>
                    <a:pt x="2007" y="209"/>
                  </a:cubicBezTo>
                  <a:cubicBezTo>
                    <a:pt x="1722" y="58"/>
                    <a:pt x="1453" y="0"/>
                    <a:pt x="12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spTree>
  </p:cSld>
  <p:clrMapOvr>
    <a:masterClrMapping/>
  </p:clrMapOvr>
  <p:transition spd="slow">
    <p:checke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grpSp>
        <p:nvGrpSpPr>
          <p:cNvPr id="1151" name="Google Shape;1151;p29"/>
          <p:cNvGrpSpPr/>
          <p:nvPr/>
        </p:nvGrpSpPr>
        <p:grpSpPr>
          <a:xfrm rot="2917690" flipH="1">
            <a:off x="-1273483" y="1043877"/>
            <a:ext cx="4409444" cy="2622237"/>
            <a:chOff x="6401200" y="1260600"/>
            <a:chExt cx="1319750" cy="1046450"/>
          </a:xfrm>
        </p:grpSpPr>
        <p:sp>
          <p:nvSpPr>
            <p:cNvPr id="1152" name="Google Shape;1152;p29"/>
            <p:cNvSpPr/>
            <p:nvPr/>
          </p:nvSpPr>
          <p:spPr>
            <a:xfrm>
              <a:off x="6781225" y="1412450"/>
              <a:ext cx="939725" cy="894600"/>
            </a:xfrm>
            <a:custGeom>
              <a:avLst/>
              <a:gdLst/>
              <a:ahLst/>
              <a:cxnLst/>
              <a:rect l="l" t="t" r="r" b="b"/>
              <a:pathLst>
                <a:path w="37589" h="35784" extrusionOk="0">
                  <a:moveTo>
                    <a:pt x="19526" y="1"/>
                  </a:moveTo>
                  <a:cubicBezTo>
                    <a:pt x="17120" y="1"/>
                    <a:pt x="15281" y="429"/>
                    <a:pt x="14644" y="600"/>
                  </a:cubicBezTo>
                  <a:cubicBezTo>
                    <a:pt x="14541" y="626"/>
                    <a:pt x="14480" y="731"/>
                    <a:pt x="14509" y="833"/>
                  </a:cubicBezTo>
                  <a:cubicBezTo>
                    <a:pt x="14531" y="918"/>
                    <a:pt x="14608" y="975"/>
                    <a:pt x="14694" y="975"/>
                  </a:cubicBezTo>
                  <a:cubicBezTo>
                    <a:pt x="14710" y="975"/>
                    <a:pt x="14726" y="973"/>
                    <a:pt x="14742" y="968"/>
                  </a:cubicBezTo>
                  <a:cubicBezTo>
                    <a:pt x="15367" y="800"/>
                    <a:pt x="17171" y="379"/>
                    <a:pt x="19530" y="379"/>
                  </a:cubicBezTo>
                  <a:cubicBezTo>
                    <a:pt x="22441" y="379"/>
                    <a:pt x="26196" y="1020"/>
                    <a:pt x="29621" y="3566"/>
                  </a:cubicBezTo>
                  <a:cubicBezTo>
                    <a:pt x="35924" y="8254"/>
                    <a:pt x="37187" y="16202"/>
                    <a:pt x="35642" y="22001"/>
                  </a:cubicBezTo>
                  <a:cubicBezTo>
                    <a:pt x="33580" y="29734"/>
                    <a:pt x="26030" y="35403"/>
                    <a:pt x="17903" y="35403"/>
                  </a:cubicBezTo>
                  <a:cubicBezTo>
                    <a:pt x="17696" y="35403"/>
                    <a:pt x="17489" y="35399"/>
                    <a:pt x="17281" y="35392"/>
                  </a:cubicBezTo>
                  <a:cubicBezTo>
                    <a:pt x="9568" y="35118"/>
                    <a:pt x="2465" y="29731"/>
                    <a:pt x="394" y="22585"/>
                  </a:cubicBezTo>
                  <a:cubicBezTo>
                    <a:pt x="371" y="22500"/>
                    <a:pt x="294" y="22446"/>
                    <a:pt x="211" y="22446"/>
                  </a:cubicBezTo>
                  <a:cubicBezTo>
                    <a:pt x="194" y="22446"/>
                    <a:pt x="176" y="22448"/>
                    <a:pt x="159" y="22453"/>
                  </a:cubicBezTo>
                  <a:cubicBezTo>
                    <a:pt x="58" y="22484"/>
                    <a:pt x="1" y="22588"/>
                    <a:pt x="29" y="22689"/>
                  </a:cubicBezTo>
                  <a:cubicBezTo>
                    <a:pt x="2144" y="29991"/>
                    <a:pt x="9395" y="35492"/>
                    <a:pt x="17268" y="35772"/>
                  </a:cubicBezTo>
                  <a:cubicBezTo>
                    <a:pt x="17490" y="35779"/>
                    <a:pt x="17710" y="35783"/>
                    <a:pt x="17931" y="35783"/>
                  </a:cubicBezTo>
                  <a:cubicBezTo>
                    <a:pt x="26332" y="35783"/>
                    <a:pt x="33871" y="30119"/>
                    <a:pt x="36009" y="22098"/>
                  </a:cubicBezTo>
                  <a:cubicBezTo>
                    <a:pt x="37588" y="16177"/>
                    <a:pt x="36294" y="8056"/>
                    <a:pt x="29847" y="3262"/>
                  </a:cubicBezTo>
                  <a:cubicBezTo>
                    <a:pt x="26341" y="655"/>
                    <a:pt x="22500" y="1"/>
                    <a:pt x="195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153" name="Google Shape;1153;p29"/>
            <p:cNvSpPr/>
            <p:nvPr/>
          </p:nvSpPr>
          <p:spPr>
            <a:xfrm>
              <a:off x="6401200" y="1313150"/>
              <a:ext cx="499825" cy="631150"/>
            </a:xfrm>
            <a:custGeom>
              <a:avLst/>
              <a:gdLst/>
              <a:ahLst/>
              <a:cxnLst/>
              <a:rect l="l" t="t" r="r" b="b"/>
              <a:pathLst>
                <a:path w="19993" h="25246" extrusionOk="0">
                  <a:moveTo>
                    <a:pt x="9792" y="0"/>
                  </a:moveTo>
                  <a:cubicBezTo>
                    <a:pt x="9334" y="0"/>
                    <a:pt x="8868" y="83"/>
                    <a:pt x="8416" y="258"/>
                  </a:cubicBezTo>
                  <a:lnTo>
                    <a:pt x="8390" y="268"/>
                  </a:lnTo>
                  <a:lnTo>
                    <a:pt x="8880" y="1531"/>
                  </a:lnTo>
                  <a:lnTo>
                    <a:pt x="8907" y="1522"/>
                  </a:lnTo>
                  <a:cubicBezTo>
                    <a:pt x="9199" y="1409"/>
                    <a:pt x="9499" y="1355"/>
                    <a:pt x="9794" y="1355"/>
                  </a:cubicBezTo>
                  <a:cubicBezTo>
                    <a:pt x="10781" y="1355"/>
                    <a:pt x="11713" y="1953"/>
                    <a:pt x="12093" y="2928"/>
                  </a:cubicBezTo>
                  <a:lnTo>
                    <a:pt x="17360" y="16393"/>
                  </a:lnTo>
                  <a:cubicBezTo>
                    <a:pt x="18459" y="19226"/>
                    <a:pt x="17047" y="22422"/>
                    <a:pt x="14216" y="23518"/>
                  </a:cubicBezTo>
                  <a:cubicBezTo>
                    <a:pt x="13564" y="23771"/>
                    <a:pt x="12892" y="23891"/>
                    <a:pt x="12231" y="23891"/>
                  </a:cubicBezTo>
                  <a:cubicBezTo>
                    <a:pt x="10023" y="23891"/>
                    <a:pt x="7934" y="22553"/>
                    <a:pt x="7090" y="20373"/>
                  </a:cubicBezTo>
                  <a:lnTo>
                    <a:pt x="1821" y="6909"/>
                  </a:lnTo>
                  <a:cubicBezTo>
                    <a:pt x="1462" y="5987"/>
                    <a:pt x="1692" y="4938"/>
                    <a:pt x="2404" y="4249"/>
                  </a:cubicBezTo>
                  <a:lnTo>
                    <a:pt x="1460" y="3276"/>
                  </a:lnTo>
                  <a:cubicBezTo>
                    <a:pt x="358" y="4342"/>
                    <a:pt x="0" y="5968"/>
                    <a:pt x="557" y="7399"/>
                  </a:cubicBezTo>
                  <a:lnTo>
                    <a:pt x="5826" y="20862"/>
                  </a:lnTo>
                  <a:cubicBezTo>
                    <a:pt x="6880" y="23578"/>
                    <a:pt x="9483" y="25245"/>
                    <a:pt x="12235" y="25245"/>
                  </a:cubicBezTo>
                  <a:cubicBezTo>
                    <a:pt x="13058" y="25245"/>
                    <a:pt x="13894" y="25096"/>
                    <a:pt x="14706" y="24782"/>
                  </a:cubicBezTo>
                  <a:cubicBezTo>
                    <a:pt x="18234" y="23414"/>
                    <a:pt x="19992" y="19431"/>
                    <a:pt x="18626" y="15902"/>
                  </a:cubicBezTo>
                  <a:lnTo>
                    <a:pt x="13357" y="2438"/>
                  </a:lnTo>
                  <a:cubicBezTo>
                    <a:pt x="12770" y="927"/>
                    <a:pt x="11322" y="0"/>
                    <a:pt x="979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154" name="Google Shape;1154;p29"/>
            <p:cNvSpPr/>
            <p:nvPr/>
          </p:nvSpPr>
          <p:spPr>
            <a:xfrm>
              <a:off x="6420675" y="1358500"/>
              <a:ext cx="105425" cy="80175"/>
            </a:xfrm>
            <a:custGeom>
              <a:avLst/>
              <a:gdLst/>
              <a:ahLst/>
              <a:cxnLst/>
              <a:rect l="l" t="t" r="r" b="b"/>
              <a:pathLst>
                <a:path w="4217" h="3207" extrusionOk="0">
                  <a:moveTo>
                    <a:pt x="3303" y="0"/>
                  </a:moveTo>
                  <a:cubicBezTo>
                    <a:pt x="3265" y="0"/>
                    <a:pt x="3226" y="7"/>
                    <a:pt x="3189" y="21"/>
                  </a:cubicBezTo>
                  <a:lnTo>
                    <a:pt x="244" y="1163"/>
                  </a:lnTo>
                  <a:cubicBezTo>
                    <a:pt x="82" y="1228"/>
                    <a:pt x="0" y="1410"/>
                    <a:pt x="63" y="1574"/>
                  </a:cubicBezTo>
                  <a:lnTo>
                    <a:pt x="618" y="3005"/>
                  </a:lnTo>
                  <a:cubicBezTo>
                    <a:pt x="666" y="3130"/>
                    <a:pt x="786" y="3207"/>
                    <a:pt x="914" y="3207"/>
                  </a:cubicBezTo>
                  <a:cubicBezTo>
                    <a:pt x="952" y="3207"/>
                    <a:pt x="991" y="3200"/>
                    <a:pt x="1028" y="3185"/>
                  </a:cubicBezTo>
                  <a:lnTo>
                    <a:pt x="3974" y="2043"/>
                  </a:lnTo>
                  <a:cubicBezTo>
                    <a:pt x="4137" y="1981"/>
                    <a:pt x="4217" y="1796"/>
                    <a:pt x="4154" y="1633"/>
                  </a:cubicBezTo>
                  <a:lnTo>
                    <a:pt x="3599" y="204"/>
                  </a:lnTo>
                  <a:cubicBezTo>
                    <a:pt x="3551" y="78"/>
                    <a:pt x="3430" y="0"/>
                    <a:pt x="330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155" name="Google Shape;1155;p29"/>
            <p:cNvSpPr/>
            <p:nvPr/>
          </p:nvSpPr>
          <p:spPr>
            <a:xfrm>
              <a:off x="6578575" y="1297300"/>
              <a:ext cx="105500" cy="80175"/>
            </a:xfrm>
            <a:custGeom>
              <a:avLst/>
              <a:gdLst/>
              <a:ahLst/>
              <a:cxnLst/>
              <a:rect l="l" t="t" r="r" b="b"/>
              <a:pathLst>
                <a:path w="4220" h="3207" extrusionOk="0">
                  <a:moveTo>
                    <a:pt x="3306" y="1"/>
                  </a:moveTo>
                  <a:cubicBezTo>
                    <a:pt x="3268" y="1"/>
                    <a:pt x="3229" y="8"/>
                    <a:pt x="3191" y="22"/>
                  </a:cubicBezTo>
                  <a:lnTo>
                    <a:pt x="244" y="1164"/>
                  </a:lnTo>
                  <a:cubicBezTo>
                    <a:pt x="80" y="1227"/>
                    <a:pt x="1" y="1411"/>
                    <a:pt x="63" y="1574"/>
                  </a:cubicBezTo>
                  <a:lnTo>
                    <a:pt x="620" y="3003"/>
                  </a:lnTo>
                  <a:cubicBezTo>
                    <a:pt x="669" y="3129"/>
                    <a:pt x="788" y="3207"/>
                    <a:pt x="915" y="3207"/>
                  </a:cubicBezTo>
                  <a:cubicBezTo>
                    <a:pt x="953" y="3207"/>
                    <a:pt x="991" y="3200"/>
                    <a:pt x="1029" y="3186"/>
                  </a:cubicBezTo>
                  <a:lnTo>
                    <a:pt x="3974" y="2044"/>
                  </a:lnTo>
                  <a:cubicBezTo>
                    <a:pt x="4139" y="1981"/>
                    <a:pt x="4219" y="1797"/>
                    <a:pt x="4156" y="1633"/>
                  </a:cubicBezTo>
                  <a:lnTo>
                    <a:pt x="3601" y="203"/>
                  </a:lnTo>
                  <a:cubicBezTo>
                    <a:pt x="3552" y="77"/>
                    <a:pt x="3432" y="1"/>
                    <a:pt x="33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156" name="Google Shape;1156;p29"/>
            <p:cNvSpPr/>
            <p:nvPr/>
          </p:nvSpPr>
          <p:spPr>
            <a:xfrm>
              <a:off x="6535825" y="1693100"/>
              <a:ext cx="372875" cy="257975"/>
            </a:xfrm>
            <a:custGeom>
              <a:avLst/>
              <a:gdLst/>
              <a:ahLst/>
              <a:cxnLst/>
              <a:rect l="l" t="t" r="r" b="b"/>
              <a:pathLst>
                <a:path w="14915" h="10319" extrusionOk="0">
                  <a:moveTo>
                    <a:pt x="12608" y="0"/>
                  </a:moveTo>
                  <a:cubicBezTo>
                    <a:pt x="12494" y="0"/>
                    <a:pt x="12379" y="21"/>
                    <a:pt x="12266" y="64"/>
                  </a:cubicBezTo>
                  <a:cubicBezTo>
                    <a:pt x="11778" y="254"/>
                    <a:pt x="11535" y="803"/>
                    <a:pt x="11725" y="1291"/>
                  </a:cubicBezTo>
                  <a:cubicBezTo>
                    <a:pt x="12768" y="3984"/>
                    <a:pt x="11426" y="7024"/>
                    <a:pt x="8734" y="8067"/>
                  </a:cubicBezTo>
                  <a:cubicBezTo>
                    <a:pt x="8114" y="8308"/>
                    <a:pt x="7476" y="8421"/>
                    <a:pt x="6847" y="8421"/>
                  </a:cubicBezTo>
                  <a:cubicBezTo>
                    <a:pt x="4747" y="8421"/>
                    <a:pt x="2761" y="7149"/>
                    <a:pt x="1958" y="5077"/>
                  </a:cubicBezTo>
                  <a:cubicBezTo>
                    <a:pt x="1813" y="4701"/>
                    <a:pt x="1454" y="4470"/>
                    <a:pt x="1073" y="4470"/>
                  </a:cubicBezTo>
                  <a:cubicBezTo>
                    <a:pt x="959" y="4470"/>
                    <a:pt x="843" y="4491"/>
                    <a:pt x="730" y="4535"/>
                  </a:cubicBezTo>
                  <a:cubicBezTo>
                    <a:pt x="242" y="4725"/>
                    <a:pt x="1" y="5274"/>
                    <a:pt x="189" y="5763"/>
                  </a:cubicBezTo>
                  <a:cubicBezTo>
                    <a:pt x="1283" y="8586"/>
                    <a:pt x="3988" y="10319"/>
                    <a:pt x="6849" y="10319"/>
                  </a:cubicBezTo>
                  <a:cubicBezTo>
                    <a:pt x="7704" y="10319"/>
                    <a:pt x="8574" y="10164"/>
                    <a:pt x="9418" y="9837"/>
                  </a:cubicBezTo>
                  <a:cubicBezTo>
                    <a:pt x="13087" y="8415"/>
                    <a:pt x="14915" y="4275"/>
                    <a:pt x="13492" y="607"/>
                  </a:cubicBezTo>
                  <a:cubicBezTo>
                    <a:pt x="13347" y="230"/>
                    <a:pt x="12988" y="0"/>
                    <a:pt x="126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157" name="Google Shape;1157;p29"/>
            <p:cNvSpPr/>
            <p:nvPr/>
          </p:nvSpPr>
          <p:spPr>
            <a:xfrm>
              <a:off x="6727800" y="1901050"/>
              <a:ext cx="76725" cy="98600"/>
            </a:xfrm>
            <a:custGeom>
              <a:avLst/>
              <a:gdLst/>
              <a:ahLst/>
              <a:cxnLst/>
              <a:rect l="l" t="t" r="r" b="b"/>
              <a:pathLst>
                <a:path w="3069" h="3944" extrusionOk="0">
                  <a:moveTo>
                    <a:pt x="2402" y="0"/>
                  </a:moveTo>
                  <a:lnTo>
                    <a:pt x="0" y="878"/>
                  </a:lnTo>
                  <a:lnTo>
                    <a:pt x="1712" y="3943"/>
                  </a:lnTo>
                  <a:lnTo>
                    <a:pt x="3069" y="3447"/>
                  </a:lnTo>
                  <a:lnTo>
                    <a:pt x="240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158" name="Google Shape;1158;p29"/>
            <p:cNvSpPr/>
            <p:nvPr/>
          </p:nvSpPr>
          <p:spPr>
            <a:xfrm>
              <a:off x="7032675" y="1260600"/>
              <a:ext cx="326150" cy="297100"/>
            </a:xfrm>
            <a:custGeom>
              <a:avLst/>
              <a:gdLst/>
              <a:ahLst/>
              <a:cxnLst/>
              <a:rect l="l" t="t" r="r" b="b"/>
              <a:pathLst>
                <a:path w="13046" h="11884" extrusionOk="0">
                  <a:moveTo>
                    <a:pt x="6522" y="1"/>
                  </a:moveTo>
                  <a:cubicBezTo>
                    <a:pt x="5001" y="1"/>
                    <a:pt x="3481" y="581"/>
                    <a:pt x="2321" y="1741"/>
                  </a:cubicBezTo>
                  <a:cubicBezTo>
                    <a:pt x="0" y="4061"/>
                    <a:pt x="0" y="7823"/>
                    <a:pt x="2321" y="10143"/>
                  </a:cubicBezTo>
                  <a:cubicBezTo>
                    <a:pt x="3481" y="11303"/>
                    <a:pt x="5001" y="11883"/>
                    <a:pt x="6522" y="11883"/>
                  </a:cubicBezTo>
                  <a:cubicBezTo>
                    <a:pt x="8042" y="11883"/>
                    <a:pt x="9563" y="11303"/>
                    <a:pt x="10723" y="10143"/>
                  </a:cubicBezTo>
                  <a:cubicBezTo>
                    <a:pt x="13045" y="7823"/>
                    <a:pt x="13045" y="4061"/>
                    <a:pt x="10723" y="1741"/>
                  </a:cubicBezTo>
                  <a:cubicBezTo>
                    <a:pt x="9563" y="581"/>
                    <a:pt x="8042" y="1"/>
                    <a:pt x="652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159" name="Google Shape;1159;p29"/>
            <p:cNvSpPr/>
            <p:nvPr/>
          </p:nvSpPr>
          <p:spPr>
            <a:xfrm>
              <a:off x="7103175" y="1321725"/>
              <a:ext cx="185200" cy="174800"/>
            </a:xfrm>
            <a:custGeom>
              <a:avLst/>
              <a:gdLst/>
              <a:ahLst/>
              <a:cxnLst/>
              <a:rect l="l" t="t" r="r" b="b"/>
              <a:pathLst>
                <a:path w="7408" h="6992" extrusionOk="0">
                  <a:moveTo>
                    <a:pt x="3696" y="383"/>
                  </a:moveTo>
                  <a:cubicBezTo>
                    <a:pt x="3825" y="383"/>
                    <a:pt x="3955" y="390"/>
                    <a:pt x="4082" y="406"/>
                  </a:cubicBezTo>
                  <a:cubicBezTo>
                    <a:pt x="5786" y="616"/>
                    <a:pt x="7002" y="2173"/>
                    <a:pt x="6793" y="3877"/>
                  </a:cubicBezTo>
                  <a:cubicBezTo>
                    <a:pt x="6600" y="5453"/>
                    <a:pt x="5253" y="6612"/>
                    <a:pt x="3703" y="6612"/>
                  </a:cubicBezTo>
                  <a:cubicBezTo>
                    <a:pt x="3577" y="6612"/>
                    <a:pt x="3450" y="6604"/>
                    <a:pt x="3322" y="6589"/>
                  </a:cubicBezTo>
                  <a:cubicBezTo>
                    <a:pt x="1619" y="6378"/>
                    <a:pt x="403" y="4822"/>
                    <a:pt x="612" y="3117"/>
                  </a:cubicBezTo>
                  <a:cubicBezTo>
                    <a:pt x="804" y="1559"/>
                    <a:pt x="2125" y="387"/>
                    <a:pt x="3696" y="383"/>
                  </a:cubicBezTo>
                  <a:close/>
                  <a:moveTo>
                    <a:pt x="3700" y="1"/>
                  </a:moveTo>
                  <a:cubicBezTo>
                    <a:pt x="1963" y="1"/>
                    <a:pt x="452" y="1302"/>
                    <a:pt x="234" y="3070"/>
                  </a:cubicBezTo>
                  <a:cubicBezTo>
                    <a:pt x="0" y="4983"/>
                    <a:pt x="1365" y="6731"/>
                    <a:pt x="3278" y="6965"/>
                  </a:cubicBezTo>
                  <a:cubicBezTo>
                    <a:pt x="3419" y="6984"/>
                    <a:pt x="3561" y="6992"/>
                    <a:pt x="3706" y="6992"/>
                  </a:cubicBezTo>
                  <a:cubicBezTo>
                    <a:pt x="5444" y="6992"/>
                    <a:pt x="6953" y="5692"/>
                    <a:pt x="7173" y="3923"/>
                  </a:cubicBezTo>
                  <a:cubicBezTo>
                    <a:pt x="7407" y="2009"/>
                    <a:pt x="6043" y="265"/>
                    <a:pt x="4129" y="27"/>
                  </a:cubicBezTo>
                  <a:cubicBezTo>
                    <a:pt x="3985" y="10"/>
                    <a:pt x="3842" y="1"/>
                    <a:pt x="37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160" name="Google Shape;1160;p29"/>
            <p:cNvSpPr/>
            <p:nvPr/>
          </p:nvSpPr>
          <p:spPr>
            <a:xfrm>
              <a:off x="7118850" y="1311500"/>
              <a:ext cx="65150" cy="61200"/>
            </a:xfrm>
            <a:custGeom>
              <a:avLst/>
              <a:gdLst/>
              <a:ahLst/>
              <a:cxnLst/>
              <a:rect l="l" t="t" r="r" b="b"/>
              <a:pathLst>
                <a:path w="2606" h="2448" extrusionOk="0">
                  <a:moveTo>
                    <a:pt x="1311" y="0"/>
                  </a:moveTo>
                  <a:cubicBezTo>
                    <a:pt x="874" y="0"/>
                    <a:pt x="462" y="234"/>
                    <a:pt x="244" y="621"/>
                  </a:cubicBezTo>
                  <a:cubicBezTo>
                    <a:pt x="0" y="1052"/>
                    <a:pt x="40" y="1588"/>
                    <a:pt x="344" y="1977"/>
                  </a:cubicBezTo>
                  <a:cubicBezTo>
                    <a:pt x="581" y="2279"/>
                    <a:pt x="939" y="2447"/>
                    <a:pt x="1310" y="2447"/>
                  </a:cubicBezTo>
                  <a:cubicBezTo>
                    <a:pt x="1419" y="2447"/>
                    <a:pt x="1528" y="2433"/>
                    <a:pt x="1636" y="2403"/>
                  </a:cubicBezTo>
                  <a:cubicBezTo>
                    <a:pt x="2113" y="2270"/>
                    <a:pt x="2463" y="1863"/>
                    <a:pt x="2524" y="1373"/>
                  </a:cubicBezTo>
                  <a:cubicBezTo>
                    <a:pt x="2605" y="702"/>
                    <a:pt x="2129" y="92"/>
                    <a:pt x="1458" y="9"/>
                  </a:cubicBezTo>
                  <a:cubicBezTo>
                    <a:pt x="1409" y="3"/>
                    <a:pt x="1360" y="0"/>
                    <a:pt x="131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1161" name="Google Shape;1161;p29"/>
          <p:cNvGrpSpPr/>
          <p:nvPr/>
        </p:nvGrpSpPr>
        <p:grpSpPr>
          <a:xfrm rot="1977988" flipH="1">
            <a:off x="8970501" y="1244660"/>
            <a:ext cx="577913" cy="1429542"/>
            <a:chOff x="1411675" y="2134550"/>
            <a:chExt cx="183675" cy="340775"/>
          </a:xfrm>
        </p:grpSpPr>
        <p:sp>
          <p:nvSpPr>
            <p:cNvPr id="1162" name="Google Shape;1162;p29"/>
            <p:cNvSpPr/>
            <p:nvPr/>
          </p:nvSpPr>
          <p:spPr>
            <a:xfrm>
              <a:off x="1411675" y="2134550"/>
              <a:ext cx="170175" cy="178225"/>
            </a:xfrm>
            <a:custGeom>
              <a:avLst/>
              <a:gdLst/>
              <a:ahLst/>
              <a:cxnLst/>
              <a:rect l="l" t="t" r="r" b="b"/>
              <a:pathLst>
                <a:path w="6807" h="7129" extrusionOk="0">
                  <a:moveTo>
                    <a:pt x="3312" y="1"/>
                  </a:moveTo>
                  <a:cubicBezTo>
                    <a:pt x="3207" y="1"/>
                    <a:pt x="3102" y="6"/>
                    <a:pt x="2995" y="17"/>
                  </a:cubicBezTo>
                  <a:cubicBezTo>
                    <a:pt x="1264" y="190"/>
                    <a:pt x="0" y="1733"/>
                    <a:pt x="173" y="3464"/>
                  </a:cubicBezTo>
                  <a:lnTo>
                    <a:pt x="540" y="7129"/>
                  </a:lnTo>
                  <a:lnTo>
                    <a:pt x="6807" y="6502"/>
                  </a:lnTo>
                  <a:lnTo>
                    <a:pt x="6442" y="2838"/>
                  </a:lnTo>
                  <a:cubicBezTo>
                    <a:pt x="6280" y="1214"/>
                    <a:pt x="4911" y="1"/>
                    <a:pt x="33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163" name="Google Shape;1163;p29"/>
            <p:cNvSpPr/>
            <p:nvPr/>
          </p:nvSpPr>
          <p:spPr>
            <a:xfrm>
              <a:off x="1425175" y="2297075"/>
              <a:ext cx="170175" cy="178250"/>
            </a:xfrm>
            <a:custGeom>
              <a:avLst/>
              <a:gdLst/>
              <a:ahLst/>
              <a:cxnLst/>
              <a:rect l="l" t="t" r="r" b="b"/>
              <a:pathLst>
                <a:path w="6807" h="7130" extrusionOk="0">
                  <a:moveTo>
                    <a:pt x="6267" y="1"/>
                  </a:moveTo>
                  <a:lnTo>
                    <a:pt x="0" y="628"/>
                  </a:lnTo>
                  <a:lnTo>
                    <a:pt x="365" y="4291"/>
                  </a:lnTo>
                  <a:cubicBezTo>
                    <a:pt x="527" y="5916"/>
                    <a:pt x="1896" y="7129"/>
                    <a:pt x="3495" y="7129"/>
                  </a:cubicBezTo>
                  <a:cubicBezTo>
                    <a:pt x="3600" y="7129"/>
                    <a:pt x="3705" y="7124"/>
                    <a:pt x="3812" y="7113"/>
                  </a:cubicBezTo>
                  <a:cubicBezTo>
                    <a:pt x="5543" y="6940"/>
                    <a:pt x="6807" y="5397"/>
                    <a:pt x="6634" y="3666"/>
                  </a:cubicBezTo>
                  <a:lnTo>
                    <a:pt x="626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164" name="Google Shape;1164;p29"/>
            <p:cNvSpPr/>
            <p:nvPr/>
          </p:nvSpPr>
          <p:spPr>
            <a:xfrm>
              <a:off x="1516375" y="2180875"/>
              <a:ext cx="34850" cy="94475"/>
            </a:xfrm>
            <a:custGeom>
              <a:avLst/>
              <a:gdLst/>
              <a:ahLst/>
              <a:cxnLst/>
              <a:rect l="l" t="t" r="r" b="b"/>
              <a:pathLst>
                <a:path w="1394" h="3779" extrusionOk="0">
                  <a:moveTo>
                    <a:pt x="429" y="1"/>
                  </a:moveTo>
                  <a:cubicBezTo>
                    <a:pt x="421" y="1"/>
                    <a:pt x="412" y="2"/>
                    <a:pt x="403" y="3"/>
                  </a:cubicBezTo>
                  <a:cubicBezTo>
                    <a:pt x="109" y="51"/>
                    <a:pt x="0" y="934"/>
                    <a:pt x="162" y="1975"/>
                  </a:cubicBezTo>
                  <a:cubicBezTo>
                    <a:pt x="319" y="2989"/>
                    <a:pt x="673" y="3779"/>
                    <a:pt x="964" y="3779"/>
                  </a:cubicBezTo>
                  <a:cubicBezTo>
                    <a:pt x="972" y="3779"/>
                    <a:pt x="980" y="3778"/>
                    <a:pt x="989" y="3777"/>
                  </a:cubicBezTo>
                  <a:cubicBezTo>
                    <a:pt x="1283" y="3727"/>
                    <a:pt x="1393" y="2844"/>
                    <a:pt x="1232" y="1802"/>
                  </a:cubicBezTo>
                  <a:cubicBezTo>
                    <a:pt x="1075" y="790"/>
                    <a:pt x="721" y="1"/>
                    <a:pt x="42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165" name="Google Shape;1165;p29"/>
            <p:cNvSpPr/>
            <p:nvPr/>
          </p:nvSpPr>
          <p:spPr>
            <a:xfrm>
              <a:off x="1413425" y="2134575"/>
              <a:ext cx="131375" cy="340725"/>
            </a:xfrm>
            <a:custGeom>
              <a:avLst/>
              <a:gdLst/>
              <a:ahLst/>
              <a:cxnLst/>
              <a:rect l="l" t="t" r="r" b="b"/>
              <a:pathLst>
                <a:path w="5255" h="13629" extrusionOk="0">
                  <a:moveTo>
                    <a:pt x="3234" y="0"/>
                  </a:moveTo>
                  <a:cubicBezTo>
                    <a:pt x="2474" y="0"/>
                    <a:pt x="1730" y="277"/>
                    <a:pt x="1148" y="791"/>
                  </a:cubicBezTo>
                  <a:cubicBezTo>
                    <a:pt x="390" y="1462"/>
                    <a:pt x="1" y="2455"/>
                    <a:pt x="103" y="3463"/>
                  </a:cubicBezTo>
                  <a:lnTo>
                    <a:pt x="470" y="7128"/>
                  </a:lnTo>
                  <a:lnTo>
                    <a:pt x="835" y="10791"/>
                  </a:lnTo>
                  <a:cubicBezTo>
                    <a:pt x="934" y="11799"/>
                    <a:pt x="1513" y="12697"/>
                    <a:pt x="2389" y="13205"/>
                  </a:cubicBezTo>
                  <a:cubicBezTo>
                    <a:pt x="2876" y="13486"/>
                    <a:pt x="3420" y="13629"/>
                    <a:pt x="3967" y="13629"/>
                  </a:cubicBezTo>
                  <a:cubicBezTo>
                    <a:pt x="4405" y="13629"/>
                    <a:pt x="4844" y="13537"/>
                    <a:pt x="5255" y="13353"/>
                  </a:cubicBezTo>
                  <a:cubicBezTo>
                    <a:pt x="3932" y="13055"/>
                    <a:pt x="2948" y="11945"/>
                    <a:pt x="2813" y="10594"/>
                  </a:cubicBezTo>
                  <a:lnTo>
                    <a:pt x="2446" y="6930"/>
                  </a:lnTo>
                  <a:lnTo>
                    <a:pt x="2080" y="3265"/>
                  </a:lnTo>
                  <a:cubicBezTo>
                    <a:pt x="1947" y="1916"/>
                    <a:pt x="2691" y="631"/>
                    <a:pt x="3928" y="78"/>
                  </a:cubicBezTo>
                  <a:cubicBezTo>
                    <a:pt x="3698" y="26"/>
                    <a:pt x="3465" y="0"/>
                    <a:pt x="3234" y="0"/>
                  </a:cubicBezTo>
                  <a:close/>
                </a:path>
              </a:pathLst>
            </a:custGeom>
            <a:solidFill>
              <a:srgbClr val="3F3F3F">
                <a:alpha val="2235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166" name="Google Shape;1166;p29"/>
            <p:cNvSpPr/>
            <p:nvPr/>
          </p:nvSpPr>
          <p:spPr>
            <a:xfrm>
              <a:off x="1425125" y="2297075"/>
              <a:ext cx="156725" cy="15700"/>
            </a:xfrm>
            <a:custGeom>
              <a:avLst/>
              <a:gdLst/>
              <a:ahLst/>
              <a:cxnLst/>
              <a:rect l="l" t="t" r="r" b="b"/>
              <a:pathLst>
                <a:path w="6269" h="628" extrusionOk="0">
                  <a:moveTo>
                    <a:pt x="0" y="628"/>
                  </a:moveTo>
                  <a:lnTo>
                    <a:pt x="6269" y="1"/>
                  </a:lnTo>
                </a:path>
              </a:pathLst>
            </a:custGeom>
            <a:solidFill>
              <a:srgbClr val="EDAB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167" name="Google Shape;1167;p29"/>
            <p:cNvSpPr/>
            <p:nvPr/>
          </p:nvSpPr>
          <p:spPr>
            <a:xfrm>
              <a:off x="1424750" y="2292375"/>
              <a:ext cx="157625" cy="25075"/>
            </a:xfrm>
            <a:custGeom>
              <a:avLst/>
              <a:gdLst/>
              <a:ahLst/>
              <a:cxnLst/>
              <a:rect l="l" t="t" r="r" b="b"/>
              <a:pathLst>
                <a:path w="6305" h="1003" extrusionOk="0">
                  <a:moveTo>
                    <a:pt x="6269" y="1"/>
                  </a:moveTo>
                  <a:lnTo>
                    <a:pt x="0" y="628"/>
                  </a:lnTo>
                  <a:lnTo>
                    <a:pt x="38" y="1002"/>
                  </a:lnTo>
                  <a:lnTo>
                    <a:pt x="6305" y="373"/>
                  </a:lnTo>
                  <a:lnTo>
                    <a:pt x="626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1168" name="Google Shape;1168;p29"/>
          <p:cNvGrpSpPr/>
          <p:nvPr/>
        </p:nvGrpSpPr>
        <p:grpSpPr>
          <a:xfrm rot="374717" flipH="1">
            <a:off x="6518209" y="5986203"/>
            <a:ext cx="3673208" cy="5600193"/>
            <a:chOff x="7136325" y="3281650"/>
            <a:chExt cx="891400" cy="1019275"/>
          </a:xfrm>
        </p:grpSpPr>
        <p:sp>
          <p:nvSpPr>
            <p:cNvPr id="1169" name="Google Shape;1169;p29"/>
            <p:cNvSpPr/>
            <p:nvPr/>
          </p:nvSpPr>
          <p:spPr>
            <a:xfrm>
              <a:off x="7136325" y="3281650"/>
              <a:ext cx="891400" cy="1019275"/>
            </a:xfrm>
            <a:custGeom>
              <a:avLst/>
              <a:gdLst/>
              <a:ahLst/>
              <a:cxnLst/>
              <a:rect l="l" t="t" r="r" b="b"/>
              <a:pathLst>
                <a:path w="35656" h="40771" extrusionOk="0">
                  <a:moveTo>
                    <a:pt x="12131" y="1"/>
                  </a:moveTo>
                  <a:cubicBezTo>
                    <a:pt x="11931" y="1"/>
                    <a:pt x="11742" y="124"/>
                    <a:pt x="11670" y="324"/>
                  </a:cubicBezTo>
                  <a:lnTo>
                    <a:pt x="96" y="31612"/>
                  </a:lnTo>
                  <a:cubicBezTo>
                    <a:pt x="1" y="31866"/>
                    <a:pt x="132" y="32150"/>
                    <a:pt x="386" y="32245"/>
                  </a:cubicBezTo>
                  <a:lnTo>
                    <a:pt x="23356" y="40740"/>
                  </a:lnTo>
                  <a:cubicBezTo>
                    <a:pt x="23412" y="40761"/>
                    <a:pt x="23469" y="40770"/>
                    <a:pt x="23525" y="40770"/>
                  </a:cubicBezTo>
                  <a:cubicBezTo>
                    <a:pt x="23726" y="40770"/>
                    <a:pt x="23914" y="40648"/>
                    <a:pt x="23987" y="40449"/>
                  </a:cubicBezTo>
                  <a:lnTo>
                    <a:pt x="35560" y="9159"/>
                  </a:lnTo>
                  <a:cubicBezTo>
                    <a:pt x="35655" y="8905"/>
                    <a:pt x="35524" y="8622"/>
                    <a:pt x="35270" y="8527"/>
                  </a:cubicBezTo>
                  <a:lnTo>
                    <a:pt x="12300" y="31"/>
                  </a:lnTo>
                  <a:cubicBezTo>
                    <a:pt x="12244" y="11"/>
                    <a:pt x="12187" y="1"/>
                    <a:pt x="1213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170" name="Google Shape;1170;p29"/>
            <p:cNvSpPr/>
            <p:nvPr/>
          </p:nvSpPr>
          <p:spPr>
            <a:xfrm>
              <a:off x="7204775" y="3296850"/>
              <a:ext cx="774875" cy="935050"/>
            </a:xfrm>
            <a:custGeom>
              <a:avLst/>
              <a:gdLst/>
              <a:ahLst/>
              <a:cxnLst/>
              <a:rect l="l" t="t" r="r" b="b"/>
              <a:pathLst>
                <a:path w="30995" h="37402" extrusionOk="0">
                  <a:moveTo>
                    <a:pt x="11115" y="1"/>
                  </a:moveTo>
                  <a:lnTo>
                    <a:pt x="1" y="30048"/>
                  </a:lnTo>
                  <a:lnTo>
                    <a:pt x="19878" y="37402"/>
                  </a:lnTo>
                  <a:lnTo>
                    <a:pt x="30994" y="7354"/>
                  </a:lnTo>
                  <a:lnTo>
                    <a:pt x="1111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171" name="Google Shape;1171;p29"/>
            <p:cNvSpPr/>
            <p:nvPr/>
          </p:nvSpPr>
          <p:spPr>
            <a:xfrm>
              <a:off x="7583250" y="3283675"/>
              <a:ext cx="292025" cy="190200"/>
            </a:xfrm>
            <a:custGeom>
              <a:avLst/>
              <a:gdLst/>
              <a:ahLst/>
              <a:cxnLst/>
              <a:rect l="l" t="t" r="r" b="b"/>
              <a:pathLst>
                <a:path w="11681" h="7608" extrusionOk="0">
                  <a:moveTo>
                    <a:pt x="6471" y="1770"/>
                  </a:moveTo>
                  <a:cubicBezTo>
                    <a:pt x="6530" y="1770"/>
                    <a:pt x="6588" y="1776"/>
                    <a:pt x="6647" y="1788"/>
                  </a:cubicBezTo>
                  <a:cubicBezTo>
                    <a:pt x="7033" y="1865"/>
                    <a:pt x="7326" y="2181"/>
                    <a:pt x="7373" y="2572"/>
                  </a:cubicBezTo>
                  <a:cubicBezTo>
                    <a:pt x="7419" y="2964"/>
                    <a:pt x="7208" y="3340"/>
                    <a:pt x="6851" y="3503"/>
                  </a:cubicBezTo>
                  <a:cubicBezTo>
                    <a:pt x="6728" y="3560"/>
                    <a:pt x="6599" y="3587"/>
                    <a:pt x="6471" y="3587"/>
                  </a:cubicBezTo>
                  <a:cubicBezTo>
                    <a:pt x="6222" y="3587"/>
                    <a:pt x="5979" y="3485"/>
                    <a:pt x="5804" y="3294"/>
                  </a:cubicBezTo>
                  <a:cubicBezTo>
                    <a:pt x="5536" y="3006"/>
                    <a:pt x="5486" y="2576"/>
                    <a:pt x="5680" y="2234"/>
                  </a:cubicBezTo>
                  <a:cubicBezTo>
                    <a:pt x="5843" y="1944"/>
                    <a:pt x="6147" y="1770"/>
                    <a:pt x="6471" y="1770"/>
                  </a:cubicBezTo>
                  <a:close/>
                  <a:moveTo>
                    <a:pt x="6478" y="1"/>
                  </a:moveTo>
                  <a:cubicBezTo>
                    <a:pt x="5258" y="1"/>
                    <a:pt x="4136" y="850"/>
                    <a:pt x="3875" y="2126"/>
                  </a:cubicBezTo>
                  <a:lnTo>
                    <a:pt x="1336" y="1187"/>
                  </a:lnTo>
                  <a:cubicBezTo>
                    <a:pt x="1286" y="1169"/>
                    <a:pt x="1235" y="1160"/>
                    <a:pt x="1185" y="1160"/>
                  </a:cubicBezTo>
                  <a:cubicBezTo>
                    <a:pt x="1008" y="1160"/>
                    <a:pt x="841" y="1269"/>
                    <a:pt x="778" y="1444"/>
                  </a:cubicBezTo>
                  <a:lnTo>
                    <a:pt x="94" y="3292"/>
                  </a:lnTo>
                  <a:cubicBezTo>
                    <a:pt x="0" y="3541"/>
                    <a:pt x="128" y="3815"/>
                    <a:pt x="375" y="3908"/>
                  </a:cubicBezTo>
                  <a:lnTo>
                    <a:pt x="10299" y="7577"/>
                  </a:lnTo>
                  <a:cubicBezTo>
                    <a:pt x="10354" y="7598"/>
                    <a:pt x="10411" y="7608"/>
                    <a:pt x="10466" y="7608"/>
                  </a:cubicBezTo>
                  <a:cubicBezTo>
                    <a:pt x="10660" y="7608"/>
                    <a:pt x="10842" y="7488"/>
                    <a:pt x="10913" y="7296"/>
                  </a:cubicBezTo>
                  <a:lnTo>
                    <a:pt x="11597" y="5445"/>
                  </a:lnTo>
                  <a:cubicBezTo>
                    <a:pt x="11681" y="5221"/>
                    <a:pt x="11565" y="4970"/>
                    <a:pt x="11341" y="4887"/>
                  </a:cubicBezTo>
                  <a:lnTo>
                    <a:pt x="8802" y="3948"/>
                  </a:lnTo>
                  <a:cubicBezTo>
                    <a:pt x="9593" y="2525"/>
                    <a:pt x="8927" y="731"/>
                    <a:pt x="7400" y="167"/>
                  </a:cubicBezTo>
                  <a:cubicBezTo>
                    <a:pt x="7094" y="54"/>
                    <a:pt x="6783" y="1"/>
                    <a:pt x="647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172" name="Google Shape;1172;p29"/>
            <p:cNvSpPr/>
            <p:nvPr/>
          </p:nvSpPr>
          <p:spPr>
            <a:xfrm>
              <a:off x="7487000" y="3455650"/>
              <a:ext cx="385050" cy="147450"/>
            </a:xfrm>
            <a:custGeom>
              <a:avLst/>
              <a:gdLst/>
              <a:ahLst/>
              <a:cxnLst/>
              <a:rect l="l" t="t" r="r" b="b"/>
              <a:pathLst>
                <a:path w="15402" h="5898" extrusionOk="0">
                  <a:moveTo>
                    <a:pt x="212" y="1"/>
                  </a:moveTo>
                  <a:cubicBezTo>
                    <a:pt x="136" y="1"/>
                    <a:pt x="65" y="47"/>
                    <a:pt x="37" y="123"/>
                  </a:cubicBezTo>
                  <a:cubicBezTo>
                    <a:pt x="1" y="221"/>
                    <a:pt x="50" y="328"/>
                    <a:pt x="147" y="364"/>
                  </a:cubicBezTo>
                  <a:lnTo>
                    <a:pt x="15075" y="5886"/>
                  </a:lnTo>
                  <a:cubicBezTo>
                    <a:pt x="15096" y="5893"/>
                    <a:pt x="15118" y="5897"/>
                    <a:pt x="15139" y="5897"/>
                  </a:cubicBezTo>
                  <a:cubicBezTo>
                    <a:pt x="15350" y="5897"/>
                    <a:pt x="15402" y="5606"/>
                    <a:pt x="15206" y="5534"/>
                  </a:cubicBezTo>
                  <a:lnTo>
                    <a:pt x="278" y="12"/>
                  </a:lnTo>
                  <a:cubicBezTo>
                    <a:pt x="256" y="4"/>
                    <a:pt x="234"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173" name="Google Shape;1173;p29"/>
            <p:cNvSpPr/>
            <p:nvPr/>
          </p:nvSpPr>
          <p:spPr>
            <a:xfrm>
              <a:off x="7462925" y="3520775"/>
              <a:ext cx="385050" cy="147450"/>
            </a:xfrm>
            <a:custGeom>
              <a:avLst/>
              <a:gdLst/>
              <a:ahLst/>
              <a:cxnLst/>
              <a:rect l="l" t="t" r="r" b="b"/>
              <a:pathLst>
                <a:path w="15402" h="5898" extrusionOk="0">
                  <a:moveTo>
                    <a:pt x="212" y="1"/>
                  </a:moveTo>
                  <a:cubicBezTo>
                    <a:pt x="135" y="1"/>
                    <a:pt x="64" y="47"/>
                    <a:pt x="36" y="123"/>
                  </a:cubicBezTo>
                  <a:cubicBezTo>
                    <a:pt x="0" y="220"/>
                    <a:pt x="50" y="328"/>
                    <a:pt x="147" y="364"/>
                  </a:cubicBezTo>
                  <a:lnTo>
                    <a:pt x="15074" y="5886"/>
                  </a:lnTo>
                  <a:cubicBezTo>
                    <a:pt x="15095" y="5893"/>
                    <a:pt x="15116" y="5897"/>
                    <a:pt x="15139" y="5897"/>
                  </a:cubicBezTo>
                  <a:cubicBezTo>
                    <a:pt x="15350" y="5897"/>
                    <a:pt x="15401" y="5607"/>
                    <a:pt x="15205" y="5534"/>
                  </a:cubicBezTo>
                  <a:lnTo>
                    <a:pt x="278" y="12"/>
                  </a:lnTo>
                  <a:cubicBezTo>
                    <a:pt x="256" y="4"/>
                    <a:pt x="233"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174" name="Google Shape;1174;p29"/>
            <p:cNvSpPr/>
            <p:nvPr/>
          </p:nvSpPr>
          <p:spPr>
            <a:xfrm>
              <a:off x="7438975" y="3585950"/>
              <a:ext cx="384900" cy="147400"/>
            </a:xfrm>
            <a:custGeom>
              <a:avLst/>
              <a:gdLst/>
              <a:ahLst/>
              <a:cxnLst/>
              <a:rect l="l" t="t" r="r" b="b"/>
              <a:pathLst>
                <a:path w="15396" h="5896" extrusionOk="0">
                  <a:moveTo>
                    <a:pt x="212" y="1"/>
                  </a:moveTo>
                  <a:cubicBezTo>
                    <a:pt x="135" y="1"/>
                    <a:pt x="63" y="47"/>
                    <a:pt x="35" y="123"/>
                  </a:cubicBezTo>
                  <a:cubicBezTo>
                    <a:pt x="1" y="218"/>
                    <a:pt x="46" y="324"/>
                    <a:pt x="141" y="362"/>
                  </a:cubicBezTo>
                  <a:lnTo>
                    <a:pt x="15069" y="5884"/>
                  </a:lnTo>
                  <a:cubicBezTo>
                    <a:pt x="15090" y="5892"/>
                    <a:pt x="15113" y="5895"/>
                    <a:pt x="15134" y="5895"/>
                  </a:cubicBezTo>
                  <a:cubicBezTo>
                    <a:pt x="15343" y="5895"/>
                    <a:pt x="15396" y="5605"/>
                    <a:pt x="15200" y="5532"/>
                  </a:cubicBezTo>
                  <a:lnTo>
                    <a:pt x="272" y="11"/>
                  </a:lnTo>
                  <a:cubicBezTo>
                    <a:pt x="252" y="4"/>
                    <a:pt x="232"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175" name="Google Shape;1175;p29"/>
            <p:cNvSpPr/>
            <p:nvPr/>
          </p:nvSpPr>
          <p:spPr>
            <a:xfrm>
              <a:off x="7414750" y="3651025"/>
              <a:ext cx="385050" cy="147450"/>
            </a:xfrm>
            <a:custGeom>
              <a:avLst/>
              <a:gdLst/>
              <a:ahLst/>
              <a:cxnLst/>
              <a:rect l="l" t="t" r="r" b="b"/>
              <a:pathLst>
                <a:path w="15402" h="5898" extrusionOk="0">
                  <a:moveTo>
                    <a:pt x="212" y="1"/>
                  </a:moveTo>
                  <a:cubicBezTo>
                    <a:pt x="135" y="1"/>
                    <a:pt x="63" y="48"/>
                    <a:pt x="37" y="123"/>
                  </a:cubicBezTo>
                  <a:cubicBezTo>
                    <a:pt x="1" y="220"/>
                    <a:pt x="50" y="328"/>
                    <a:pt x="147" y="364"/>
                  </a:cubicBezTo>
                  <a:lnTo>
                    <a:pt x="15075" y="5886"/>
                  </a:lnTo>
                  <a:cubicBezTo>
                    <a:pt x="15096" y="5894"/>
                    <a:pt x="15118" y="5898"/>
                    <a:pt x="15139" y="5898"/>
                  </a:cubicBezTo>
                  <a:cubicBezTo>
                    <a:pt x="15348" y="5898"/>
                    <a:pt x="15401" y="5607"/>
                    <a:pt x="15206" y="5533"/>
                  </a:cubicBezTo>
                  <a:lnTo>
                    <a:pt x="278" y="13"/>
                  </a:lnTo>
                  <a:cubicBezTo>
                    <a:pt x="256" y="5"/>
                    <a:pt x="234"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176" name="Google Shape;1176;p29"/>
            <p:cNvSpPr/>
            <p:nvPr/>
          </p:nvSpPr>
          <p:spPr>
            <a:xfrm>
              <a:off x="7390675" y="3716175"/>
              <a:ext cx="385050" cy="147425"/>
            </a:xfrm>
            <a:custGeom>
              <a:avLst/>
              <a:gdLst/>
              <a:ahLst/>
              <a:cxnLst/>
              <a:rect l="l" t="t" r="r" b="b"/>
              <a:pathLst>
                <a:path w="15402" h="5897" extrusionOk="0">
                  <a:moveTo>
                    <a:pt x="211" y="0"/>
                  </a:moveTo>
                  <a:cubicBezTo>
                    <a:pt x="134" y="0"/>
                    <a:pt x="63" y="47"/>
                    <a:pt x="36" y="122"/>
                  </a:cubicBezTo>
                  <a:cubicBezTo>
                    <a:pt x="0" y="219"/>
                    <a:pt x="50" y="327"/>
                    <a:pt x="146" y="363"/>
                  </a:cubicBezTo>
                  <a:lnTo>
                    <a:pt x="15074" y="5885"/>
                  </a:lnTo>
                  <a:cubicBezTo>
                    <a:pt x="15095" y="5893"/>
                    <a:pt x="15118" y="5897"/>
                    <a:pt x="15139" y="5897"/>
                  </a:cubicBezTo>
                  <a:cubicBezTo>
                    <a:pt x="15348" y="5897"/>
                    <a:pt x="15401" y="5606"/>
                    <a:pt x="15205" y="5532"/>
                  </a:cubicBezTo>
                  <a:lnTo>
                    <a:pt x="278" y="12"/>
                  </a:lnTo>
                  <a:cubicBezTo>
                    <a:pt x="256" y="4"/>
                    <a:pt x="233" y="0"/>
                    <a:pt x="2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177" name="Google Shape;1177;p29"/>
            <p:cNvSpPr/>
            <p:nvPr/>
          </p:nvSpPr>
          <p:spPr>
            <a:xfrm>
              <a:off x="7366575" y="3781250"/>
              <a:ext cx="385050" cy="147475"/>
            </a:xfrm>
            <a:custGeom>
              <a:avLst/>
              <a:gdLst/>
              <a:ahLst/>
              <a:cxnLst/>
              <a:rect l="l" t="t" r="r" b="b"/>
              <a:pathLst>
                <a:path w="15402" h="5899" extrusionOk="0">
                  <a:moveTo>
                    <a:pt x="212" y="0"/>
                  </a:moveTo>
                  <a:cubicBezTo>
                    <a:pt x="135" y="0"/>
                    <a:pt x="63" y="47"/>
                    <a:pt x="37" y="124"/>
                  </a:cubicBezTo>
                  <a:cubicBezTo>
                    <a:pt x="1" y="221"/>
                    <a:pt x="50" y="329"/>
                    <a:pt x="147" y="366"/>
                  </a:cubicBezTo>
                  <a:lnTo>
                    <a:pt x="15075" y="5885"/>
                  </a:lnTo>
                  <a:cubicBezTo>
                    <a:pt x="15096" y="5893"/>
                    <a:pt x="15117" y="5899"/>
                    <a:pt x="15139" y="5899"/>
                  </a:cubicBezTo>
                  <a:cubicBezTo>
                    <a:pt x="15348" y="5899"/>
                    <a:pt x="15402" y="5606"/>
                    <a:pt x="15204" y="5534"/>
                  </a:cubicBezTo>
                  <a:lnTo>
                    <a:pt x="278" y="12"/>
                  </a:lnTo>
                  <a:cubicBezTo>
                    <a:pt x="256" y="4"/>
                    <a:pt x="234" y="0"/>
                    <a:pt x="21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178" name="Google Shape;1178;p29"/>
            <p:cNvSpPr/>
            <p:nvPr/>
          </p:nvSpPr>
          <p:spPr>
            <a:xfrm>
              <a:off x="7342500" y="3846375"/>
              <a:ext cx="385025" cy="147425"/>
            </a:xfrm>
            <a:custGeom>
              <a:avLst/>
              <a:gdLst/>
              <a:ahLst/>
              <a:cxnLst/>
              <a:rect l="l" t="t" r="r" b="b"/>
              <a:pathLst>
                <a:path w="15401" h="5897" extrusionOk="0">
                  <a:moveTo>
                    <a:pt x="213" y="0"/>
                  </a:moveTo>
                  <a:cubicBezTo>
                    <a:pt x="136" y="0"/>
                    <a:pt x="65" y="47"/>
                    <a:pt x="36" y="124"/>
                  </a:cubicBezTo>
                  <a:cubicBezTo>
                    <a:pt x="0" y="221"/>
                    <a:pt x="50" y="330"/>
                    <a:pt x="147" y="364"/>
                  </a:cubicBezTo>
                  <a:lnTo>
                    <a:pt x="15074" y="5886"/>
                  </a:lnTo>
                  <a:cubicBezTo>
                    <a:pt x="15095" y="5893"/>
                    <a:pt x="15116" y="5897"/>
                    <a:pt x="15139" y="5897"/>
                  </a:cubicBezTo>
                  <a:lnTo>
                    <a:pt x="15141" y="5897"/>
                  </a:lnTo>
                  <a:cubicBezTo>
                    <a:pt x="15142" y="5897"/>
                    <a:pt x="15142" y="5897"/>
                    <a:pt x="15143" y="5897"/>
                  </a:cubicBezTo>
                  <a:cubicBezTo>
                    <a:pt x="15350" y="5897"/>
                    <a:pt x="15401" y="5606"/>
                    <a:pt x="15206" y="5534"/>
                  </a:cubicBezTo>
                  <a:lnTo>
                    <a:pt x="278" y="12"/>
                  </a:lnTo>
                  <a:cubicBezTo>
                    <a:pt x="256" y="4"/>
                    <a:pt x="234" y="0"/>
                    <a:pt x="2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179" name="Google Shape;1179;p29"/>
            <p:cNvSpPr/>
            <p:nvPr/>
          </p:nvSpPr>
          <p:spPr>
            <a:xfrm>
              <a:off x="7318450" y="3911525"/>
              <a:ext cx="384950" cy="147425"/>
            </a:xfrm>
            <a:custGeom>
              <a:avLst/>
              <a:gdLst/>
              <a:ahLst/>
              <a:cxnLst/>
              <a:rect l="l" t="t" r="r" b="b"/>
              <a:pathLst>
                <a:path w="15398" h="5897" extrusionOk="0">
                  <a:moveTo>
                    <a:pt x="214" y="0"/>
                  </a:moveTo>
                  <a:cubicBezTo>
                    <a:pt x="137" y="0"/>
                    <a:pt x="65" y="47"/>
                    <a:pt x="37" y="123"/>
                  </a:cubicBezTo>
                  <a:cubicBezTo>
                    <a:pt x="1" y="218"/>
                    <a:pt x="50" y="327"/>
                    <a:pt x="145" y="363"/>
                  </a:cubicBezTo>
                  <a:lnTo>
                    <a:pt x="15073" y="5885"/>
                  </a:lnTo>
                  <a:cubicBezTo>
                    <a:pt x="15094" y="5892"/>
                    <a:pt x="15115" y="5896"/>
                    <a:pt x="15138" y="5896"/>
                  </a:cubicBezTo>
                  <a:cubicBezTo>
                    <a:pt x="15347" y="5896"/>
                    <a:pt x="15398" y="5605"/>
                    <a:pt x="15202" y="5533"/>
                  </a:cubicBezTo>
                  <a:lnTo>
                    <a:pt x="276" y="11"/>
                  </a:lnTo>
                  <a:cubicBezTo>
                    <a:pt x="256" y="4"/>
                    <a:pt x="234" y="0"/>
                    <a:pt x="2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180" name="Google Shape;1180;p29"/>
            <p:cNvSpPr/>
            <p:nvPr/>
          </p:nvSpPr>
          <p:spPr>
            <a:xfrm>
              <a:off x="7294275" y="3976625"/>
              <a:ext cx="385050" cy="147450"/>
            </a:xfrm>
            <a:custGeom>
              <a:avLst/>
              <a:gdLst/>
              <a:ahLst/>
              <a:cxnLst/>
              <a:rect l="l" t="t" r="r" b="b"/>
              <a:pathLst>
                <a:path w="15402" h="5898" extrusionOk="0">
                  <a:moveTo>
                    <a:pt x="213" y="1"/>
                  </a:moveTo>
                  <a:cubicBezTo>
                    <a:pt x="137" y="1"/>
                    <a:pt x="65" y="47"/>
                    <a:pt x="37" y="123"/>
                  </a:cubicBezTo>
                  <a:cubicBezTo>
                    <a:pt x="1" y="220"/>
                    <a:pt x="50" y="328"/>
                    <a:pt x="149" y="364"/>
                  </a:cubicBezTo>
                  <a:lnTo>
                    <a:pt x="15077" y="5886"/>
                  </a:lnTo>
                  <a:cubicBezTo>
                    <a:pt x="15098" y="5893"/>
                    <a:pt x="15118" y="5897"/>
                    <a:pt x="15141" y="5897"/>
                  </a:cubicBezTo>
                  <a:cubicBezTo>
                    <a:pt x="15350" y="5897"/>
                    <a:pt x="15402" y="5607"/>
                    <a:pt x="15206" y="5534"/>
                  </a:cubicBezTo>
                  <a:lnTo>
                    <a:pt x="278" y="12"/>
                  </a:lnTo>
                  <a:cubicBezTo>
                    <a:pt x="257" y="4"/>
                    <a:pt x="235" y="1"/>
                    <a:pt x="21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sp>
        <p:nvSpPr>
          <p:cNvPr id="1181" name="Google Shape;1181;p29"/>
          <p:cNvSpPr txBox="1"/>
          <p:nvPr/>
        </p:nvSpPr>
        <p:spPr>
          <a:xfrm>
            <a:off x="769969" y="4060832"/>
            <a:ext cx="4643400" cy="2232000"/>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000" b="1" i="0" u="none" strike="noStrike" cap="none">
                <a:solidFill>
                  <a:schemeClr val="dk1"/>
                </a:solidFill>
                <a:latin typeface="Arial"/>
                <a:ea typeface="Arial"/>
                <a:cs typeface="Arial"/>
                <a:sym typeface="Arial"/>
              </a:rPr>
              <a:t>Rezolvarea unei relaţii many-to-many constă în introducerea unei noi entităţi numită entitate de intersecţie, pe care o legăm de entităţile originale prin câte o relaţie one-to-many. </a:t>
            </a:r>
            <a:endParaRPr sz="20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900" b="0" i="0" u="none" strike="noStrike" cap="none">
              <a:solidFill>
                <a:schemeClr val="dk1"/>
              </a:solidFill>
              <a:latin typeface="Arial"/>
              <a:ea typeface="Arial"/>
              <a:cs typeface="Arial"/>
              <a:sym typeface="Arial"/>
            </a:endParaRPr>
          </a:p>
        </p:txBody>
      </p:sp>
      <p:sp>
        <p:nvSpPr>
          <p:cNvPr id="1182" name="Google Shape;1182;p29"/>
          <p:cNvSpPr/>
          <p:nvPr/>
        </p:nvSpPr>
        <p:spPr>
          <a:xfrm>
            <a:off x="3069030" y="416692"/>
            <a:ext cx="1776276" cy="2706707"/>
          </a:xfrm>
          <a:prstGeom prst="roundRect">
            <a:avLst>
              <a:gd name="adj" fmla="val 16667"/>
            </a:avLst>
          </a:prstGeom>
          <a:solidFill>
            <a:schemeClr val="accent1"/>
          </a:solidFill>
          <a:ln w="25400" cap="flat" cmpd="sng">
            <a:solidFill>
              <a:srgbClr val="7195B4"/>
            </a:solidFill>
            <a:prstDash val="solid"/>
            <a:round/>
            <a:headEnd type="none" w="sm" len="sm"/>
            <a:tailEnd type="none" w="sm" len="sm"/>
          </a:ln>
        </p:spPr>
        <p:txBody>
          <a:bodyPr spcFirstLastPara="1" wrap="square" lIns="121250" tIns="60625" rIns="121250" bIns="60625"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3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3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183" name="Google Shape;1183;p29"/>
          <p:cNvSpPr txBox="1"/>
          <p:nvPr/>
        </p:nvSpPr>
        <p:spPr>
          <a:xfrm>
            <a:off x="3214833" y="628818"/>
            <a:ext cx="1776300" cy="2077200"/>
          </a:xfrm>
          <a:prstGeom prst="rect">
            <a:avLst/>
          </a:prstGeom>
          <a:noFill/>
          <a:ln>
            <a:noFill/>
          </a:ln>
        </p:spPr>
        <p:txBody>
          <a:bodyPr spcFirstLastPara="1" wrap="square" lIns="121250" tIns="60625" rIns="121250" bIns="60625" anchor="t" anchorCtr="0">
            <a:spAutoFit/>
          </a:bodyPr>
          <a:lstStyle/>
          <a:p>
            <a:pPr marL="0" marR="0" lvl="0" indent="0" algn="l" rtl="0">
              <a:lnSpc>
                <a:spcPct val="100000"/>
              </a:lnSpc>
              <a:spcBef>
                <a:spcPts val="0"/>
              </a:spcBef>
              <a:spcAft>
                <a:spcPts val="0"/>
              </a:spcAft>
              <a:buNone/>
            </a:pPr>
            <a:r>
              <a:rPr lang="en-GB" sz="1200" b="1" i="0" u="none" strike="noStrike" cap="none">
                <a:solidFill>
                  <a:srgbClr val="FF0000"/>
                </a:solidFill>
                <a:latin typeface="Arial"/>
                <a:ea typeface="Arial"/>
                <a:cs typeface="Arial"/>
                <a:sym typeface="Arial"/>
              </a:rPr>
              <a:t>    </a:t>
            </a:r>
            <a:r>
              <a:rPr lang="en-GB" sz="1200" b="1">
                <a:solidFill>
                  <a:srgbClr val="FF0000"/>
                </a:solidFill>
              </a:rPr>
              <a:t>PACIENT</a:t>
            </a:r>
            <a:endParaRPr sz="1200" b="1"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#id_pacient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(#)CNP</a:t>
            </a:r>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*nume</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*prenume</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a:t>*data_reteta</a:t>
            </a:r>
            <a:endParaRPr sz="1200"/>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*anul_nasterii</a:t>
            </a:r>
            <a:endParaRPr/>
          </a:p>
          <a:p>
            <a:pPr marL="0" marR="0" lvl="0" indent="-76200" algn="l" rtl="0">
              <a:lnSpc>
                <a:spcPct val="100000"/>
              </a:lnSpc>
              <a:spcBef>
                <a:spcPts val="0"/>
              </a:spcBef>
              <a:spcAft>
                <a:spcPts val="0"/>
              </a:spcAft>
              <a:buClr>
                <a:srgbClr val="000000"/>
              </a:buClr>
              <a:buSzPts val="1200"/>
              <a:buFont typeface="Courier New"/>
              <a:buChar char="o"/>
            </a:pPr>
            <a:r>
              <a:rPr lang="en-GB" sz="1200" b="0" i="0" u="none" strike="noStrike" cap="none">
                <a:solidFill>
                  <a:srgbClr val="000000"/>
                </a:solidFill>
                <a:latin typeface="Arial"/>
                <a:ea typeface="Arial"/>
                <a:cs typeface="Arial"/>
                <a:sym typeface="Arial"/>
              </a:rPr>
              <a:t>adresa</a:t>
            </a:r>
            <a:endParaRPr/>
          </a:p>
          <a:p>
            <a:pPr marL="0" marR="0" lvl="0" indent="-76200" algn="l" rtl="0">
              <a:lnSpc>
                <a:spcPct val="100000"/>
              </a:lnSpc>
              <a:spcBef>
                <a:spcPts val="0"/>
              </a:spcBef>
              <a:spcAft>
                <a:spcPts val="0"/>
              </a:spcAft>
              <a:buClr>
                <a:srgbClr val="000000"/>
              </a:buClr>
              <a:buSzPts val="1200"/>
              <a:buFont typeface="Courier New"/>
              <a:buChar char="o"/>
            </a:pPr>
            <a:r>
              <a:rPr lang="en-GB" sz="1200" b="0" i="0" u="none" strike="noStrike" cap="none">
                <a:solidFill>
                  <a:srgbClr val="000000"/>
                </a:solidFill>
                <a:latin typeface="Arial"/>
                <a:ea typeface="Arial"/>
                <a:cs typeface="Arial"/>
                <a:sym typeface="Arial"/>
              </a:rPr>
              <a:t>sexul</a:t>
            </a:r>
            <a:endParaRPr/>
          </a:p>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cxnSp>
        <p:nvCxnSpPr>
          <p:cNvPr id="1184" name="Google Shape;1184;p29"/>
          <p:cNvCxnSpPr/>
          <p:nvPr/>
        </p:nvCxnSpPr>
        <p:spPr>
          <a:xfrm>
            <a:off x="4770433" y="1916892"/>
            <a:ext cx="1785950" cy="29931"/>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185" name="Google Shape;1185;p29"/>
          <p:cNvCxnSpPr/>
          <p:nvPr/>
        </p:nvCxnSpPr>
        <p:spPr>
          <a:xfrm rot="-5400000">
            <a:off x="6377788" y="1738296"/>
            <a:ext cx="214314" cy="142876"/>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186" name="Google Shape;1186;p29"/>
          <p:cNvCxnSpPr/>
          <p:nvPr/>
        </p:nvCxnSpPr>
        <p:spPr>
          <a:xfrm rot="-5400000" flipH="1">
            <a:off x="6377788" y="1952610"/>
            <a:ext cx="214314" cy="142876"/>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187" name="Google Shape;1187;p29"/>
          <p:cNvCxnSpPr/>
          <p:nvPr/>
        </p:nvCxnSpPr>
        <p:spPr>
          <a:xfrm rot="5400000">
            <a:off x="6020598" y="2024048"/>
            <a:ext cx="357190" cy="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sp>
        <p:nvSpPr>
          <p:cNvPr id="1188" name="Google Shape;1188;p29"/>
          <p:cNvSpPr/>
          <p:nvPr/>
        </p:nvSpPr>
        <p:spPr>
          <a:xfrm>
            <a:off x="6556383" y="1702577"/>
            <a:ext cx="1428760" cy="500066"/>
          </a:xfrm>
          <a:prstGeom prst="roundRect">
            <a:avLst>
              <a:gd name="adj" fmla="val 16667"/>
            </a:avLst>
          </a:prstGeom>
          <a:solidFill>
            <a:schemeClr val="accent1"/>
          </a:solidFill>
          <a:ln w="25400" cap="flat" cmpd="sng">
            <a:solidFill>
              <a:srgbClr val="7195B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189" name="Google Shape;1189;p29"/>
          <p:cNvSpPr txBox="1"/>
          <p:nvPr/>
        </p:nvSpPr>
        <p:spPr>
          <a:xfrm>
            <a:off x="6699259" y="1702577"/>
            <a:ext cx="114300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000" b="0" i="0" u="none" strike="noStrike" cap="none">
                <a:solidFill>
                  <a:srgbClr val="FF0000"/>
                </a:solidFill>
                <a:latin typeface="Arial"/>
                <a:ea typeface="Arial"/>
                <a:cs typeface="Arial"/>
                <a:sym typeface="Arial"/>
              </a:rPr>
              <a:t>Consult</a:t>
            </a:r>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a:ea typeface="Arial"/>
                <a:cs typeface="Arial"/>
                <a:sym typeface="Arial"/>
              </a:rPr>
              <a:t>#id_consult</a:t>
            </a:r>
            <a:endParaRPr sz="1000" b="0" i="0" u="none" strike="noStrike" cap="none">
              <a:solidFill>
                <a:srgbClr val="000000"/>
              </a:solidFill>
              <a:latin typeface="Arial"/>
              <a:ea typeface="Arial"/>
              <a:cs typeface="Arial"/>
              <a:sym typeface="Arial"/>
            </a:endParaRPr>
          </a:p>
        </p:txBody>
      </p:sp>
      <p:cxnSp>
        <p:nvCxnSpPr>
          <p:cNvPr id="1190" name="Google Shape;1190;p29"/>
          <p:cNvCxnSpPr/>
          <p:nvPr/>
        </p:nvCxnSpPr>
        <p:spPr>
          <a:xfrm rot="5400000">
            <a:off x="6734978" y="2738428"/>
            <a:ext cx="1071570" cy="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191" name="Google Shape;1191;p29"/>
          <p:cNvCxnSpPr/>
          <p:nvPr/>
        </p:nvCxnSpPr>
        <p:spPr>
          <a:xfrm>
            <a:off x="7127887" y="2631271"/>
            <a:ext cx="428628" cy="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192" name="Google Shape;1192;p29"/>
          <p:cNvCxnSpPr/>
          <p:nvPr/>
        </p:nvCxnSpPr>
        <p:spPr>
          <a:xfrm rot="-5400000" flipH="1">
            <a:off x="7056449" y="2202643"/>
            <a:ext cx="214314" cy="214314"/>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193" name="Google Shape;1193;p29"/>
          <p:cNvCxnSpPr/>
          <p:nvPr/>
        </p:nvCxnSpPr>
        <p:spPr>
          <a:xfrm rot="10800000" flipH="1">
            <a:off x="7270763" y="2202643"/>
            <a:ext cx="285752" cy="214314"/>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sp>
        <p:nvSpPr>
          <p:cNvPr id="1194" name="Google Shape;1194;p29"/>
          <p:cNvSpPr/>
          <p:nvPr/>
        </p:nvSpPr>
        <p:spPr>
          <a:xfrm>
            <a:off x="6627821" y="3274213"/>
            <a:ext cx="1714512" cy="2071702"/>
          </a:xfrm>
          <a:prstGeom prst="roundRect">
            <a:avLst>
              <a:gd name="adj" fmla="val 16667"/>
            </a:avLst>
          </a:prstGeom>
          <a:solidFill>
            <a:schemeClr val="accent1"/>
          </a:solidFill>
          <a:ln w="25400" cap="flat" cmpd="sng">
            <a:solidFill>
              <a:srgbClr val="7195B4"/>
            </a:solidFill>
            <a:prstDash val="solid"/>
            <a:round/>
            <a:headEnd type="none" w="sm" len="sm"/>
            <a:tailEnd type="none" w="sm" len="sm"/>
          </a:ln>
        </p:spPr>
        <p:txBody>
          <a:bodyPr spcFirstLastPara="1" wrap="square" lIns="121250" tIns="60625" rIns="121250" bIns="60625"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Arial"/>
              <a:ea typeface="Arial"/>
              <a:cs typeface="Arial"/>
              <a:sym typeface="Arial"/>
            </a:endParaRPr>
          </a:p>
        </p:txBody>
      </p:sp>
      <p:sp>
        <p:nvSpPr>
          <p:cNvPr id="1195" name="Google Shape;1195;p29"/>
          <p:cNvSpPr txBox="1"/>
          <p:nvPr/>
        </p:nvSpPr>
        <p:spPr>
          <a:xfrm>
            <a:off x="6627821" y="3345651"/>
            <a:ext cx="1522500" cy="1784700"/>
          </a:xfrm>
          <a:prstGeom prst="rect">
            <a:avLst/>
          </a:prstGeom>
          <a:noFill/>
          <a:ln>
            <a:noFill/>
          </a:ln>
        </p:spPr>
        <p:txBody>
          <a:bodyPr spcFirstLastPara="1" wrap="square" lIns="121250" tIns="60625" rIns="121250" bIns="60625" anchor="t" anchorCtr="0">
            <a:spAutoFit/>
          </a:bodyPr>
          <a:lstStyle/>
          <a:p>
            <a:pPr marL="0" marR="0" lvl="0" indent="0" algn="l" rtl="0">
              <a:lnSpc>
                <a:spcPct val="100000"/>
              </a:lnSpc>
              <a:spcBef>
                <a:spcPts val="0"/>
              </a:spcBef>
              <a:spcAft>
                <a:spcPts val="0"/>
              </a:spcAft>
              <a:buNone/>
            </a:pPr>
            <a:r>
              <a:rPr lang="en-GB" sz="1200" b="1">
                <a:solidFill>
                  <a:srgbClr val="FF0000"/>
                </a:solidFill>
              </a:rPr>
              <a:t>TRATAMENT</a:t>
            </a:r>
            <a:endParaRPr sz="1200" b="1"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a:ea typeface="Arial"/>
                <a:cs typeface="Arial"/>
                <a:sym typeface="Arial"/>
              </a:rPr>
              <a:t>#cod_tratament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a:ea typeface="Arial"/>
                <a:cs typeface="Arial"/>
                <a:sym typeface="Arial"/>
              </a:rPr>
              <a:t>*nume_diagnostic</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a:ea typeface="Arial"/>
                <a:cs typeface="Arial"/>
                <a:sym typeface="Arial"/>
              </a:rPr>
              <a:t>*data_inceperii</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a:ea typeface="Arial"/>
                <a:cs typeface="Arial"/>
                <a:sym typeface="Arial"/>
              </a:rPr>
              <a:t>*ora_administrare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200" b="0" i="0" u="none" strike="noStrike" cap="none">
              <a:solidFill>
                <a:srgbClr val="000000"/>
              </a:solidFill>
              <a:latin typeface="Arial"/>
              <a:ea typeface="Arial"/>
              <a:cs typeface="Arial"/>
              <a:sym typeface="Arial"/>
            </a:endParaRPr>
          </a:p>
        </p:txBody>
      </p:sp>
      <p:sp>
        <p:nvSpPr>
          <p:cNvPr id="1196" name="Google Shape;1196;p29"/>
          <p:cNvSpPr txBox="1"/>
          <p:nvPr/>
        </p:nvSpPr>
        <p:spPr>
          <a:xfrm>
            <a:off x="7377877" y="2274075"/>
            <a:ext cx="7500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a:t>generează</a:t>
            </a:r>
            <a:endParaRPr sz="800" b="0" i="0" u="none" strike="noStrike" cap="none">
              <a:solidFill>
                <a:srgbClr val="000000"/>
              </a:solidFill>
              <a:latin typeface="Arial"/>
              <a:ea typeface="Arial"/>
              <a:cs typeface="Arial"/>
              <a:sym typeface="Arial"/>
            </a:endParaRPr>
          </a:p>
        </p:txBody>
      </p:sp>
      <p:sp>
        <p:nvSpPr>
          <p:cNvPr id="1197" name="Google Shape;1197;p29"/>
          <p:cNvSpPr txBox="1"/>
          <p:nvPr/>
        </p:nvSpPr>
        <p:spPr>
          <a:xfrm>
            <a:off x="7270770" y="3059900"/>
            <a:ext cx="15225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a:t>este generat prin</a:t>
            </a:r>
            <a:endParaRPr sz="800" b="0" i="0" u="none" strike="noStrike" cap="none">
              <a:solidFill>
                <a:srgbClr val="000000"/>
              </a:solidFill>
              <a:latin typeface="Arial"/>
              <a:ea typeface="Arial"/>
              <a:cs typeface="Arial"/>
              <a:sym typeface="Arial"/>
            </a:endParaRPr>
          </a:p>
        </p:txBody>
      </p:sp>
      <p:sp>
        <p:nvSpPr>
          <p:cNvPr id="1198" name="Google Shape;1198;p29"/>
          <p:cNvSpPr txBox="1"/>
          <p:nvPr/>
        </p:nvSpPr>
        <p:spPr>
          <a:xfrm>
            <a:off x="5843246" y="1559725"/>
            <a:ext cx="7119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a:t>obți</a:t>
            </a:r>
            <a:r>
              <a:rPr lang="en-GB" sz="800" b="0" i="0" u="none" strike="noStrike" cap="none">
                <a:solidFill>
                  <a:srgbClr val="000000"/>
                </a:solidFill>
                <a:latin typeface="Arial"/>
                <a:ea typeface="Arial"/>
                <a:cs typeface="Arial"/>
                <a:sym typeface="Arial"/>
              </a:rPr>
              <a:t>nut de</a:t>
            </a:r>
            <a:endParaRPr sz="800" b="0" i="0" u="none" strike="noStrike" cap="none">
              <a:solidFill>
                <a:srgbClr val="000000"/>
              </a:solidFill>
              <a:latin typeface="Arial"/>
              <a:ea typeface="Arial"/>
              <a:cs typeface="Arial"/>
              <a:sym typeface="Arial"/>
            </a:endParaRPr>
          </a:p>
        </p:txBody>
      </p:sp>
      <p:sp>
        <p:nvSpPr>
          <p:cNvPr id="1199" name="Google Shape;1199;p29"/>
          <p:cNvSpPr txBox="1"/>
          <p:nvPr/>
        </p:nvSpPr>
        <p:spPr>
          <a:xfrm>
            <a:off x="4913309" y="1559701"/>
            <a:ext cx="466794"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b="0" i="0" u="none" strike="noStrike" cap="none">
                <a:solidFill>
                  <a:srgbClr val="000000"/>
                </a:solidFill>
                <a:latin typeface="Arial"/>
                <a:ea typeface="Arial"/>
                <a:cs typeface="Arial"/>
                <a:sym typeface="Arial"/>
              </a:rPr>
              <a:t>ob</a:t>
            </a:r>
            <a:r>
              <a:rPr lang="en-GB" sz="800"/>
              <a:t>ț</a:t>
            </a:r>
            <a:r>
              <a:rPr lang="en-GB" sz="800" b="0" i="0" u="none" strike="noStrike" cap="none">
                <a:solidFill>
                  <a:srgbClr val="000000"/>
                </a:solidFill>
                <a:latin typeface="Arial"/>
                <a:ea typeface="Arial"/>
                <a:cs typeface="Arial"/>
                <a:sym typeface="Arial"/>
              </a:rPr>
              <a:t>ine</a:t>
            </a:r>
            <a:endParaRPr sz="800" b="0" i="0" u="none" strike="noStrike" cap="none">
              <a:solidFill>
                <a:srgbClr val="000000"/>
              </a:solidFill>
              <a:latin typeface="Arial"/>
              <a:ea typeface="Arial"/>
              <a:cs typeface="Arial"/>
              <a:sym typeface="Arial"/>
            </a:endParaRPr>
          </a:p>
        </p:txBody>
      </p:sp>
      <p:sp>
        <p:nvSpPr>
          <p:cNvPr id="1200" name="Google Shape;1200;p29"/>
          <p:cNvSpPr txBox="1"/>
          <p:nvPr/>
        </p:nvSpPr>
        <p:spPr>
          <a:xfrm>
            <a:off x="0" y="0"/>
            <a:ext cx="30000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4000" b="1">
                <a:solidFill>
                  <a:schemeClr val="dk1"/>
                </a:solidFill>
                <a:highlight>
                  <a:schemeClr val="accent1"/>
                </a:highlight>
                <a:latin typeface="Lexend"/>
                <a:ea typeface="Lexend"/>
                <a:cs typeface="Lexend"/>
                <a:sym typeface="Lexend"/>
              </a:rPr>
              <a:t>03</a:t>
            </a:r>
            <a:endParaRPr sz="4000" b="1">
              <a:solidFill>
                <a:schemeClr val="dk1"/>
              </a:solidFill>
              <a:highlight>
                <a:schemeClr val="accent1"/>
              </a:highlight>
              <a:latin typeface="Lexend"/>
              <a:ea typeface="Lexend"/>
              <a:cs typeface="Lexend"/>
              <a:sym typeface="Lexend"/>
            </a:endParaRPr>
          </a:p>
        </p:txBody>
      </p:sp>
    </p:spTree>
  </p:cSld>
  <p:clrMapOvr>
    <a:masterClrMapping/>
  </p:clrMapOvr>
  <p:transition spd="slow">
    <p:checke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4"/>
        <p:cNvGrpSpPr/>
        <p:nvPr/>
      </p:nvGrpSpPr>
      <p:grpSpPr>
        <a:xfrm>
          <a:off x="0" y="0"/>
          <a:ext cx="0" cy="0"/>
          <a:chOff x="0" y="0"/>
          <a:chExt cx="0" cy="0"/>
        </a:xfrm>
      </p:grpSpPr>
      <p:sp>
        <p:nvSpPr>
          <p:cNvPr id="1205" name="Google Shape;1205;p30"/>
          <p:cNvSpPr/>
          <p:nvPr/>
        </p:nvSpPr>
        <p:spPr>
          <a:xfrm>
            <a:off x="-1867034" y="2161206"/>
            <a:ext cx="5808011" cy="7744016"/>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06" name="Google Shape;1206;p30"/>
          <p:cNvSpPr txBox="1">
            <a:spLocks noGrp="1"/>
          </p:cNvSpPr>
          <p:nvPr>
            <p:ph type="title"/>
          </p:nvPr>
        </p:nvSpPr>
        <p:spPr>
          <a:xfrm>
            <a:off x="3555986" y="3688957"/>
            <a:ext cx="7270763" cy="1194447"/>
          </a:xfrm>
          <a:prstGeom prst="rect">
            <a:avLst/>
          </a:prstGeom>
          <a:noFill/>
          <a:ln>
            <a:noFill/>
          </a:ln>
        </p:spPr>
        <p:txBody>
          <a:bodyPr spcFirstLastPara="1" wrap="square" lIns="121225" tIns="121225" rIns="121225" bIns="121225" anchor="ctr" anchorCtr="0">
            <a:noAutofit/>
          </a:bodyPr>
          <a:lstStyle/>
          <a:p>
            <a:pPr marL="0" lvl="0" indent="0" algn="ctr" rtl="0">
              <a:lnSpc>
                <a:spcPct val="100000"/>
              </a:lnSpc>
              <a:spcBef>
                <a:spcPts val="0"/>
              </a:spcBef>
              <a:spcAft>
                <a:spcPts val="0"/>
              </a:spcAft>
              <a:buSzPts val="4200"/>
              <a:buNone/>
            </a:pPr>
            <a:r>
              <a:rPr lang="en-GB" sz="4400">
                <a:highlight>
                  <a:schemeClr val="lt2"/>
                </a:highlight>
              </a:rPr>
              <a:t>Prima formă de normalizare</a:t>
            </a:r>
            <a:endParaRPr sz="4400">
              <a:highlight>
                <a:schemeClr val="lt2"/>
              </a:highlight>
            </a:endParaRPr>
          </a:p>
        </p:txBody>
      </p:sp>
      <p:sp>
        <p:nvSpPr>
          <p:cNvPr id="1207" name="Google Shape;1207;p30"/>
          <p:cNvSpPr txBox="1">
            <a:spLocks noGrp="1"/>
          </p:cNvSpPr>
          <p:nvPr>
            <p:ph type="title" idx="2"/>
          </p:nvPr>
        </p:nvSpPr>
        <p:spPr>
          <a:xfrm>
            <a:off x="4341805" y="1988329"/>
            <a:ext cx="1714591" cy="1303378"/>
          </a:xfrm>
          <a:prstGeom prst="rect">
            <a:avLst/>
          </a:prstGeom>
          <a:noFill/>
          <a:ln>
            <a:noFill/>
          </a:ln>
        </p:spPr>
        <p:txBody>
          <a:bodyPr spcFirstLastPara="1" wrap="square" lIns="121225" tIns="121225" rIns="121225" bIns="121225" anchor="ctr" anchorCtr="0">
            <a:noAutofit/>
          </a:bodyPr>
          <a:lstStyle/>
          <a:p>
            <a:pPr marL="0" lvl="0" indent="0" algn="r" rtl="0">
              <a:lnSpc>
                <a:spcPct val="100000"/>
              </a:lnSpc>
              <a:spcBef>
                <a:spcPts val="0"/>
              </a:spcBef>
              <a:spcAft>
                <a:spcPts val="0"/>
              </a:spcAft>
              <a:buSzPts val="6000"/>
              <a:buNone/>
            </a:pPr>
            <a:r>
              <a:rPr lang="en-GB"/>
              <a:t>4.</a:t>
            </a:r>
            <a:endParaRPr/>
          </a:p>
        </p:txBody>
      </p:sp>
      <p:cxnSp>
        <p:nvCxnSpPr>
          <p:cNvPr id="1208" name="Google Shape;1208;p30"/>
          <p:cNvCxnSpPr/>
          <p:nvPr/>
        </p:nvCxnSpPr>
        <p:spPr>
          <a:xfrm>
            <a:off x="5031023" y="5197903"/>
            <a:ext cx="4951249" cy="0"/>
          </a:xfrm>
          <a:prstGeom prst="straightConnector1">
            <a:avLst/>
          </a:prstGeom>
          <a:noFill/>
          <a:ln w="19050" cap="rnd" cmpd="sng">
            <a:solidFill>
              <a:schemeClr val="dk1"/>
            </a:solidFill>
            <a:prstDash val="solid"/>
            <a:round/>
            <a:headEnd type="none" w="sm" len="sm"/>
            <a:tailEnd type="none" w="sm" len="sm"/>
          </a:ln>
        </p:spPr>
      </p:cxnSp>
      <p:sp>
        <p:nvSpPr>
          <p:cNvPr id="1209" name="Google Shape;1209;p30"/>
          <p:cNvSpPr/>
          <p:nvPr/>
        </p:nvSpPr>
        <p:spPr>
          <a:xfrm rot="-2004035">
            <a:off x="3884701" y="2664245"/>
            <a:ext cx="799476" cy="1065968"/>
          </a:xfrm>
          <a:prstGeom prst="mathPlus">
            <a:avLst>
              <a:gd name="adj1" fmla="val 23520"/>
            </a:avLst>
          </a:prstGeom>
          <a:solidFill>
            <a:schemeClr val="accent4"/>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nvGrpSpPr>
          <p:cNvPr id="1210" name="Google Shape;1210;p30"/>
          <p:cNvGrpSpPr/>
          <p:nvPr/>
        </p:nvGrpSpPr>
        <p:grpSpPr>
          <a:xfrm>
            <a:off x="-101356" y="1304143"/>
            <a:ext cx="3696355" cy="7918145"/>
            <a:chOff x="5590675" y="2440875"/>
            <a:chExt cx="1205300" cy="1936450"/>
          </a:xfrm>
        </p:grpSpPr>
        <p:sp>
          <p:nvSpPr>
            <p:cNvPr id="1211" name="Google Shape;1211;p30"/>
            <p:cNvSpPr/>
            <p:nvPr/>
          </p:nvSpPr>
          <p:spPr>
            <a:xfrm>
              <a:off x="5590675" y="3198675"/>
              <a:ext cx="354800" cy="528450"/>
            </a:xfrm>
            <a:custGeom>
              <a:avLst/>
              <a:gdLst/>
              <a:ahLst/>
              <a:cxnLst/>
              <a:rect l="l" t="t" r="r" b="b"/>
              <a:pathLst>
                <a:path w="14192" h="21138" extrusionOk="0">
                  <a:moveTo>
                    <a:pt x="3773" y="0"/>
                  </a:moveTo>
                  <a:cubicBezTo>
                    <a:pt x="3256" y="933"/>
                    <a:pt x="795" y="7154"/>
                    <a:pt x="1" y="20985"/>
                  </a:cubicBezTo>
                  <a:cubicBezTo>
                    <a:pt x="1" y="20985"/>
                    <a:pt x="3909" y="21137"/>
                    <a:pt x="7738" y="21137"/>
                  </a:cubicBezTo>
                  <a:cubicBezTo>
                    <a:pt x="9259" y="21137"/>
                    <a:pt x="10768" y="21113"/>
                    <a:pt x="12014" y="21046"/>
                  </a:cubicBezTo>
                  <a:lnTo>
                    <a:pt x="14191" y="1796"/>
                  </a:lnTo>
                  <a:lnTo>
                    <a:pt x="377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12" name="Google Shape;1212;p30"/>
            <p:cNvSpPr/>
            <p:nvPr/>
          </p:nvSpPr>
          <p:spPr>
            <a:xfrm>
              <a:off x="5618575" y="3041050"/>
              <a:ext cx="1177400" cy="666450"/>
            </a:xfrm>
            <a:custGeom>
              <a:avLst/>
              <a:gdLst/>
              <a:ahLst/>
              <a:cxnLst/>
              <a:rect l="l" t="t" r="r" b="b"/>
              <a:pathLst>
                <a:path w="47096" h="26658" extrusionOk="0">
                  <a:moveTo>
                    <a:pt x="16199" y="1"/>
                  </a:moveTo>
                  <a:cubicBezTo>
                    <a:pt x="13085" y="1"/>
                    <a:pt x="4375" y="599"/>
                    <a:pt x="2354" y="7147"/>
                  </a:cubicBezTo>
                  <a:cubicBezTo>
                    <a:pt x="0" y="14770"/>
                    <a:pt x="1374" y="24936"/>
                    <a:pt x="1475" y="26110"/>
                  </a:cubicBezTo>
                  <a:lnTo>
                    <a:pt x="44700" y="26658"/>
                  </a:lnTo>
                  <a:cubicBezTo>
                    <a:pt x="44700" y="26658"/>
                    <a:pt x="47095" y="8"/>
                    <a:pt x="27693" y="8"/>
                  </a:cubicBezTo>
                  <a:cubicBezTo>
                    <a:pt x="27370" y="8"/>
                    <a:pt x="27041" y="16"/>
                    <a:pt x="26705" y="31"/>
                  </a:cubicBezTo>
                  <a:lnTo>
                    <a:pt x="17311" y="31"/>
                  </a:lnTo>
                  <a:cubicBezTo>
                    <a:pt x="17311" y="31"/>
                    <a:pt x="16894" y="1"/>
                    <a:pt x="1619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13" name="Google Shape;1213;p30"/>
            <p:cNvSpPr/>
            <p:nvPr/>
          </p:nvSpPr>
          <p:spPr>
            <a:xfrm>
              <a:off x="5691575" y="3361600"/>
              <a:ext cx="979050" cy="1015725"/>
            </a:xfrm>
            <a:custGeom>
              <a:avLst/>
              <a:gdLst/>
              <a:ahLst/>
              <a:cxnLst/>
              <a:rect l="l" t="t" r="r" b="b"/>
              <a:pathLst>
                <a:path w="39162" h="40629" extrusionOk="0">
                  <a:moveTo>
                    <a:pt x="1" y="1"/>
                  </a:moveTo>
                  <a:lnTo>
                    <a:pt x="2699" y="27213"/>
                  </a:lnTo>
                  <a:lnTo>
                    <a:pt x="2271" y="40204"/>
                  </a:lnTo>
                  <a:cubicBezTo>
                    <a:pt x="7001" y="40532"/>
                    <a:pt x="13634" y="40628"/>
                    <a:pt x="19806" y="40628"/>
                  </a:cubicBezTo>
                  <a:cubicBezTo>
                    <a:pt x="28645" y="40628"/>
                    <a:pt x="36537" y="40430"/>
                    <a:pt x="36537" y="40430"/>
                  </a:cubicBezTo>
                  <a:lnTo>
                    <a:pt x="35737" y="26740"/>
                  </a:lnTo>
                  <a:lnTo>
                    <a:pt x="39161" y="7917"/>
                  </a:lnTo>
                  <a:lnTo>
                    <a:pt x="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14" name="Google Shape;1214;p30"/>
            <p:cNvSpPr/>
            <p:nvPr/>
          </p:nvSpPr>
          <p:spPr>
            <a:xfrm>
              <a:off x="5884400" y="2956300"/>
              <a:ext cx="365050" cy="415250"/>
            </a:xfrm>
            <a:custGeom>
              <a:avLst/>
              <a:gdLst/>
              <a:ahLst/>
              <a:cxnLst/>
              <a:rect l="l" t="t" r="r" b="b"/>
              <a:pathLst>
                <a:path w="14602" h="16610" extrusionOk="0">
                  <a:moveTo>
                    <a:pt x="6742" y="0"/>
                  </a:moveTo>
                  <a:lnTo>
                    <a:pt x="0" y="3677"/>
                  </a:lnTo>
                  <a:lnTo>
                    <a:pt x="8323" y="10016"/>
                  </a:lnTo>
                  <a:lnTo>
                    <a:pt x="5460" y="11546"/>
                  </a:lnTo>
                  <a:lnTo>
                    <a:pt x="14601" y="16610"/>
                  </a:lnTo>
                  <a:lnTo>
                    <a:pt x="14601" y="16610"/>
                  </a:lnTo>
                  <a:lnTo>
                    <a:pt x="6678" y="3421"/>
                  </a:lnTo>
                  <a:lnTo>
                    <a:pt x="674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15" name="Google Shape;1215;p30"/>
            <p:cNvSpPr/>
            <p:nvPr/>
          </p:nvSpPr>
          <p:spPr>
            <a:xfrm>
              <a:off x="5879250" y="3044600"/>
              <a:ext cx="375275" cy="330650"/>
            </a:xfrm>
            <a:custGeom>
              <a:avLst/>
              <a:gdLst/>
              <a:ahLst/>
              <a:cxnLst/>
              <a:rect l="l" t="t" r="r" b="b"/>
              <a:pathLst>
                <a:path w="15011" h="13226" extrusionOk="0">
                  <a:moveTo>
                    <a:pt x="210" y="1"/>
                  </a:moveTo>
                  <a:cubicBezTo>
                    <a:pt x="93" y="1"/>
                    <a:pt x="1" y="159"/>
                    <a:pt x="113" y="259"/>
                  </a:cubicBezTo>
                  <a:lnTo>
                    <a:pt x="5666" y="4852"/>
                  </a:lnTo>
                  <a:lnTo>
                    <a:pt x="2994" y="6279"/>
                  </a:lnTo>
                  <a:cubicBezTo>
                    <a:pt x="2891" y="6334"/>
                    <a:pt x="2889" y="6479"/>
                    <a:pt x="2990" y="6536"/>
                  </a:cubicBezTo>
                  <a:lnTo>
                    <a:pt x="14735" y="13205"/>
                  </a:lnTo>
                  <a:cubicBezTo>
                    <a:pt x="14756" y="13218"/>
                    <a:pt x="14781" y="13224"/>
                    <a:pt x="14807" y="13224"/>
                  </a:cubicBezTo>
                  <a:lnTo>
                    <a:pt x="14807" y="13226"/>
                  </a:lnTo>
                  <a:cubicBezTo>
                    <a:pt x="14957" y="13224"/>
                    <a:pt x="15011" y="13025"/>
                    <a:pt x="14880" y="12952"/>
                  </a:cubicBezTo>
                  <a:lnTo>
                    <a:pt x="3366" y="6412"/>
                  </a:lnTo>
                  <a:lnTo>
                    <a:pt x="5996" y="5006"/>
                  </a:lnTo>
                  <a:cubicBezTo>
                    <a:pt x="6087" y="4956"/>
                    <a:pt x="6101" y="4831"/>
                    <a:pt x="6019" y="4765"/>
                  </a:cubicBezTo>
                  <a:lnTo>
                    <a:pt x="300" y="33"/>
                  </a:lnTo>
                  <a:cubicBezTo>
                    <a:pt x="270" y="11"/>
                    <a:pt x="240" y="1"/>
                    <a:pt x="21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16" name="Google Shape;1216;p30"/>
            <p:cNvSpPr/>
            <p:nvPr/>
          </p:nvSpPr>
          <p:spPr>
            <a:xfrm>
              <a:off x="6249425" y="2965475"/>
              <a:ext cx="164950" cy="406075"/>
            </a:xfrm>
            <a:custGeom>
              <a:avLst/>
              <a:gdLst/>
              <a:ahLst/>
              <a:cxnLst/>
              <a:rect l="l" t="t" r="r" b="b"/>
              <a:pathLst>
                <a:path w="6598" h="16243" extrusionOk="0">
                  <a:moveTo>
                    <a:pt x="1412" y="0"/>
                  </a:moveTo>
                  <a:lnTo>
                    <a:pt x="0" y="16243"/>
                  </a:lnTo>
                  <a:lnTo>
                    <a:pt x="4407" y="10472"/>
                  </a:lnTo>
                  <a:lnTo>
                    <a:pt x="2875" y="9649"/>
                  </a:lnTo>
                  <a:lnTo>
                    <a:pt x="6598" y="3527"/>
                  </a:lnTo>
                  <a:lnTo>
                    <a:pt x="141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17" name="Google Shape;1217;p30"/>
            <p:cNvSpPr/>
            <p:nvPr/>
          </p:nvSpPr>
          <p:spPr>
            <a:xfrm>
              <a:off x="6245250" y="3049950"/>
              <a:ext cx="174000" cy="325275"/>
            </a:xfrm>
            <a:custGeom>
              <a:avLst/>
              <a:gdLst/>
              <a:ahLst/>
              <a:cxnLst/>
              <a:rect l="l" t="t" r="r" b="b"/>
              <a:pathLst>
                <a:path w="6960" h="13011" extrusionOk="0">
                  <a:moveTo>
                    <a:pt x="6760" y="1"/>
                  </a:moveTo>
                  <a:cubicBezTo>
                    <a:pt x="6717" y="1"/>
                    <a:pt x="6675" y="20"/>
                    <a:pt x="6643" y="66"/>
                  </a:cubicBezTo>
                  <a:lnTo>
                    <a:pt x="3916" y="4201"/>
                  </a:lnTo>
                  <a:lnTo>
                    <a:pt x="5444" y="5024"/>
                  </a:lnTo>
                  <a:lnTo>
                    <a:pt x="46" y="12780"/>
                  </a:lnTo>
                  <a:cubicBezTo>
                    <a:pt x="0" y="12847"/>
                    <a:pt x="17" y="12938"/>
                    <a:pt x="84" y="12983"/>
                  </a:cubicBezTo>
                  <a:cubicBezTo>
                    <a:pt x="107" y="13001"/>
                    <a:pt x="137" y="13010"/>
                    <a:pt x="167" y="13010"/>
                  </a:cubicBezTo>
                  <a:cubicBezTo>
                    <a:pt x="215" y="13010"/>
                    <a:pt x="259" y="12987"/>
                    <a:pt x="287" y="12949"/>
                  </a:cubicBezTo>
                  <a:lnTo>
                    <a:pt x="5872" y="4921"/>
                  </a:lnTo>
                  <a:lnTo>
                    <a:pt x="4336" y="4095"/>
                  </a:lnTo>
                  <a:lnTo>
                    <a:pt x="6888" y="228"/>
                  </a:lnTo>
                  <a:cubicBezTo>
                    <a:pt x="6960" y="113"/>
                    <a:pt x="6861" y="1"/>
                    <a:pt x="676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18" name="Google Shape;1218;p30"/>
            <p:cNvSpPr/>
            <p:nvPr/>
          </p:nvSpPr>
          <p:spPr>
            <a:xfrm>
              <a:off x="5975425" y="3404425"/>
              <a:ext cx="111900" cy="165575"/>
            </a:xfrm>
            <a:custGeom>
              <a:avLst/>
              <a:gdLst/>
              <a:ahLst/>
              <a:cxnLst/>
              <a:rect l="l" t="t" r="r" b="b"/>
              <a:pathLst>
                <a:path w="4476" h="6623" extrusionOk="0">
                  <a:moveTo>
                    <a:pt x="1995" y="0"/>
                  </a:moveTo>
                  <a:cubicBezTo>
                    <a:pt x="844" y="0"/>
                    <a:pt x="0" y="1422"/>
                    <a:pt x="99" y="3219"/>
                  </a:cubicBezTo>
                  <a:cubicBezTo>
                    <a:pt x="200" y="5047"/>
                    <a:pt x="1239" y="6570"/>
                    <a:pt x="2419" y="6622"/>
                  </a:cubicBezTo>
                  <a:cubicBezTo>
                    <a:pt x="2439" y="6623"/>
                    <a:pt x="2458" y="6623"/>
                    <a:pt x="2478" y="6623"/>
                  </a:cubicBezTo>
                  <a:cubicBezTo>
                    <a:pt x="3628" y="6623"/>
                    <a:pt x="4475" y="5200"/>
                    <a:pt x="4376" y="3403"/>
                  </a:cubicBezTo>
                  <a:cubicBezTo>
                    <a:pt x="4276" y="1577"/>
                    <a:pt x="3236" y="53"/>
                    <a:pt x="2056" y="2"/>
                  </a:cubicBezTo>
                  <a:cubicBezTo>
                    <a:pt x="2036" y="1"/>
                    <a:pt x="2015" y="0"/>
                    <a:pt x="199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19" name="Google Shape;1219;p30"/>
            <p:cNvSpPr/>
            <p:nvPr/>
          </p:nvSpPr>
          <p:spPr>
            <a:xfrm>
              <a:off x="5975825" y="3417825"/>
              <a:ext cx="87475" cy="137775"/>
            </a:xfrm>
            <a:custGeom>
              <a:avLst/>
              <a:gdLst/>
              <a:ahLst/>
              <a:cxnLst/>
              <a:rect l="l" t="t" r="r" b="b"/>
              <a:pathLst>
                <a:path w="3499" h="5511" extrusionOk="0">
                  <a:moveTo>
                    <a:pt x="1553" y="0"/>
                  </a:moveTo>
                  <a:cubicBezTo>
                    <a:pt x="656" y="0"/>
                    <a:pt x="1" y="1187"/>
                    <a:pt x="83" y="2683"/>
                  </a:cubicBezTo>
                  <a:cubicBezTo>
                    <a:pt x="167" y="4203"/>
                    <a:pt x="980" y="5470"/>
                    <a:pt x="1901" y="5510"/>
                  </a:cubicBezTo>
                  <a:cubicBezTo>
                    <a:pt x="1916" y="5511"/>
                    <a:pt x="1931" y="5511"/>
                    <a:pt x="1946" y="5511"/>
                  </a:cubicBezTo>
                  <a:cubicBezTo>
                    <a:pt x="2843" y="5511"/>
                    <a:pt x="3498" y="4324"/>
                    <a:pt x="3416" y="2827"/>
                  </a:cubicBezTo>
                  <a:cubicBezTo>
                    <a:pt x="3332" y="1307"/>
                    <a:pt x="2519" y="41"/>
                    <a:pt x="1597" y="1"/>
                  </a:cubicBezTo>
                  <a:cubicBezTo>
                    <a:pt x="1583" y="1"/>
                    <a:pt x="1568" y="0"/>
                    <a:pt x="15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20" name="Google Shape;1220;p30"/>
            <p:cNvSpPr/>
            <p:nvPr/>
          </p:nvSpPr>
          <p:spPr>
            <a:xfrm>
              <a:off x="5988000" y="3452225"/>
              <a:ext cx="44775" cy="68825"/>
            </a:xfrm>
            <a:custGeom>
              <a:avLst/>
              <a:gdLst/>
              <a:ahLst/>
              <a:cxnLst/>
              <a:rect l="l" t="t" r="r" b="b"/>
              <a:pathLst>
                <a:path w="1791" h="2753" extrusionOk="0">
                  <a:moveTo>
                    <a:pt x="819" y="1"/>
                  </a:moveTo>
                  <a:cubicBezTo>
                    <a:pt x="803" y="1"/>
                    <a:pt x="788" y="2"/>
                    <a:pt x="772" y="3"/>
                  </a:cubicBezTo>
                  <a:cubicBezTo>
                    <a:pt x="316" y="45"/>
                    <a:pt x="1" y="693"/>
                    <a:pt x="71" y="1453"/>
                  </a:cubicBezTo>
                  <a:cubicBezTo>
                    <a:pt x="137" y="2185"/>
                    <a:pt x="537" y="2753"/>
                    <a:pt x="975" y="2753"/>
                  </a:cubicBezTo>
                  <a:cubicBezTo>
                    <a:pt x="990" y="2753"/>
                    <a:pt x="1006" y="2752"/>
                    <a:pt x="1021" y="2751"/>
                  </a:cubicBezTo>
                  <a:cubicBezTo>
                    <a:pt x="1477" y="2709"/>
                    <a:pt x="1791" y="2061"/>
                    <a:pt x="1722" y="1303"/>
                  </a:cubicBezTo>
                  <a:cubicBezTo>
                    <a:pt x="1656" y="569"/>
                    <a:pt x="1257" y="1"/>
                    <a:pt x="81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21" name="Google Shape;1221;p30"/>
            <p:cNvSpPr/>
            <p:nvPr/>
          </p:nvSpPr>
          <p:spPr>
            <a:xfrm>
              <a:off x="5969375" y="2925575"/>
              <a:ext cx="448050" cy="564750"/>
            </a:xfrm>
            <a:custGeom>
              <a:avLst/>
              <a:gdLst/>
              <a:ahLst/>
              <a:cxnLst/>
              <a:rect l="l" t="t" r="r" b="b"/>
              <a:pathLst>
                <a:path w="17922" h="22590" extrusionOk="0">
                  <a:moveTo>
                    <a:pt x="9024" y="0"/>
                  </a:moveTo>
                  <a:cubicBezTo>
                    <a:pt x="8735" y="0"/>
                    <a:pt x="8444" y="13"/>
                    <a:pt x="8153" y="38"/>
                  </a:cubicBezTo>
                  <a:cubicBezTo>
                    <a:pt x="5851" y="239"/>
                    <a:pt x="3754" y="1210"/>
                    <a:pt x="2249" y="2772"/>
                  </a:cubicBezTo>
                  <a:cubicBezTo>
                    <a:pt x="738" y="4342"/>
                    <a:pt x="1" y="6318"/>
                    <a:pt x="178" y="8340"/>
                  </a:cubicBezTo>
                  <a:lnTo>
                    <a:pt x="1403" y="22456"/>
                  </a:lnTo>
                  <a:cubicBezTo>
                    <a:pt x="1409" y="22530"/>
                    <a:pt x="1472" y="22589"/>
                    <a:pt x="1548" y="22589"/>
                  </a:cubicBezTo>
                  <a:lnTo>
                    <a:pt x="1561" y="22589"/>
                  </a:lnTo>
                  <a:cubicBezTo>
                    <a:pt x="1643" y="22582"/>
                    <a:pt x="1701" y="22511"/>
                    <a:pt x="1694" y="22430"/>
                  </a:cubicBezTo>
                  <a:lnTo>
                    <a:pt x="468" y="8315"/>
                  </a:lnTo>
                  <a:cubicBezTo>
                    <a:pt x="121" y="4312"/>
                    <a:pt x="3581" y="730"/>
                    <a:pt x="8179" y="331"/>
                  </a:cubicBezTo>
                  <a:cubicBezTo>
                    <a:pt x="8463" y="306"/>
                    <a:pt x="8745" y="294"/>
                    <a:pt x="9025" y="294"/>
                  </a:cubicBezTo>
                  <a:cubicBezTo>
                    <a:pt x="10952" y="294"/>
                    <a:pt x="12788" y="870"/>
                    <a:pt x="14267" y="1952"/>
                  </a:cubicBezTo>
                  <a:cubicBezTo>
                    <a:pt x="15959" y="3185"/>
                    <a:pt x="16981" y="4931"/>
                    <a:pt x="17148" y="6867"/>
                  </a:cubicBezTo>
                  <a:lnTo>
                    <a:pt x="17623" y="12345"/>
                  </a:lnTo>
                  <a:cubicBezTo>
                    <a:pt x="17630" y="12421"/>
                    <a:pt x="17693" y="12479"/>
                    <a:pt x="17769" y="12479"/>
                  </a:cubicBezTo>
                  <a:cubicBezTo>
                    <a:pt x="17773" y="12479"/>
                    <a:pt x="17778" y="12479"/>
                    <a:pt x="17783" y="12478"/>
                  </a:cubicBezTo>
                  <a:cubicBezTo>
                    <a:pt x="17862" y="12471"/>
                    <a:pt x="17921" y="12401"/>
                    <a:pt x="17916" y="12321"/>
                  </a:cubicBezTo>
                  <a:lnTo>
                    <a:pt x="17441" y="6841"/>
                  </a:lnTo>
                  <a:cubicBezTo>
                    <a:pt x="17266" y="4821"/>
                    <a:pt x="16200" y="3000"/>
                    <a:pt x="14440" y="1714"/>
                  </a:cubicBezTo>
                  <a:cubicBezTo>
                    <a:pt x="12910" y="596"/>
                    <a:pt x="11014" y="0"/>
                    <a:pt x="90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22" name="Google Shape;1222;p30"/>
            <p:cNvSpPr/>
            <p:nvPr/>
          </p:nvSpPr>
          <p:spPr>
            <a:xfrm>
              <a:off x="6051325" y="2829850"/>
              <a:ext cx="233375" cy="211975"/>
            </a:xfrm>
            <a:custGeom>
              <a:avLst/>
              <a:gdLst/>
              <a:ahLst/>
              <a:cxnLst/>
              <a:rect l="l" t="t" r="r" b="b"/>
              <a:pathLst>
                <a:path w="9335" h="8479" extrusionOk="0">
                  <a:moveTo>
                    <a:pt x="1" y="0"/>
                  </a:moveTo>
                  <a:lnTo>
                    <a:pt x="1" y="8479"/>
                  </a:lnTo>
                  <a:lnTo>
                    <a:pt x="9334" y="8479"/>
                  </a:lnTo>
                  <a:lnTo>
                    <a:pt x="9334" y="0"/>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23" name="Google Shape;1223;p30"/>
            <p:cNvSpPr/>
            <p:nvPr/>
          </p:nvSpPr>
          <p:spPr>
            <a:xfrm>
              <a:off x="6049150" y="2891550"/>
              <a:ext cx="237100" cy="142850"/>
            </a:xfrm>
            <a:custGeom>
              <a:avLst/>
              <a:gdLst/>
              <a:ahLst/>
              <a:cxnLst/>
              <a:rect l="l" t="t" r="r" b="b"/>
              <a:pathLst>
                <a:path w="9484" h="5714" extrusionOk="0">
                  <a:moveTo>
                    <a:pt x="0" y="1"/>
                  </a:moveTo>
                  <a:lnTo>
                    <a:pt x="152" y="4152"/>
                  </a:lnTo>
                  <a:lnTo>
                    <a:pt x="2081" y="4838"/>
                  </a:lnTo>
                  <a:cubicBezTo>
                    <a:pt x="3711" y="5419"/>
                    <a:pt x="5427" y="5713"/>
                    <a:pt x="7152" y="5713"/>
                  </a:cubicBezTo>
                  <a:cubicBezTo>
                    <a:pt x="7640" y="5713"/>
                    <a:pt x="8129" y="5690"/>
                    <a:pt x="8618" y="5642"/>
                  </a:cubicBezTo>
                  <a:lnTo>
                    <a:pt x="9410" y="5566"/>
                  </a:lnTo>
                  <a:lnTo>
                    <a:pt x="9484" y="255"/>
                  </a:lnTo>
                  <a:lnTo>
                    <a:pt x="0" y="1"/>
                  </a:lnTo>
                  <a:close/>
                </a:path>
              </a:pathLst>
            </a:custGeom>
            <a:solidFill>
              <a:srgbClr val="242424">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24" name="Google Shape;1224;p30"/>
            <p:cNvSpPr/>
            <p:nvPr/>
          </p:nvSpPr>
          <p:spPr>
            <a:xfrm>
              <a:off x="5862875" y="2662775"/>
              <a:ext cx="150900" cy="151875"/>
            </a:xfrm>
            <a:custGeom>
              <a:avLst/>
              <a:gdLst/>
              <a:ahLst/>
              <a:cxnLst/>
              <a:rect l="l" t="t" r="r" b="b"/>
              <a:pathLst>
                <a:path w="6036" h="6075" extrusionOk="0">
                  <a:moveTo>
                    <a:pt x="2987" y="0"/>
                  </a:moveTo>
                  <a:cubicBezTo>
                    <a:pt x="2892" y="0"/>
                    <a:pt x="2796" y="5"/>
                    <a:pt x="2699" y="16"/>
                  </a:cubicBezTo>
                  <a:cubicBezTo>
                    <a:pt x="1129" y="183"/>
                    <a:pt x="1" y="1671"/>
                    <a:pt x="177" y="3339"/>
                  </a:cubicBezTo>
                  <a:cubicBezTo>
                    <a:pt x="343" y="4906"/>
                    <a:pt x="1600" y="6075"/>
                    <a:pt x="3054" y="6075"/>
                  </a:cubicBezTo>
                  <a:cubicBezTo>
                    <a:pt x="3148" y="6075"/>
                    <a:pt x="3243" y="6070"/>
                    <a:pt x="3339" y="6060"/>
                  </a:cubicBezTo>
                  <a:cubicBezTo>
                    <a:pt x="4909" y="5893"/>
                    <a:pt x="6036" y="4405"/>
                    <a:pt x="5859" y="2737"/>
                  </a:cubicBezTo>
                  <a:cubicBezTo>
                    <a:pt x="5693" y="1169"/>
                    <a:pt x="4438" y="0"/>
                    <a:pt x="2987"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25" name="Google Shape;1225;p30"/>
            <p:cNvSpPr/>
            <p:nvPr/>
          </p:nvSpPr>
          <p:spPr>
            <a:xfrm>
              <a:off x="5862875" y="2662775"/>
              <a:ext cx="150900" cy="151875"/>
            </a:xfrm>
            <a:custGeom>
              <a:avLst/>
              <a:gdLst/>
              <a:ahLst/>
              <a:cxnLst/>
              <a:rect l="l" t="t" r="r" b="b"/>
              <a:pathLst>
                <a:path w="6036" h="6075" extrusionOk="0">
                  <a:moveTo>
                    <a:pt x="2987" y="0"/>
                  </a:moveTo>
                  <a:cubicBezTo>
                    <a:pt x="2892" y="0"/>
                    <a:pt x="2796" y="5"/>
                    <a:pt x="2699" y="16"/>
                  </a:cubicBezTo>
                  <a:cubicBezTo>
                    <a:pt x="1129" y="183"/>
                    <a:pt x="1" y="1671"/>
                    <a:pt x="177" y="3339"/>
                  </a:cubicBezTo>
                  <a:cubicBezTo>
                    <a:pt x="343" y="4906"/>
                    <a:pt x="1600" y="6075"/>
                    <a:pt x="3054" y="6075"/>
                  </a:cubicBezTo>
                  <a:cubicBezTo>
                    <a:pt x="3148" y="6075"/>
                    <a:pt x="3243" y="6070"/>
                    <a:pt x="3339" y="6060"/>
                  </a:cubicBezTo>
                  <a:cubicBezTo>
                    <a:pt x="4909" y="5893"/>
                    <a:pt x="6036" y="4405"/>
                    <a:pt x="5859" y="2737"/>
                  </a:cubicBezTo>
                  <a:cubicBezTo>
                    <a:pt x="5693" y="1169"/>
                    <a:pt x="4438" y="0"/>
                    <a:pt x="2987" y="0"/>
                  </a:cubicBezTo>
                  <a:close/>
                </a:path>
              </a:pathLst>
            </a:custGeom>
            <a:solidFill>
              <a:srgbClr val="242424">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26" name="Google Shape;1226;p30"/>
            <p:cNvSpPr/>
            <p:nvPr/>
          </p:nvSpPr>
          <p:spPr>
            <a:xfrm>
              <a:off x="5936750" y="2440875"/>
              <a:ext cx="493825" cy="529850"/>
            </a:xfrm>
            <a:custGeom>
              <a:avLst/>
              <a:gdLst/>
              <a:ahLst/>
              <a:cxnLst/>
              <a:rect l="l" t="t" r="r" b="b"/>
              <a:pathLst>
                <a:path w="19753" h="21194" extrusionOk="0">
                  <a:moveTo>
                    <a:pt x="10232" y="0"/>
                  </a:moveTo>
                  <a:cubicBezTo>
                    <a:pt x="9924" y="0"/>
                    <a:pt x="9607" y="11"/>
                    <a:pt x="9281" y="33"/>
                  </a:cubicBezTo>
                  <a:cubicBezTo>
                    <a:pt x="2923" y="464"/>
                    <a:pt x="0" y="3795"/>
                    <a:pt x="318" y="10269"/>
                  </a:cubicBezTo>
                  <a:cubicBezTo>
                    <a:pt x="635" y="16743"/>
                    <a:pt x="5564" y="21153"/>
                    <a:pt x="11704" y="21193"/>
                  </a:cubicBezTo>
                  <a:cubicBezTo>
                    <a:pt x="11738" y="21193"/>
                    <a:pt x="11773" y="21194"/>
                    <a:pt x="11808" y="21194"/>
                  </a:cubicBezTo>
                  <a:cubicBezTo>
                    <a:pt x="13406" y="21194"/>
                    <a:pt x="15063" y="20934"/>
                    <a:pt x="16450" y="20099"/>
                  </a:cubicBezTo>
                  <a:cubicBezTo>
                    <a:pt x="17965" y="19183"/>
                    <a:pt x="18896" y="17653"/>
                    <a:pt x="19323" y="15962"/>
                  </a:cubicBezTo>
                  <a:cubicBezTo>
                    <a:pt x="19620" y="14792"/>
                    <a:pt x="19753" y="13551"/>
                    <a:pt x="19586" y="12352"/>
                  </a:cubicBezTo>
                  <a:cubicBezTo>
                    <a:pt x="19464" y="11493"/>
                    <a:pt x="19261" y="10644"/>
                    <a:pt x="19019" y="9809"/>
                  </a:cubicBezTo>
                  <a:cubicBezTo>
                    <a:pt x="19004" y="9752"/>
                    <a:pt x="18943" y="9638"/>
                    <a:pt x="18951" y="9578"/>
                  </a:cubicBezTo>
                  <a:cubicBezTo>
                    <a:pt x="19511" y="5235"/>
                    <a:pt x="17031" y="0"/>
                    <a:pt x="10232"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27" name="Google Shape;1227;p30"/>
            <p:cNvSpPr/>
            <p:nvPr/>
          </p:nvSpPr>
          <p:spPr>
            <a:xfrm>
              <a:off x="5938350" y="2575875"/>
              <a:ext cx="452575" cy="395000"/>
            </a:xfrm>
            <a:custGeom>
              <a:avLst/>
              <a:gdLst/>
              <a:ahLst/>
              <a:cxnLst/>
              <a:rect l="l" t="t" r="r" b="b"/>
              <a:pathLst>
                <a:path w="18103" h="15800" extrusionOk="0">
                  <a:moveTo>
                    <a:pt x="2044" y="1"/>
                  </a:moveTo>
                  <a:lnTo>
                    <a:pt x="235" y="3476"/>
                  </a:lnTo>
                  <a:cubicBezTo>
                    <a:pt x="0" y="11047"/>
                    <a:pt x="5069" y="15799"/>
                    <a:pt x="12010" y="15799"/>
                  </a:cubicBezTo>
                  <a:cubicBezTo>
                    <a:pt x="12050" y="15799"/>
                    <a:pt x="12090" y="15799"/>
                    <a:pt x="12130" y="15799"/>
                  </a:cubicBezTo>
                  <a:cubicBezTo>
                    <a:pt x="14028" y="15784"/>
                    <a:pt x="16770" y="14982"/>
                    <a:pt x="18102" y="13150"/>
                  </a:cubicBezTo>
                  <a:lnTo>
                    <a:pt x="18102" y="13150"/>
                  </a:lnTo>
                  <a:cubicBezTo>
                    <a:pt x="18064" y="13162"/>
                    <a:pt x="18065" y="13162"/>
                    <a:pt x="18065" y="13162"/>
                  </a:cubicBezTo>
                  <a:cubicBezTo>
                    <a:pt x="18065" y="13162"/>
                    <a:pt x="18065" y="13162"/>
                    <a:pt x="18026" y="13175"/>
                  </a:cubicBezTo>
                  <a:cubicBezTo>
                    <a:pt x="16478" y="13690"/>
                    <a:pt x="15075" y="13918"/>
                    <a:pt x="13805" y="13918"/>
                  </a:cubicBezTo>
                  <a:cubicBezTo>
                    <a:pt x="3889" y="13918"/>
                    <a:pt x="2044" y="1"/>
                    <a:pt x="2044" y="1"/>
                  </a:cubicBezTo>
                  <a:close/>
                </a:path>
              </a:pathLst>
            </a:custGeom>
            <a:solidFill>
              <a:srgbClr val="242424">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28" name="Google Shape;1228;p30"/>
            <p:cNvSpPr/>
            <p:nvPr/>
          </p:nvSpPr>
          <p:spPr>
            <a:xfrm>
              <a:off x="6310575" y="2571125"/>
              <a:ext cx="52900" cy="25075"/>
            </a:xfrm>
            <a:custGeom>
              <a:avLst/>
              <a:gdLst/>
              <a:ahLst/>
              <a:cxnLst/>
              <a:rect l="l" t="t" r="r" b="b"/>
              <a:pathLst>
                <a:path w="2116" h="1003" extrusionOk="0">
                  <a:moveTo>
                    <a:pt x="1096" y="1"/>
                  </a:moveTo>
                  <a:cubicBezTo>
                    <a:pt x="1047" y="1"/>
                    <a:pt x="996" y="3"/>
                    <a:pt x="942" y="7"/>
                  </a:cubicBezTo>
                  <a:cubicBezTo>
                    <a:pt x="465" y="41"/>
                    <a:pt x="220" y="324"/>
                    <a:pt x="95" y="579"/>
                  </a:cubicBezTo>
                  <a:cubicBezTo>
                    <a:pt x="1" y="773"/>
                    <a:pt x="140" y="1002"/>
                    <a:pt x="352" y="1002"/>
                  </a:cubicBezTo>
                  <a:cubicBezTo>
                    <a:pt x="354" y="1002"/>
                    <a:pt x="355" y="1002"/>
                    <a:pt x="357" y="1002"/>
                  </a:cubicBezTo>
                  <a:cubicBezTo>
                    <a:pt x="925" y="989"/>
                    <a:pt x="1925" y="938"/>
                    <a:pt x="2006" y="736"/>
                  </a:cubicBezTo>
                  <a:cubicBezTo>
                    <a:pt x="2115" y="470"/>
                    <a:pt x="1867" y="1"/>
                    <a:pt x="109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29" name="Google Shape;1229;p30"/>
            <p:cNvSpPr/>
            <p:nvPr/>
          </p:nvSpPr>
          <p:spPr>
            <a:xfrm>
              <a:off x="6115250" y="2610050"/>
              <a:ext cx="46300" cy="33650"/>
            </a:xfrm>
            <a:custGeom>
              <a:avLst/>
              <a:gdLst/>
              <a:ahLst/>
              <a:cxnLst/>
              <a:rect l="l" t="t" r="r" b="b"/>
              <a:pathLst>
                <a:path w="1852" h="1346" extrusionOk="0">
                  <a:moveTo>
                    <a:pt x="1241" y="1"/>
                  </a:moveTo>
                  <a:cubicBezTo>
                    <a:pt x="1063" y="1"/>
                    <a:pt x="847" y="50"/>
                    <a:pt x="598" y="173"/>
                  </a:cubicBezTo>
                  <a:cubicBezTo>
                    <a:pt x="170" y="384"/>
                    <a:pt x="43" y="739"/>
                    <a:pt x="16" y="1024"/>
                  </a:cubicBezTo>
                  <a:cubicBezTo>
                    <a:pt x="1" y="1204"/>
                    <a:pt x="141" y="1346"/>
                    <a:pt x="300" y="1346"/>
                  </a:cubicBezTo>
                  <a:cubicBezTo>
                    <a:pt x="336" y="1346"/>
                    <a:pt x="373" y="1339"/>
                    <a:pt x="410" y="1323"/>
                  </a:cubicBezTo>
                  <a:cubicBezTo>
                    <a:pt x="930" y="1097"/>
                    <a:pt x="1841" y="675"/>
                    <a:pt x="1846" y="454"/>
                  </a:cubicBezTo>
                  <a:cubicBezTo>
                    <a:pt x="1852" y="243"/>
                    <a:pt x="1638" y="1"/>
                    <a:pt x="124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30" name="Google Shape;1230;p30"/>
            <p:cNvSpPr/>
            <p:nvPr/>
          </p:nvSpPr>
          <p:spPr>
            <a:xfrm>
              <a:off x="6167725" y="2765325"/>
              <a:ext cx="96125" cy="44175"/>
            </a:xfrm>
            <a:custGeom>
              <a:avLst/>
              <a:gdLst/>
              <a:ahLst/>
              <a:cxnLst/>
              <a:rect l="l" t="t" r="r" b="b"/>
              <a:pathLst>
                <a:path w="3845" h="1767" extrusionOk="0">
                  <a:moveTo>
                    <a:pt x="165" y="1"/>
                  </a:moveTo>
                  <a:cubicBezTo>
                    <a:pt x="144" y="1"/>
                    <a:pt x="121" y="6"/>
                    <a:pt x="101" y="16"/>
                  </a:cubicBezTo>
                  <a:cubicBezTo>
                    <a:pt x="29" y="54"/>
                    <a:pt x="0" y="141"/>
                    <a:pt x="36" y="214"/>
                  </a:cubicBezTo>
                  <a:cubicBezTo>
                    <a:pt x="46" y="233"/>
                    <a:pt x="830" y="1766"/>
                    <a:pt x="2506" y="1766"/>
                  </a:cubicBezTo>
                  <a:cubicBezTo>
                    <a:pt x="2871" y="1766"/>
                    <a:pt x="3278" y="1694"/>
                    <a:pt x="3726" y="1517"/>
                  </a:cubicBezTo>
                  <a:cubicBezTo>
                    <a:pt x="3804" y="1491"/>
                    <a:pt x="3844" y="1403"/>
                    <a:pt x="3814" y="1325"/>
                  </a:cubicBezTo>
                  <a:cubicBezTo>
                    <a:pt x="3791" y="1267"/>
                    <a:pt x="3736" y="1232"/>
                    <a:pt x="3678" y="1232"/>
                  </a:cubicBezTo>
                  <a:cubicBezTo>
                    <a:pt x="3658" y="1232"/>
                    <a:pt x="3639" y="1236"/>
                    <a:pt x="3620" y="1244"/>
                  </a:cubicBezTo>
                  <a:cubicBezTo>
                    <a:pt x="3204" y="1407"/>
                    <a:pt x="2829" y="1474"/>
                    <a:pt x="2496" y="1474"/>
                  </a:cubicBezTo>
                  <a:cubicBezTo>
                    <a:pt x="1014" y="1474"/>
                    <a:pt x="333" y="151"/>
                    <a:pt x="298" y="83"/>
                  </a:cubicBezTo>
                  <a:cubicBezTo>
                    <a:pt x="273" y="31"/>
                    <a:pt x="220" y="1"/>
                    <a:pt x="16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31" name="Google Shape;1231;p30"/>
            <p:cNvSpPr/>
            <p:nvPr/>
          </p:nvSpPr>
          <p:spPr>
            <a:xfrm>
              <a:off x="6142300" y="2656000"/>
              <a:ext cx="24025" cy="33750"/>
            </a:xfrm>
            <a:custGeom>
              <a:avLst/>
              <a:gdLst/>
              <a:ahLst/>
              <a:cxnLst/>
              <a:rect l="l" t="t" r="r" b="b"/>
              <a:pathLst>
                <a:path w="961" h="1350" extrusionOk="0">
                  <a:moveTo>
                    <a:pt x="504" y="1"/>
                  </a:moveTo>
                  <a:cubicBezTo>
                    <a:pt x="262" y="1"/>
                    <a:pt x="49" y="284"/>
                    <a:pt x="25" y="646"/>
                  </a:cubicBezTo>
                  <a:cubicBezTo>
                    <a:pt x="0" y="1016"/>
                    <a:pt x="185" y="1332"/>
                    <a:pt x="434" y="1349"/>
                  </a:cubicBezTo>
                  <a:cubicBezTo>
                    <a:pt x="441" y="1349"/>
                    <a:pt x="448" y="1349"/>
                    <a:pt x="455" y="1349"/>
                  </a:cubicBezTo>
                  <a:cubicBezTo>
                    <a:pt x="697" y="1349"/>
                    <a:pt x="909" y="1068"/>
                    <a:pt x="933" y="707"/>
                  </a:cubicBezTo>
                  <a:cubicBezTo>
                    <a:pt x="960" y="334"/>
                    <a:pt x="774" y="19"/>
                    <a:pt x="525" y="2"/>
                  </a:cubicBezTo>
                  <a:cubicBezTo>
                    <a:pt x="518" y="1"/>
                    <a:pt x="511" y="1"/>
                    <a:pt x="504" y="1"/>
                  </a:cubicBezTo>
                  <a:close/>
                </a:path>
              </a:pathLst>
            </a:custGeom>
            <a:solidFill>
              <a:srgbClr val="19191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32" name="Google Shape;1232;p30"/>
            <p:cNvSpPr/>
            <p:nvPr/>
          </p:nvSpPr>
          <p:spPr>
            <a:xfrm>
              <a:off x="6333225" y="2654675"/>
              <a:ext cx="23950" cy="33750"/>
            </a:xfrm>
            <a:custGeom>
              <a:avLst/>
              <a:gdLst/>
              <a:ahLst/>
              <a:cxnLst/>
              <a:rect l="l" t="t" r="r" b="b"/>
              <a:pathLst>
                <a:path w="958" h="1350" extrusionOk="0">
                  <a:moveTo>
                    <a:pt x="503" y="1"/>
                  </a:moveTo>
                  <a:cubicBezTo>
                    <a:pt x="261" y="1"/>
                    <a:pt x="49" y="282"/>
                    <a:pt x="25" y="644"/>
                  </a:cubicBezTo>
                  <a:cubicBezTo>
                    <a:pt x="0" y="1016"/>
                    <a:pt x="185" y="1331"/>
                    <a:pt x="434" y="1349"/>
                  </a:cubicBezTo>
                  <a:cubicBezTo>
                    <a:pt x="441" y="1349"/>
                    <a:pt x="448" y="1349"/>
                    <a:pt x="455" y="1349"/>
                  </a:cubicBezTo>
                  <a:cubicBezTo>
                    <a:pt x="697" y="1349"/>
                    <a:pt x="909" y="1066"/>
                    <a:pt x="933" y="704"/>
                  </a:cubicBezTo>
                  <a:cubicBezTo>
                    <a:pt x="958" y="334"/>
                    <a:pt x="774" y="17"/>
                    <a:pt x="525" y="1"/>
                  </a:cubicBezTo>
                  <a:cubicBezTo>
                    <a:pt x="518" y="1"/>
                    <a:pt x="510" y="1"/>
                    <a:pt x="503" y="1"/>
                  </a:cubicBezTo>
                  <a:close/>
                </a:path>
              </a:pathLst>
            </a:custGeom>
            <a:solidFill>
              <a:srgbClr val="19191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33" name="Google Shape;1233;p30"/>
            <p:cNvSpPr/>
            <p:nvPr/>
          </p:nvSpPr>
          <p:spPr>
            <a:xfrm>
              <a:off x="6051325" y="3041800"/>
              <a:ext cx="233425" cy="329750"/>
            </a:xfrm>
            <a:custGeom>
              <a:avLst/>
              <a:gdLst/>
              <a:ahLst/>
              <a:cxnLst/>
              <a:rect l="l" t="t" r="r" b="b"/>
              <a:pathLst>
                <a:path w="9337" h="13190" extrusionOk="0">
                  <a:moveTo>
                    <a:pt x="1" y="1"/>
                  </a:moveTo>
                  <a:lnTo>
                    <a:pt x="7924" y="13190"/>
                  </a:lnTo>
                  <a:lnTo>
                    <a:pt x="9336" y="1"/>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34" name="Google Shape;1234;p30"/>
            <p:cNvSpPr/>
            <p:nvPr/>
          </p:nvSpPr>
          <p:spPr>
            <a:xfrm>
              <a:off x="6396025" y="3210300"/>
              <a:ext cx="33075" cy="51100"/>
            </a:xfrm>
            <a:custGeom>
              <a:avLst/>
              <a:gdLst/>
              <a:ahLst/>
              <a:cxnLst/>
              <a:rect l="l" t="t" r="r" b="b"/>
              <a:pathLst>
                <a:path w="1323" h="2044" extrusionOk="0">
                  <a:moveTo>
                    <a:pt x="1051" y="1"/>
                  </a:moveTo>
                  <a:cubicBezTo>
                    <a:pt x="1048" y="1"/>
                    <a:pt x="1046" y="1"/>
                    <a:pt x="1043" y="1"/>
                  </a:cubicBezTo>
                  <a:lnTo>
                    <a:pt x="217" y="25"/>
                  </a:lnTo>
                  <a:cubicBezTo>
                    <a:pt x="95" y="29"/>
                    <a:pt x="0" y="130"/>
                    <a:pt x="4" y="250"/>
                  </a:cubicBezTo>
                  <a:lnTo>
                    <a:pt x="57" y="2043"/>
                  </a:lnTo>
                  <a:lnTo>
                    <a:pt x="1323" y="2007"/>
                  </a:lnTo>
                  <a:lnTo>
                    <a:pt x="1270" y="213"/>
                  </a:lnTo>
                  <a:cubicBezTo>
                    <a:pt x="1266" y="94"/>
                    <a:pt x="1169" y="1"/>
                    <a:pt x="105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35" name="Google Shape;1235;p30"/>
            <p:cNvSpPr/>
            <p:nvPr/>
          </p:nvSpPr>
          <p:spPr>
            <a:xfrm>
              <a:off x="6303625" y="3257525"/>
              <a:ext cx="226375" cy="334600"/>
            </a:xfrm>
            <a:custGeom>
              <a:avLst/>
              <a:gdLst/>
              <a:ahLst/>
              <a:cxnLst/>
              <a:rect l="l" t="t" r="r" b="b"/>
              <a:pathLst>
                <a:path w="9055" h="13384" extrusionOk="0">
                  <a:moveTo>
                    <a:pt x="4436" y="0"/>
                  </a:moveTo>
                  <a:cubicBezTo>
                    <a:pt x="4391" y="0"/>
                    <a:pt x="4347" y="1"/>
                    <a:pt x="4302" y="2"/>
                  </a:cubicBezTo>
                  <a:cubicBezTo>
                    <a:pt x="1895" y="73"/>
                    <a:pt x="0" y="2077"/>
                    <a:pt x="65" y="4485"/>
                  </a:cubicBezTo>
                  <a:lnTo>
                    <a:pt x="323" y="13241"/>
                  </a:lnTo>
                  <a:cubicBezTo>
                    <a:pt x="325" y="13321"/>
                    <a:pt x="390" y="13383"/>
                    <a:pt x="470" y="13383"/>
                  </a:cubicBezTo>
                  <a:lnTo>
                    <a:pt x="474" y="13383"/>
                  </a:lnTo>
                  <a:cubicBezTo>
                    <a:pt x="553" y="13381"/>
                    <a:pt x="618" y="13313"/>
                    <a:pt x="616" y="13233"/>
                  </a:cubicBezTo>
                  <a:lnTo>
                    <a:pt x="358" y="4475"/>
                  </a:lnTo>
                  <a:cubicBezTo>
                    <a:pt x="291" y="2227"/>
                    <a:pt x="2062" y="350"/>
                    <a:pt x="4310" y="284"/>
                  </a:cubicBezTo>
                  <a:cubicBezTo>
                    <a:pt x="4351" y="282"/>
                    <a:pt x="4392" y="282"/>
                    <a:pt x="4433" y="282"/>
                  </a:cubicBezTo>
                  <a:cubicBezTo>
                    <a:pt x="6628" y="282"/>
                    <a:pt x="8437" y="2027"/>
                    <a:pt x="8502" y="4236"/>
                  </a:cubicBezTo>
                  <a:lnTo>
                    <a:pt x="8760" y="12994"/>
                  </a:lnTo>
                  <a:cubicBezTo>
                    <a:pt x="8764" y="13074"/>
                    <a:pt x="8831" y="13136"/>
                    <a:pt x="8910" y="13136"/>
                  </a:cubicBezTo>
                  <a:cubicBezTo>
                    <a:pt x="8992" y="13132"/>
                    <a:pt x="9055" y="13066"/>
                    <a:pt x="9053" y="12984"/>
                  </a:cubicBezTo>
                  <a:lnTo>
                    <a:pt x="8796" y="4228"/>
                  </a:lnTo>
                  <a:cubicBezTo>
                    <a:pt x="8720" y="1865"/>
                    <a:pt x="6782" y="0"/>
                    <a:pt x="44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36" name="Google Shape;1236;p30"/>
            <p:cNvSpPr/>
            <p:nvPr/>
          </p:nvSpPr>
          <p:spPr>
            <a:xfrm>
              <a:off x="6305675" y="3332000"/>
              <a:ext cx="224000" cy="242200"/>
            </a:xfrm>
            <a:custGeom>
              <a:avLst/>
              <a:gdLst/>
              <a:ahLst/>
              <a:cxnLst/>
              <a:rect l="l" t="t" r="r" b="b"/>
              <a:pathLst>
                <a:path w="8960" h="9688" extrusionOk="0">
                  <a:moveTo>
                    <a:pt x="4441" y="1"/>
                  </a:moveTo>
                  <a:cubicBezTo>
                    <a:pt x="4397" y="1"/>
                    <a:pt x="4352" y="1"/>
                    <a:pt x="4308" y="3"/>
                  </a:cubicBezTo>
                  <a:cubicBezTo>
                    <a:pt x="1898" y="73"/>
                    <a:pt x="0" y="2085"/>
                    <a:pt x="72" y="4495"/>
                  </a:cubicBezTo>
                  <a:lnTo>
                    <a:pt x="219" y="9477"/>
                  </a:lnTo>
                  <a:cubicBezTo>
                    <a:pt x="222" y="9557"/>
                    <a:pt x="287" y="9620"/>
                    <a:pt x="365" y="9620"/>
                  </a:cubicBezTo>
                  <a:cubicBezTo>
                    <a:pt x="366" y="9620"/>
                    <a:pt x="368" y="9619"/>
                    <a:pt x="369" y="9619"/>
                  </a:cubicBezTo>
                  <a:cubicBezTo>
                    <a:pt x="451" y="9618"/>
                    <a:pt x="513" y="9551"/>
                    <a:pt x="511" y="9469"/>
                  </a:cubicBezTo>
                  <a:lnTo>
                    <a:pt x="365" y="4487"/>
                  </a:lnTo>
                  <a:cubicBezTo>
                    <a:pt x="298" y="2237"/>
                    <a:pt x="2068" y="362"/>
                    <a:pt x="4317" y="295"/>
                  </a:cubicBezTo>
                  <a:cubicBezTo>
                    <a:pt x="4358" y="294"/>
                    <a:pt x="4399" y="294"/>
                    <a:pt x="4440" y="294"/>
                  </a:cubicBezTo>
                  <a:cubicBezTo>
                    <a:pt x="6633" y="294"/>
                    <a:pt x="8444" y="2039"/>
                    <a:pt x="8509" y="4248"/>
                  </a:cubicBezTo>
                  <a:lnTo>
                    <a:pt x="8665" y="9545"/>
                  </a:lnTo>
                  <a:cubicBezTo>
                    <a:pt x="8667" y="9625"/>
                    <a:pt x="8731" y="9688"/>
                    <a:pt x="8811" y="9688"/>
                  </a:cubicBezTo>
                  <a:lnTo>
                    <a:pt x="8815" y="9688"/>
                  </a:lnTo>
                  <a:cubicBezTo>
                    <a:pt x="8897" y="9686"/>
                    <a:pt x="8959" y="9619"/>
                    <a:pt x="8958" y="9538"/>
                  </a:cubicBezTo>
                  <a:lnTo>
                    <a:pt x="8802" y="4238"/>
                  </a:lnTo>
                  <a:cubicBezTo>
                    <a:pt x="8733" y="1871"/>
                    <a:pt x="6793" y="1"/>
                    <a:pt x="44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37" name="Google Shape;1237;p30"/>
            <p:cNvSpPr/>
            <p:nvPr/>
          </p:nvSpPr>
          <p:spPr>
            <a:xfrm>
              <a:off x="6486425" y="3547900"/>
              <a:ext cx="56650" cy="79150"/>
            </a:xfrm>
            <a:custGeom>
              <a:avLst/>
              <a:gdLst/>
              <a:ahLst/>
              <a:cxnLst/>
              <a:rect l="l" t="t" r="r" b="b"/>
              <a:pathLst>
                <a:path w="2266" h="3166" extrusionOk="0">
                  <a:moveTo>
                    <a:pt x="1112" y="1"/>
                  </a:moveTo>
                  <a:cubicBezTo>
                    <a:pt x="1104" y="1"/>
                    <a:pt x="1095" y="1"/>
                    <a:pt x="1087" y="1"/>
                  </a:cubicBezTo>
                  <a:cubicBezTo>
                    <a:pt x="475" y="18"/>
                    <a:pt x="0" y="742"/>
                    <a:pt x="25" y="1616"/>
                  </a:cubicBezTo>
                  <a:cubicBezTo>
                    <a:pt x="51" y="2477"/>
                    <a:pt x="555" y="3165"/>
                    <a:pt x="1156" y="3165"/>
                  </a:cubicBezTo>
                  <a:cubicBezTo>
                    <a:pt x="1164" y="3165"/>
                    <a:pt x="1172" y="3165"/>
                    <a:pt x="1180" y="3165"/>
                  </a:cubicBezTo>
                  <a:cubicBezTo>
                    <a:pt x="1792" y="3148"/>
                    <a:pt x="2265" y="2424"/>
                    <a:pt x="2241" y="1550"/>
                  </a:cubicBezTo>
                  <a:cubicBezTo>
                    <a:pt x="2214" y="689"/>
                    <a:pt x="1711" y="1"/>
                    <a:pt x="11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38" name="Google Shape;1238;p30"/>
            <p:cNvSpPr/>
            <p:nvPr/>
          </p:nvSpPr>
          <p:spPr>
            <a:xfrm>
              <a:off x="6303000" y="3553700"/>
              <a:ext cx="56700" cy="79150"/>
            </a:xfrm>
            <a:custGeom>
              <a:avLst/>
              <a:gdLst/>
              <a:ahLst/>
              <a:cxnLst/>
              <a:rect l="l" t="t" r="r" b="b"/>
              <a:pathLst>
                <a:path w="2268" h="3166" extrusionOk="0">
                  <a:moveTo>
                    <a:pt x="1112" y="1"/>
                  </a:moveTo>
                  <a:cubicBezTo>
                    <a:pt x="1104" y="1"/>
                    <a:pt x="1096" y="1"/>
                    <a:pt x="1088" y="1"/>
                  </a:cubicBezTo>
                  <a:cubicBezTo>
                    <a:pt x="476" y="18"/>
                    <a:pt x="1" y="742"/>
                    <a:pt x="27" y="1616"/>
                  </a:cubicBezTo>
                  <a:cubicBezTo>
                    <a:pt x="52" y="2477"/>
                    <a:pt x="555" y="3165"/>
                    <a:pt x="1156" y="3165"/>
                  </a:cubicBezTo>
                  <a:cubicBezTo>
                    <a:pt x="1164" y="3165"/>
                    <a:pt x="1173" y="3165"/>
                    <a:pt x="1181" y="3165"/>
                  </a:cubicBezTo>
                  <a:cubicBezTo>
                    <a:pt x="1793" y="3146"/>
                    <a:pt x="2268" y="2424"/>
                    <a:pt x="2241" y="1550"/>
                  </a:cubicBezTo>
                  <a:cubicBezTo>
                    <a:pt x="2217" y="687"/>
                    <a:pt x="1713" y="1"/>
                    <a:pt x="11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39" name="Google Shape;1239;p30"/>
            <p:cNvSpPr/>
            <p:nvPr/>
          </p:nvSpPr>
          <p:spPr>
            <a:xfrm>
              <a:off x="6355300" y="3251550"/>
              <a:ext cx="118800" cy="31175"/>
            </a:xfrm>
            <a:custGeom>
              <a:avLst/>
              <a:gdLst/>
              <a:ahLst/>
              <a:cxnLst/>
              <a:rect l="l" t="t" r="r" b="b"/>
              <a:pathLst>
                <a:path w="4752" h="1247" extrusionOk="0">
                  <a:moveTo>
                    <a:pt x="2363" y="0"/>
                  </a:moveTo>
                  <a:cubicBezTo>
                    <a:pt x="1638" y="0"/>
                    <a:pt x="913" y="172"/>
                    <a:pt x="250" y="515"/>
                  </a:cubicBezTo>
                  <a:cubicBezTo>
                    <a:pt x="69" y="612"/>
                    <a:pt x="1" y="836"/>
                    <a:pt x="96" y="1017"/>
                  </a:cubicBezTo>
                  <a:cubicBezTo>
                    <a:pt x="162" y="1145"/>
                    <a:pt x="293" y="1219"/>
                    <a:pt x="429" y="1219"/>
                  </a:cubicBezTo>
                  <a:cubicBezTo>
                    <a:pt x="485" y="1219"/>
                    <a:pt x="542" y="1207"/>
                    <a:pt x="596" y="1180"/>
                  </a:cubicBezTo>
                  <a:cubicBezTo>
                    <a:pt x="1150" y="894"/>
                    <a:pt x="1756" y="751"/>
                    <a:pt x="2363" y="751"/>
                  </a:cubicBezTo>
                  <a:cubicBezTo>
                    <a:pt x="2985" y="751"/>
                    <a:pt x="3608" y="902"/>
                    <a:pt x="4174" y="1203"/>
                  </a:cubicBezTo>
                  <a:cubicBezTo>
                    <a:pt x="4227" y="1232"/>
                    <a:pt x="4286" y="1246"/>
                    <a:pt x="4347" y="1246"/>
                  </a:cubicBezTo>
                  <a:cubicBezTo>
                    <a:pt x="4357" y="1246"/>
                    <a:pt x="4368" y="1245"/>
                    <a:pt x="4379" y="1245"/>
                  </a:cubicBezTo>
                  <a:lnTo>
                    <a:pt x="4379" y="1245"/>
                  </a:lnTo>
                  <a:lnTo>
                    <a:pt x="4377" y="1246"/>
                  </a:lnTo>
                  <a:cubicBezTo>
                    <a:pt x="4544" y="1233"/>
                    <a:pt x="4683" y="1113"/>
                    <a:pt x="4717" y="950"/>
                  </a:cubicBezTo>
                  <a:cubicBezTo>
                    <a:pt x="4751" y="787"/>
                    <a:pt x="4673" y="619"/>
                    <a:pt x="4527" y="542"/>
                  </a:cubicBezTo>
                  <a:cubicBezTo>
                    <a:pt x="3851" y="181"/>
                    <a:pt x="3107" y="0"/>
                    <a:pt x="236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40" name="Google Shape;1240;p30"/>
            <p:cNvSpPr/>
            <p:nvPr/>
          </p:nvSpPr>
          <p:spPr>
            <a:xfrm>
              <a:off x="6083675" y="2927275"/>
              <a:ext cx="205050" cy="46575"/>
            </a:xfrm>
            <a:custGeom>
              <a:avLst/>
              <a:gdLst/>
              <a:ahLst/>
              <a:cxnLst/>
              <a:rect l="l" t="t" r="r" b="b"/>
              <a:pathLst>
                <a:path w="8202" h="1863" extrusionOk="0">
                  <a:moveTo>
                    <a:pt x="170" y="0"/>
                  </a:moveTo>
                  <a:cubicBezTo>
                    <a:pt x="121" y="0"/>
                    <a:pt x="74" y="24"/>
                    <a:pt x="46" y="69"/>
                  </a:cubicBezTo>
                  <a:cubicBezTo>
                    <a:pt x="1" y="139"/>
                    <a:pt x="25" y="232"/>
                    <a:pt x="98" y="274"/>
                  </a:cubicBezTo>
                  <a:cubicBezTo>
                    <a:pt x="2174" y="1572"/>
                    <a:pt x="4384" y="1863"/>
                    <a:pt x="5952" y="1863"/>
                  </a:cubicBezTo>
                  <a:cubicBezTo>
                    <a:pt x="7212" y="1863"/>
                    <a:pt x="8055" y="1675"/>
                    <a:pt x="8074" y="1669"/>
                  </a:cubicBezTo>
                  <a:cubicBezTo>
                    <a:pt x="8152" y="1652"/>
                    <a:pt x="8202" y="1572"/>
                    <a:pt x="8183" y="1494"/>
                  </a:cubicBezTo>
                  <a:cubicBezTo>
                    <a:pt x="8168" y="1427"/>
                    <a:pt x="8106" y="1380"/>
                    <a:pt x="8039" y="1380"/>
                  </a:cubicBezTo>
                  <a:cubicBezTo>
                    <a:pt x="8029" y="1380"/>
                    <a:pt x="8018" y="1382"/>
                    <a:pt x="8008" y="1384"/>
                  </a:cubicBezTo>
                  <a:cubicBezTo>
                    <a:pt x="7990" y="1388"/>
                    <a:pt x="7172" y="1571"/>
                    <a:pt x="5948" y="1571"/>
                  </a:cubicBezTo>
                  <a:cubicBezTo>
                    <a:pt x="4424" y="1571"/>
                    <a:pt x="2272" y="1288"/>
                    <a:pt x="251" y="25"/>
                  </a:cubicBezTo>
                  <a:cubicBezTo>
                    <a:pt x="226" y="8"/>
                    <a:pt x="198" y="0"/>
                    <a:pt x="170" y="0"/>
                  </a:cubicBezTo>
                  <a:close/>
                </a:path>
              </a:pathLst>
            </a:custGeom>
            <a:solidFill>
              <a:srgbClr val="19191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41" name="Google Shape;1241;p30"/>
            <p:cNvSpPr/>
            <p:nvPr/>
          </p:nvSpPr>
          <p:spPr>
            <a:xfrm>
              <a:off x="6269125" y="2637550"/>
              <a:ext cx="59075" cy="122350"/>
            </a:xfrm>
            <a:custGeom>
              <a:avLst/>
              <a:gdLst/>
              <a:ahLst/>
              <a:cxnLst/>
              <a:rect l="l" t="t" r="r" b="b"/>
              <a:pathLst>
                <a:path w="2363" h="4894" extrusionOk="0">
                  <a:moveTo>
                    <a:pt x="415" y="0"/>
                  </a:moveTo>
                  <a:lnTo>
                    <a:pt x="1" y="4872"/>
                  </a:lnTo>
                  <a:cubicBezTo>
                    <a:pt x="51" y="4886"/>
                    <a:pt x="107" y="4893"/>
                    <a:pt x="166" y="4893"/>
                  </a:cubicBezTo>
                  <a:cubicBezTo>
                    <a:pt x="892" y="4893"/>
                    <a:pt x="2237" y="3912"/>
                    <a:pt x="2306" y="3305"/>
                  </a:cubicBezTo>
                  <a:cubicBezTo>
                    <a:pt x="2363" y="2792"/>
                    <a:pt x="523" y="610"/>
                    <a:pt x="415"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42" name="Google Shape;1242;p30"/>
            <p:cNvSpPr/>
            <p:nvPr/>
          </p:nvSpPr>
          <p:spPr>
            <a:xfrm>
              <a:off x="6265050" y="2633875"/>
              <a:ext cx="66200" cy="129675"/>
            </a:xfrm>
            <a:custGeom>
              <a:avLst/>
              <a:gdLst/>
              <a:ahLst/>
              <a:cxnLst/>
              <a:rect l="l" t="t" r="r" b="b"/>
              <a:pathLst>
                <a:path w="2648" h="5187" extrusionOk="0">
                  <a:moveTo>
                    <a:pt x="581" y="0"/>
                  </a:moveTo>
                  <a:cubicBezTo>
                    <a:pt x="572" y="0"/>
                    <a:pt x="563" y="1"/>
                    <a:pt x="553" y="3"/>
                  </a:cubicBezTo>
                  <a:cubicBezTo>
                    <a:pt x="474" y="16"/>
                    <a:pt x="420" y="92"/>
                    <a:pt x="436" y="172"/>
                  </a:cubicBezTo>
                  <a:cubicBezTo>
                    <a:pt x="489" y="488"/>
                    <a:pt x="897" y="1084"/>
                    <a:pt x="1369" y="1778"/>
                  </a:cubicBezTo>
                  <a:cubicBezTo>
                    <a:pt x="1781" y="2384"/>
                    <a:pt x="2345" y="3216"/>
                    <a:pt x="2323" y="3437"/>
                  </a:cubicBezTo>
                  <a:cubicBezTo>
                    <a:pt x="2294" y="3695"/>
                    <a:pt x="1927" y="4111"/>
                    <a:pt x="1429" y="4446"/>
                  </a:cubicBezTo>
                  <a:cubicBezTo>
                    <a:pt x="1017" y="4725"/>
                    <a:pt x="597" y="4892"/>
                    <a:pt x="328" y="4892"/>
                  </a:cubicBezTo>
                  <a:cubicBezTo>
                    <a:pt x="281" y="4892"/>
                    <a:pt x="239" y="4887"/>
                    <a:pt x="202" y="4877"/>
                  </a:cubicBezTo>
                  <a:cubicBezTo>
                    <a:pt x="189" y="4873"/>
                    <a:pt x="176" y="4872"/>
                    <a:pt x="164" y="4872"/>
                  </a:cubicBezTo>
                  <a:cubicBezTo>
                    <a:pt x="99" y="4872"/>
                    <a:pt x="40" y="4914"/>
                    <a:pt x="21" y="4979"/>
                  </a:cubicBezTo>
                  <a:cubicBezTo>
                    <a:pt x="1" y="5057"/>
                    <a:pt x="46" y="5137"/>
                    <a:pt x="124" y="5160"/>
                  </a:cubicBezTo>
                  <a:cubicBezTo>
                    <a:pt x="191" y="5177"/>
                    <a:pt x="261" y="5187"/>
                    <a:pt x="331" y="5187"/>
                  </a:cubicBezTo>
                  <a:cubicBezTo>
                    <a:pt x="816" y="5187"/>
                    <a:pt x="1405" y="4816"/>
                    <a:pt x="1593" y="4689"/>
                  </a:cubicBezTo>
                  <a:cubicBezTo>
                    <a:pt x="2055" y="4377"/>
                    <a:pt x="2566" y="3893"/>
                    <a:pt x="2613" y="3469"/>
                  </a:cubicBezTo>
                  <a:cubicBezTo>
                    <a:pt x="2647" y="3163"/>
                    <a:pt x="2256" y="2562"/>
                    <a:pt x="1610" y="1612"/>
                  </a:cubicBezTo>
                  <a:cubicBezTo>
                    <a:pt x="1215" y="1033"/>
                    <a:pt x="768" y="374"/>
                    <a:pt x="723" y="121"/>
                  </a:cubicBezTo>
                  <a:cubicBezTo>
                    <a:pt x="711" y="50"/>
                    <a:pt x="650" y="0"/>
                    <a:pt x="5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43" name="Google Shape;1243;p30"/>
            <p:cNvSpPr/>
            <p:nvPr/>
          </p:nvSpPr>
          <p:spPr>
            <a:xfrm>
              <a:off x="5802700" y="3382925"/>
              <a:ext cx="64250" cy="344050"/>
            </a:xfrm>
            <a:custGeom>
              <a:avLst/>
              <a:gdLst/>
              <a:ahLst/>
              <a:cxnLst/>
              <a:rect l="l" t="t" r="r" b="b"/>
              <a:pathLst>
                <a:path w="2570" h="13762" extrusionOk="0">
                  <a:moveTo>
                    <a:pt x="168" y="0"/>
                  </a:moveTo>
                  <a:cubicBezTo>
                    <a:pt x="144" y="0"/>
                    <a:pt x="118" y="7"/>
                    <a:pt x="95" y="20"/>
                  </a:cubicBezTo>
                  <a:cubicBezTo>
                    <a:pt x="25" y="60"/>
                    <a:pt x="0" y="149"/>
                    <a:pt x="40" y="219"/>
                  </a:cubicBezTo>
                  <a:lnTo>
                    <a:pt x="2277" y="4153"/>
                  </a:lnTo>
                  <a:lnTo>
                    <a:pt x="2277" y="13615"/>
                  </a:lnTo>
                  <a:cubicBezTo>
                    <a:pt x="2277" y="13695"/>
                    <a:pt x="2341" y="13762"/>
                    <a:pt x="2423" y="13762"/>
                  </a:cubicBezTo>
                  <a:cubicBezTo>
                    <a:pt x="2503" y="13762"/>
                    <a:pt x="2569" y="13695"/>
                    <a:pt x="2569" y="13615"/>
                  </a:cubicBezTo>
                  <a:lnTo>
                    <a:pt x="2569" y="4075"/>
                  </a:lnTo>
                  <a:lnTo>
                    <a:pt x="295" y="75"/>
                  </a:lnTo>
                  <a:cubicBezTo>
                    <a:pt x="268" y="27"/>
                    <a:pt x="219" y="0"/>
                    <a:pt x="1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44" name="Google Shape;1244;p30"/>
            <p:cNvSpPr/>
            <p:nvPr/>
          </p:nvSpPr>
          <p:spPr>
            <a:xfrm>
              <a:off x="6558000" y="3357850"/>
              <a:ext cx="31200" cy="351075"/>
            </a:xfrm>
            <a:custGeom>
              <a:avLst/>
              <a:gdLst/>
              <a:ahLst/>
              <a:cxnLst/>
              <a:rect l="l" t="t" r="r" b="b"/>
              <a:pathLst>
                <a:path w="1248" h="14043" extrusionOk="0">
                  <a:moveTo>
                    <a:pt x="1082" y="0"/>
                  </a:moveTo>
                  <a:cubicBezTo>
                    <a:pt x="1020" y="0"/>
                    <a:pt x="963" y="39"/>
                    <a:pt x="941" y="101"/>
                  </a:cubicBezTo>
                  <a:lnTo>
                    <a:pt x="1" y="2820"/>
                  </a:lnTo>
                  <a:lnTo>
                    <a:pt x="1" y="13896"/>
                  </a:lnTo>
                  <a:cubicBezTo>
                    <a:pt x="1" y="13978"/>
                    <a:pt x="66" y="14043"/>
                    <a:pt x="147" y="14043"/>
                  </a:cubicBezTo>
                  <a:cubicBezTo>
                    <a:pt x="227" y="14043"/>
                    <a:pt x="294" y="13976"/>
                    <a:pt x="292" y="13896"/>
                  </a:cubicBezTo>
                  <a:lnTo>
                    <a:pt x="292" y="2870"/>
                  </a:lnTo>
                  <a:lnTo>
                    <a:pt x="1219" y="196"/>
                  </a:lnTo>
                  <a:cubicBezTo>
                    <a:pt x="1247" y="120"/>
                    <a:pt x="1206" y="35"/>
                    <a:pt x="1130" y="8"/>
                  </a:cubicBezTo>
                  <a:cubicBezTo>
                    <a:pt x="1114" y="3"/>
                    <a:pt x="1098" y="0"/>
                    <a:pt x="108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45" name="Google Shape;1245;p30"/>
            <p:cNvSpPr/>
            <p:nvPr/>
          </p:nvSpPr>
          <p:spPr>
            <a:xfrm>
              <a:off x="5605300" y="3624850"/>
              <a:ext cx="262025" cy="10825"/>
            </a:xfrm>
            <a:custGeom>
              <a:avLst/>
              <a:gdLst/>
              <a:ahLst/>
              <a:cxnLst/>
              <a:rect l="l" t="t" r="r" b="b"/>
              <a:pathLst>
                <a:path w="10481" h="433" extrusionOk="0">
                  <a:moveTo>
                    <a:pt x="153" y="1"/>
                  </a:moveTo>
                  <a:cubicBezTo>
                    <a:pt x="75" y="1"/>
                    <a:pt x="10" y="61"/>
                    <a:pt x="5" y="140"/>
                  </a:cubicBezTo>
                  <a:cubicBezTo>
                    <a:pt x="1" y="222"/>
                    <a:pt x="66" y="292"/>
                    <a:pt x="149" y="294"/>
                  </a:cubicBezTo>
                  <a:cubicBezTo>
                    <a:pt x="183" y="296"/>
                    <a:pt x="2566" y="433"/>
                    <a:pt x="5635" y="433"/>
                  </a:cubicBezTo>
                  <a:cubicBezTo>
                    <a:pt x="7108" y="433"/>
                    <a:pt x="8736" y="402"/>
                    <a:pt x="10338" y="309"/>
                  </a:cubicBezTo>
                  <a:cubicBezTo>
                    <a:pt x="10420" y="303"/>
                    <a:pt x="10480" y="235"/>
                    <a:pt x="10477" y="153"/>
                  </a:cubicBezTo>
                  <a:cubicBezTo>
                    <a:pt x="10471" y="76"/>
                    <a:pt x="10406" y="16"/>
                    <a:pt x="10330" y="16"/>
                  </a:cubicBezTo>
                  <a:cubicBezTo>
                    <a:pt x="10327" y="16"/>
                    <a:pt x="10325" y="16"/>
                    <a:pt x="10323" y="17"/>
                  </a:cubicBezTo>
                  <a:cubicBezTo>
                    <a:pt x="8727" y="108"/>
                    <a:pt x="7104" y="139"/>
                    <a:pt x="5638" y="139"/>
                  </a:cubicBezTo>
                  <a:cubicBezTo>
                    <a:pt x="2579" y="139"/>
                    <a:pt x="201" y="4"/>
                    <a:pt x="166" y="1"/>
                  </a:cubicBezTo>
                  <a:cubicBezTo>
                    <a:pt x="162" y="1"/>
                    <a:pt x="157" y="1"/>
                    <a:pt x="1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46" name="Google Shape;1246;p30"/>
            <p:cNvSpPr/>
            <p:nvPr/>
          </p:nvSpPr>
          <p:spPr>
            <a:xfrm>
              <a:off x="6562850" y="3594800"/>
              <a:ext cx="175700" cy="10000"/>
            </a:xfrm>
            <a:custGeom>
              <a:avLst/>
              <a:gdLst/>
              <a:ahLst/>
              <a:cxnLst/>
              <a:rect l="l" t="t" r="r" b="b"/>
              <a:pathLst>
                <a:path w="7028" h="400" extrusionOk="0">
                  <a:moveTo>
                    <a:pt x="146" y="0"/>
                  </a:moveTo>
                  <a:cubicBezTo>
                    <a:pt x="65" y="0"/>
                    <a:pt x="1" y="66"/>
                    <a:pt x="1" y="147"/>
                  </a:cubicBezTo>
                  <a:cubicBezTo>
                    <a:pt x="1" y="228"/>
                    <a:pt x="65" y="293"/>
                    <a:pt x="146" y="293"/>
                  </a:cubicBezTo>
                  <a:cubicBezTo>
                    <a:pt x="148" y="293"/>
                    <a:pt x="150" y="293"/>
                    <a:pt x="153" y="293"/>
                  </a:cubicBezTo>
                  <a:cubicBezTo>
                    <a:pt x="1954" y="293"/>
                    <a:pt x="6834" y="400"/>
                    <a:pt x="6881" y="400"/>
                  </a:cubicBezTo>
                  <a:lnTo>
                    <a:pt x="6885" y="400"/>
                  </a:lnTo>
                  <a:cubicBezTo>
                    <a:pt x="6963" y="398"/>
                    <a:pt x="7026" y="333"/>
                    <a:pt x="7028" y="255"/>
                  </a:cubicBezTo>
                  <a:cubicBezTo>
                    <a:pt x="7028" y="175"/>
                    <a:pt x="6967" y="111"/>
                    <a:pt x="6887" y="107"/>
                  </a:cubicBezTo>
                  <a:cubicBezTo>
                    <a:pt x="6839" y="105"/>
                    <a:pt x="1956" y="1"/>
                    <a:pt x="153" y="1"/>
                  </a:cubicBezTo>
                  <a:cubicBezTo>
                    <a:pt x="150" y="0"/>
                    <a:pt x="148" y="0"/>
                    <a:pt x="14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47" name="Google Shape;1247;p30"/>
            <p:cNvSpPr/>
            <p:nvPr/>
          </p:nvSpPr>
          <p:spPr>
            <a:xfrm>
              <a:off x="5910525" y="2704925"/>
              <a:ext cx="51950" cy="68125"/>
            </a:xfrm>
            <a:custGeom>
              <a:avLst/>
              <a:gdLst/>
              <a:ahLst/>
              <a:cxnLst/>
              <a:rect l="l" t="t" r="r" b="b"/>
              <a:pathLst>
                <a:path w="2078" h="2725" extrusionOk="0">
                  <a:moveTo>
                    <a:pt x="156" y="0"/>
                  </a:moveTo>
                  <a:cubicBezTo>
                    <a:pt x="85" y="0"/>
                    <a:pt x="22" y="53"/>
                    <a:pt x="12" y="127"/>
                  </a:cubicBezTo>
                  <a:cubicBezTo>
                    <a:pt x="1" y="207"/>
                    <a:pt x="58" y="281"/>
                    <a:pt x="137" y="291"/>
                  </a:cubicBezTo>
                  <a:cubicBezTo>
                    <a:pt x="149" y="292"/>
                    <a:pt x="1224" y="452"/>
                    <a:pt x="1675" y="1417"/>
                  </a:cubicBezTo>
                  <a:cubicBezTo>
                    <a:pt x="1346" y="1484"/>
                    <a:pt x="707" y="1659"/>
                    <a:pt x="569" y="2044"/>
                  </a:cubicBezTo>
                  <a:cubicBezTo>
                    <a:pt x="496" y="2246"/>
                    <a:pt x="561" y="2459"/>
                    <a:pt x="764" y="2677"/>
                  </a:cubicBezTo>
                  <a:cubicBezTo>
                    <a:pt x="791" y="2708"/>
                    <a:pt x="831" y="2725"/>
                    <a:pt x="873" y="2725"/>
                  </a:cubicBezTo>
                  <a:lnTo>
                    <a:pt x="871" y="2723"/>
                  </a:lnTo>
                  <a:cubicBezTo>
                    <a:pt x="1000" y="2723"/>
                    <a:pt x="1067" y="2571"/>
                    <a:pt x="979" y="2478"/>
                  </a:cubicBezTo>
                  <a:cubicBezTo>
                    <a:pt x="858" y="2345"/>
                    <a:pt x="812" y="2233"/>
                    <a:pt x="844" y="2143"/>
                  </a:cubicBezTo>
                  <a:cubicBezTo>
                    <a:pt x="935" y="1887"/>
                    <a:pt x="1595" y="1718"/>
                    <a:pt x="1899" y="1676"/>
                  </a:cubicBezTo>
                  <a:lnTo>
                    <a:pt x="2077" y="1651"/>
                  </a:lnTo>
                  <a:lnTo>
                    <a:pt x="2017" y="1482"/>
                  </a:lnTo>
                  <a:cubicBezTo>
                    <a:pt x="1559" y="205"/>
                    <a:pt x="232" y="9"/>
                    <a:pt x="177" y="2"/>
                  </a:cubicBezTo>
                  <a:cubicBezTo>
                    <a:pt x="170" y="1"/>
                    <a:pt x="163" y="0"/>
                    <a:pt x="1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48" name="Google Shape;1248;p30"/>
            <p:cNvSpPr/>
            <p:nvPr/>
          </p:nvSpPr>
          <p:spPr>
            <a:xfrm>
              <a:off x="5815100" y="2503550"/>
              <a:ext cx="188500" cy="213075"/>
            </a:xfrm>
            <a:custGeom>
              <a:avLst/>
              <a:gdLst/>
              <a:ahLst/>
              <a:cxnLst/>
              <a:rect l="l" t="t" r="r" b="b"/>
              <a:pathLst>
                <a:path w="7540" h="8523" extrusionOk="0">
                  <a:moveTo>
                    <a:pt x="7540" y="0"/>
                  </a:moveTo>
                  <a:cubicBezTo>
                    <a:pt x="7539" y="0"/>
                    <a:pt x="0" y="1587"/>
                    <a:pt x="2444" y="7874"/>
                  </a:cubicBezTo>
                  <a:cubicBezTo>
                    <a:pt x="2444" y="7874"/>
                    <a:pt x="3381" y="6346"/>
                    <a:pt x="4847" y="6346"/>
                  </a:cubicBezTo>
                  <a:cubicBezTo>
                    <a:pt x="4950" y="6346"/>
                    <a:pt x="5056" y="6353"/>
                    <a:pt x="5165" y="6369"/>
                  </a:cubicBezTo>
                  <a:lnTo>
                    <a:pt x="6791" y="8522"/>
                  </a:lnTo>
                  <a:cubicBezTo>
                    <a:pt x="6791" y="8522"/>
                    <a:pt x="6721" y="3491"/>
                    <a:pt x="7367" y="2269"/>
                  </a:cubicBezTo>
                  <a:cubicBezTo>
                    <a:pt x="7367" y="2269"/>
                    <a:pt x="6470" y="2050"/>
                    <a:pt x="6470" y="1442"/>
                  </a:cubicBezTo>
                  <a:cubicBezTo>
                    <a:pt x="6470" y="1442"/>
                    <a:pt x="7255" y="291"/>
                    <a:pt x="754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49" name="Google Shape;1249;p30"/>
            <p:cNvSpPr/>
            <p:nvPr/>
          </p:nvSpPr>
          <p:spPr>
            <a:xfrm>
              <a:off x="6383775" y="2538700"/>
              <a:ext cx="107575" cy="210925"/>
            </a:xfrm>
            <a:custGeom>
              <a:avLst/>
              <a:gdLst/>
              <a:ahLst/>
              <a:cxnLst/>
              <a:rect l="l" t="t" r="r" b="b"/>
              <a:pathLst>
                <a:path w="4303" h="8437" extrusionOk="0">
                  <a:moveTo>
                    <a:pt x="0" y="0"/>
                  </a:moveTo>
                  <a:lnTo>
                    <a:pt x="0" y="0"/>
                  </a:lnTo>
                  <a:cubicBezTo>
                    <a:pt x="1438" y="2854"/>
                    <a:pt x="1070" y="5665"/>
                    <a:pt x="1070" y="5665"/>
                  </a:cubicBezTo>
                  <a:lnTo>
                    <a:pt x="1703" y="8437"/>
                  </a:lnTo>
                  <a:cubicBezTo>
                    <a:pt x="1703" y="8437"/>
                    <a:pt x="4249" y="7147"/>
                    <a:pt x="4274" y="4203"/>
                  </a:cubicBezTo>
                  <a:cubicBezTo>
                    <a:pt x="4302" y="1007"/>
                    <a:pt x="0" y="0"/>
                    <a:pt x="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50" name="Google Shape;1250;p30"/>
            <p:cNvSpPr/>
            <p:nvPr/>
          </p:nvSpPr>
          <p:spPr>
            <a:xfrm>
              <a:off x="5592825" y="3650525"/>
              <a:ext cx="832575" cy="328050"/>
            </a:xfrm>
            <a:custGeom>
              <a:avLst/>
              <a:gdLst/>
              <a:ahLst/>
              <a:cxnLst/>
              <a:rect l="l" t="t" r="r" b="b"/>
              <a:pathLst>
                <a:path w="33303" h="13122" extrusionOk="0">
                  <a:moveTo>
                    <a:pt x="26945" y="0"/>
                  </a:moveTo>
                  <a:cubicBezTo>
                    <a:pt x="24254" y="466"/>
                    <a:pt x="2427" y="2989"/>
                    <a:pt x="2427" y="2989"/>
                  </a:cubicBezTo>
                  <a:cubicBezTo>
                    <a:pt x="2427" y="2989"/>
                    <a:pt x="0" y="10009"/>
                    <a:pt x="4466" y="12372"/>
                  </a:cubicBezTo>
                  <a:cubicBezTo>
                    <a:pt x="5454" y="12896"/>
                    <a:pt x="6707" y="13122"/>
                    <a:pt x="8133" y="13122"/>
                  </a:cubicBezTo>
                  <a:cubicBezTo>
                    <a:pt x="17201" y="13122"/>
                    <a:pt x="33303" y="3989"/>
                    <a:pt x="33303" y="3989"/>
                  </a:cubicBezTo>
                  <a:lnTo>
                    <a:pt x="26945" y="0"/>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51" name="Google Shape;1251;p30"/>
            <p:cNvSpPr/>
            <p:nvPr/>
          </p:nvSpPr>
          <p:spPr>
            <a:xfrm>
              <a:off x="6067575" y="2675650"/>
              <a:ext cx="166475" cy="60200"/>
            </a:xfrm>
            <a:custGeom>
              <a:avLst/>
              <a:gdLst/>
              <a:ahLst/>
              <a:cxnLst/>
              <a:rect l="l" t="t" r="r" b="b"/>
              <a:pathLst>
                <a:path w="6659" h="2408" extrusionOk="0">
                  <a:moveTo>
                    <a:pt x="6241" y="297"/>
                  </a:moveTo>
                  <a:lnTo>
                    <a:pt x="6241" y="297"/>
                  </a:lnTo>
                  <a:cubicBezTo>
                    <a:pt x="5914" y="796"/>
                    <a:pt x="5013" y="1971"/>
                    <a:pt x="3713" y="2102"/>
                  </a:cubicBezTo>
                  <a:cubicBezTo>
                    <a:pt x="3632" y="2110"/>
                    <a:pt x="3550" y="2114"/>
                    <a:pt x="3468" y="2114"/>
                  </a:cubicBezTo>
                  <a:cubicBezTo>
                    <a:pt x="2508" y="2114"/>
                    <a:pt x="1513" y="1541"/>
                    <a:pt x="506" y="407"/>
                  </a:cubicBezTo>
                  <a:lnTo>
                    <a:pt x="6241" y="297"/>
                  </a:lnTo>
                  <a:close/>
                  <a:moveTo>
                    <a:pt x="6503" y="0"/>
                  </a:moveTo>
                  <a:lnTo>
                    <a:pt x="189" y="120"/>
                  </a:lnTo>
                  <a:cubicBezTo>
                    <a:pt x="65" y="122"/>
                    <a:pt x="1" y="266"/>
                    <a:pt x="78" y="361"/>
                  </a:cubicBezTo>
                  <a:cubicBezTo>
                    <a:pt x="1215" y="1720"/>
                    <a:pt x="2353" y="2408"/>
                    <a:pt x="3470" y="2408"/>
                  </a:cubicBezTo>
                  <a:cubicBezTo>
                    <a:pt x="3561" y="2408"/>
                    <a:pt x="3655" y="2402"/>
                    <a:pt x="3746" y="2395"/>
                  </a:cubicBezTo>
                  <a:cubicBezTo>
                    <a:pt x="5545" y="2210"/>
                    <a:pt x="6590" y="297"/>
                    <a:pt x="6634" y="215"/>
                  </a:cubicBezTo>
                  <a:cubicBezTo>
                    <a:pt x="6659" y="169"/>
                    <a:pt x="6657" y="114"/>
                    <a:pt x="6630" y="71"/>
                  </a:cubicBezTo>
                  <a:cubicBezTo>
                    <a:pt x="6602" y="27"/>
                    <a:pt x="6554" y="0"/>
                    <a:pt x="650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52" name="Google Shape;1252;p30"/>
            <p:cNvSpPr/>
            <p:nvPr/>
          </p:nvSpPr>
          <p:spPr>
            <a:xfrm>
              <a:off x="6313125" y="2664900"/>
              <a:ext cx="120075" cy="62275"/>
            </a:xfrm>
            <a:custGeom>
              <a:avLst/>
              <a:gdLst/>
              <a:ahLst/>
              <a:cxnLst/>
              <a:rect l="l" t="t" r="r" b="b"/>
              <a:pathLst>
                <a:path w="4803" h="2491" extrusionOk="0">
                  <a:moveTo>
                    <a:pt x="4432" y="307"/>
                  </a:moveTo>
                  <a:lnTo>
                    <a:pt x="4432" y="307"/>
                  </a:lnTo>
                  <a:cubicBezTo>
                    <a:pt x="4232" y="808"/>
                    <a:pt x="3643" y="2059"/>
                    <a:pt x="2714" y="2186"/>
                  </a:cubicBezTo>
                  <a:cubicBezTo>
                    <a:pt x="2662" y="2193"/>
                    <a:pt x="2611" y="2197"/>
                    <a:pt x="2558" y="2197"/>
                  </a:cubicBezTo>
                  <a:cubicBezTo>
                    <a:pt x="1909" y="2197"/>
                    <a:pt x="1200" y="1651"/>
                    <a:pt x="449" y="571"/>
                  </a:cubicBezTo>
                  <a:lnTo>
                    <a:pt x="4432" y="307"/>
                  </a:lnTo>
                  <a:close/>
                  <a:moveTo>
                    <a:pt x="4645" y="1"/>
                  </a:moveTo>
                  <a:cubicBezTo>
                    <a:pt x="4643" y="1"/>
                    <a:pt x="4641" y="1"/>
                    <a:pt x="4639" y="1"/>
                  </a:cubicBezTo>
                  <a:lnTo>
                    <a:pt x="173" y="295"/>
                  </a:lnTo>
                  <a:cubicBezTo>
                    <a:pt x="61" y="303"/>
                    <a:pt x="0" y="428"/>
                    <a:pt x="61" y="522"/>
                  </a:cubicBezTo>
                  <a:cubicBezTo>
                    <a:pt x="924" y="1829"/>
                    <a:pt x="1764" y="2490"/>
                    <a:pt x="2560" y="2490"/>
                  </a:cubicBezTo>
                  <a:cubicBezTo>
                    <a:pt x="2625" y="2490"/>
                    <a:pt x="2689" y="2484"/>
                    <a:pt x="2754" y="2477"/>
                  </a:cubicBezTo>
                  <a:cubicBezTo>
                    <a:pt x="4093" y="2294"/>
                    <a:pt x="4759" y="278"/>
                    <a:pt x="4787" y="193"/>
                  </a:cubicBezTo>
                  <a:cubicBezTo>
                    <a:pt x="4802" y="145"/>
                    <a:pt x="4793" y="96"/>
                    <a:pt x="4762" y="58"/>
                  </a:cubicBezTo>
                  <a:cubicBezTo>
                    <a:pt x="4733" y="21"/>
                    <a:pt x="4690" y="1"/>
                    <a:pt x="464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53" name="Google Shape;1253;p30"/>
            <p:cNvSpPr/>
            <p:nvPr/>
          </p:nvSpPr>
          <p:spPr>
            <a:xfrm>
              <a:off x="6228325" y="2661350"/>
              <a:ext cx="91525" cy="21150"/>
            </a:xfrm>
            <a:custGeom>
              <a:avLst/>
              <a:gdLst/>
              <a:ahLst/>
              <a:cxnLst/>
              <a:rect l="l" t="t" r="r" b="b"/>
              <a:pathLst>
                <a:path w="3661" h="846" extrusionOk="0">
                  <a:moveTo>
                    <a:pt x="2136" y="0"/>
                  </a:moveTo>
                  <a:cubicBezTo>
                    <a:pt x="1037" y="0"/>
                    <a:pt x="60" y="558"/>
                    <a:pt x="1" y="591"/>
                  </a:cubicBezTo>
                  <a:lnTo>
                    <a:pt x="149" y="846"/>
                  </a:lnTo>
                  <a:cubicBezTo>
                    <a:pt x="162" y="838"/>
                    <a:pt x="1106" y="298"/>
                    <a:pt x="2143" y="298"/>
                  </a:cubicBezTo>
                  <a:cubicBezTo>
                    <a:pt x="2598" y="298"/>
                    <a:pt x="3071" y="402"/>
                    <a:pt x="3491" y="702"/>
                  </a:cubicBezTo>
                  <a:lnTo>
                    <a:pt x="3660" y="464"/>
                  </a:lnTo>
                  <a:cubicBezTo>
                    <a:pt x="3178" y="119"/>
                    <a:pt x="2644" y="0"/>
                    <a:pt x="213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54" name="Google Shape;1254;p30"/>
            <p:cNvSpPr/>
            <p:nvPr/>
          </p:nvSpPr>
          <p:spPr>
            <a:xfrm>
              <a:off x="5957850" y="2663150"/>
              <a:ext cx="114875" cy="22725"/>
            </a:xfrm>
            <a:custGeom>
              <a:avLst/>
              <a:gdLst/>
              <a:ahLst/>
              <a:cxnLst/>
              <a:rect l="l" t="t" r="r" b="b"/>
              <a:pathLst>
                <a:path w="4595" h="909" extrusionOk="0">
                  <a:moveTo>
                    <a:pt x="40" y="1"/>
                  </a:moveTo>
                  <a:lnTo>
                    <a:pt x="0" y="289"/>
                  </a:lnTo>
                  <a:lnTo>
                    <a:pt x="4555" y="909"/>
                  </a:lnTo>
                  <a:lnTo>
                    <a:pt x="4595" y="618"/>
                  </a:lnTo>
                  <a:lnTo>
                    <a:pt x="4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55" name="Google Shape;1255;p30"/>
            <p:cNvSpPr/>
            <p:nvPr/>
          </p:nvSpPr>
          <p:spPr>
            <a:xfrm>
              <a:off x="5951475" y="3650525"/>
              <a:ext cx="809825" cy="310050"/>
            </a:xfrm>
            <a:custGeom>
              <a:avLst/>
              <a:gdLst/>
              <a:ahLst/>
              <a:cxnLst/>
              <a:rect l="l" t="t" r="r" b="b"/>
              <a:pathLst>
                <a:path w="32393" h="12402" extrusionOk="0">
                  <a:moveTo>
                    <a:pt x="1559" y="0"/>
                  </a:moveTo>
                  <a:lnTo>
                    <a:pt x="0" y="4625"/>
                  </a:lnTo>
                  <a:cubicBezTo>
                    <a:pt x="0" y="4625"/>
                    <a:pt x="18443" y="12402"/>
                    <a:pt x="25926" y="12402"/>
                  </a:cubicBezTo>
                  <a:cubicBezTo>
                    <a:pt x="27091" y="12402"/>
                    <a:pt x="27990" y="12213"/>
                    <a:pt x="28513" y="11778"/>
                  </a:cubicBezTo>
                  <a:cubicBezTo>
                    <a:pt x="32393" y="8544"/>
                    <a:pt x="30922" y="2279"/>
                    <a:pt x="30922" y="2279"/>
                  </a:cubicBezTo>
                  <a:cubicBezTo>
                    <a:pt x="30922" y="2279"/>
                    <a:pt x="4249" y="466"/>
                    <a:pt x="1559"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56" name="Google Shape;1256;p30"/>
            <p:cNvSpPr/>
            <p:nvPr/>
          </p:nvSpPr>
          <p:spPr>
            <a:xfrm>
              <a:off x="5755625" y="3471550"/>
              <a:ext cx="280300" cy="295100"/>
            </a:xfrm>
            <a:custGeom>
              <a:avLst/>
              <a:gdLst/>
              <a:ahLst/>
              <a:cxnLst/>
              <a:rect l="l" t="t" r="r" b="b"/>
              <a:pathLst>
                <a:path w="11212" h="11804" extrusionOk="0">
                  <a:moveTo>
                    <a:pt x="3268" y="0"/>
                  </a:moveTo>
                  <a:cubicBezTo>
                    <a:pt x="3226" y="0"/>
                    <a:pt x="3194" y="8"/>
                    <a:pt x="3171" y="22"/>
                  </a:cubicBezTo>
                  <a:cubicBezTo>
                    <a:pt x="2723" y="323"/>
                    <a:pt x="3037" y="1379"/>
                    <a:pt x="4220" y="2042"/>
                  </a:cubicBezTo>
                  <a:cubicBezTo>
                    <a:pt x="5404" y="2704"/>
                    <a:pt x="6539" y="3610"/>
                    <a:pt x="6539" y="3610"/>
                  </a:cubicBezTo>
                  <a:cubicBezTo>
                    <a:pt x="6539" y="3610"/>
                    <a:pt x="1629" y="1356"/>
                    <a:pt x="923" y="1356"/>
                  </a:cubicBezTo>
                  <a:cubicBezTo>
                    <a:pt x="905" y="1356"/>
                    <a:pt x="890" y="1357"/>
                    <a:pt x="878" y="1360"/>
                  </a:cubicBezTo>
                  <a:cubicBezTo>
                    <a:pt x="374" y="1480"/>
                    <a:pt x="158" y="2107"/>
                    <a:pt x="646" y="2629"/>
                  </a:cubicBezTo>
                  <a:cubicBezTo>
                    <a:pt x="998" y="3008"/>
                    <a:pt x="3063" y="4201"/>
                    <a:pt x="3063" y="4201"/>
                  </a:cubicBezTo>
                  <a:cubicBezTo>
                    <a:pt x="3063" y="4201"/>
                    <a:pt x="1510" y="3496"/>
                    <a:pt x="670" y="3496"/>
                  </a:cubicBezTo>
                  <a:cubicBezTo>
                    <a:pt x="404" y="3496"/>
                    <a:pt x="210" y="3566"/>
                    <a:pt x="158" y="3751"/>
                  </a:cubicBezTo>
                  <a:cubicBezTo>
                    <a:pt x="0" y="4307"/>
                    <a:pt x="794" y="4887"/>
                    <a:pt x="1589" y="5314"/>
                  </a:cubicBezTo>
                  <a:lnTo>
                    <a:pt x="1589" y="5314"/>
                  </a:lnTo>
                  <a:cubicBezTo>
                    <a:pt x="1437" y="5273"/>
                    <a:pt x="1292" y="5248"/>
                    <a:pt x="1166" y="5248"/>
                  </a:cubicBezTo>
                  <a:cubicBezTo>
                    <a:pt x="988" y="5248"/>
                    <a:pt x="848" y="5298"/>
                    <a:pt x="779" y="5426"/>
                  </a:cubicBezTo>
                  <a:cubicBezTo>
                    <a:pt x="268" y="6377"/>
                    <a:pt x="3650" y="8030"/>
                    <a:pt x="3650" y="8030"/>
                  </a:cubicBezTo>
                  <a:cubicBezTo>
                    <a:pt x="3954" y="8412"/>
                    <a:pt x="4471" y="9487"/>
                    <a:pt x="4855" y="10025"/>
                  </a:cubicBezTo>
                  <a:cubicBezTo>
                    <a:pt x="5848" y="11416"/>
                    <a:pt x="6798" y="11803"/>
                    <a:pt x="7546" y="11803"/>
                  </a:cubicBezTo>
                  <a:cubicBezTo>
                    <a:pt x="8484" y="11803"/>
                    <a:pt x="9108" y="11195"/>
                    <a:pt x="9108" y="11195"/>
                  </a:cubicBezTo>
                  <a:lnTo>
                    <a:pt x="11211" y="8402"/>
                  </a:lnTo>
                  <a:cubicBezTo>
                    <a:pt x="11211" y="8402"/>
                    <a:pt x="9433" y="3372"/>
                    <a:pt x="8878" y="2985"/>
                  </a:cubicBezTo>
                  <a:cubicBezTo>
                    <a:pt x="8350" y="2616"/>
                    <a:pt x="4073" y="0"/>
                    <a:pt x="3268"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57" name="Google Shape;1257;p30"/>
            <p:cNvSpPr/>
            <p:nvPr/>
          </p:nvSpPr>
          <p:spPr>
            <a:xfrm>
              <a:off x="5826975" y="3572925"/>
              <a:ext cx="79100" cy="34875"/>
            </a:xfrm>
            <a:custGeom>
              <a:avLst/>
              <a:gdLst/>
              <a:ahLst/>
              <a:cxnLst/>
              <a:rect l="l" t="t" r="r" b="b"/>
              <a:pathLst>
                <a:path w="3164" h="1395" extrusionOk="0">
                  <a:moveTo>
                    <a:pt x="206" y="0"/>
                  </a:moveTo>
                  <a:cubicBezTo>
                    <a:pt x="61" y="0"/>
                    <a:pt x="1" y="220"/>
                    <a:pt x="158" y="283"/>
                  </a:cubicBezTo>
                  <a:cubicBezTo>
                    <a:pt x="1372" y="725"/>
                    <a:pt x="2734" y="1252"/>
                    <a:pt x="2866" y="1354"/>
                  </a:cubicBezTo>
                  <a:cubicBezTo>
                    <a:pt x="2894" y="1381"/>
                    <a:pt x="2930" y="1394"/>
                    <a:pt x="2966" y="1394"/>
                  </a:cubicBezTo>
                  <a:cubicBezTo>
                    <a:pt x="3099" y="1394"/>
                    <a:pt x="3164" y="1233"/>
                    <a:pt x="3067" y="1142"/>
                  </a:cubicBezTo>
                  <a:cubicBezTo>
                    <a:pt x="2885" y="972"/>
                    <a:pt x="872" y="231"/>
                    <a:pt x="259" y="9"/>
                  </a:cubicBezTo>
                  <a:cubicBezTo>
                    <a:pt x="240" y="3"/>
                    <a:pt x="223" y="0"/>
                    <a:pt x="20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58" name="Google Shape;1258;p30"/>
            <p:cNvSpPr/>
            <p:nvPr/>
          </p:nvSpPr>
          <p:spPr>
            <a:xfrm>
              <a:off x="5796175" y="3602950"/>
              <a:ext cx="93000" cy="40225"/>
            </a:xfrm>
            <a:custGeom>
              <a:avLst/>
              <a:gdLst/>
              <a:ahLst/>
              <a:cxnLst/>
              <a:rect l="l" t="t" r="r" b="b"/>
              <a:pathLst>
                <a:path w="3720" h="1609" extrusionOk="0">
                  <a:moveTo>
                    <a:pt x="208" y="1"/>
                  </a:moveTo>
                  <a:cubicBezTo>
                    <a:pt x="59" y="1"/>
                    <a:pt x="1" y="227"/>
                    <a:pt x="162" y="286"/>
                  </a:cubicBezTo>
                  <a:cubicBezTo>
                    <a:pt x="953" y="539"/>
                    <a:pt x="3079" y="1265"/>
                    <a:pt x="3425" y="1571"/>
                  </a:cubicBezTo>
                  <a:cubicBezTo>
                    <a:pt x="3452" y="1596"/>
                    <a:pt x="3486" y="1609"/>
                    <a:pt x="3522" y="1609"/>
                  </a:cubicBezTo>
                  <a:cubicBezTo>
                    <a:pt x="3657" y="1609"/>
                    <a:pt x="3719" y="1442"/>
                    <a:pt x="3619" y="1352"/>
                  </a:cubicBezTo>
                  <a:cubicBezTo>
                    <a:pt x="3165" y="950"/>
                    <a:pt x="548" y="102"/>
                    <a:pt x="252" y="7"/>
                  </a:cubicBezTo>
                  <a:cubicBezTo>
                    <a:pt x="236" y="3"/>
                    <a:pt x="222" y="1"/>
                    <a:pt x="2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59" name="Google Shape;1259;p30"/>
            <p:cNvSpPr/>
            <p:nvPr/>
          </p:nvSpPr>
          <p:spPr>
            <a:xfrm>
              <a:off x="6557575" y="3688675"/>
              <a:ext cx="106525" cy="151175"/>
            </a:xfrm>
            <a:custGeom>
              <a:avLst/>
              <a:gdLst/>
              <a:ahLst/>
              <a:cxnLst/>
              <a:rect l="l" t="t" r="r" b="b"/>
              <a:pathLst>
                <a:path w="4261" h="6047" extrusionOk="0">
                  <a:moveTo>
                    <a:pt x="165" y="1"/>
                  </a:moveTo>
                  <a:cubicBezTo>
                    <a:pt x="100" y="1"/>
                    <a:pt x="41" y="43"/>
                    <a:pt x="24" y="109"/>
                  </a:cubicBezTo>
                  <a:cubicBezTo>
                    <a:pt x="1" y="186"/>
                    <a:pt x="46" y="266"/>
                    <a:pt x="126" y="289"/>
                  </a:cubicBezTo>
                  <a:cubicBezTo>
                    <a:pt x="3940" y="1342"/>
                    <a:pt x="3482" y="5699"/>
                    <a:pt x="3461" y="5885"/>
                  </a:cubicBezTo>
                  <a:cubicBezTo>
                    <a:pt x="3452" y="5965"/>
                    <a:pt x="3509" y="6037"/>
                    <a:pt x="3588" y="6047"/>
                  </a:cubicBezTo>
                  <a:lnTo>
                    <a:pt x="3605" y="6047"/>
                  </a:lnTo>
                  <a:cubicBezTo>
                    <a:pt x="3680" y="6047"/>
                    <a:pt x="3742" y="5991"/>
                    <a:pt x="3752" y="5917"/>
                  </a:cubicBezTo>
                  <a:cubicBezTo>
                    <a:pt x="3757" y="5870"/>
                    <a:pt x="4261" y="1125"/>
                    <a:pt x="204" y="6"/>
                  </a:cubicBezTo>
                  <a:cubicBezTo>
                    <a:pt x="191" y="3"/>
                    <a:pt x="178" y="1"/>
                    <a:pt x="16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60" name="Google Shape;1260;p30"/>
            <p:cNvSpPr/>
            <p:nvPr/>
          </p:nvSpPr>
          <p:spPr>
            <a:xfrm>
              <a:off x="6226150" y="3634325"/>
              <a:ext cx="251325" cy="109100"/>
            </a:xfrm>
            <a:custGeom>
              <a:avLst/>
              <a:gdLst/>
              <a:ahLst/>
              <a:cxnLst/>
              <a:rect l="l" t="t" r="r" b="b"/>
              <a:pathLst>
                <a:path w="10053" h="4364" extrusionOk="0">
                  <a:moveTo>
                    <a:pt x="4822" y="0"/>
                  </a:moveTo>
                  <a:cubicBezTo>
                    <a:pt x="2334" y="0"/>
                    <a:pt x="0" y="673"/>
                    <a:pt x="0" y="673"/>
                  </a:cubicBezTo>
                  <a:lnTo>
                    <a:pt x="6590" y="4363"/>
                  </a:lnTo>
                  <a:lnTo>
                    <a:pt x="10052" y="2098"/>
                  </a:lnTo>
                  <a:cubicBezTo>
                    <a:pt x="9005" y="452"/>
                    <a:pt x="6861" y="0"/>
                    <a:pt x="4822"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61" name="Google Shape;1261;p30"/>
            <p:cNvSpPr/>
            <p:nvPr/>
          </p:nvSpPr>
          <p:spPr>
            <a:xfrm>
              <a:off x="5724125" y="3646875"/>
              <a:ext cx="516450" cy="192975"/>
            </a:xfrm>
            <a:custGeom>
              <a:avLst/>
              <a:gdLst/>
              <a:ahLst/>
              <a:cxnLst/>
              <a:rect l="l" t="t" r="r" b="b"/>
              <a:pathLst>
                <a:path w="20658" h="7719" extrusionOk="0">
                  <a:moveTo>
                    <a:pt x="20503" y="1"/>
                  </a:moveTo>
                  <a:cubicBezTo>
                    <a:pt x="20496" y="1"/>
                    <a:pt x="20489" y="1"/>
                    <a:pt x="20482" y="2"/>
                  </a:cubicBezTo>
                  <a:lnTo>
                    <a:pt x="8407" y="1680"/>
                  </a:lnTo>
                  <a:cubicBezTo>
                    <a:pt x="8247" y="1684"/>
                    <a:pt x="6227" y="1731"/>
                    <a:pt x="4234" y="2430"/>
                  </a:cubicBezTo>
                  <a:cubicBezTo>
                    <a:pt x="1463" y="3403"/>
                    <a:pt x="0" y="5182"/>
                    <a:pt x="0" y="7572"/>
                  </a:cubicBezTo>
                  <a:cubicBezTo>
                    <a:pt x="0" y="7654"/>
                    <a:pt x="65" y="7719"/>
                    <a:pt x="147" y="7719"/>
                  </a:cubicBezTo>
                  <a:cubicBezTo>
                    <a:pt x="228" y="7719"/>
                    <a:pt x="293" y="7654"/>
                    <a:pt x="293" y="7572"/>
                  </a:cubicBezTo>
                  <a:cubicBezTo>
                    <a:pt x="293" y="2102"/>
                    <a:pt x="8338" y="1972"/>
                    <a:pt x="8420" y="1972"/>
                  </a:cubicBezTo>
                  <a:lnTo>
                    <a:pt x="20522" y="293"/>
                  </a:lnTo>
                  <a:cubicBezTo>
                    <a:pt x="20602" y="281"/>
                    <a:pt x="20657" y="207"/>
                    <a:pt x="20646" y="127"/>
                  </a:cubicBezTo>
                  <a:cubicBezTo>
                    <a:pt x="20637" y="54"/>
                    <a:pt x="20574" y="1"/>
                    <a:pt x="205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62" name="Google Shape;1262;p30"/>
            <p:cNvSpPr/>
            <p:nvPr/>
          </p:nvSpPr>
          <p:spPr>
            <a:xfrm>
              <a:off x="6197075" y="3683100"/>
              <a:ext cx="284475" cy="180400"/>
            </a:xfrm>
            <a:custGeom>
              <a:avLst/>
              <a:gdLst/>
              <a:ahLst/>
              <a:cxnLst/>
              <a:rect l="l" t="t" r="r" b="b"/>
              <a:pathLst>
                <a:path w="11379" h="7216" extrusionOk="0">
                  <a:moveTo>
                    <a:pt x="11215" y="0"/>
                  </a:moveTo>
                  <a:cubicBezTo>
                    <a:pt x="11203" y="0"/>
                    <a:pt x="11191" y="2"/>
                    <a:pt x="11179" y="5"/>
                  </a:cubicBezTo>
                  <a:cubicBezTo>
                    <a:pt x="9182" y="531"/>
                    <a:pt x="8118" y="1686"/>
                    <a:pt x="7753" y="2160"/>
                  </a:cubicBezTo>
                  <a:cubicBezTo>
                    <a:pt x="7675" y="2260"/>
                    <a:pt x="7578" y="2348"/>
                    <a:pt x="7468" y="2414"/>
                  </a:cubicBezTo>
                  <a:lnTo>
                    <a:pt x="126" y="6944"/>
                  </a:lnTo>
                  <a:cubicBezTo>
                    <a:pt x="0" y="7022"/>
                    <a:pt x="55" y="7216"/>
                    <a:pt x="204" y="7216"/>
                  </a:cubicBezTo>
                  <a:cubicBezTo>
                    <a:pt x="230" y="7216"/>
                    <a:pt x="257" y="7208"/>
                    <a:pt x="280" y="7195"/>
                  </a:cubicBezTo>
                  <a:lnTo>
                    <a:pt x="7622" y="2663"/>
                  </a:lnTo>
                  <a:cubicBezTo>
                    <a:pt x="7761" y="2578"/>
                    <a:pt x="7884" y="2467"/>
                    <a:pt x="7985" y="2338"/>
                  </a:cubicBezTo>
                  <a:cubicBezTo>
                    <a:pt x="8333" y="1890"/>
                    <a:pt x="9344" y="791"/>
                    <a:pt x="11253" y="288"/>
                  </a:cubicBezTo>
                  <a:cubicBezTo>
                    <a:pt x="11331" y="269"/>
                    <a:pt x="11379" y="187"/>
                    <a:pt x="11358" y="109"/>
                  </a:cubicBezTo>
                  <a:cubicBezTo>
                    <a:pt x="11340" y="43"/>
                    <a:pt x="11280" y="0"/>
                    <a:pt x="1121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63" name="Google Shape;1263;p30"/>
            <p:cNvSpPr/>
            <p:nvPr/>
          </p:nvSpPr>
          <p:spPr>
            <a:xfrm>
              <a:off x="6004400" y="2822250"/>
              <a:ext cx="418150" cy="172550"/>
            </a:xfrm>
            <a:custGeom>
              <a:avLst/>
              <a:gdLst/>
              <a:ahLst/>
              <a:cxnLst/>
              <a:rect l="l" t="t" r="r" b="b"/>
              <a:pathLst>
                <a:path w="16726" h="6902" extrusionOk="0">
                  <a:moveTo>
                    <a:pt x="7859" y="0"/>
                  </a:moveTo>
                  <a:cubicBezTo>
                    <a:pt x="7859" y="0"/>
                    <a:pt x="7305" y="3306"/>
                    <a:pt x="4340" y="3306"/>
                  </a:cubicBezTo>
                  <a:cubicBezTo>
                    <a:pt x="3250" y="3306"/>
                    <a:pt x="1834" y="2859"/>
                    <a:pt x="0" y="1636"/>
                  </a:cubicBezTo>
                  <a:lnTo>
                    <a:pt x="0" y="1636"/>
                  </a:lnTo>
                  <a:cubicBezTo>
                    <a:pt x="0" y="1637"/>
                    <a:pt x="1158" y="5997"/>
                    <a:pt x="7008" y="6767"/>
                  </a:cubicBezTo>
                  <a:cubicBezTo>
                    <a:pt x="7698" y="6857"/>
                    <a:pt x="8350" y="6902"/>
                    <a:pt x="8965" y="6902"/>
                  </a:cubicBezTo>
                  <a:cubicBezTo>
                    <a:pt x="13569" y="6902"/>
                    <a:pt x="16100" y="4421"/>
                    <a:pt x="16726" y="348"/>
                  </a:cubicBezTo>
                  <a:lnTo>
                    <a:pt x="16726" y="348"/>
                  </a:lnTo>
                  <a:cubicBezTo>
                    <a:pt x="16725" y="348"/>
                    <a:pt x="14967" y="2806"/>
                    <a:pt x="12554" y="2806"/>
                  </a:cubicBezTo>
                  <a:cubicBezTo>
                    <a:pt x="12520" y="2806"/>
                    <a:pt x="12485" y="2806"/>
                    <a:pt x="12450" y="2805"/>
                  </a:cubicBezTo>
                  <a:cubicBezTo>
                    <a:pt x="9982" y="2733"/>
                    <a:pt x="9414" y="200"/>
                    <a:pt x="9414" y="200"/>
                  </a:cubicBezTo>
                  <a:lnTo>
                    <a:pt x="785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sp>
        <p:nvSpPr>
          <p:cNvPr id="1264" name="Google Shape;1264;p30"/>
          <p:cNvSpPr/>
          <p:nvPr/>
        </p:nvSpPr>
        <p:spPr>
          <a:xfrm rot="3495746">
            <a:off x="-1118844" y="2169116"/>
            <a:ext cx="2235358" cy="1376013"/>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2"/>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Tree>
  </p:cSld>
  <p:clrMapOvr>
    <a:masterClrMapping/>
  </p:clrMapOvr>
  <p:transition spd="slow">
    <p:checke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grpSp>
        <p:nvGrpSpPr>
          <p:cNvPr id="1269" name="Google Shape;1269;p31"/>
          <p:cNvGrpSpPr/>
          <p:nvPr/>
        </p:nvGrpSpPr>
        <p:grpSpPr>
          <a:xfrm rot="2917690" flipH="1">
            <a:off x="-1273483" y="1043877"/>
            <a:ext cx="4409444" cy="2622237"/>
            <a:chOff x="6401200" y="1260600"/>
            <a:chExt cx="1319750" cy="1046450"/>
          </a:xfrm>
        </p:grpSpPr>
        <p:sp>
          <p:nvSpPr>
            <p:cNvPr id="1270" name="Google Shape;1270;p31"/>
            <p:cNvSpPr/>
            <p:nvPr/>
          </p:nvSpPr>
          <p:spPr>
            <a:xfrm>
              <a:off x="6781225" y="1412450"/>
              <a:ext cx="939725" cy="894600"/>
            </a:xfrm>
            <a:custGeom>
              <a:avLst/>
              <a:gdLst/>
              <a:ahLst/>
              <a:cxnLst/>
              <a:rect l="l" t="t" r="r" b="b"/>
              <a:pathLst>
                <a:path w="37589" h="35784" extrusionOk="0">
                  <a:moveTo>
                    <a:pt x="19526" y="1"/>
                  </a:moveTo>
                  <a:cubicBezTo>
                    <a:pt x="17120" y="1"/>
                    <a:pt x="15281" y="429"/>
                    <a:pt x="14644" y="600"/>
                  </a:cubicBezTo>
                  <a:cubicBezTo>
                    <a:pt x="14541" y="626"/>
                    <a:pt x="14480" y="731"/>
                    <a:pt x="14509" y="833"/>
                  </a:cubicBezTo>
                  <a:cubicBezTo>
                    <a:pt x="14531" y="918"/>
                    <a:pt x="14608" y="975"/>
                    <a:pt x="14694" y="975"/>
                  </a:cubicBezTo>
                  <a:cubicBezTo>
                    <a:pt x="14710" y="975"/>
                    <a:pt x="14726" y="973"/>
                    <a:pt x="14742" y="968"/>
                  </a:cubicBezTo>
                  <a:cubicBezTo>
                    <a:pt x="15367" y="800"/>
                    <a:pt x="17171" y="379"/>
                    <a:pt x="19530" y="379"/>
                  </a:cubicBezTo>
                  <a:cubicBezTo>
                    <a:pt x="22441" y="379"/>
                    <a:pt x="26196" y="1020"/>
                    <a:pt x="29621" y="3566"/>
                  </a:cubicBezTo>
                  <a:cubicBezTo>
                    <a:pt x="35924" y="8254"/>
                    <a:pt x="37187" y="16202"/>
                    <a:pt x="35642" y="22001"/>
                  </a:cubicBezTo>
                  <a:cubicBezTo>
                    <a:pt x="33580" y="29734"/>
                    <a:pt x="26030" y="35403"/>
                    <a:pt x="17903" y="35403"/>
                  </a:cubicBezTo>
                  <a:cubicBezTo>
                    <a:pt x="17696" y="35403"/>
                    <a:pt x="17489" y="35399"/>
                    <a:pt x="17281" y="35392"/>
                  </a:cubicBezTo>
                  <a:cubicBezTo>
                    <a:pt x="9568" y="35118"/>
                    <a:pt x="2465" y="29731"/>
                    <a:pt x="394" y="22585"/>
                  </a:cubicBezTo>
                  <a:cubicBezTo>
                    <a:pt x="371" y="22500"/>
                    <a:pt x="294" y="22446"/>
                    <a:pt x="211" y="22446"/>
                  </a:cubicBezTo>
                  <a:cubicBezTo>
                    <a:pt x="194" y="22446"/>
                    <a:pt x="176" y="22448"/>
                    <a:pt x="159" y="22453"/>
                  </a:cubicBezTo>
                  <a:cubicBezTo>
                    <a:pt x="58" y="22484"/>
                    <a:pt x="1" y="22588"/>
                    <a:pt x="29" y="22689"/>
                  </a:cubicBezTo>
                  <a:cubicBezTo>
                    <a:pt x="2144" y="29991"/>
                    <a:pt x="9395" y="35492"/>
                    <a:pt x="17268" y="35772"/>
                  </a:cubicBezTo>
                  <a:cubicBezTo>
                    <a:pt x="17490" y="35779"/>
                    <a:pt x="17710" y="35783"/>
                    <a:pt x="17931" y="35783"/>
                  </a:cubicBezTo>
                  <a:cubicBezTo>
                    <a:pt x="26332" y="35783"/>
                    <a:pt x="33871" y="30119"/>
                    <a:pt x="36009" y="22098"/>
                  </a:cubicBezTo>
                  <a:cubicBezTo>
                    <a:pt x="37588" y="16177"/>
                    <a:pt x="36294" y="8056"/>
                    <a:pt x="29847" y="3262"/>
                  </a:cubicBezTo>
                  <a:cubicBezTo>
                    <a:pt x="26341" y="655"/>
                    <a:pt x="22500" y="1"/>
                    <a:pt x="195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71" name="Google Shape;1271;p31"/>
            <p:cNvSpPr/>
            <p:nvPr/>
          </p:nvSpPr>
          <p:spPr>
            <a:xfrm>
              <a:off x="6401200" y="1313150"/>
              <a:ext cx="499825" cy="631150"/>
            </a:xfrm>
            <a:custGeom>
              <a:avLst/>
              <a:gdLst/>
              <a:ahLst/>
              <a:cxnLst/>
              <a:rect l="l" t="t" r="r" b="b"/>
              <a:pathLst>
                <a:path w="19993" h="25246" extrusionOk="0">
                  <a:moveTo>
                    <a:pt x="9792" y="0"/>
                  </a:moveTo>
                  <a:cubicBezTo>
                    <a:pt x="9334" y="0"/>
                    <a:pt x="8868" y="83"/>
                    <a:pt x="8416" y="258"/>
                  </a:cubicBezTo>
                  <a:lnTo>
                    <a:pt x="8390" y="268"/>
                  </a:lnTo>
                  <a:lnTo>
                    <a:pt x="8880" y="1531"/>
                  </a:lnTo>
                  <a:lnTo>
                    <a:pt x="8907" y="1522"/>
                  </a:lnTo>
                  <a:cubicBezTo>
                    <a:pt x="9199" y="1409"/>
                    <a:pt x="9499" y="1355"/>
                    <a:pt x="9794" y="1355"/>
                  </a:cubicBezTo>
                  <a:cubicBezTo>
                    <a:pt x="10781" y="1355"/>
                    <a:pt x="11713" y="1953"/>
                    <a:pt x="12093" y="2928"/>
                  </a:cubicBezTo>
                  <a:lnTo>
                    <a:pt x="17360" y="16393"/>
                  </a:lnTo>
                  <a:cubicBezTo>
                    <a:pt x="18459" y="19226"/>
                    <a:pt x="17047" y="22422"/>
                    <a:pt x="14216" y="23518"/>
                  </a:cubicBezTo>
                  <a:cubicBezTo>
                    <a:pt x="13564" y="23771"/>
                    <a:pt x="12892" y="23891"/>
                    <a:pt x="12231" y="23891"/>
                  </a:cubicBezTo>
                  <a:cubicBezTo>
                    <a:pt x="10023" y="23891"/>
                    <a:pt x="7934" y="22553"/>
                    <a:pt x="7090" y="20373"/>
                  </a:cubicBezTo>
                  <a:lnTo>
                    <a:pt x="1821" y="6909"/>
                  </a:lnTo>
                  <a:cubicBezTo>
                    <a:pt x="1462" y="5987"/>
                    <a:pt x="1692" y="4938"/>
                    <a:pt x="2404" y="4249"/>
                  </a:cubicBezTo>
                  <a:lnTo>
                    <a:pt x="1460" y="3276"/>
                  </a:lnTo>
                  <a:cubicBezTo>
                    <a:pt x="358" y="4342"/>
                    <a:pt x="0" y="5968"/>
                    <a:pt x="557" y="7399"/>
                  </a:cubicBezTo>
                  <a:lnTo>
                    <a:pt x="5826" y="20862"/>
                  </a:lnTo>
                  <a:cubicBezTo>
                    <a:pt x="6880" y="23578"/>
                    <a:pt x="9483" y="25245"/>
                    <a:pt x="12235" y="25245"/>
                  </a:cubicBezTo>
                  <a:cubicBezTo>
                    <a:pt x="13058" y="25245"/>
                    <a:pt x="13894" y="25096"/>
                    <a:pt x="14706" y="24782"/>
                  </a:cubicBezTo>
                  <a:cubicBezTo>
                    <a:pt x="18234" y="23414"/>
                    <a:pt x="19992" y="19431"/>
                    <a:pt x="18626" y="15902"/>
                  </a:cubicBezTo>
                  <a:lnTo>
                    <a:pt x="13357" y="2438"/>
                  </a:lnTo>
                  <a:cubicBezTo>
                    <a:pt x="12770" y="927"/>
                    <a:pt x="11322" y="0"/>
                    <a:pt x="979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72" name="Google Shape;1272;p31"/>
            <p:cNvSpPr/>
            <p:nvPr/>
          </p:nvSpPr>
          <p:spPr>
            <a:xfrm>
              <a:off x="6420675" y="1358500"/>
              <a:ext cx="105425" cy="80175"/>
            </a:xfrm>
            <a:custGeom>
              <a:avLst/>
              <a:gdLst/>
              <a:ahLst/>
              <a:cxnLst/>
              <a:rect l="l" t="t" r="r" b="b"/>
              <a:pathLst>
                <a:path w="4217" h="3207" extrusionOk="0">
                  <a:moveTo>
                    <a:pt x="3303" y="0"/>
                  </a:moveTo>
                  <a:cubicBezTo>
                    <a:pt x="3265" y="0"/>
                    <a:pt x="3226" y="7"/>
                    <a:pt x="3189" y="21"/>
                  </a:cubicBezTo>
                  <a:lnTo>
                    <a:pt x="244" y="1163"/>
                  </a:lnTo>
                  <a:cubicBezTo>
                    <a:pt x="82" y="1228"/>
                    <a:pt x="0" y="1410"/>
                    <a:pt x="63" y="1574"/>
                  </a:cubicBezTo>
                  <a:lnTo>
                    <a:pt x="618" y="3005"/>
                  </a:lnTo>
                  <a:cubicBezTo>
                    <a:pt x="666" y="3130"/>
                    <a:pt x="786" y="3207"/>
                    <a:pt x="914" y="3207"/>
                  </a:cubicBezTo>
                  <a:cubicBezTo>
                    <a:pt x="952" y="3207"/>
                    <a:pt x="991" y="3200"/>
                    <a:pt x="1028" y="3185"/>
                  </a:cubicBezTo>
                  <a:lnTo>
                    <a:pt x="3974" y="2043"/>
                  </a:lnTo>
                  <a:cubicBezTo>
                    <a:pt x="4137" y="1981"/>
                    <a:pt x="4217" y="1796"/>
                    <a:pt x="4154" y="1633"/>
                  </a:cubicBezTo>
                  <a:lnTo>
                    <a:pt x="3599" y="204"/>
                  </a:lnTo>
                  <a:cubicBezTo>
                    <a:pt x="3551" y="78"/>
                    <a:pt x="3430" y="0"/>
                    <a:pt x="330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73" name="Google Shape;1273;p31"/>
            <p:cNvSpPr/>
            <p:nvPr/>
          </p:nvSpPr>
          <p:spPr>
            <a:xfrm>
              <a:off x="6578575" y="1297300"/>
              <a:ext cx="105500" cy="80175"/>
            </a:xfrm>
            <a:custGeom>
              <a:avLst/>
              <a:gdLst/>
              <a:ahLst/>
              <a:cxnLst/>
              <a:rect l="l" t="t" r="r" b="b"/>
              <a:pathLst>
                <a:path w="4220" h="3207" extrusionOk="0">
                  <a:moveTo>
                    <a:pt x="3306" y="1"/>
                  </a:moveTo>
                  <a:cubicBezTo>
                    <a:pt x="3268" y="1"/>
                    <a:pt x="3229" y="8"/>
                    <a:pt x="3191" y="22"/>
                  </a:cubicBezTo>
                  <a:lnTo>
                    <a:pt x="244" y="1164"/>
                  </a:lnTo>
                  <a:cubicBezTo>
                    <a:pt x="80" y="1227"/>
                    <a:pt x="1" y="1411"/>
                    <a:pt x="63" y="1574"/>
                  </a:cubicBezTo>
                  <a:lnTo>
                    <a:pt x="620" y="3003"/>
                  </a:lnTo>
                  <a:cubicBezTo>
                    <a:pt x="669" y="3129"/>
                    <a:pt x="788" y="3207"/>
                    <a:pt x="915" y="3207"/>
                  </a:cubicBezTo>
                  <a:cubicBezTo>
                    <a:pt x="953" y="3207"/>
                    <a:pt x="991" y="3200"/>
                    <a:pt x="1029" y="3186"/>
                  </a:cubicBezTo>
                  <a:lnTo>
                    <a:pt x="3974" y="2044"/>
                  </a:lnTo>
                  <a:cubicBezTo>
                    <a:pt x="4139" y="1981"/>
                    <a:pt x="4219" y="1797"/>
                    <a:pt x="4156" y="1633"/>
                  </a:cubicBezTo>
                  <a:lnTo>
                    <a:pt x="3601" y="203"/>
                  </a:lnTo>
                  <a:cubicBezTo>
                    <a:pt x="3552" y="77"/>
                    <a:pt x="3432" y="1"/>
                    <a:pt x="33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74" name="Google Shape;1274;p31"/>
            <p:cNvSpPr/>
            <p:nvPr/>
          </p:nvSpPr>
          <p:spPr>
            <a:xfrm>
              <a:off x="6535825" y="1693100"/>
              <a:ext cx="372875" cy="257975"/>
            </a:xfrm>
            <a:custGeom>
              <a:avLst/>
              <a:gdLst/>
              <a:ahLst/>
              <a:cxnLst/>
              <a:rect l="l" t="t" r="r" b="b"/>
              <a:pathLst>
                <a:path w="14915" h="10319" extrusionOk="0">
                  <a:moveTo>
                    <a:pt x="12608" y="0"/>
                  </a:moveTo>
                  <a:cubicBezTo>
                    <a:pt x="12494" y="0"/>
                    <a:pt x="12379" y="21"/>
                    <a:pt x="12266" y="64"/>
                  </a:cubicBezTo>
                  <a:cubicBezTo>
                    <a:pt x="11778" y="254"/>
                    <a:pt x="11535" y="803"/>
                    <a:pt x="11725" y="1291"/>
                  </a:cubicBezTo>
                  <a:cubicBezTo>
                    <a:pt x="12768" y="3984"/>
                    <a:pt x="11426" y="7024"/>
                    <a:pt x="8734" y="8067"/>
                  </a:cubicBezTo>
                  <a:cubicBezTo>
                    <a:pt x="8114" y="8308"/>
                    <a:pt x="7476" y="8421"/>
                    <a:pt x="6847" y="8421"/>
                  </a:cubicBezTo>
                  <a:cubicBezTo>
                    <a:pt x="4747" y="8421"/>
                    <a:pt x="2761" y="7149"/>
                    <a:pt x="1958" y="5077"/>
                  </a:cubicBezTo>
                  <a:cubicBezTo>
                    <a:pt x="1813" y="4701"/>
                    <a:pt x="1454" y="4470"/>
                    <a:pt x="1073" y="4470"/>
                  </a:cubicBezTo>
                  <a:cubicBezTo>
                    <a:pt x="959" y="4470"/>
                    <a:pt x="843" y="4491"/>
                    <a:pt x="730" y="4535"/>
                  </a:cubicBezTo>
                  <a:cubicBezTo>
                    <a:pt x="242" y="4725"/>
                    <a:pt x="1" y="5274"/>
                    <a:pt x="189" y="5763"/>
                  </a:cubicBezTo>
                  <a:cubicBezTo>
                    <a:pt x="1283" y="8586"/>
                    <a:pt x="3988" y="10319"/>
                    <a:pt x="6849" y="10319"/>
                  </a:cubicBezTo>
                  <a:cubicBezTo>
                    <a:pt x="7704" y="10319"/>
                    <a:pt x="8574" y="10164"/>
                    <a:pt x="9418" y="9837"/>
                  </a:cubicBezTo>
                  <a:cubicBezTo>
                    <a:pt x="13087" y="8415"/>
                    <a:pt x="14915" y="4275"/>
                    <a:pt x="13492" y="607"/>
                  </a:cubicBezTo>
                  <a:cubicBezTo>
                    <a:pt x="13347" y="230"/>
                    <a:pt x="12988" y="0"/>
                    <a:pt x="126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75" name="Google Shape;1275;p31"/>
            <p:cNvSpPr/>
            <p:nvPr/>
          </p:nvSpPr>
          <p:spPr>
            <a:xfrm>
              <a:off x="6727800" y="1901050"/>
              <a:ext cx="76725" cy="98600"/>
            </a:xfrm>
            <a:custGeom>
              <a:avLst/>
              <a:gdLst/>
              <a:ahLst/>
              <a:cxnLst/>
              <a:rect l="l" t="t" r="r" b="b"/>
              <a:pathLst>
                <a:path w="3069" h="3944" extrusionOk="0">
                  <a:moveTo>
                    <a:pt x="2402" y="0"/>
                  </a:moveTo>
                  <a:lnTo>
                    <a:pt x="0" y="878"/>
                  </a:lnTo>
                  <a:lnTo>
                    <a:pt x="1712" y="3943"/>
                  </a:lnTo>
                  <a:lnTo>
                    <a:pt x="3069" y="3447"/>
                  </a:lnTo>
                  <a:lnTo>
                    <a:pt x="240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76" name="Google Shape;1276;p31"/>
            <p:cNvSpPr/>
            <p:nvPr/>
          </p:nvSpPr>
          <p:spPr>
            <a:xfrm>
              <a:off x="7032675" y="1260600"/>
              <a:ext cx="326150" cy="297100"/>
            </a:xfrm>
            <a:custGeom>
              <a:avLst/>
              <a:gdLst/>
              <a:ahLst/>
              <a:cxnLst/>
              <a:rect l="l" t="t" r="r" b="b"/>
              <a:pathLst>
                <a:path w="13046" h="11884" extrusionOk="0">
                  <a:moveTo>
                    <a:pt x="6522" y="1"/>
                  </a:moveTo>
                  <a:cubicBezTo>
                    <a:pt x="5001" y="1"/>
                    <a:pt x="3481" y="581"/>
                    <a:pt x="2321" y="1741"/>
                  </a:cubicBezTo>
                  <a:cubicBezTo>
                    <a:pt x="0" y="4061"/>
                    <a:pt x="0" y="7823"/>
                    <a:pt x="2321" y="10143"/>
                  </a:cubicBezTo>
                  <a:cubicBezTo>
                    <a:pt x="3481" y="11303"/>
                    <a:pt x="5001" y="11883"/>
                    <a:pt x="6522" y="11883"/>
                  </a:cubicBezTo>
                  <a:cubicBezTo>
                    <a:pt x="8042" y="11883"/>
                    <a:pt x="9563" y="11303"/>
                    <a:pt x="10723" y="10143"/>
                  </a:cubicBezTo>
                  <a:cubicBezTo>
                    <a:pt x="13045" y="7823"/>
                    <a:pt x="13045" y="4061"/>
                    <a:pt x="10723" y="1741"/>
                  </a:cubicBezTo>
                  <a:cubicBezTo>
                    <a:pt x="9563" y="581"/>
                    <a:pt x="8042" y="1"/>
                    <a:pt x="652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77" name="Google Shape;1277;p31"/>
            <p:cNvSpPr/>
            <p:nvPr/>
          </p:nvSpPr>
          <p:spPr>
            <a:xfrm>
              <a:off x="7103175" y="1321725"/>
              <a:ext cx="185200" cy="174800"/>
            </a:xfrm>
            <a:custGeom>
              <a:avLst/>
              <a:gdLst/>
              <a:ahLst/>
              <a:cxnLst/>
              <a:rect l="l" t="t" r="r" b="b"/>
              <a:pathLst>
                <a:path w="7408" h="6992" extrusionOk="0">
                  <a:moveTo>
                    <a:pt x="3696" y="383"/>
                  </a:moveTo>
                  <a:cubicBezTo>
                    <a:pt x="3825" y="383"/>
                    <a:pt x="3955" y="390"/>
                    <a:pt x="4082" y="406"/>
                  </a:cubicBezTo>
                  <a:cubicBezTo>
                    <a:pt x="5786" y="616"/>
                    <a:pt x="7002" y="2173"/>
                    <a:pt x="6793" y="3877"/>
                  </a:cubicBezTo>
                  <a:cubicBezTo>
                    <a:pt x="6600" y="5453"/>
                    <a:pt x="5253" y="6612"/>
                    <a:pt x="3703" y="6612"/>
                  </a:cubicBezTo>
                  <a:cubicBezTo>
                    <a:pt x="3577" y="6612"/>
                    <a:pt x="3450" y="6604"/>
                    <a:pt x="3322" y="6589"/>
                  </a:cubicBezTo>
                  <a:cubicBezTo>
                    <a:pt x="1619" y="6378"/>
                    <a:pt x="403" y="4822"/>
                    <a:pt x="612" y="3117"/>
                  </a:cubicBezTo>
                  <a:cubicBezTo>
                    <a:pt x="804" y="1559"/>
                    <a:pt x="2125" y="387"/>
                    <a:pt x="3696" y="383"/>
                  </a:cubicBezTo>
                  <a:close/>
                  <a:moveTo>
                    <a:pt x="3700" y="1"/>
                  </a:moveTo>
                  <a:cubicBezTo>
                    <a:pt x="1963" y="1"/>
                    <a:pt x="452" y="1302"/>
                    <a:pt x="234" y="3070"/>
                  </a:cubicBezTo>
                  <a:cubicBezTo>
                    <a:pt x="0" y="4983"/>
                    <a:pt x="1365" y="6731"/>
                    <a:pt x="3278" y="6965"/>
                  </a:cubicBezTo>
                  <a:cubicBezTo>
                    <a:pt x="3419" y="6984"/>
                    <a:pt x="3561" y="6992"/>
                    <a:pt x="3706" y="6992"/>
                  </a:cubicBezTo>
                  <a:cubicBezTo>
                    <a:pt x="5444" y="6992"/>
                    <a:pt x="6953" y="5692"/>
                    <a:pt x="7173" y="3923"/>
                  </a:cubicBezTo>
                  <a:cubicBezTo>
                    <a:pt x="7407" y="2009"/>
                    <a:pt x="6043" y="265"/>
                    <a:pt x="4129" y="27"/>
                  </a:cubicBezTo>
                  <a:cubicBezTo>
                    <a:pt x="3985" y="10"/>
                    <a:pt x="3842" y="1"/>
                    <a:pt x="37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78" name="Google Shape;1278;p31"/>
            <p:cNvSpPr/>
            <p:nvPr/>
          </p:nvSpPr>
          <p:spPr>
            <a:xfrm>
              <a:off x="7118850" y="1311500"/>
              <a:ext cx="65150" cy="61200"/>
            </a:xfrm>
            <a:custGeom>
              <a:avLst/>
              <a:gdLst/>
              <a:ahLst/>
              <a:cxnLst/>
              <a:rect l="l" t="t" r="r" b="b"/>
              <a:pathLst>
                <a:path w="2606" h="2448" extrusionOk="0">
                  <a:moveTo>
                    <a:pt x="1311" y="0"/>
                  </a:moveTo>
                  <a:cubicBezTo>
                    <a:pt x="874" y="0"/>
                    <a:pt x="462" y="234"/>
                    <a:pt x="244" y="621"/>
                  </a:cubicBezTo>
                  <a:cubicBezTo>
                    <a:pt x="0" y="1052"/>
                    <a:pt x="40" y="1588"/>
                    <a:pt x="344" y="1977"/>
                  </a:cubicBezTo>
                  <a:cubicBezTo>
                    <a:pt x="581" y="2279"/>
                    <a:pt x="939" y="2447"/>
                    <a:pt x="1310" y="2447"/>
                  </a:cubicBezTo>
                  <a:cubicBezTo>
                    <a:pt x="1419" y="2447"/>
                    <a:pt x="1528" y="2433"/>
                    <a:pt x="1636" y="2403"/>
                  </a:cubicBezTo>
                  <a:cubicBezTo>
                    <a:pt x="2113" y="2270"/>
                    <a:pt x="2463" y="1863"/>
                    <a:pt x="2524" y="1373"/>
                  </a:cubicBezTo>
                  <a:cubicBezTo>
                    <a:pt x="2605" y="702"/>
                    <a:pt x="2129" y="92"/>
                    <a:pt x="1458" y="9"/>
                  </a:cubicBezTo>
                  <a:cubicBezTo>
                    <a:pt x="1409" y="3"/>
                    <a:pt x="1360" y="0"/>
                    <a:pt x="131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1279" name="Google Shape;1279;p31"/>
          <p:cNvGrpSpPr/>
          <p:nvPr/>
        </p:nvGrpSpPr>
        <p:grpSpPr>
          <a:xfrm rot="1977988" flipH="1">
            <a:off x="8065858" y="949139"/>
            <a:ext cx="577913" cy="1429542"/>
            <a:chOff x="1411675" y="2134550"/>
            <a:chExt cx="183675" cy="340775"/>
          </a:xfrm>
        </p:grpSpPr>
        <p:sp>
          <p:nvSpPr>
            <p:cNvPr id="1280" name="Google Shape;1280;p31"/>
            <p:cNvSpPr/>
            <p:nvPr/>
          </p:nvSpPr>
          <p:spPr>
            <a:xfrm>
              <a:off x="1411675" y="2134550"/>
              <a:ext cx="170175" cy="178225"/>
            </a:xfrm>
            <a:custGeom>
              <a:avLst/>
              <a:gdLst/>
              <a:ahLst/>
              <a:cxnLst/>
              <a:rect l="l" t="t" r="r" b="b"/>
              <a:pathLst>
                <a:path w="6807" h="7129" extrusionOk="0">
                  <a:moveTo>
                    <a:pt x="3312" y="1"/>
                  </a:moveTo>
                  <a:cubicBezTo>
                    <a:pt x="3207" y="1"/>
                    <a:pt x="3102" y="6"/>
                    <a:pt x="2995" y="17"/>
                  </a:cubicBezTo>
                  <a:cubicBezTo>
                    <a:pt x="1264" y="190"/>
                    <a:pt x="0" y="1733"/>
                    <a:pt x="173" y="3464"/>
                  </a:cubicBezTo>
                  <a:lnTo>
                    <a:pt x="540" y="7129"/>
                  </a:lnTo>
                  <a:lnTo>
                    <a:pt x="6807" y="6502"/>
                  </a:lnTo>
                  <a:lnTo>
                    <a:pt x="6442" y="2838"/>
                  </a:lnTo>
                  <a:cubicBezTo>
                    <a:pt x="6280" y="1214"/>
                    <a:pt x="4911" y="1"/>
                    <a:pt x="33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81" name="Google Shape;1281;p31"/>
            <p:cNvSpPr/>
            <p:nvPr/>
          </p:nvSpPr>
          <p:spPr>
            <a:xfrm>
              <a:off x="1425175" y="2297075"/>
              <a:ext cx="170175" cy="178250"/>
            </a:xfrm>
            <a:custGeom>
              <a:avLst/>
              <a:gdLst/>
              <a:ahLst/>
              <a:cxnLst/>
              <a:rect l="l" t="t" r="r" b="b"/>
              <a:pathLst>
                <a:path w="6807" h="7130" extrusionOk="0">
                  <a:moveTo>
                    <a:pt x="6267" y="1"/>
                  </a:moveTo>
                  <a:lnTo>
                    <a:pt x="0" y="628"/>
                  </a:lnTo>
                  <a:lnTo>
                    <a:pt x="365" y="4291"/>
                  </a:lnTo>
                  <a:cubicBezTo>
                    <a:pt x="527" y="5916"/>
                    <a:pt x="1896" y="7129"/>
                    <a:pt x="3495" y="7129"/>
                  </a:cubicBezTo>
                  <a:cubicBezTo>
                    <a:pt x="3600" y="7129"/>
                    <a:pt x="3705" y="7124"/>
                    <a:pt x="3812" y="7113"/>
                  </a:cubicBezTo>
                  <a:cubicBezTo>
                    <a:pt x="5543" y="6940"/>
                    <a:pt x="6807" y="5397"/>
                    <a:pt x="6634" y="3666"/>
                  </a:cubicBezTo>
                  <a:lnTo>
                    <a:pt x="626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82" name="Google Shape;1282;p31"/>
            <p:cNvSpPr/>
            <p:nvPr/>
          </p:nvSpPr>
          <p:spPr>
            <a:xfrm>
              <a:off x="1516375" y="2180875"/>
              <a:ext cx="34850" cy="94475"/>
            </a:xfrm>
            <a:custGeom>
              <a:avLst/>
              <a:gdLst/>
              <a:ahLst/>
              <a:cxnLst/>
              <a:rect l="l" t="t" r="r" b="b"/>
              <a:pathLst>
                <a:path w="1394" h="3779" extrusionOk="0">
                  <a:moveTo>
                    <a:pt x="429" y="1"/>
                  </a:moveTo>
                  <a:cubicBezTo>
                    <a:pt x="421" y="1"/>
                    <a:pt x="412" y="2"/>
                    <a:pt x="403" y="3"/>
                  </a:cubicBezTo>
                  <a:cubicBezTo>
                    <a:pt x="109" y="51"/>
                    <a:pt x="0" y="934"/>
                    <a:pt x="162" y="1975"/>
                  </a:cubicBezTo>
                  <a:cubicBezTo>
                    <a:pt x="319" y="2989"/>
                    <a:pt x="673" y="3779"/>
                    <a:pt x="964" y="3779"/>
                  </a:cubicBezTo>
                  <a:cubicBezTo>
                    <a:pt x="972" y="3779"/>
                    <a:pt x="980" y="3778"/>
                    <a:pt x="989" y="3777"/>
                  </a:cubicBezTo>
                  <a:cubicBezTo>
                    <a:pt x="1283" y="3727"/>
                    <a:pt x="1393" y="2844"/>
                    <a:pt x="1232" y="1802"/>
                  </a:cubicBezTo>
                  <a:cubicBezTo>
                    <a:pt x="1075" y="790"/>
                    <a:pt x="721" y="1"/>
                    <a:pt x="42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83" name="Google Shape;1283;p31"/>
            <p:cNvSpPr/>
            <p:nvPr/>
          </p:nvSpPr>
          <p:spPr>
            <a:xfrm>
              <a:off x="1413425" y="2134575"/>
              <a:ext cx="131375" cy="340725"/>
            </a:xfrm>
            <a:custGeom>
              <a:avLst/>
              <a:gdLst/>
              <a:ahLst/>
              <a:cxnLst/>
              <a:rect l="l" t="t" r="r" b="b"/>
              <a:pathLst>
                <a:path w="5255" h="13629" extrusionOk="0">
                  <a:moveTo>
                    <a:pt x="3234" y="0"/>
                  </a:moveTo>
                  <a:cubicBezTo>
                    <a:pt x="2474" y="0"/>
                    <a:pt x="1730" y="277"/>
                    <a:pt x="1148" y="791"/>
                  </a:cubicBezTo>
                  <a:cubicBezTo>
                    <a:pt x="390" y="1462"/>
                    <a:pt x="1" y="2455"/>
                    <a:pt x="103" y="3463"/>
                  </a:cubicBezTo>
                  <a:lnTo>
                    <a:pt x="470" y="7128"/>
                  </a:lnTo>
                  <a:lnTo>
                    <a:pt x="835" y="10791"/>
                  </a:lnTo>
                  <a:cubicBezTo>
                    <a:pt x="934" y="11799"/>
                    <a:pt x="1513" y="12697"/>
                    <a:pt x="2389" y="13205"/>
                  </a:cubicBezTo>
                  <a:cubicBezTo>
                    <a:pt x="2876" y="13486"/>
                    <a:pt x="3420" y="13629"/>
                    <a:pt x="3967" y="13629"/>
                  </a:cubicBezTo>
                  <a:cubicBezTo>
                    <a:pt x="4405" y="13629"/>
                    <a:pt x="4844" y="13537"/>
                    <a:pt x="5255" y="13353"/>
                  </a:cubicBezTo>
                  <a:cubicBezTo>
                    <a:pt x="3932" y="13055"/>
                    <a:pt x="2948" y="11945"/>
                    <a:pt x="2813" y="10594"/>
                  </a:cubicBezTo>
                  <a:lnTo>
                    <a:pt x="2446" y="6930"/>
                  </a:lnTo>
                  <a:lnTo>
                    <a:pt x="2080" y="3265"/>
                  </a:lnTo>
                  <a:cubicBezTo>
                    <a:pt x="1947" y="1916"/>
                    <a:pt x="2691" y="631"/>
                    <a:pt x="3928" y="78"/>
                  </a:cubicBezTo>
                  <a:cubicBezTo>
                    <a:pt x="3698" y="26"/>
                    <a:pt x="3465" y="0"/>
                    <a:pt x="3234" y="0"/>
                  </a:cubicBezTo>
                  <a:close/>
                </a:path>
              </a:pathLst>
            </a:custGeom>
            <a:solidFill>
              <a:srgbClr val="3F3F3F">
                <a:alpha val="2235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84" name="Google Shape;1284;p31"/>
            <p:cNvSpPr/>
            <p:nvPr/>
          </p:nvSpPr>
          <p:spPr>
            <a:xfrm>
              <a:off x="1425125" y="2297075"/>
              <a:ext cx="156725" cy="15700"/>
            </a:xfrm>
            <a:custGeom>
              <a:avLst/>
              <a:gdLst/>
              <a:ahLst/>
              <a:cxnLst/>
              <a:rect l="l" t="t" r="r" b="b"/>
              <a:pathLst>
                <a:path w="6269" h="628" extrusionOk="0">
                  <a:moveTo>
                    <a:pt x="0" y="628"/>
                  </a:moveTo>
                  <a:lnTo>
                    <a:pt x="6269" y="1"/>
                  </a:lnTo>
                </a:path>
              </a:pathLst>
            </a:custGeom>
            <a:solidFill>
              <a:srgbClr val="EDAB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85" name="Google Shape;1285;p31"/>
            <p:cNvSpPr/>
            <p:nvPr/>
          </p:nvSpPr>
          <p:spPr>
            <a:xfrm>
              <a:off x="1424750" y="2292375"/>
              <a:ext cx="157625" cy="25075"/>
            </a:xfrm>
            <a:custGeom>
              <a:avLst/>
              <a:gdLst/>
              <a:ahLst/>
              <a:cxnLst/>
              <a:rect l="l" t="t" r="r" b="b"/>
              <a:pathLst>
                <a:path w="6305" h="1003" extrusionOk="0">
                  <a:moveTo>
                    <a:pt x="6269" y="1"/>
                  </a:moveTo>
                  <a:lnTo>
                    <a:pt x="0" y="628"/>
                  </a:lnTo>
                  <a:lnTo>
                    <a:pt x="38" y="1002"/>
                  </a:lnTo>
                  <a:lnTo>
                    <a:pt x="6305" y="373"/>
                  </a:lnTo>
                  <a:lnTo>
                    <a:pt x="626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1286" name="Google Shape;1286;p31"/>
          <p:cNvGrpSpPr/>
          <p:nvPr/>
        </p:nvGrpSpPr>
        <p:grpSpPr>
          <a:xfrm rot="374717" flipH="1">
            <a:off x="6518209" y="5986203"/>
            <a:ext cx="3673208" cy="5600193"/>
            <a:chOff x="7136325" y="3281650"/>
            <a:chExt cx="891400" cy="1019275"/>
          </a:xfrm>
        </p:grpSpPr>
        <p:sp>
          <p:nvSpPr>
            <p:cNvPr id="1287" name="Google Shape;1287;p31"/>
            <p:cNvSpPr/>
            <p:nvPr/>
          </p:nvSpPr>
          <p:spPr>
            <a:xfrm>
              <a:off x="7136325" y="3281650"/>
              <a:ext cx="891400" cy="1019275"/>
            </a:xfrm>
            <a:custGeom>
              <a:avLst/>
              <a:gdLst/>
              <a:ahLst/>
              <a:cxnLst/>
              <a:rect l="l" t="t" r="r" b="b"/>
              <a:pathLst>
                <a:path w="35656" h="40771" extrusionOk="0">
                  <a:moveTo>
                    <a:pt x="12131" y="1"/>
                  </a:moveTo>
                  <a:cubicBezTo>
                    <a:pt x="11931" y="1"/>
                    <a:pt x="11742" y="124"/>
                    <a:pt x="11670" y="324"/>
                  </a:cubicBezTo>
                  <a:lnTo>
                    <a:pt x="96" y="31612"/>
                  </a:lnTo>
                  <a:cubicBezTo>
                    <a:pt x="1" y="31866"/>
                    <a:pt x="132" y="32150"/>
                    <a:pt x="386" y="32245"/>
                  </a:cubicBezTo>
                  <a:lnTo>
                    <a:pt x="23356" y="40740"/>
                  </a:lnTo>
                  <a:cubicBezTo>
                    <a:pt x="23412" y="40761"/>
                    <a:pt x="23469" y="40770"/>
                    <a:pt x="23525" y="40770"/>
                  </a:cubicBezTo>
                  <a:cubicBezTo>
                    <a:pt x="23726" y="40770"/>
                    <a:pt x="23914" y="40648"/>
                    <a:pt x="23987" y="40449"/>
                  </a:cubicBezTo>
                  <a:lnTo>
                    <a:pt x="35560" y="9159"/>
                  </a:lnTo>
                  <a:cubicBezTo>
                    <a:pt x="35655" y="8905"/>
                    <a:pt x="35524" y="8622"/>
                    <a:pt x="35270" y="8527"/>
                  </a:cubicBezTo>
                  <a:lnTo>
                    <a:pt x="12300" y="31"/>
                  </a:lnTo>
                  <a:cubicBezTo>
                    <a:pt x="12244" y="11"/>
                    <a:pt x="12187" y="1"/>
                    <a:pt x="1213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88" name="Google Shape;1288;p31"/>
            <p:cNvSpPr/>
            <p:nvPr/>
          </p:nvSpPr>
          <p:spPr>
            <a:xfrm>
              <a:off x="7204775" y="3296850"/>
              <a:ext cx="774875" cy="935050"/>
            </a:xfrm>
            <a:custGeom>
              <a:avLst/>
              <a:gdLst/>
              <a:ahLst/>
              <a:cxnLst/>
              <a:rect l="l" t="t" r="r" b="b"/>
              <a:pathLst>
                <a:path w="30995" h="37402" extrusionOk="0">
                  <a:moveTo>
                    <a:pt x="11115" y="1"/>
                  </a:moveTo>
                  <a:lnTo>
                    <a:pt x="1" y="30048"/>
                  </a:lnTo>
                  <a:lnTo>
                    <a:pt x="19878" y="37402"/>
                  </a:lnTo>
                  <a:lnTo>
                    <a:pt x="30994" y="7354"/>
                  </a:lnTo>
                  <a:lnTo>
                    <a:pt x="1111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89" name="Google Shape;1289;p31"/>
            <p:cNvSpPr/>
            <p:nvPr/>
          </p:nvSpPr>
          <p:spPr>
            <a:xfrm>
              <a:off x="7583250" y="3283675"/>
              <a:ext cx="292025" cy="190200"/>
            </a:xfrm>
            <a:custGeom>
              <a:avLst/>
              <a:gdLst/>
              <a:ahLst/>
              <a:cxnLst/>
              <a:rect l="l" t="t" r="r" b="b"/>
              <a:pathLst>
                <a:path w="11681" h="7608" extrusionOk="0">
                  <a:moveTo>
                    <a:pt x="6471" y="1770"/>
                  </a:moveTo>
                  <a:cubicBezTo>
                    <a:pt x="6530" y="1770"/>
                    <a:pt x="6588" y="1776"/>
                    <a:pt x="6647" y="1788"/>
                  </a:cubicBezTo>
                  <a:cubicBezTo>
                    <a:pt x="7033" y="1865"/>
                    <a:pt x="7326" y="2181"/>
                    <a:pt x="7373" y="2572"/>
                  </a:cubicBezTo>
                  <a:cubicBezTo>
                    <a:pt x="7419" y="2964"/>
                    <a:pt x="7208" y="3340"/>
                    <a:pt x="6851" y="3503"/>
                  </a:cubicBezTo>
                  <a:cubicBezTo>
                    <a:pt x="6728" y="3560"/>
                    <a:pt x="6599" y="3587"/>
                    <a:pt x="6471" y="3587"/>
                  </a:cubicBezTo>
                  <a:cubicBezTo>
                    <a:pt x="6222" y="3587"/>
                    <a:pt x="5979" y="3485"/>
                    <a:pt x="5804" y="3294"/>
                  </a:cubicBezTo>
                  <a:cubicBezTo>
                    <a:pt x="5536" y="3006"/>
                    <a:pt x="5486" y="2576"/>
                    <a:pt x="5680" y="2234"/>
                  </a:cubicBezTo>
                  <a:cubicBezTo>
                    <a:pt x="5843" y="1944"/>
                    <a:pt x="6147" y="1770"/>
                    <a:pt x="6471" y="1770"/>
                  </a:cubicBezTo>
                  <a:close/>
                  <a:moveTo>
                    <a:pt x="6478" y="1"/>
                  </a:moveTo>
                  <a:cubicBezTo>
                    <a:pt x="5258" y="1"/>
                    <a:pt x="4136" y="850"/>
                    <a:pt x="3875" y="2126"/>
                  </a:cubicBezTo>
                  <a:lnTo>
                    <a:pt x="1336" y="1187"/>
                  </a:lnTo>
                  <a:cubicBezTo>
                    <a:pt x="1286" y="1169"/>
                    <a:pt x="1235" y="1160"/>
                    <a:pt x="1185" y="1160"/>
                  </a:cubicBezTo>
                  <a:cubicBezTo>
                    <a:pt x="1008" y="1160"/>
                    <a:pt x="841" y="1269"/>
                    <a:pt x="778" y="1444"/>
                  </a:cubicBezTo>
                  <a:lnTo>
                    <a:pt x="94" y="3292"/>
                  </a:lnTo>
                  <a:cubicBezTo>
                    <a:pt x="0" y="3541"/>
                    <a:pt x="128" y="3815"/>
                    <a:pt x="375" y="3908"/>
                  </a:cubicBezTo>
                  <a:lnTo>
                    <a:pt x="10299" y="7577"/>
                  </a:lnTo>
                  <a:cubicBezTo>
                    <a:pt x="10354" y="7598"/>
                    <a:pt x="10411" y="7608"/>
                    <a:pt x="10466" y="7608"/>
                  </a:cubicBezTo>
                  <a:cubicBezTo>
                    <a:pt x="10660" y="7608"/>
                    <a:pt x="10842" y="7488"/>
                    <a:pt x="10913" y="7296"/>
                  </a:cubicBezTo>
                  <a:lnTo>
                    <a:pt x="11597" y="5445"/>
                  </a:lnTo>
                  <a:cubicBezTo>
                    <a:pt x="11681" y="5221"/>
                    <a:pt x="11565" y="4970"/>
                    <a:pt x="11341" y="4887"/>
                  </a:cubicBezTo>
                  <a:lnTo>
                    <a:pt x="8802" y="3948"/>
                  </a:lnTo>
                  <a:cubicBezTo>
                    <a:pt x="9593" y="2525"/>
                    <a:pt x="8927" y="731"/>
                    <a:pt x="7400" y="167"/>
                  </a:cubicBezTo>
                  <a:cubicBezTo>
                    <a:pt x="7094" y="54"/>
                    <a:pt x="6783" y="1"/>
                    <a:pt x="647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90" name="Google Shape;1290;p31"/>
            <p:cNvSpPr/>
            <p:nvPr/>
          </p:nvSpPr>
          <p:spPr>
            <a:xfrm>
              <a:off x="7487000" y="3455650"/>
              <a:ext cx="385050" cy="147450"/>
            </a:xfrm>
            <a:custGeom>
              <a:avLst/>
              <a:gdLst/>
              <a:ahLst/>
              <a:cxnLst/>
              <a:rect l="l" t="t" r="r" b="b"/>
              <a:pathLst>
                <a:path w="15402" h="5898" extrusionOk="0">
                  <a:moveTo>
                    <a:pt x="212" y="1"/>
                  </a:moveTo>
                  <a:cubicBezTo>
                    <a:pt x="136" y="1"/>
                    <a:pt x="65" y="47"/>
                    <a:pt x="37" y="123"/>
                  </a:cubicBezTo>
                  <a:cubicBezTo>
                    <a:pt x="1" y="221"/>
                    <a:pt x="50" y="328"/>
                    <a:pt x="147" y="364"/>
                  </a:cubicBezTo>
                  <a:lnTo>
                    <a:pt x="15075" y="5886"/>
                  </a:lnTo>
                  <a:cubicBezTo>
                    <a:pt x="15096" y="5893"/>
                    <a:pt x="15118" y="5897"/>
                    <a:pt x="15139" y="5897"/>
                  </a:cubicBezTo>
                  <a:cubicBezTo>
                    <a:pt x="15350" y="5897"/>
                    <a:pt x="15402" y="5606"/>
                    <a:pt x="15206" y="5534"/>
                  </a:cubicBezTo>
                  <a:lnTo>
                    <a:pt x="278" y="12"/>
                  </a:lnTo>
                  <a:cubicBezTo>
                    <a:pt x="256" y="4"/>
                    <a:pt x="234"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91" name="Google Shape;1291;p31"/>
            <p:cNvSpPr/>
            <p:nvPr/>
          </p:nvSpPr>
          <p:spPr>
            <a:xfrm>
              <a:off x="7462925" y="3520775"/>
              <a:ext cx="385050" cy="147450"/>
            </a:xfrm>
            <a:custGeom>
              <a:avLst/>
              <a:gdLst/>
              <a:ahLst/>
              <a:cxnLst/>
              <a:rect l="l" t="t" r="r" b="b"/>
              <a:pathLst>
                <a:path w="15402" h="5898" extrusionOk="0">
                  <a:moveTo>
                    <a:pt x="212" y="1"/>
                  </a:moveTo>
                  <a:cubicBezTo>
                    <a:pt x="135" y="1"/>
                    <a:pt x="64" y="47"/>
                    <a:pt x="36" y="123"/>
                  </a:cubicBezTo>
                  <a:cubicBezTo>
                    <a:pt x="0" y="220"/>
                    <a:pt x="50" y="328"/>
                    <a:pt x="147" y="364"/>
                  </a:cubicBezTo>
                  <a:lnTo>
                    <a:pt x="15074" y="5886"/>
                  </a:lnTo>
                  <a:cubicBezTo>
                    <a:pt x="15095" y="5893"/>
                    <a:pt x="15116" y="5897"/>
                    <a:pt x="15139" y="5897"/>
                  </a:cubicBezTo>
                  <a:cubicBezTo>
                    <a:pt x="15350" y="5897"/>
                    <a:pt x="15401" y="5607"/>
                    <a:pt x="15205" y="5534"/>
                  </a:cubicBezTo>
                  <a:lnTo>
                    <a:pt x="278" y="12"/>
                  </a:lnTo>
                  <a:cubicBezTo>
                    <a:pt x="256" y="4"/>
                    <a:pt x="233"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92" name="Google Shape;1292;p31"/>
            <p:cNvSpPr/>
            <p:nvPr/>
          </p:nvSpPr>
          <p:spPr>
            <a:xfrm>
              <a:off x="7438975" y="3585950"/>
              <a:ext cx="384900" cy="147400"/>
            </a:xfrm>
            <a:custGeom>
              <a:avLst/>
              <a:gdLst/>
              <a:ahLst/>
              <a:cxnLst/>
              <a:rect l="l" t="t" r="r" b="b"/>
              <a:pathLst>
                <a:path w="15396" h="5896" extrusionOk="0">
                  <a:moveTo>
                    <a:pt x="212" y="1"/>
                  </a:moveTo>
                  <a:cubicBezTo>
                    <a:pt x="135" y="1"/>
                    <a:pt x="63" y="47"/>
                    <a:pt x="35" y="123"/>
                  </a:cubicBezTo>
                  <a:cubicBezTo>
                    <a:pt x="1" y="218"/>
                    <a:pt x="46" y="324"/>
                    <a:pt x="141" y="362"/>
                  </a:cubicBezTo>
                  <a:lnTo>
                    <a:pt x="15069" y="5884"/>
                  </a:lnTo>
                  <a:cubicBezTo>
                    <a:pt x="15090" y="5892"/>
                    <a:pt x="15113" y="5895"/>
                    <a:pt x="15134" y="5895"/>
                  </a:cubicBezTo>
                  <a:cubicBezTo>
                    <a:pt x="15343" y="5895"/>
                    <a:pt x="15396" y="5605"/>
                    <a:pt x="15200" y="5532"/>
                  </a:cubicBezTo>
                  <a:lnTo>
                    <a:pt x="272" y="11"/>
                  </a:lnTo>
                  <a:cubicBezTo>
                    <a:pt x="252" y="4"/>
                    <a:pt x="232"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93" name="Google Shape;1293;p31"/>
            <p:cNvSpPr/>
            <p:nvPr/>
          </p:nvSpPr>
          <p:spPr>
            <a:xfrm>
              <a:off x="7414750" y="3651025"/>
              <a:ext cx="385050" cy="147450"/>
            </a:xfrm>
            <a:custGeom>
              <a:avLst/>
              <a:gdLst/>
              <a:ahLst/>
              <a:cxnLst/>
              <a:rect l="l" t="t" r="r" b="b"/>
              <a:pathLst>
                <a:path w="15402" h="5898" extrusionOk="0">
                  <a:moveTo>
                    <a:pt x="212" y="1"/>
                  </a:moveTo>
                  <a:cubicBezTo>
                    <a:pt x="135" y="1"/>
                    <a:pt x="63" y="48"/>
                    <a:pt x="37" y="123"/>
                  </a:cubicBezTo>
                  <a:cubicBezTo>
                    <a:pt x="1" y="220"/>
                    <a:pt x="50" y="328"/>
                    <a:pt x="147" y="364"/>
                  </a:cubicBezTo>
                  <a:lnTo>
                    <a:pt x="15075" y="5886"/>
                  </a:lnTo>
                  <a:cubicBezTo>
                    <a:pt x="15096" y="5894"/>
                    <a:pt x="15118" y="5898"/>
                    <a:pt x="15139" y="5898"/>
                  </a:cubicBezTo>
                  <a:cubicBezTo>
                    <a:pt x="15348" y="5898"/>
                    <a:pt x="15401" y="5607"/>
                    <a:pt x="15206" y="5533"/>
                  </a:cubicBezTo>
                  <a:lnTo>
                    <a:pt x="278" y="13"/>
                  </a:lnTo>
                  <a:cubicBezTo>
                    <a:pt x="256" y="5"/>
                    <a:pt x="234"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94" name="Google Shape;1294;p31"/>
            <p:cNvSpPr/>
            <p:nvPr/>
          </p:nvSpPr>
          <p:spPr>
            <a:xfrm>
              <a:off x="7390675" y="3716175"/>
              <a:ext cx="385050" cy="147425"/>
            </a:xfrm>
            <a:custGeom>
              <a:avLst/>
              <a:gdLst/>
              <a:ahLst/>
              <a:cxnLst/>
              <a:rect l="l" t="t" r="r" b="b"/>
              <a:pathLst>
                <a:path w="15402" h="5897" extrusionOk="0">
                  <a:moveTo>
                    <a:pt x="211" y="0"/>
                  </a:moveTo>
                  <a:cubicBezTo>
                    <a:pt x="134" y="0"/>
                    <a:pt x="63" y="47"/>
                    <a:pt x="36" y="122"/>
                  </a:cubicBezTo>
                  <a:cubicBezTo>
                    <a:pt x="0" y="219"/>
                    <a:pt x="50" y="327"/>
                    <a:pt x="146" y="363"/>
                  </a:cubicBezTo>
                  <a:lnTo>
                    <a:pt x="15074" y="5885"/>
                  </a:lnTo>
                  <a:cubicBezTo>
                    <a:pt x="15095" y="5893"/>
                    <a:pt x="15118" y="5897"/>
                    <a:pt x="15139" y="5897"/>
                  </a:cubicBezTo>
                  <a:cubicBezTo>
                    <a:pt x="15348" y="5897"/>
                    <a:pt x="15401" y="5606"/>
                    <a:pt x="15205" y="5532"/>
                  </a:cubicBezTo>
                  <a:lnTo>
                    <a:pt x="278" y="12"/>
                  </a:lnTo>
                  <a:cubicBezTo>
                    <a:pt x="256" y="4"/>
                    <a:pt x="233" y="0"/>
                    <a:pt x="2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95" name="Google Shape;1295;p31"/>
            <p:cNvSpPr/>
            <p:nvPr/>
          </p:nvSpPr>
          <p:spPr>
            <a:xfrm>
              <a:off x="7366575" y="3781250"/>
              <a:ext cx="385050" cy="147475"/>
            </a:xfrm>
            <a:custGeom>
              <a:avLst/>
              <a:gdLst/>
              <a:ahLst/>
              <a:cxnLst/>
              <a:rect l="l" t="t" r="r" b="b"/>
              <a:pathLst>
                <a:path w="15402" h="5899" extrusionOk="0">
                  <a:moveTo>
                    <a:pt x="212" y="0"/>
                  </a:moveTo>
                  <a:cubicBezTo>
                    <a:pt x="135" y="0"/>
                    <a:pt x="63" y="47"/>
                    <a:pt x="37" y="124"/>
                  </a:cubicBezTo>
                  <a:cubicBezTo>
                    <a:pt x="1" y="221"/>
                    <a:pt x="50" y="329"/>
                    <a:pt x="147" y="366"/>
                  </a:cubicBezTo>
                  <a:lnTo>
                    <a:pt x="15075" y="5885"/>
                  </a:lnTo>
                  <a:cubicBezTo>
                    <a:pt x="15096" y="5893"/>
                    <a:pt x="15117" y="5899"/>
                    <a:pt x="15139" y="5899"/>
                  </a:cubicBezTo>
                  <a:cubicBezTo>
                    <a:pt x="15348" y="5899"/>
                    <a:pt x="15402" y="5606"/>
                    <a:pt x="15204" y="5534"/>
                  </a:cubicBezTo>
                  <a:lnTo>
                    <a:pt x="278" y="12"/>
                  </a:lnTo>
                  <a:cubicBezTo>
                    <a:pt x="256" y="4"/>
                    <a:pt x="234" y="0"/>
                    <a:pt x="21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96" name="Google Shape;1296;p31"/>
            <p:cNvSpPr/>
            <p:nvPr/>
          </p:nvSpPr>
          <p:spPr>
            <a:xfrm>
              <a:off x="7342500" y="3846375"/>
              <a:ext cx="385025" cy="147425"/>
            </a:xfrm>
            <a:custGeom>
              <a:avLst/>
              <a:gdLst/>
              <a:ahLst/>
              <a:cxnLst/>
              <a:rect l="l" t="t" r="r" b="b"/>
              <a:pathLst>
                <a:path w="15401" h="5897" extrusionOk="0">
                  <a:moveTo>
                    <a:pt x="213" y="0"/>
                  </a:moveTo>
                  <a:cubicBezTo>
                    <a:pt x="136" y="0"/>
                    <a:pt x="65" y="47"/>
                    <a:pt x="36" y="124"/>
                  </a:cubicBezTo>
                  <a:cubicBezTo>
                    <a:pt x="0" y="221"/>
                    <a:pt x="50" y="330"/>
                    <a:pt x="147" y="364"/>
                  </a:cubicBezTo>
                  <a:lnTo>
                    <a:pt x="15074" y="5886"/>
                  </a:lnTo>
                  <a:cubicBezTo>
                    <a:pt x="15095" y="5893"/>
                    <a:pt x="15116" y="5897"/>
                    <a:pt x="15139" y="5897"/>
                  </a:cubicBezTo>
                  <a:lnTo>
                    <a:pt x="15141" y="5897"/>
                  </a:lnTo>
                  <a:cubicBezTo>
                    <a:pt x="15142" y="5897"/>
                    <a:pt x="15142" y="5897"/>
                    <a:pt x="15143" y="5897"/>
                  </a:cubicBezTo>
                  <a:cubicBezTo>
                    <a:pt x="15350" y="5897"/>
                    <a:pt x="15401" y="5606"/>
                    <a:pt x="15206" y="5534"/>
                  </a:cubicBezTo>
                  <a:lnTo>
                    <a:pt x="278" y="12"/>
                  </a:lnTo>
                  <a:cubicBezTo>
                    <a:pt x="256" y="4"/>
                    <a:pt x="234" y="0"/>
                    <a:pt x="2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97" name="Google Shape;1297;p31"/>
            <p:cNvSpPr/>
            <p:nvPr/>
          </p:nvSpPr>
          <p:spPr>
            <a:xfrm>
              <a:off x="7318450" y="3911525"/>
              <a:ext cx="384950" cy="147425"/>
            </a:xfrm>
            <a:custGeom>
              <a:avLst/>
              <a:gdLst/>
              <a:ahLst/>
              <a:cxnLst/>
              <a:rect l="l" t="t" r="r" b="b"/>
              <a:pathLst>
                <a:path w="15398" h="5897" extrusionOk="0">
                  <a:moveTo>
                    <a:pt x="214" y="0"/>
                  </a:moveTo>
                  <a:cubicBezTo>
                    <a:pt x="137" y="0"/>
                    <a:pt x="65" y="47"/>
                    <a:pt x="37" y="123"/>
                  </a:cubicBezTo>
                  <a:cubicBezTo>
                    <a:pt x="1" y="218"/>
                    <a:pt x="50" y="327"/>
                    <a:pt x="145" y="363"/>
                  </a:cubicBezTo>
                  <a:lnTo>
                    <a:pt x="15073" y="5885"/>
                  </a:lnTo>
                  <a:cubicBezTo>
                    <a:pt x="15094" y="5892"/>
                    <a:pt x="15115" y="5896"/>
                    <a:pt x="15138" y="5896"/>
                  </a:cubicBezTo>
                  <a:cubicBezTo>
                    <a:pt x="15347" y="5896"/>
                    <a:pt x="15398" y="5605"/>
                    <a:pt x="15202" y="5533"/>
                  </a:cubicBezTo>
                  <a:lnTo>
                    <a:pt x="276" y="11"/>
                  </a:lnTo>
                  <a:cubicBezTo>
                    <a:pt x="256" y="4"/>
                    <a:pt x="234" y="0"/>
                    <a:pt x="2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298" name="Google Shape;1298;p31"/>
            <p:cNvSpPr/>
            <p:nvPr/>
          </p:nvSpPr>
          <p:spPr>
            <a:xfrm>
              <a:off x="7294275" y="3976625"/>
              <a:ext cx="385050" cy="147450"/>
            </a:xfrm>
            <a:custGeom>
              <a:avLst/>
              <a:gdLst/>
              <a:ahLst/>
              <a:cxnLst/>
              <a:rect l="l" t="t" r="r" b="b"/>
              <a:pathLst>
                <a:path w="15402" h="5898" extrusionOk="0">
                  <a:moveTo>
                    <a:pt x="213" y="1"/>
                  </a:moveTo>
                  <a:cubicBezTo>
                    <a:pt x="137" y="1"/>
                    <a:pt x="65" y="47"/>
                    <a:pt x="37" y="123"/>
                  </a:cubicBezTo>
                  <a:cubicBezTo>
                    <a:pt x="1" y="220"/>
                    <a:pt x="50" y="328"/>
                    <a:pt x="149" y="364"/>
                  </a:cubicBezTo>
                  <a:lnTo>
                    <a:pt x="15077" y="5886"/>
                  </a:lnTo>
                  <a:cubicBezTo>
                    <a:pt x="15098" y="5893"/>
                    <a:pt x="15118" y="5897"/>
                    <a:pt x="15141" y="5897"/>
                  </a:cubicBezTo>
                  <a:cubicBezTo>
                    <a:pt x="15350" y="5897"/>
                    <a:pt x="15402" y="5607"/>
                    <a:pt x="15206" y="5534"/>
                  </a:cubicBezTo>
                  <a:lnTo>
                    <a:pt x="278" y="12"/>
                  </a:lnTo>
                  <a:cubicBezTo>
                    <a:pt x="257" y="4"/>
                    <a:pt x="235" y="1"/>
                    <a:pt x="21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sp>
        <p:nvSpPr>
          <p:cNvPr id="1299" name="Google Shape;1299;p31"/>
          <p:cNvSpPr/>
          <p:nvPr/>
        </p:nvSpPr>
        <p:spPr>
          <a:xfrm>
            <a:off x="6556383" y="988197"/>
            <a:ext cx="1143008" cy="1845813"/>
          </a:xfrm>
          <a:prstGeom prst="roundRect">
            <a:avLst>
              <a:gd name="adj" fmla="val 16667"/>
            </a:avLst>
          </a:prstGeom>
          <a:solidFill>
            <a:schemeClr val="accent1"/>
          </a:solidFill>
          <a:ln w="25400" cap="flat" cmpd="sng">
            <a:solidFill>
              <a:srgbClr val="7195B4"/>
            </a:solidFill>
            <a:prstDash val="solid"/>
            <a:round/>
            <a:headEnd type="none" w="sm" len="sm"/>
            <a:tailEnd type="none" w="sm" len="sm"/>
          </a:ln>
        </p:spPr>
        <p:txBody>
          <a:bodyPr spcFirstLastPara="1" wrap="square" lIns="121250" tIns="60625" rIns="121250" bIns="60625"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300" name="Google Shape;1300;p31"/>
          <p:cNvSpPr txBox="1"/>
          <p:nvPr/>
        </p:nvSpPr>
        <p:spPr>
          <a:xfrm>
            <a:off x="6636462" y="1273950"/>
            <a:ext cx="993000" cy="584100"/>
          </a:xfrm>
          <a:prstGeom prst="rect">
            <a:avLst/>
          </a:prstGeom>
          <a:noFill/>
          <a:ln>
            <a:noFill/>
          </a:ln>
        </p:spPr>
        <p:txBody>
          <a:bodyPr spcFirstLastPara="1" wrap="square" lIns="121250" tIns="60625" rIns="121250" bIns="60625" anchor="t" anchorCtr="0">
            <a:spAutoFit/>
          </a:bodyPr>
          <a:lstStyle/>
          <a:p>
            <a:pPr marL="0" marR="0" lvl="0" indent="0" algn="l" rtl="0">
              <a:lnSpc>
                <a:spcPct val="100000"/>
              </a:lnSpc>
              <a:spcBef>
                <a:spcPts val="0"/>
              </a:spcBef>
              <a:spcAft>
                <a:spcPts val="0"/>
              </a:spcAft>
              <a:buNone/>
            </a:pPr>
            <a:r>
              <a:rPr lang="en-GB" sz="1000" b="1" i="0" u="none" strike="noStrike" cap="none">
                <a:solidFill>
                  <a:srgbClr val="FF0000"/>
                </a:solidFill>
                <a:latin typeface="Arial"/>
                <a:ea typeface="Arial"/>
                <a:cs typeface="Arial"/>
                <a:sym typeface="Arial"/>
              </a:rPr>
              <a:t>Reteta</a:t>
            </a:r>
            <a:endParaRPr sz="1000" b="1"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a:ea typeface="Arial"/>
                <a:cs typeface="Arial"/>
                <a:sym typeface="Arial"/>
              </a:rPr>
              <a:t>#cod_reteta</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a:ea typeface="Arial"/>
                <a:cs typeface="Arial"/>
                <a:sym typeface="Arial"/>
              </a:rPr>
              <a:t>*data_reteta</a:t>
            </a:r>
            <a:endParaRPr sz="1000" b="0" i="0" u="none" strike="noStrike" cap="none">
              <a:solidFill>
                <a:srgbClr val="000000"/>
              </a:solidFill>
              <a:latin typeface="Arial"/>
              <a:ea typeface="Arial"/>
              <a:cs typeface="Arial"/>
              <a:sym typeface="Arial"/>
            </a:endParaRPr>
          </a:p>
        </p:txBody>
      </p:sp>
      <p:sp>
        <p:nvSpPr>
          <p:cNvPr id="1301" name="Google Shape;1301;p31"/>
          <p:cNvSpPr txBox="1"/>
          <p:nvPr/>
        </p:nvSpPr>
        <p:spPr>
          <a:xfrm>
            <a:off x="1142250" y="4060825"/>
            <a:ext cx="4771200" cy="2139600"/>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900" b="0" i="0" u="none" strike="noStrike" cap="none">
                <a:solidFill>
                  <a:schemeClr val="dk1"/>
                </a:solidFill>
                <a:latin typeface="Arial"/>
                <a:ea typeface="Arial"/>
                <a:cs typeface="Arial"/>
                <a:sym typeface="Arial"/>
              </a:rPr>
              <a:t>Prima formă de normalizare presupune neexistarea atributelor cu valori multiple. În cazul nostru este vorba despre pacient, care are atributul </a:t>
            </a:r>
            <a:r>
              <a:rPr lang="en-GB" sz="1900">
                <a:solidFill>
                  <a:schemeClr val="dk1"/>
                </a:solidFill>
              </a:rPr>
              <a:t>data</a:t>
            </a:r>
            <a:r>
              <a:rPr lang="en-GB" sz="1900" b="0" i="0" u="none" strike="noStrike" cap="none">
                <a:solidFill>
                  <a:schemeClr val="dk1"/>
                </a:solidFill>
                <a:latin typeface="Arial"/>
                <a:ea typeface="Arial"/>
                <a:cs typeface="Arial"/>
                <a:sym typeface="Arial"/>
              </a:rPr>
              <a:t>_re</a:t>
            </a:r>
            <a:r>
              <a:rPr lang="en-GB" sz="1900">
                <a:solidFill>
                  <a:schemeClr val="dk1"/>
                </a:solidFill>
              </a:rPr>
              <a:t>teta</a:t>
            </a:r>
            <a:r>
              <a:rPr lang="en-GB" sz="1900" b="0" i="0" u="none" strike="noStrike" cap="none">
                <a:solidFill>
                  <a:schemeClr val="dk1"/>
                </a:solidFill>
                <a:latin typeface="Arial"/>
                <a:ea typeface="Arial"/>
                <a:cs typeface="Arial"/>
                <a:sym typeface="Arial"/>
              </a:rPr>
              <a:t>. Un pacient poate avea mai multe rețete cu diferite scopuri. De aceea se recomandă crearea unei entități noi cu numele rețetă.</a:t>
            </a:r>
            <a:endParaRPr sz="1900" b="0" i="0" u="none" strike="noStrike" cap="none">
              <a:solidFill>
                <a:schemeClr val="dk1"/>
              </a:solidFill>
              <a:latin typeface="Arial"/>
              <a:ea typeface="Arial"/>
              <a:cs typeface="Arial"/>
              <a:sym typeface="Arial"/>
            </a:endParaRPr>
          </a:p>
        </p:txBody>
      </p:sp>
      <p:sp>
        <p:nvSpPr>
          <p:cNvPr id="1302" name="Google Shape;1302;p31"/>
          <p:cNvSpPr/>
          <p:nvPr/>
        </p:nvSpPr>
        <p:spPr>
          <a:xfrm>
            <a:off x="3069025" y="416700"/>
            <a:ext cx="1691700" cy="2706600"/>
          </a:xfrm>
          <a:prstGeom prst="roundRect">
            <a:avLst>
              <a:gd name="adj" fmla="val 16667"/>
            </a:avLst>
          </a:prstGeom>
          <a:solidFill>
            <a:schemeClr val="accent1"/>
          </a:solidFill>
          <a:ln w="25400" cap="flat" cmpd="sng">
            <a:solidFill>
              <a:srgbClr val="7195B4"/>
            </a:solidFill>
            <a:prstDash val="solid"/>
            <a:round/>
            <a:headEnd type="none" w="sm" len="sm"/>
            <a:tailEnd type="none" w="sm" len="sm"/>
          </a:ln>
        </p:spPr>
        <p:txBody>
          <a:bodyPr spcFirstLastPara="1" wrap="square" lIns="121250" tIns="60625" rIns="121250" bIns="60625"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3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3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303" name="Google Shape;1303;p31"/>
          <p:cNvSpPr txBox="1"/>
          <p:nvPr/>
        </p:nvSpPr>
        <p:spPr>
          <a:xfrm>
            <a:off x="3137058" y="717756"/>
            <a:ext cx="1776300" cy="1892700"/>
          </a:xfrm>
          <a:prstGeom prst="rect">
            <a:avLst/>
          </a:prstGeom>
          <a:noFill/>
          <a:ln>
            <a:noFill/>
          </a:ln>
        </p:spPr>
        <p:txBody>
          <a:bodyPr spcFirstLastPara="1" wrap="square" lIns="121250" tIns="60625" rIns="121250" bIns="60625" anchor="t" anchorCtr="0">
            <a:spAutoFit/>
          </a:bodyPr>
          <a:lstStyle/>
          <a:p>
            <a:pPr marL="0" marR="0" lvl="0" indent="0" algn="l" rtl="0">
              <a:lnSpc>
                <a:spcPct val="100000"/>
              </a:lnSpc>
              <a:spcBef>
                <a:spcPts val="0"/>
              </a:spcBef>
              <a:spcAft>
                <a:spcPts val="0"/>
              </a:spcAft>
              <a:buNone/>
            </a:pPr>
            <a:r>
              <a:rPr lang="en-GB" sz="1200" b="1" i="0" u="none" strike="noStrike" cap="none">
                <a:solidFill>
                  <a:srgbClr val="FF0000"/>
                </a:solidFill>
                <a:latin typeface="Arial"/>
                <a:ea typeface="Arial"/>
                <a:cs typeface="Arial"/>
                <a:sym typeface="Arial"/>
              </a:rPr>
              <a:t>    Pacient</a:t>
            </a:r>
            <a:endParaRPr sz="1200" b="1"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#id_pacient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(#)CNP</a:t>
            </a:r>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*nume</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*prenume</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*anul_nasterii</a:t>
            </a:r>
            <a:endParaRPr/>
          </a:p>
          <a:p>
            <a:pPr marL="0" marR="0" lvl="0" indent="-76200" algn="l" rtl="0">
              <a:lnSpc>
                <a:spcPct val="100000"/>
              </a:lnSpc>
              <a:spcBef>
                <a:spcPts val="0"/>
              </a:spcBef>
              <a:spcAft>
                <a:spcPts val="0"/>
              </a:spcAft>
              <a:buClr>
                <a:srgbClr val="000000"/>
              </a:buClr>
              <a:buSzPts val="1200"/>
              <a:buFont typeface="Courier New"/>
              <a:buChar char="o"/>
            </a:pPr>
            <a:r>
              <a:rPr lang="en-GB" sz="1200" b="0" i="0" u="none" strike="noStrike" cap="none">
                <a:solidFill>
                  <a:srgbClr val="000000"/>
                </a:solidFill>
                <a:latin typeface="Arial"/>
                <a:ea typeface="Arial"/>
                <a:cs typeface="Arial"/>
                <a:sym typeface="Arial"/>
              </a:rPr>
              <a:t>adresa</a:t>
            </a:r>
            <a:endParaRPr sz="1200" b="0" i="0" u="none" strike="noStrike" cap="none">
              <a:solidFill>
                <a:srgbClr val="000000"/>
              </a:solidFill>
              <a:latin typeface="Arial"/>
              <a:ea typeface="Arial"/>
              <a:cs typeface="Arial"/>
              <a:sym typeface="Arial"/>
            </a:endParaRPr>
          </a:p>
          <a:p>
            <a:pPr marL="0" marR="0" lvl="0" indent="-76200" algn="l" rtl="0">
              <a:lnSpc>
                <a:spcPct val="100000"/>
              </a:lnSpc>
              <a:spcBef>
                <a:spcPts val="0"/>
              </a:spcBef>
              <a:spcAft>
                <a:spcPts val="0"/>
              </a:spcAft>
              <a:buClr>
                <a:srgbClr val="000000"/>
              </a:buClr>
              <a:buSzPts val="1200"/>
              <a:buFont typeface="Courier New"/>
              <a:buChar char="o"/>
            </a:pPr>
            <a:r>
              <a:rPr lang="en-GB" sz="1200" b="0" i="0" u="none" strike="noStrike" cap="none">
                <a:solidFill>
                  <a:srgbClr val="000000"/>
                </a:solidFill>
                <a:latin typeface="Arial"/>
                <a:ea typeface="Arial"/>
                <a:cs typeface="Arial"/>
                <a:sym typeface="Arial"/>
              </a:rPr>
              <a:t>sexul</a:t>
            </a:r>
            <a:endParaRPr/>
          </a:p>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cxnSp>
        <p:nvCxnSpPr>
          <p:cNvPr id="1304" name="Google Shape;1304;p31"/>
          <p:cNvCxnSpPr>
            <a:endCxn id="1299" idx="1"/>
          </p:cNvCxnSpPr>
          <p:nvPr/>
        </p:nvCxnSpPr>
        <p:spPr>
          <a:xfrm rot="10800000" flipH="1">
            <a:off x="4770483" y="1911104"/>
            <a:ext cx="1785900" cy="57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305" name="Google Shape;1305;p31"/>
          <p:cNvCxnSpPr/>
          <p:nvPr/>
        </p:nvCxnSpPr>
        <p:spPr>
          <a:xfrm rot="-5400000">
            <a:off x="6377788" y="1738296"/>
            <a:ext cx="214314" cy="142876"/>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306" name="Google Shape;1306;p31"/>
          <p:cNvCxnSpPr/>
          <p:nvPr/>
        </p:nvCxnSpPr>
        <p:spPr>
          <a:xfrm rot="-5400000" flipH="1">
            <a:off x="6377788" y="1952610"/>
            <a:ext cx="214314" cy="142876"/>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sp>
        <p:nvSpPr>
          <p:cNvPr id="1307" name="Google Shape;1307;p31"/>
          <p:cNvSpPr/>
          <p:nvPr/>
        </p:nvSpPr>
        <p:spPr>
          <a:xfrm>
            <a:off x="5699127" y="1774015"/>
            <a:ext cx="357190" cy="357190"/>
          </a:xfrm>
          <a:prstGeom prst="diamond">
            <a:avLst/>
          </a:prstGeom>
          <a:noFill/>
          <a:ln w="25400" cap="flat" cmpd="sng">
            <a:solidFill>
              <a:srgbClr val="7195B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308" name="Google Shape;1308;p31"/>
          <p:cNvSpPr txBox="1"/>
          <p:nvPr/>
        </p:nvSpPr>
        <p:spPr>
          <a:xfrm>
            <a:off x="4913309" y="1631139"/>
            <a:ext cx="642942"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b="0" i="0" u="none" strike="noStrike" cap="none">
                <a:solidFill>
                  <a:srgbClr val="000000"/>
                </a:solidFill>
                <a:latin typeface="Arial"/>
                <a:ea typeface="Arial"/>
                <a:cs typeface="Arial"/>
                <a:sym typeface="Arial"/>
              </a:rPr>
              <a:t>ob</a:t>
            </a:r>
            <a:r>
              <a:rPr lang="en-GB" sz="800"/>
              <a:t>ține</a:t>
            </a:r>
            <a:endParaRPr sz="800" b="0" i="0" u="none" strike="noStrike" cap="none">
              <a:solidFill>
                <a:srgbClr val="000000"/>
              </a:solidFill>
              <a:latin typeface="Arial"/>
              <a:ea typeface="Arial"/>
              <a:cs typeface="Arial"/>
              <a:sym typeface="Arial"/>
            </a:endParaRPr>
          </a:p>
        </p:txBody>
      </p:sp>
      <p:sp>
        <p:nvSpPr>
          <p:cNvPr id="1309" name="Google Shape;1309;p31"/>
          <p:cNvSpPr txBox="1"/>
          <p:nvPr/>
        </p:nvSpPr>
        <p:spPr>
          <a:xfrm>
            <a:off x="5913441" y="2059767"/>
            <a:ext cx="6429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b="0" i="0" u="none" strike="noStrike" cap="none">
                <a:solidFill>
                  <a:srgbClr val="000000"/>
                </a:solidFill>
                <a:latin typeface="Arial"/>
                <a:ea typeface="Arial"/>
                <a:cs typeface="Arial"/>
                <a:sym typeface="Arial"/>
              </a:rPr>
              <a:t>Este ob</a:t>
            </a:r>
            <a:r>
              <a:rPr lang="en-GB" sz="800"/>
              <a:t>ținută </a:t>
            </a:r>
            <a:r>
              <a:rPr lang="en-GB" sz="800" b="0" i="0" u="none" strike="noStrike" cap="none">
                <a:solidFill>
                  <a:srgbClr val="000000"/>
                </a:solidFill>
                <a:latin typeface="Arial"/>
                <a:ea typeface="Arial"/>
                <a:cs typeface="Arial"/>
                <a:sym typeface="Arial"/>
              </a:rPr>
              <a:t>de</a:t>
            </a:r>
            <a:endParaRPr sz="800" b="0" i="0" u="none" strike="noStrike" cap="none">
              <a:solidFill>
                <a:srgbClr val="000000"/>
              </a:solidFill>
              <a:latin typeface="Arial"/>
              <a:ea typeface="Arial"/>
              <a:cs typeface="Arial"/>
              <a:sym typeface="Arial"/>
            </a:endParaRPr>
          </a:p>
        </p:txBody>
      </p:sp>
      <p:sp>
        <p:nvSpPr>
          <p:cNvPr id="1310" name="Google Shape;1310;p31"/>
          <p:cNvSpPr/>
          <p:nvPr/>
        </p:nvSpPr>
        <p:spPr>
          <a:xfrm>
            <a:off x="7363820" y="3024915"/>
            <a:ext cx="1776276" cy="2706707"/>
          </a:xfrm>
          <a:prstGeom prst="roundRect">
            <a:avLst>
              <a:gd name="adj" fmla="val 16667"/>
            </a:avLst>
          </a:prstGeom>
          <a:solidFill>
            <a:schemeClr val="accent1"/>
          </a:solidFill>
          <a:ln w="25400" cap="flat" cmpd="sng">
            <a:solidFill>
              <a:srgbClr val="7195B4"/>
            </a:solidFill>
            <a:prstDash val="solid"/>
            <a:round/>
            <a:headEnd type="none" w="sm" len="sm"/>
            <a:tailEnd type="none" w="sm" len="sm"/>
          </a:ln>
        </p:spPr>
        <p:txBody>
          <a:bodyPr spcFirstLastPara="1" wrap="square" lIns="121250" tIns="60625" rIns="121250" bIns="60625"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3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3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311" name="Google Shape;1311;p31"/>
          <p:cNvSpPr txBox="1"/>
          <p:nvPr/>
        </p:nvSpPr>
        <p:spPr>
          <a:xfrm>
            <a:off x="7466398" y="3339854"/>
            <a:ext cx="1776300" cy="2077200"/>
          </a:xfrm>
          <a:prstGeom prst="rect">
            <a:avLst/>
          </a:prstGeom>
          <a:noFill/>
          <a:ln>
            <a:noFill/>
          </a:ln>
        </p:spPr>
        <p:txBody>
          <a:bodyPr spcFirstLastPara="1" wrap="square" lIns="121250" tIns="60625" rIns="121250" bIns="60625" anchor="t" anchorCtr="0">
            <a:spAutoFit/>
          </a:bodyPr>
          <a:lstStyle/>
          <a:p>
            <a:pPr marL="0" marR="0" lvl="0" indent="0" algn="l" rtl="0">
              <a:lnSpc>
                <a:spcPct val="100000"/>
              </a:lnSpc>
              <a:spcBef>
                <a:spcPts val="0"/>
              </a:spcBef>
              <a:spcAft>
                <a:spcPts val="0"/>
              </a:spcAft>
              <a:buNone/>
            </a:pPr>
            <a:r>
              <a:rPr lang="en-GB" sz="1200" b="1" i="0" u="none" strike="noStrike" cap="none">
                <a:solidFill>
                  <a:srgbClr val="FF0000"/>
                </a:solidFill>
                <a:latin typeface="Arial"/>
                <a:ea typeface="Arial"/>
                <a:cs typeface="Arial"/>
                <a:sym typeface="Arial"/>
              </a:rPr>
              <a:t>    Pacient</a:t>
            </a:r>
            <a:endParaRPr sz="1200" b="1"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#id_pacient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(#)CNP</a:t>
            </a:r>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*nume</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*prenume</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a:t>
            </a:r>
            <a:r>
              <a:rPr lang="en-GB" sz="1200" b="1" i="0" u="none" strike="noStrike" cap="none">
                <a:solidFill>
                  <a:srgbClr val="FFFF00"/>
                </a:solidFill>
                <a:latin typeface="Arial"/>
                <a:ea typeface="Arial"/>
                <a:cs typeface="Arial"/>
                <a:sym typeface="Arial"/>
              </a:rPr>
              <a:t>data_reteta</a:t>
            </a:r>
            <a:endParaRPr sz="1200" b="1" i="0" u="none" strike="noStrike" cap="none">
              <a:solidFill>
                <a:srgbClr val="FFFF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*anul_nasterii</a:t>
            </a:r>
            <a:endParaRPr/>
          </a:p>
          <a:p>
            <a:pPr marL="0" marR="0" lvl="0" indent="-76200" algn="l" rtl="0">
              <a:lnSpc>
                <a:spcPct val="100000"/>
              </a:lnSpc>
              <a:spcBef>
                <a:spcPts val="0"/>
              </a:spcBef>
              <a:spcAft>
                <a:spcPts val="0"/>
              </a:spcAft>
              <a:buClr>
                <a:srgbClr val="000000"/>
              </a:buClr>
              <a:buSzPts val="1200"/>
              <a:buFont typeface="Courier New"/>
              <a:buChar char="o"/>
            </a:pPr>
            <a:r>
              <a:rPr lang="en-GB" sz="1200" b="0" i="0" u="none" strike="noStrike" cap="none">
                <a:solidFill>
                  <a:srgbClr val="000000"/>
                </a:solidFill>
                <a:latin typeface="Arial"/>
                <a:ea typeface="Arial"/>
                <a:cs typeface="Arial"/>
                <a:sym typeface="Arial"/>
              </a:rPr>
              <a:t>adresa</a:t>
            </a:r>
            <a:endParaRPr sz="1200" b="0" i="0" u="none" strike="noStrike" cap="none">
              <a:solidFill>
                <a:srgbClr val="000000"/>
              </a:solidFill>
              <a:latin typeface="Arial"/>
              <a:ea typeface="Arial"/>
              <a:cs typeface="Arial"/>
              <a:sym typeface="Arial"/>
            </a:endParaRPr>
          </a:p>
          <a:p>
            <a:pPr marL="0" marR="0" lvl="0" indent="-76200" algn="l" rtl="0">
              <a:lnSpc>
                <a:spcPct val="100000"/>
              </a:lnSpc>
              <a:spcBef>
                <a:spcPts val="0"/>
              </a:spcBef>
              <a:spcAft>
                <a:spcPts val="0"/>
              </a:spcAft>
              <a:buClr>
                <a:srgbClr val="000000"/>
              </a:buClr>
              <a:buSzPts val="1200"/>
              <a:buFont typeface="Courier New"/>
              <a:buChar char="o"/>
            </a:pPr>
            <a:r>
              <a:rPr lang="en-GB" sz="1200" b="0" i="0" u="none" strike="noStrike" cap="none">
                <a:solidFill>
                  <a:srgbClr val="000000"/>
                </a:solidFill>
                <a:latin typeface="Arial"/>
                <a:ea typeface="Arial"/>
                <a:cs typeface="Arial"/>
                <a:sym typeface="Arial"/>
              </a:rPr>
              <a:t>sexul</a:t>
            </a:r>
            <a:endParaRPr/>
          </a:p>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01">
                                            <p:txEl>
                                              <p:pRg st="0" end="0"/>
                                            </p:txEl>
                                          </p:spTgt>
                                        </p:tgtEl>
                                        <p:attrNameLst>
                                          <p:attrName>style.visibility</p:attrName>
                                        </p:attrNameLst>
                                      </p:cBhvr>
                                      <p:to>
                                        <p:strVal val="visible"/>
                                      </p:to>
                                    </p:set>
                                    <p:anim calcmode="lin" valueType="num">
                                      <p:cBhvr additive="base">
                                        <p:cTn id="7" dur="500"/>
                                        <p:tgtEl>
                                          <p:spTgt spid="130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6" name="Google Shape;1316;p32"/>
          <p:cNvSpPr/>
          <p:nvPr/>
        </p:nvSpPr>
        <p:spPr>
          <a:xfrm>
            <a:off x="-1867034" y="2161206"/>
            <a:ext cx="5808011" cy="7744016"/>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17" name="Google Shape;1317;p32"/>
          <p:cNvSpPr txBox="1">
            <a:spLocks noGrp="1"/>
          </p:cNvSpPr>
          <p:nvPr>
            <p:ph type="title"/>
          </p:nvPr>
        </p:nvSpPr>
        <p:spPr>
          <a:xfrm>
            <a:off x="3555986" y="3688957"/>
            <a:ext cx="7270763" cy="1194447"/>
          </a:xfrm>
          <a:prstGeom prst="rect">
            <a:avLst/>
          </a:prstGeom>
          <a:noFill/>
          <a:ln>
            <a:noFill/>
          </a:ln>
        </p:spPr>
        <p:txBody>
          <a:bodyPr spcFirstLastPara="1" wrap="square" lIns="121225" tIns="121225" rIns="121225" bIns="121225" anchor="ctr" anchorCtr="0">
            <a:noAutofit/>
          </a:bodyPr>
          <a:lstStyle/>
          <a:p>
            <a:pPr marL="0" lvl="0" indent="0" algn="ctr" rtl="0">
              <a:lnSpc>
                <a:spcPct val="100000"/>
              </a:lnSpc>
              <a:spcBef>
                <a:spcPts val="0"/>
              </a:spcBef>
              <a:spcAft>
                <a:spcPts val="0"/>
              </a:spcAft>
              <a:buSzPts val="4200"/>
              <a:buNone/>
            </a:pPr>
            <a:r>
              <a:rPr lang="en-GB" sz="4400">
                <a:highlight>
                  <a:schemeClr val="lt2"/>
                </a:highlight>
              </a:rPr>
              <a:t>A doua formă de normalizare</a:t>
            </a:r>
            <a:endParaRPr sz="4400">
              <a:highlight>
                <a:schemeClr val="lt2"/>
              </a:highlight>
            </a:endParaRPr>
          </a:p>
        </p:txBody>
      </p:sp>
      <p:sp>
        <p:nvSpPr>
          <p:cNvPr id="1318" name="Google Shape;1318;p32"/>
          <p:cNvSpPr txBox="1">
            <a:spLocks noGrp="1"/>
          </p:cNvSpPr>
          <p:nvPr>
            <p:ph type="title" idx="2"/>
          </p:nvPr>
        </p:nvSpPr>
        <p:spPr>
          <a:xfrm>
            <a:off x="4341805" y="1988329"/>
            <a:ext cx="1714591" cy="1303378"/>
          </a:xfrm>
          <a:prstGeom prst="rect">
            <a:avLst/>
          </a:prstGeom>
          <a:noFill/>
          <a:ln>
            <a:noFill/>
          </a:ln>
        </p:spPr>
        <p:txBody>
          <a:bodyPr spcFirstLastPara="1" wrap="square" lIns="121225" tIns="121225" rIns="121225" bIns="121225" anchor="ctr" anchorCtr="0">
            <a:noAutofit/>
          </a:bodyPr>
          <a:lstStyle/>
          <a:p>
            <a:pPr marL="0" lvl="0" indent="0" algn="r" rtl="0">
              <a:lnSpc>
                <a:spcPct val="100000"/>
              </a:lnSpc>
              <a:spcBef>
                <a:spcPts val="0"/>
              </a:spcBef>
              <a:spcAft>
                <a:spcPts val="0"/>
              </a:spcAft>
              <a:buSzPts val="6000"/>
              <a:buNone/>
            </a:pPr>
            <a:r>
              <a:rPr lang="en-GB"/>
              <a:t>5.</a:t>
            </a:r>
            <a:endParaRPr/>
          </a:p>
        </p:txBody>
      </p:sp>
      <p:cxnSp>
        <p:nvCxnSpPr>
          <p:cNvPr id="1319" name="Google Shape;1319;p32"/>
          <p:cNvCxnSpPr/>
          <p:nvPr/>
        </p:nvCxnSpPr>
        <p:spPr>
          <a:xfrm>
            <a:off x="5031023" y="5197903"/>
            <a:ext cx="4951249" cy="0"/>
          </a:xfrm>
          <a:prstGeom prst="straightConnector1">
            <a:avLst/>
          </a:prstGeom>
          <a:noFill/>
          <a:ln w="19050" cap="rnd" cmpd="sng">
            <a:solidFill>
              <a:schemeClr val="dk1"/>
            </a:solidFill>
            <a:prstDash val="solid"/>
            <a:round/>
            <a:headEnd type="none" w="sm" len="sm"/>
            <a:tailEnd type="none" w="sm" len="sm"/>
          </a:ln>
        </p:spPr>
      </p:cxnSp>
      <p:sp>
        <p:nvSpPr>
          <p:cNvPr id="1320" name="Google Shape;1320;p32"/>
          <p:cNvSpPr/>
          <p:nvPr/>
        </p:nvSpPr>
        <p:spPr>
          <a:xfrm rot="-2004035">
            <a:off x="3884701" y="2664245"/>
            <a:ext cx="799476" cy="1065968"/>
          </a:xfrm>
          <a:prstGeom prst="mathPlus">
            <a:avLst>
              <a:gd name="adj1" fmla="val 23520"/>
            </a:avLst>
          </a:prstGeom>
          <a:solidFill>
            <a:schemeClr val="accent4"/>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nvGrpSpPr>
          <p:cNvPr id="1321" name="Google Shape;1321;p32"/>
          <p:cNvGrpSpPr/>
          <p:nvPr/>
        </p:nvGrpSpPr>
        <p:grpSpPr>
          <a:xfrm>
            <a:off x="-101356" y="1304143"/>
            <a:ext cx="3696355" cy="7918145"/>
            <a:chOff x="5590675" y="2440875"/>
            <a:chExt cx="1205300" cy="1936450"/>
          </a:xfrm>
        </p:grpSpPr>
        <p:sp>
          <p:nvSpPr>
            <p:cNvPr id="1322" name="Google Shape;1322;p32"/>
            <p:cNvSpPr/>
            <p:nvPr/>
          </p:nvSpPr>
          <p:spPr>
            <a:xfrm>
              <a:off x="5590675" y="3198675"/>
              <a:ext cx="354800" cy="528450"/>
            </a:xfrm>
            <a:custGeom>
              <a:avLst/>
              <a:gdLst/>
              <a:ahLst/>
              <a:cxnLst/>
              <a:rect l="l" t="t" r="r" b="b"/>
              <a:pathLst>
                <a:path w="14192" h="21138" extrusionOk="0">
                  <a:moveTo>
                    <a:pt x="3773" y="0"/>
                  </a:moveTo>
                  <a:cubicBezTo>
                    <a:pt x="3256" y="933"/>
                    <a:pt x="795" y="7154"/>
                    <a:pt x="1" y="20985"/>
                  </a:cubicBezTo>
                  <a:cubicBezTo>
                    <a:pt x="1" y="20985"/>
                    <a:pt x="3909" y="21137"/>
                    <a:pt x="7738" y="21137"/>
                  </a:cubicBezTo>
                  <a:cubicBezTo>
                    <a:pt x="9259" y="21137"/>
                    <a:pt x="10768" y="21113"/>
                    <a:pt x="12014" y="21046"/>
                  </a:cubicBezTo>
                  <a:lnTo>
                    <a:pt x="14191" y="1796"/>
                  </a:lnTo>
                  <a:lnTo>
                    <a:pt x="377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23" name="Google Shape;1323;p32"/>
            <p:cNvSpPr/>
            <p:nvPr/>
          </p:nvSpPr>
          <p:spPr>
            <a:xfrm>
              <a:off x="5618575" y="3041050"/>
              <a:ext cx="1177400" cy="666450"/>
            </a:xfrm>
            <a:custGeom>
              <a:avLst/>
              <a:gdLst/>
              <a:ahLst/>
              <a:cxnLst/>
              <a:rect l="l" t="t" r="r" b="b"/>
              <a:pathLst>
                <a:path w="47096" h="26658" extrusionOk="0">
                  <a:moveTo>
                    <a:pt x="16199" y="1"/>
                  </a:moveTo>
                  <a:cubicBezTo>
                    <a:pt x="13085" y="1"/>
                    <a:pt x="4375" y="599"/>
                    <a:pt x="2354" y="7147"/>
                  </a:cubicBezTo>
                  <a:cubicBezTo>
                    <a:pt x="0" y="14770"/>
                    <a:pt x="1374" y="24936"/>
                    <a:pt x="1475" y="26110"/>
                  </a:cubicBezTo>
                  <a:lnTo>
                    <a:pt x="44700" y="26658"/>
                  </a:lnTo>
                  <a:cubicBezTo>
                    <a:pt x="44700" y="26658"/>
                    <a:pt x="47095" y="8"/>
                    <a:pt x="27693" y="8"/>
                  </a:cubicBezTo>
                  <a:cubicBezTo>
                    <a:pt x="27370" y="8"/>
                    <a:pt x="27041" y="16"/>
                    <a:pt x="26705" y="31"/>
                  </a:cubicBezTo>
                  <a:lnTo>
                    <a:pt x="17311" y="31"/>
                  </a:lnTo>
                  <a:cubicBezTo>
                    <a:pt x="17311" y="31"/>
                    <a:pt x="16894" y="1"/>
                    <a:pt x="1619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24" name="Google Shape;1324;p32"/>
            <p:cNvSpPr/>
            <p:nvPr/>
          </p:nvSpPr>
          <p:spPr>
            <a:xfrm>
              <a:off x="5691575" y="3361600"/>
              <a:ext cx="979050" cy="1015725"/>
            </a:xfrm>
            <a:custGeom>
              <a:avLst/>
              <a:gdLst/>
              <a:ahLst/>
              <a:cxnLst/>
              <a:rect l="l" t="t" r="r" b="b"/>
              <a:pathLst>
                <a:path w="39162" h="40629" extrusionOk="0">
                  <a:moveTo>
                    <a:pt x="1" y="1"/>
                  </a:moveTo>
                  <a:lnTo>
                    <a:pt x="2699" y="27213"/>
                  </a:lnTo>
                  <a:lnTo>
                    <a:pt x="2271" y="40204"/>
                  </a:lnTo>
                  <a:cubicBezTo>
                    <a:pt x="7001" y="40532"/>
                    <a:pt x="13634" y="40628"/>
                    <a:pt x="19806" y="40628"/>
                  </a:cubicBezTo>
                  <a:cubicBezTo>
                    <a:pt x="28645" y="40628"/>
                    <a:pt x="36537" y="40430"/>
                    <a:pt x="36537" y="40430"/>
                  </a:cubicBezTo>
                  <a:lnTo>
                    <a:pt x="35737" y="26740"/>
                  </a:lnTo>
                  <a:lnTo>
                    <a:pt x="39161" y="7917"/>
                  </a:lnTo>
                  <a:lnTo>
                    <a:pt x="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25" name="Google Shape;1325;p32"/>
            <p:cNvSpPr/>
            <p:nvPr/>
          </p:nvSpPr>
          <p:spPr>
            <a:xfrm>
              <a:off x="5884400" y="2956300"/>
              <a:ext cx="365050" cy="415250"/>
            </a:xfrm>
            <a:custGeom>
              <a:avLst/>
              <a:gdLst/>
              <a:ahLst/>
              <a:cxnLst/>
              <a:rect l="l" t="t" r="r" b="b"/>
              <a:pathLst>
                <a:path w="14602" h="16610" extrusionOk="0">
                  <a:moveTo>
                    <a:pt x="6742" y="0"/>
                  </a:moveTo>
                  <a:lnTo>
                    <a:pt x="0" y="3677"/>
                  </a:lnTo>
                  <a:lnTo>
                    <a:pt x="8323" y="10016"/>
                  </a:lnTo>
                  <a:lnTo>
                    <a:pt x="5460" y="11546"/>
                  </a:lnTo>
                  <a:lnTo>
                    <a:pt x="14601" y="16610"/>
                  </a:lnTo>
                  <a:lnTo>
                    <a:pt x="14601" y="16610"/>
                  </a:lnTo>
                  <a:lnTo>
                    <a:pt x="6678" y="3421"/>
                  </a:lnTo>
                  <a:lnTo>
                    <a:pt x="674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26" name="Google Shape;1326;p32"/>
            <p:cNvSpPr/>
            <p:nvPr/>
          </p:nvSpPr>
          <p:spPr>
            <a:xfrm>
              <a:off x="5879250" y="3044600"/>
              <a:ext cx="375275" cy="330650"/>
            </a:xfrm>
            <a:custGeom>
              <a:avLst/>
              <a:gdLst/>
              <a:ahLst/>
              <a:cxnLst/>
              <a:rect l="l" t="t" r="r" b="b"/>
              <a:pathLst>
                <a:path w="15011" h="13226" extrusionOk="0">
                  <a:moveTo>
                    <a:pt x="210" y="1"/>
                  </a:moveTo>
                  <a:cubicBezTo>
                    <a:pt x="93" y="1"/>
                    <a:pt x="1" y="159"/>
                    <a:pt x="113" y="259"/>
                  </a:cubicBezTo>
                  <a:lnTo>
                    <a:pt x="5666" y="4852"/>
                  </a:lnTo>
                  <a:lnTo>
                    <a:pt x="2994" y="6279"/>
                  </a:lnTo>
                  <a:cubicBezTo>
                    <a:pt x="2891" y="6334"/>
                    <a:pt x="2889" y="6479"/>
                    <a:pt x="2990" y="6536"/>
                  </a:cubicBezTo>
                  <a:lnTo>
                    <a:pt x="14735" y="13205"/>
                  </a:lnTo>
                  <a:cubicBezTo>
                    <a:pt x="14756" y="13218"/>
                    <a:pt x="14781" y="13224"/>
                    <a:pt x="14807" y="13224"/>
                  </a:cubicBezTo>
                  <a:lnTo>
                    <a:pt x="14807" y="13226"/>
                  </a:lnTo>
                  <a:cubicBezTo>
                    <a:pt x="14957" y="13224"/>
                    <a:pt x="15011" y="13025"/>
                    <a:pt x="14880" y="12952"/>
                  </a:cubicBezTo>
                  <a:lnTo>
                    <a:pt x="3366" y="6412"/>
                  </a:lnTo>
                  <a:lnTo>
                    <a:pt x="5996" y="5006"/>
                  </a:lnTo>
                  <a:cubicBezTo>
                    <a:pt x="6087" y="4956"/>
                    <a:pt x="6101" y="4831"/>
                    <a:pt x="6019" y="4765"/>
                  </a:cubicBezTo>
                  <a:lnTo>
                    <a:pt x="300" y="33"/>
                  </a:lnTo>
                  <a:cubicBezTo>
                    <a:pt x="270" y="11"/>
                    <a:pt x="240" y="1"/>
                    <a:pt x="21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27" name="Google Shape;1327;p32"/>
            <p:cNvSpPr/>
            <p:nvPr/>
          </p:nvSpPr>
          <p:spPr>
            <a:xfrm>
              <a:off x="6249425" y="2965475"/>
              <a:ext cx="164950" cy="406075"/>
            </a:xfrm>
            <a:custGeom>
              <a:avLst/>
              <a:gdLst/>
              <a:ahLst/>
              <a:cxnLst/>
              <a:rect l="l" t="t" r="r" b="b"/>
              <a:pathLst>
                <a:path w="6598" h="16243" extrusionOk="0">
                  <a:moveTo>
                    <a:pt x="1412" y="0"/>
                  </a:moveTo>
                  <a:lnTo>
                    <a:pt x="0" y="16243"/>
                  </a:lnTo>
                  <a:lnTo>
                    <a:pt x="4407" y="10472"/>
                  </a:lnTo>
                  <a:lnTo>
                    <a:pt x="2875" y="9649"/>
                  </a:lnTo>
                  <a:lnTo>
                    <a:pt x="6598" y="3527"/>
                  </a:lnTo>
                  <a:lnTo>
                    <a:pt x="141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28" name="Google Shape;1328;p32"/>
            <p:cNvSpPr/>
            <p:nvPr/>
          </p:nvSpPr>
          <p:spPr>
            <a:xfrm>
              <a:off x="6245250" y="3049950"/>
              <a:ext cx="174000" cy="325275"/>
            </a:xfrm>
            <a:custGeom>
              <a:avLst/>
              <a:gdLst/>
              <a:ahLst/>
              <a:cxnLst/>
              <a:rect l="l" t="t" r="r" b="b"/>
              <a:pathLst>
                <a:path w="6960" h="13011" extrusionOk="0">
                  <a:moveTo>
                    <a:pt x="6760" y="1"/>
                  </a:moveTo>
                  <a:cubicBezTo>
                    <a:pt x="6717" y="1"/>
                    <a:pt x="6675" y="20"/>
                    <a:pt x="6643" y="66"/>
                  </a:cubicBezTo>
                  <a:lnTo>
                    <a:pt x="3916" y="4201"/>
                  </a:lnTo>
                  <a:lnTo>
                    <a:pt x="5444" y="5024"/>
                  </a:lnTo>
                  <a:lnTo>
                    <a:pt x="46" y="12780"/>
                  </a:lnTo>
                  <a:cubicBezTo>
                    <a:pt x="0" y="12847"/>
                    <a:pt x="17" y="12938"/>
                    <a:pt x="84" y="12983"/>
                  </a:cubicBezTo>
                  <a:cubicBezTo>
                    <a:pt x="107" y="13001"/>
                    <a:pt x="137" y="13010"/>
                    <a:pt x="167" y="13010"/>
                  </a:cubicBezTo>
                  <a:cubicBezTo>
                    <a:pt x="215" y="13010"/>
                    <a:pt x="259" y="12987"/>
                    <a:pt x="287" y="12949"/>
                  </a:cubicBezTo>
                  <a:lnTo>
                    <a:pt x="5872" y="4921"/>
                  </a:lnTo>
                  <a:lnTo>
                    <a:pt x="4336" y="4095"/>
                  </a:lnTo>
                  <a:lnTo>
                    <a:pt x="6888" y="228"/>
                  </a:lnTo>
                  <a:cubicBezTo>
                    <a:pt x="6960" y="113"/>
                    <a:pt x="6861" y="1"/>
                    <a:pt x="676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29" name="Google Shape;1329;p32"/>
            <p:cNvSpPr/>
            <p:nvPr/>
          </p:nvSpPr>
          <p:spPr>
            <a:xfrm>
              <a:off x="5975425" y="3404425"/>
              <a:ext cx="111900" cy="165575"/>
            </a:xfrm>
            <a:custGeom>
              <a:avLst/>
              <a:gdLst/>
              <a:ahLst/>
              <a:cxnLst/>
              <a:rect l="l" t="t" r="r" b="b"/>
              <a:pathLst>
                <a:path w="4476" h="6623" extrusionOk="0">
                  <a:moveTo>
                    <a:pt x="1995" y="0"/>
                  </a:moveTo>
                  <a:cubicBezTo>
                    <a:pt x="844" y="0"/>
                    <a:pt x="0" y="1422"/>
                    <a:pt x="99" y="3219"/>
                  </a:cubicBezTo>
                  <a:cubicBezTo>
                    <a:pt x="200" y="5047"/>
                    <a:pt x="1239" y="6570"/>
                    <a:pt x="2419" y="6622"/>
                  </a:cubicBezTo>
                  <a:cubicBezTo>
                    <a:pt x="2439" y="6623"/>
                    <a:pt x="2458" y="6623"/>
                    <a:pt x="2478" y="6623"/>
                  </a:cubicBezTo>
                  <a:cubicBezTo>
                    <a:pt x="3628" y="6623"/>
                    <a:pt x="4475" y="5200"/>
                    <a:pt x="4376" y="3403"/>
                  </a:cubicBezTo>
                  <a:cubicBezTo>
                    <a:pt x="4276" y="1577"/>
                    <a:pt x="3236" y="53"/>
                    <a:pt x="2056" y="2"/>
                  </a:cubicBezTo>
                  <a:cubicBezTo>
                    <a:pt x="2036" y="1"/>
                    <a:pt x="2015" y="0"/>
                    <a:pt x="199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30" name="Google Shape;1330;p32"/>
            <p:cNvSpPr/>
            <p:nvPr/>
          </p:nvSpPr>
          <p:spPr>
            <a:xfrm>
              <a:off x="5975825" y="3417825"/>
              <a:ext cx="87475" cy="137775"/>
            </a:xfrm>
            <a:custGeom>
              <a:avLst/>
              <a:gdLst/>
              <a:ahLst/>
              <a:cxnLst/>
              <a:rect l="l" t="t" r="r" b="b"/>
              <a:pathLst>
                <a:path w="3499" h="5511" extrusionOk="0">
                  <a:moveTo>
                    <a:pt x="1553" y="0"/>
                  </a:moveTo>
                  <a:cubicBezTo>
                    <a:pt x="656" y="0"/>
                    <a:pt x="1" y="1187"/>
                    <a:pt x="83" y="2683"/>
                  </a:cubicBezTo>
                  <a:cubicBezTo>
                    <a:pt x="167" y="4203"/>
                    <a:pt x="980" y="5470"/>
                    <a:pt x="1901" y="5510"/>
                  </a:cubicBezTo>
                  <a:cubicBezTo>
                    <a:pt x="1916" y="5511"/>
                    <a:pt x="1931" y="5511"/>
                    <a:pt x="1946" y="5511"/>
                  </a:cubicBezTo>
                  <a:cubicBezTo>
                    <a:pt x="2843" y="5511"/>
                    <a:pt x="3498" y="4324"/>
                    <a:pt x="3416" y="2827"/>
                  </a:cubicBezTo>
                  <a:cubicBezTo>
                    <a:pt x="3332" y="1307"/>
                    <a:pt x="2519" y="41"/>
                    <a:pt x="1597" y="1"/>
                  </a:cubicBezTo>
                  <a:cubicBezTo>
                    <a:pt x="1583" y="1"/>
                    <a:pt x="1568" y="0"/>
                    <a:pt x="15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31" name="Google Shape;1331;p32"/>
            <p:cNvSpPr/>
            <p:nvPr/>
          </p:nvSpPr>
          <p:spPr>
            <a:xfrm>
              <a:off x="5988000" y="3452225"/>
              <a:ext cx="44775" cy="68825"/>
            </a:xfrm>
            <a:custGeom>
              <a:avLst/>
              <a:gdLst/>
              <a:ahLst/>
              <a:cxnLst/>
              <a:rect l="l" t="t" r="r" b="b"/>
              <a:pathLst>
                <a:path w="1791" h="2753" extrusionOk="0">
                  <a:moveTo>
                    <a:pt x="819" y="1"/>
                  </a:moveTo>
                  <a:cubicBezTo>
                    <a:pt x="803" y="1"/>
                    <a:pt x="788" y="2"/>
                    <a:pt x="772" y="3"/>
                  </a:cubicBezTo>
                  <a:cubicBezTo>
                    <a:pt x="316" y="45"/>
                    <a:pt x="1" y="693"/>
                    <a:pt x="71" y="1453"/>
                  </a:cubicBezTo>
                  <a:cubicBezTo>
                    <a:pt x="137" y="2185"/>
                    <a:pt x="537" y="2753"/>
                    <a:pt x="975" y="2753"/>
                  </a:cubicBezTo>
                  <a:cubicBezTo>
                    <a:pt x="990" y="2753"/>
                    <a:pt x="1006" y="2752"/>
                    <a:pt x="1021" y="2751"/>
                  </a:cubicBezTo>
                  <a:cubicBezTo>
                    <a:pt x="1477" y="2709"/>
                    <a:pt x="1791" y="2061"/>
                    <a:pt x="1722" y="1303"/>
                  </a:cubicBezTo>
                  <a:cubicBezTo>
                    <a:pt x="1656" y="569"/>
                    <a:pt x="1257" y="1"/>
                    <a:pt x="81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32" name="Google Shape;1332;p32"/>
            <p:cNvSpPr/>
            <p:nvPr/>
          </p:nvSpPr>
          <p:spPr>
            <a:xfrm>
              <a:off x="5969375" y="2925575"/>
              <a:ext cx="448050" cy="564750"/>
            </a:xfrm>
            <a:custGeom>
              <a:avLst/>
              <a:gdLst/>
              <a:ahLst/>
              <a:cxnLst/>
              <a:rect l="l" t="t" r="r" b="b"/>
              <a:pathLst>
                <a:path w="17922" h="22590" extrusionOk="0">
                  <a:moveTo>
                    <a:pt x="9024" y="0"/>
                  </a:moveTo>
                  <a:cubicBezTo>
                    <a:pt x="8735" y="0"/>
                    <a:pt x="8444" y="13"/>
                    <a:pt x="8153" y="38"/>
                  </a:cubicBezTo>
                  <a:cubicBezTo>
                    <a:pt x="5851" y="239"/>
                    <a:pt x="3754" y="1210"/>
                    <a:pt x="2249" y="2772"/>
                  </a:cubicBezTo>
                  <a:cubicBezTo>
                    <a:pt x="738" y="4342"/>
                    <a:pt x="1" y="6318"/>
                    <a:pt x="178" y="8340"/>
                  </a:cubicBezTo>
                  <a:lnTo>
                    <a:pt x="1403" y="22456"/>
                  </a:lnTo>
                  <a:cubicBezTo>
                    <a:pt x="1409" y="22530"/>
                    <a:pt x="1472" y="22589"/>
                    <a:pt x="1548" y="22589"/>
                  </a:cubicBezTo>
                  <a:lnTo>
                    <a:pt x="1561" y="22589"/>
                  </a:lnTo>
                  <a:cubicBezTo>
                    <a:pt x="1643" y="22582"/>
                    <a:pt x="1701" y="22511"/>
                    <a:pt x="1694" y="22430"/>
                  </a:cubicBezTo>
                  <a:lnTo>
                    <a:pt x="468" y="8315"/>
                  </a:lnTo>
                  <a:cubicBezTo>
                    <a:pt x="121" y="4312"/>
                    <a:pt x="3581" y="730"/>
                    <a:pt x="8179" y="331"/>
                  </a:cubicBezTo>
                  <a:cubicBezTo>
                    <a:pt x="8463" y="306"/>
                    <a:pt x="8745" y="294"/>
                    <a:pt x="9025" y="294"/>
                  </a:cubicBezTo>
                  <a:cubicBezTo>
                    <a:pt x="10952" y="294"/>
                    <a:pt x="12788" y="870"/>
                    <a:pt x="14267" y="1952"/>
                  </a:cubicBezTo>
                  <a:cubicBezTo>
                    <a:pt x="15959" y="3185"/>
                    <a:pt x="16981" y="4931"/>
                    <a:pt x="17148" y="6867"/>
                  </a:cubicBezTo>
                  <a:lnTo>
                    <a:pt x="17623" y="12345"/>
                  </a:lnTo>
                  <a:cubicBezTo>
                    <a:pt x="17630" y="12421"/>
                    <a:pt x="17693" y="12479"/>
                    <a:pt x="17769" y="12479"/>
                  </a:cubicBezTo>
                  <a:cubicBezTo>
                    <a:pt x="17773" y="12479"/>
                    <a:pt x="17778" y="12479"/>
                    <a:pt x="17783" y="12478"/>
                  </a:cubicBezTo>
                  <a:cubicBezTo>
                    <a:pt x="17862" y="12471"/>
                    <a:pt x="17921" y="12401"/>
                    <a:pt x="17916" y="12321"/>
                  </a:cubicBezTo>
                  <a:lnTo>
                    <a:pt x="17441" y="6841"/>
                  </a:lnTo>
                  <a:cubicBezTo>
                    <a:pt x="17266" y="4821"/>
                    <a:pt x="16200" y="3000"/>
                    <a:pt x="14440" y="1714"/>
                  </a:cubicBezTo>
                  <a:cubicBezTo>
                    <a:pt x="12910" y="596"/>
                    <a:pt x="11014" y="0"/>
                    <a:pt x="90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33" name="Google Shape;1333;p32"/>
            <p:cNvSpPr/>
            <p:nvPr/>
          </p:nvSpPr>
          <p:spPr>
            <a:xfrm>
              <a:off x="6051325" y="2829850"/>
              <a:ext cx="233375" cy="211975"/>
            </a:xfrm>
            <a:custGeom>
              <a:avLst/>
              <a:gdLst/>
              <a:ahLst/>
              <a:cxnLst/>
              <a:rect l="l" t="t" r="r" b="b"/>
              <a:pathLst>
                <a:path w="9335" h="8479" extrusionOk="0">
                  <a:moveTo>
                    <a:pt x="1" y="0"/>
                  </a:moveTo>
                  <a:lnTo>
                    <a:pt x="1" y="8479"/>
                  </a:lnTo>
                  <a:lnTo>
                    <a:pt x="9334" y="8479"/>
                  </a:lnTo>
                  <a:lnTo>
                    <a:pt x="9334" y="0"/>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34" name="Google Shape;1334;p32"/>
            <p:cNvSpPr/>
            <p:nvPr/>
          </p:nvSpPr>
          <p:spPr>
            <a:xfrm>
              <a:off x="6049150" y="2891550"/>
              <a:ext cx="237100" cy="142850"/>
            </a:xfrm>
            <a:custGeom>
              <a:avLst/>
              <a:gdLst/>
              <a:ahLst/>
              <a:cxnLst/>
              <a:rect l="l" t="t" r="r" b="b"/>
              <a:pathLst>
                <a:path w="9484" h="5714" extrusionOk="0">
                  <a:moveTo>
                    <a:pt x="0" y="1"/>
                  </a:moveTo>
                  <a:lnTo>
                    <a:pt x="152" y="4152"/>
                  </a:lnTo>
                  <a:lnTo>
                    <a:pt x="2081" y="4838"/>
                  </a:lnTo>
                  <a:cubicBezTo>
                    <a:pt x="3711" y="5419"/>
                    <a:pt x="5427" y="5713"/>
                    <a:pt x="7152" y="5713"/>
                  </a:cubicBezTo>
                  <a:cubicBezTo>
                    <a:pt x="7640" y="5713"/>
                    <a:pt x="8129" y="5690"/>
                    <a:pt x="8618" y="5642"/>
                  </a:cubicBezTo>
                  <a:lnTo>
                    <a:pt x="9410" y="5566"/>
                  </a:lnTo>
                  <a:lnTo>
                    <a:pt x="9484" y="255"/>
                  </a:lnTo>
                  <a:lnTo>
                    <a:pt x="0" y="1"/>
                  </a:lnTo>
                  <a:close/>
                </a:path>
              </a:pathLst>
            </a:custGeom>
            <a:solidFill>
              <a:srgbClr val="242424">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35" name="Google Shape;1335;p32"/>
            <p:cNvSpPr/>
            <p:nvPr/>
          </p:nvSpPr>
          <p:spPr>
            <a:xfrm>
              <a:off x="5862875" y="2662775"/>
              <a:ext cx="150900" cy="151875"/>
            </a:xfrm>
            <a:custGeom>
              <a:avLst/>
              <a:gdLst/>
              <a:ahLst/>
              <a:cxnLst/>
              <a:rect l="l" t="t" r="r" b="b"/>
              <a:pathLst>
                <a:path w="6036" h="6075" extrusionOk="0">
                  <a:moveTo>
                    <a:pt x="2987" y="0"/>
                  </a:moveTo>
                  <a:cubicBezTo>
                    <a:pt x="2892" y="0"/>
                    <a:pt x="2796" y="5"/>
                    <a:pt x="2699" y="16"/>
                  </a:cubicBezTo>
                  <a:cubicBezTo>
                    <a:pt x="1129" y="183"/>
                    <a:pt x="1" y="1671"/>
                    <a:pt x="177" y="3339"/>
                  </a:cubicBezTo>
                  <a:cubicBezTo>
                    <a:pt x="343" y="4906"/>
                    <a:pt x="1600" y="6075"/>
                    <a:pt x="3054" y="6075"/>
                  </a:cubicBezTo>
                  <a:cubicBezTo>
                    <a:pt x="3148" y="6075"/>
                    <a:pt x="3243" y="6070"/>
                    <a:pt x="3339" y="6060"/>
                  </a:cubicBezTo>
                  <a:cubicBezTo>
                    <a:pt x="4909" y="5893"/>
                    <a:pt x="6036" y="4405"/>
                    <a:pt x="5859" y="2737"/>
                  </a:cubicBezTo>
                  <a:cubicBezTo>
                    <a:pt x="5693" y="1169"/>
                    <a:pt x="4438" y="0"/>
                    <a:pt x="2987"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36" name="Google Shape;1336;p32"/>
            <p:cNvSpPr/>
            <p:nvPr/>
          </p:nvSpPr>
          <p:spPr>
            <a:xfrm>
              <a:off x="5862875" y="2662775"/>
              <a:ext cx="150900" cy="151875"/>
            </a:xfrm>
            <a:custGeom>
              <a:avLst/>
              <a:gdLst/>
              <a:ahLst/>
              <a:cxnLst/>
              <a:rect l="l" t="t" r="r" b="b"/>
              <a:pathLst>
                <a:path w="6036" h="6075" extrusionOk="0">
                  <a:moveTo>
                    <a:pt x="2987" y="0"/>
                  </a:moveTo>
                  <a:cubicBezTo>
                    <a:pt x="2892" y="0"/>
                    <a:pt x="2796" y="5"/>
                    <a:pt x="2699" y="16"/>
                  </a:cubicBezTo>
                  <a:cubicBezTo>
                    <a:pt x="1129" y="183"/>
                    <a:pt x="1" y="1671"/>
                    <a:pt x="177" y="3339"/>
                  </a:cubicBezTo>
                  <a:cubicBezTo>
                    <a:pt x="343" y="4906"/>
                    <a:pt x="1600" y="6075"/>
                    <a:pt x="3054" y="6075"/>
                  </a:cubicBezTo>
                  <a:cubicBezTo>
                    <a:pt x="3148" y="6075"/>
                    <a:pt x="3243" y="6070"/>
                    <a:pt x="3339" y="6060"/>
                  </a:cubicBezTo>
                  <a:cubicBezTo>
                    <a:pt x="4909" y="5893"/>
                    <a:pt x="6036" y="4405"/>
                    <a:pt x="5859" y="2737"/>
                  </a:cubicBezTo>
                  <a:cubicBezTo>
                    <a:pt x="5693" y="1169"/>
                    <a:pt x="4438" y="0"/>
                    <a:pt x="2987" y="0"/>
                  </a:cubicBezTo>
                  <a:close/>
                </a:path>
              </a:pathLst>
            </a:custGeom>
            <a:solidFill>
              <a:srgbClr val="242424">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37" name="Google Shape;1337;p32"/>
            <p:cNvSpPr/>
            <p:nvPr/>
          </p:nvSpPr>
          <p:spPr>
            <a:xfrm>
              <a:off x="5936750" y="2440875"/>
              <a:ext cx="493825" cy="529850"/>
            </a:xfrm>
            <a:custGeom>
              <a:avLst/>
              <a:gdLst/>
              <a:ahLst/>
              <a:cxnLst/>
              <a:rect l="l" t="t" r="r" b="b"/>
              <a:pathLst>
                <a:path w="19753" h="21194" extrusionOk="0">
                  <a:moveTo>
                    <a:pt x="10232" y="0"/>
                  </a:moveTo>
                  <a:cubicBezTo>
                    <a:pt x="9924" y="0"/>
                    <a:pt x="9607" y="11"/>
                    <a:pt x="9281" y="33"/>
                  </a:cubicBezTo>
                  <a:cubicBezTo>
                    <a:pt x="2923" y="464"/>
                    <a:pt x="0" y="3795"/>
                    <a:pt x="318" y="10269"/>
                  </a:cubicBezTo>
                  <a:cubicBezTo>
                    <a:pt x="635" y="16743"/>
                    <a:pt x="5564" y="21153"/>
                    <a:pt x="11704" y="21193"/>
                  </a:cubicBezTo>
                  <a:cubicBezTo>
                    <a:pt x="11738" y="21193"/>
                    <a:pt x="11773" y="21194"/>
                    <a:pt x="11808" y="21194"/>
                  </a:cubicBezTo>
                  <a:cubicBezTo>
                    <a:pt x="13406" y="21194"/>
                    <a:pt x="15063" y="20934"/>
                    <a:pt x="16450" y="20099"/>
                  </a:cubicBezTo>
                  <a:cubicBezTo>
                    <a:pt x="17965" y="19183"/>
                    <a:pt x="18896" y="17653"/>
                    <a:pt x="19323" y="15962"/>
                  </a:cubicBezTo>
                  <a:cubicBezTo>
                    <a:pt x="19620" y="14792"/>
                    <a:pt x="19753" y="13551"/>
                    <a:pt x="19586" y="12352"/>
                  </a:cubicBezTo>
                  <a:cubicBezTo>
                    <a:pt x="19464" y="11493"/>
                    <a:pt x="19261" y="10644"/>
                    <a:pt x="19019" y="9809"/>
                  </a:cubicBezTo>
                  <a:cubicBezTo>
                    <a:pt x="19004" y="9752"/>
                    <a:pt x="18943" y="9638"/>
                    <a:pt x="18951" y="9578"/>
                  </a:cubicBezTo>
                  <a:cubicBezTo>
                    <a:pt x="19511" y="5235"/>
                    <a:pt x="17031" y="0"/>
                    <a:pt x="10232"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38" name="Google Shape;1338;p32"/>
            <p:cNvSpPr/>
            <p:nvPr/>
          </p:nvSpPr>
          <p:spPr>
            <a:xfrm>
              <a:off x="5938350" y="2575875"/>
              <a:ext cx="452575" cy="395000"/>
            </a:xfrm>
            <a:custGeom>
              <a:avLst/>
              <a:gdLst/>
              <a:ahLst/>
              <a:cxnLst/>
              <a:rect l="l" t="t" r="r" b="b"/>
              <a:pathLst>
                <a:path w="18103" h="15800" extrusionOk="0">
                  <a:moveTo>
                    <a:pt x="2044" y="1"/>
                  </a:moveTo>
                  <a:lnTo>
                    <a:pt x="235" y="3476"/>
                  </a:lnTo>
                  <a:cubicBezTo>
                    <a:pt x="0" y="11047"/>
                    <a:pt x="5069" y="15799"/>
                    <a:pt x="12010" y="15799"/>
                  </a:cubicBezTo>
                  <a:cubicBezTo>
                    <a:pt x="12050" y="15799"/>
                    <a:pt x="12090" y="15799"/>
                    <a:pt x="12130" y="15799"/>
                  </a:cubicBezTo>
                  <a:cubicBezTo>
                    <a:pt x="14028" y="15784"/>
                    <a:pt x="16770" y="14982"/>
                    <a:pt x="18102" y="13150"/>
                  </a:cubicBezTo>
                  <a:lnTo>
                    <a:pt x="18102" y="13150"/>
                  </a:lnTo>
                  <a:cubicBezTo>
                    <a:pt x="18064" y="13162"/>
                    <a:pt x="18065" y="13162"/>
                    <a:pt x="18065" y="13162"/>
                  </a:cubicBezTo>
                  <a:cubicBezTo>
                    <a:pt x="18065" y="13162"/>
                    <a:pt x="18065" y="13162"/>
                    <a:pt x="18026" y="13175"/>
                  </a:cubicBezTo>
                  <a:cubicBezTo>
                    <a:pt x="16478" y="13690"/>
                    <a:pt x="15075" y="13918"/>
                    <a:pt x="13805" y="13918"/>
                  </a:cubicBezTo>
                  <a:cubicBezTo>
                    <a:pt x="3889" y="13918"/>
                    <a:pt x="2044" y="1"/>
                    <a:pt x="2044" y="1"/>
                  </a:cubicBezTo>
                  <a:close/>
                </a:path>
              </a:pathLst>
            </a:custGeom>
            <a:solidFill>
              <a:srgbClr val="242424">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39" name="Google Shape;1339;p32"/>
            <p:cNvSpPr/>
            <p:nvPr/>
          </p:nvSpPr>
          <p:spPr>
            <a:xfrm>
              <a:off x="6310575" y="2571125"/>
              <a:ext cx="52900" cy="25075"/>
            </a:xfrm>
            <a:custGeom>
              <a:avLst/>
              <a:gdLst/>
              <a:ahLst/>
              <a:cxnLst/>
              <a:rect l="l" t="t" r="r" b="b"/>
              <a:pathLst>
                <a:path w="2116" h="1003" extrusionOk="0">
                  <a:moveTo>
                    <a:pt x="1096" y="1"/>
                  </a:moveTo>
                  <a:cubicBezTo>
                    <a:pt x="1047" y="1"/>
                    <a:pt x="996" y="3"/>
                    <a:pt x="942" y="7"/>
                  </a:cubicBezTo>
                  <a:cubicBezTo>
                    <a:pt x="465" y="41"/>
                    <a:pt x="220" y="324"/>
                    <a:pt x="95" y="579"/>
                  </a:cubicBezTo>
                  <a:cubicBezTo>
                    <a:pt x="1" y="773"/>
                    <a:pt x="140" y="1002"/>
                    <a:pt x="352" y="1002"/>
                  </a:cubicBezTo>
                  <a:cubicBezTo>
                    <a:pt x="354" y="1002"/>
                    <a:pt x="355" y="1002"/>
                    <a:pt x="357" y="1002"/>
                  </a:cubicBezTo>
                  <a:cubicBezTo>
                    <a:pt x="925" y="989"/>
                    <a:pt x="1925" y="938"/>
                    <a:pt x="2006" y="736"/>
                  </a:cubicBezTo>
                  <a:cubicBezTo>
                    <a:pt x="2115" y="470"/>
                    <a:pt x="1867" y="1"/>
                    <a:pt x="109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40" name="Google Shape;1340;p32"/>
            <p:cNvSpPr/>
            <p:nvPr/>
          </p:nvSpPr>
          <p:spPr>
            <a:xfrm>
              <a:off x="6115250" y="2610050"/>
              <a:ext cx="46300" cy="33650"/>
            </a:xfrm>
            <a:custGeom>
              <a:avLst/>
              <a:gdLst/>
              <a:ahLst/>
              <a:cxnLst/>
              <a:rect l="l" t="t" r="r" b="b"/>
              <a:pathLst>
                <a:path w="1852" h="1346" extrusionOk="0">
                  <a:moveTo>
                    <a:pt x="1241" y="1"/>
                  </a:moveTo>
                  <a:cubicBezTo>
                    <a:pt x="1063" y="1"/>
                    <a:pt x="847" y="50"/>
                    <a:pt x="598" y="173"/>
                  </a:cubicBezTo>
                  <a:cubicBezTo>
                    <a:pt x="170" y="384"/>
                    <a:pt x="43" y="739"/>
                    <a:pt x="16" y="1024"/>
                  </a:cubicBezTo>
                  <a:cubicBezTo>
                    <a:pt x="1" y="1204"/>
                    <a:pt x="141" y="1346"/>
                    <a:pt x="300" y="1346"/>
                  </a:cubicBezTo>
                  <a:cubicBezTo>
                    <a:pt x="336" y="1346"/>
                    <a:pt x="373" y="1339"/>
                    <a:pt x="410" y="1323"/>
                  </a:cubicBezTo>
                  <a:cubicBezTo>
                    <a:pt x="930" y="1097"/>
                    <a:pt x="1841" y="675"/>
                    <a:pt x="1846" y="454"/>
                  </a:cubicBezTo>
                  <a:cubicBezTo>
                    <a:pt x="1852" y="243"/>
                    <a:pt x="1638" y="1"/>
                    <a:pt x="124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41" name="Google Shape;1341;p32"/>
            <p:cNvSpPr/>
            <p:nvPr/>
          </p:nvSpPr>
          <p:spPr>
            <a:xfrm>
              <a:off x="6167725" y="2765325"/>
              <a:ext cx="96125" cy="44175"/>
            </a:xfrm>
            <a:custGeom>
              <a:avLst/>
              <a:gdLst/>
              <a:ahLst/>
              <a:cxnLst/>
              <a:rect l="l" t="t" r="r" b="b"/>
              <a:pathLst>
                <a:path w="3845" h="1767" extrusionOk="0">
                  <a:moveTo>
                    <a:pt x="165" y="1"/>
                  </a:moveTo>
                  <a:cubicBezTo>
                    <a:pt x="144" y="1"/>
                    <a:pt x="121" y="6"/>
                    <a:pt x="101" y="16"/>
                  </a:cubicBezTo>
                  <a:cubicBezTo>
                    <a:pt x="29" y="54"/>
                    <a:pt x="0" y="141"/>
                    <a:pt x="36" y="214"/>
                  </a:cubicBezTo>
                  <a:cubicBezTo>
                    <a:pt x="46" y="233"/>
                    <a:pt x="830" y="1766"/>
                    <a:pt x="2506" y="1766"/>
                  </a:cubicBezTo>
                  <a:cubicBezTo>
                    <a:pt x="2871" y="1766"/>
                    <a:pt x="3278" y="1694"/>
                    <a:pt x="3726" y="1517"/>
                  </a:cubicBezTo>
                  <a:cubicBezTo>
                    <a:pt x="3804" y="1491"/>
                    <a:pt x="3844" y="1403"/>
                    <a:pt x="3814" y="1325"/>
                  </a:cubicBezTo>
                  <a:cubicBezTo>
                    <a:pt x="3791" y="1267"/>
                    <a:pt x="3736" y="1232"/>
                    <a:pt x="3678" y="1232"/>
                  </a:cubicBezTo>
                  <a:cubicBezTo>
                    <a:pt x="3658" y="1232"/>
                    <a:pt x="3639" y="1236"/>
                    <a:pt x="3620" y="1244"/>
                  </a:cubicBezTo>
                  <a:cubicBezTo>
                    <a:pt x="3204" y="1407"/>
                    <a:pt x="2829" y="1474"/>
                    <a:pt x="2496" y="1474"/>
                  </a:cubicBezTo>
                  <a:cubicBezTo>
                    <a:pt x="1014" y="1474"/>
                    <a:pt x="333" y="151"/>
                    <a:pt x="298" y="83"/>
                  </a:cubicBezTo>
                  <a:cubicBezTo>
                    <a:pt x="273" y="31"/>
                    <a:pt x="220" y="1"/>
                    <a:pt x="16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42" name="Google Shape;1342;p32"/>
            <p:cNvSpPr/>
            <p:nvPr/>
          </p:nvSpPr>
          <p:spPr>
            <a:xfrm>
              <a:off x="6142300" y="2656000"/>
              <a:ext cx="24025" cy="33750"/>
            </a:xfrm>
            <a:custGeom>
              <a:avLst/>
              <a:gdLst/>
              <a:ahLst/>
              <a:cxnLst/>
              <a:rect l="l" t="t" r="r" b="b"/>
              <a:pathLst>
                <a:path w="961" h="1350" extrusionOk="0">
                  <a:moveTo>
                    <a:pt x="504" y="1"/>
                  </a:moveTo>
                  <a:cubicBezTo>
                    <a:pt x="262" y="1"/>
                    <a:pt x="49" y="284"/>
                    <a:pt x="25" y="646"/>
                  </a:cubicBezTo>
                  <a:cubicBezTo>
                    <a:pt x="0" y="1016"/>
                    <a:pt x="185" y="1332"/>
                    <a:pt x="434" y="1349"/>
                  </a:cubicBezTo>
                  <a:cubicBezTo>
                    <a:pt x="441" y="1349"/>
                    <a:pt x="448" y="1349"/>
                    <a:pt x="455" y="1349"/>
                  </a:cubicBezTo>
                  <a:cubicBezTo>
                    <a:pt x="697" y="1349"/>
                    <a:pt x="909" y="1068"/>
                    <a:pt x="933" y="707"/>
                  </a:cubicBezTo>
                  <a:cubicBezTo>
                    <a:pt x="960" y="334"/>
                    <a:pt x="774" y="19"/>
                    <a:pt x="525" y="2"/>
                  </a:cubicBezTo>
                  <a:cubicBezTo>
                    <a:pt x="518" y="1"/>
                    <a:pt x="511" y="1"/>
                    <a:pt x="504" y="1"/>
                  </a:cubicBezTo>
                  <a:close/>
                </a:path>
              </a:pathLst>
            </a:custGeom>
            <a:solidFill>
              <a:srgbClr val="19191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43" name="Google Shape;1343;p32"/>
            <p:cNvSpPr/>
            <p:nvPr/>
          </p:nvSpPr>
          <p:spPr>
            <a:xfrm>
              <a:off x="6333225" y="2654675"/>
              <a:ext cx="23950" cy="33750"/>
            </a:xfrm>
            <a:custGeom>
              <a:avLst/>
              <a:gdLst/>
              <a:ahLst/>
              <a:cxnLst/>
              <a:rect l="l" t="t" r="r" b="b"/>
              <a:pathLst>
                <a:path w="958" h="1350" extrusionOk="0">
                  <a:moveTo>
                    <a:pt x="503" y="1"/>
                  </a:moveTo>
                  <a:cubicBezTo>
                    <a:pt x="261" y="1"/>
                    <a:pt x="49" y="282"/>
                    <a:pt x="25" y="644"/>
                  </a:cubicBezTo>
                  <a:cubicBezTo>
                    <a:pt x="0" y="1016"/>
                    <a:pt x="185" y="1331"/>
                    <a:pt x="434" y="1349"/>
                  </a:cubicBezTo>
                  <a:cubicBezTo>
                    <a:pt x="441" y="1349"/>
                    <a:pt x="448" y="1349"/>
                    <a:pt x="455" y="1349"/>
                  </a:cubicBezTo>
                  <a:cubicBezTo>
                    <a:pt x="697" y="1349"/>
                    <a:pt x="909" y="1066"/>
                    <a:pt x="933" y="704"/>
                  </a:cubicBezTo>
                  <a:cubicBezTo>
                    <a:pt x="958" y="334"/>
                    <a:pt x="774" y="17"/>
                    <a:pt x="525" y="1"/>
                  </a:cubicBezTo>
                  <a:cubicBezTo>
                    <a:pt x="518" y="1"/>
                    <a:pt x="510" y="1"/>
                    <a:pt x="503" y="1"/>
                  </a:cubicBezTo>
                  <a:close/>
                </a:path>
              </a:pathLst>
            </a:custGeom>
            <a:solidFill>
              <a:srgbClr val="19191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44" name="Google Shape;1344;p32"/>
            <p:cNvSpPr/>
            <p:nvPr/>
          </p:nvSpPr>
          <p:spPr>
            <a:xfrm>
              <a:off x="6051325" y="3041800"/>
              <a:ext cx="233425" cy="329750"/>
            </a:xfrm>
            <a:custGeom>
              <a:avLst/>
              <a:gdLst/>
              <a:ahLst/>
              <a:cxnLst/>
              <a:rect l="l" t="t" r="r" b="b"/>
              <a:pathLst>
                <a:path w="9337" h="13190" extrusionOk="0">
                  <a:moveTo>
                    <a:pt x="1" y="1"/>
                  </a:moveTo>
                  <a:lnTo>
                    <a:pt x="7924" y="13190"/>
                  </a:lnTo>
                  <a:lnTo>
                    <a:pt x="9336" y="1"/>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45" name="Google Shape;1345;p32"/>
            <p:cNvSpPr/>
            <p:nvPr/>
          </p:nvSpPr>
          <p:spPr>
            <a:xfrm>
              <a:off x="6396025" y="3210300"/>
              <a:ext cx="33075" cy="51100"/>
            </a:xfrm>
            <a:custGeom>
              <a:avLst/>
              <a:gdLst/>
              <a:ahLst/>
              <a:cxnLst/>
              <a:rect l="l" t="t" r="r" b="b"/>
              <a:pathLst>
                <a:path w="1323" h="2044" extrusionOk="0">
                  <a:moveTo>
                    <a:pt x="1051" y="1"/>
                  </a:moveTo>
                  <a:cubicBezTo>
                    <a:pt x="1048" y="1"/>
                    <a:pt x="1046" y="1"/>
                    <a:pt x="1043" y="1"/>
                  </a:cubicBezTo>
                  <a:lnTo>
                    <a:pt x="217" y="25"/>
                  </a:lnTo>
                  <a:cubicBezTo>
                    <a:pt x="95" y="29"/>
                    <a:pt x="0" y="130"/>
                    <a:pt x="4" y="250"/>
                  </a:cubicBezTo>
                  <a:lnTo>
                    <a:pt x="57" y="2043"/>
                  </a:lnTo>
                  <a:lnTo>
                    <a:pt x="1323" y="2007"/>
                  </a:lnTo>
                  <a:lnTo>
                    <a:pt x="1270" y="213"/>
                  </a:lnTo>
                  <a:cubicBezTo>
                    <a:pt x="1266" y="94"/>
                    <a:pt x="1169" y="1"/>
                    <a:pt x="105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46" name="Google Shape;1346;p32"/>
            <p:cNvSpPr/>
            <p:nvPr/>
          </p:nvSpPr>
          <p:spPr>
            <a:xfrm>
              <a:off x="6303625" y="3257525"/>
              <a:ext cx="226375" cy="334600"/>
            </a:xfrm>
            <a:custGeom>
              <a:avLst/>
              <a:gdLst/>
              <a:ahLst/>
              <a:cxnLst/>
              <a:rect l="l" t="t" r="r" b="b"/>
              <a:pathLst>
                <a:path w="9055" h="13384" extrusionOk="0">
                  <a:moveTo>
                    <a:pt x="4436" y="0"/>
                  </a:moveTo>
                  <a:cubicBezTo>
                    <a:pt x="4391" y="0"/>
                    <a:pt x="4347" y="1"/>
                    <a:pt x="4302" y="2"/>
                  </a:cubicBezTo>
                  <a:cubicBezTo>
                    <a:pt x="1895" y="73"/>
                    <a:pt x="0" y="2077"/>
                    <a:pt x="65" y="4485"/>
                  </a:cubicBezTo>
                  <a:lnTo>
                    <a:pt x="323" y="13241"/>
                  </a:lnTo>
                  <a:cubicBezTo>
                    <a:pt x="325" y="13321"/>
                    <a:pt x="390" y="13383"/>
                    <a:pt x="470" y="13383"/>
                  </a:cubicBezTo>
                  <a:lnTo>
                    <a:pt x="474" y="13383"/>
                  </a:lnTo>
                  <a:cubicBezTo>
                    <a:pt x="553" y="13381"/>
                    <a:pt x="618" y="13313"/>
                    <a:pt x="616" y="13233"/>
                  </a:cubicBezTo>
                  <a:lnTo>
                    <a:pt x="358" y="4475"/>
                  </a:lnTo>
                  <a:cubicBezTo>
                    <a:pt x="291" y="2227"/>
                    <a:pt x="2062" y="350"/>
                    <a:pt x="4310" y="284"/>
                  </a:cubicBezTo>
                  <a:cubicBezTo>
                    <a:pt x="4351" y="282"/>
                    <a:pt x="4392" y="282"/>
                    <a:pt x="4433" y="282"/>
                  </a:cubicBezTo>
                  <a:cubicBezTo>
                    <a:pt x="6628" y="282"/>
                    <a:pt x="8437" y="2027"/>
                    <a:pt x="8502" y="4236"/>
                  </a:cubicBezTo>
                  <a:lnTo>
                    <a:pt x="8760" y="12994"/>
                  </a:lnTo>
                  <a:cubicBezTo>
                    <a:pt x="8764" y="13074"/>
                    <a:pt x="8831" y="13136"/>
                    <a:pt x="8910" y="13136"/>
                  </a:cubicBezTo>
                  <a:cubicBezTo>
                    <a:pt x="8992" y="13132"/>
                    <a:pt x="9055" y="13066"/>
                    <a:pt x="9053" y="12984"/>
                  </a:cubicBezTo>
                  <a:lnTo>
                    <a:pt x="8796" y="4228"/>
                  </a:lnTo>
                  <a:cubicBezTo>
                    <a:pt x="8720" y="1865"/>
                    <a:pt x="6782" y="0"/>
                    <a:pt x="44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47" name="Google Shape;1347;p32"/>
            <p:cNvSpPr/>
            <p:nvPr/>
          </p:nvSpPr>
          <p:spPr>
            <a:xfrm>
              <a:off x="6305675" y="3332000"/>
              <a:ext cx="224000" cy="242200"/>
            </a:xfrm>
            <a:custGeom>
              <a:avLst/>
              <a:gdLst/>
              <a:ahLst/>
              <a:cxnLst/>
              <a:rect l="l" t="t" r="r" b="b"/>
              <a:pathLst>
                <a:path w="8960" h="9688" extrusionOk="0">
                  <a:moveTo>
                    <a:pt x="4441" y="1"/>
                  </a:moveTo>
                  <a:cubicBezTo>
                    <a:pt x="4397" y="1"/>
                    <a:pt x="4352" y="1"/>
                    <a:pt x="4308" y="3"/>
                  </a:cubicBezTo>
                  <a:cubicBezTo>
                    <a:pt x="1898" y="73"/>
                    <a:pt x="0" y="2085"/>
                    <a:pt x="72" y="4495"/>
                  </a:cubicBezTo>
                  <a:lnTo>
                    <a:pt x="219" y="9477"/>
                  </a:lnTo>
                  <a:cubicBezTo>
                    <a:pt x="222" y="9557"/>
                    <a:pt x="287" y="9620"/>
                    <a:pt x="365" y="9620"/>
                  </a:cubicBezTo>
                  <a:cubicBezTo>
                    <a:pt x="366" y="9620"/>
                    <a:pt x="368" y="9619"/>
                    <a:pt x="369" y="9619"/>
                  </a:cubicBezTo>
                  <a:cubicBezTo>
                    <a:pt x="451" y="9618"/>
                    <a:pt x="513" y="9551"/>
                    <a:pt x="511" y="9469"/>
                  </a:cubicBezTo>
                  <a:lnTo>
                    <a:pt x="365" y="4487"/>
                  </a:lnTo>
                  <a:cubicBezTo>
                    <a:pt x="298" y="2237"/>
                    <a:pt x="2068" y="362"/>
                    <a:pt x="4317" y="295"/>
                  </a:cubicBezTo>
                  <a:cubicBezTo>
                    <a:pt x="4358" y="294"/>
                    <a:pt x="4399" y="294"/>
                    <a:pt x="4440" y="294"/>
                  </a:cubicBezTo>
                  <a:cubicBezTo>
                    <a:pt x="6633" y="294"/>
                    <a:pt x="8444" y="2039"/>
                    <a:pt x="8509" y="4248"/>
                  </a:cubicBezTo>
                  <a:lnTo>
                    <a:pt x="8665" y="9545"/>
                  </a:lnTo>
                  <a:cubicBezTo>
                    <a:pt x="8667" y="9625"/>
                    <a:pt x="8731" y="9688"/>
                    <a:pt x="8811" y="9688"/>
                  </a:cubicBezTo>
                  <a:lnTo>
                    <a:pt x="8815" y="9688"/>
                  </a:lnTo>
                  <a:cubicBezTo>
                    <a:pt x="8897" y="9686"/>
                    <a:pt x="8959" y="9619"/>
                    <a:pt x="8958" y="9538"/>
                  </a:cubicBezTo>
                  <a:lnTo>
                    <a:pt x="8802" y="4238"/>
                  </a:lnTo>
                  <a:cubicBezTo>
                    <a:pt x="8733" y="1871"/>
                    <a:pt x="6793" y="1"/>
                    <a:pt x="44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48" name="Google Shape;1348;p32"/>
            <p:cNvSpPr/>
            <p:nvPr/>
          </p:nvSpPr>
          <p:spPr>
            <a:xfrm>
              <a:off x="6486425" y="3547900"/>
              <a:ext cx="56650" cy="79150"/>
            </a:xfrm>
            <a:custGeom>
              <a:avLst/>
              <a:gdLst/>
              <a:ahLst/>
              <a:cxnLst/>
              <a:rect l="l" t="t" r="r" b="b"/>
              <a:pathLst>
                <a:path w="2266" h="3166" extrusionOk="0">
                  <a:moveTo>
                    <a:pt x="1112" y="1"/>
                  </a:moveTo>
                  <a:cubicBezTo>
                    <a:pt x="1104" y="1"/>
                    <a:pt x="1095" y="1"/>
                    <a:pt x="1087" y="1"/>
                  </a:cubicBezTo>
                  <a:cubicBezTo>
                    <a:pt x="475" y="18"/>
                    <a:pt x="0" y="742"/>
                    <a:pt x="25" y="1616"/>
                  </a:cubicBezTo>
                  <a:cubicBezTo>
                    <a:pt x="51" y="2477"/>
                    <a:pt x="555" y="3165"/>
                    <a:pt x="1156" y="3165"/>
                  </a:cubicBezTo>
                  <a:cubicBezTo>
                    <a:pt x="1164" y="3165"/>
                    <a:pt x="1172" y="3165"/>
                    <a:pt x="1180" y="3165"/>
                  </a:cubicBezTo>
                  <a:cubicBezTo>
                    <a:pt x="1792" y="3148"/>
                    <a:pt x="2265" y="2424"/>
                    <a:pt x="2241" y="1550"/>
                  </a:cubicBezTo>
                  <a:cubicBezTo>
                    <a:pt x="2214" y="689"/>
                    <a:pt x="1711" y="1"/>
                    <a:pt x="11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49" name="Google Shape;1349;p32"/>
            <p:cNvSpPr/>
            <p:nvPr/>
          </p:nvSpPr>
          <p:spPr>
            <a:xfrm>
              <a:off x="6303000" y="3553700"/>
              <a:ext cx="56700" cy="79150"/>
            </a:xfrm>
            <a:custGeom>
              <a:avLst/>
              <a:gdLst/>
              <a:ahLst/>
              <a:cxnLst/>
              <a:rect l="l" t="t" r="r" b="b"/>
              <a:pathLst>
                <a:path w="2268" h="3166" extrusionOk="0">
                  <a:moveTo>
                    <a:pt x="1112" y="1"/>
                  </a:moveTo>
                  <a:cubicBezTo>
                    <a:pt x="1104" y="1"/>
                    <a:pt x="1096" y="1"/>
                    <a:pt x="1088" y="1"/>
                  </a:cubicBezTo>
                  <a:cubicBezTo>
                    <a:pt x="476" y="18"/>
                    <a:pt x="1" y="742"/>
                    <a:pt x="27" y="1616"/>
                  </a:cubicBezTo>
                  <a:cubicBezTo>
                    <a:pt x="52" y="2477"/>
                    <a:pt x="555" y="3165"/>
                    <a:pt x="1156" y="3165"/>
                  </a:cubicBezTo>
                  <a:cubicBezTo>
                    <a:pt x="1164" y="3165"/>
                    <a:pt x="1173" y="3165"/>
                    <a:pt x="1181" y="3165"/>
                  </a:cubicBezTo>
                  <a:cubicBezTo>
                    <a:pt x="1793" y="3146"/>
                    <a:pt x="2268" y="2424"/>
                    <a:pt x="2241" y="1550"/>
                  </a:cubicBezTo>
                  <a:cubicBezTo>
                    <a:pt x="2217" y="687"/>
                    <a:pt x="1713" y="1"/>
                    <a:pt x="11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50" name="Google Shape;1350;p32"/>
            <p:cNvSpPr/>
            <p:nvPr/>
          </p:nvSpPr>
          <p:spPr>
            <a:xfrm>
              <a:off x="6355300" y="3251550"/>
              <a:ext cx="118800" cy="31175"/>
            </a:xfrm>
            <a:custGeom>
              <a:avLst/>
              <a:gdLst/>
              <a:ahLst/>
              <a:cxnLst/>
              <a:rect l="l" t="t" r="r" b="b"/>
              <a:pathLst>
                <a:path w="4752" h="1247" extrusionOk="0">
                  <a:moveTo>
                    <a:pt x="2363" y="0"/>
                  </a:moveTo>
                  <a:cubicBezTo>
                    <a:pt x="1638" y="0"/>
                    <a:pt x="913" y="172"/>
                    <a:pt x="250" y="515"/>
                  </a:cubicBezTo>
                  <a:cubicBezTo>
                    <a:pt x="69" y="612"/>
                    <a:pt x="1" y="836"/>
                    <a:pt x="96" y="1017"/>
                  </a:cubicBezTo>
                  <a:cubicBezTo>
                    <a:pt x="162" y="1145"/>
                    <a:pt x="293" y="1219"/>
                    <a:pt x="429" y="1219"/>
                  </a:cubicBezTo>
                  <a:cubicBezTo>
                    <a:pt x="485" y="1219"/>
                    <a:pt x="542" y="1207"/>
                    <a:pt x="596" y="1180"/>
                  </a:cubicBezTo>
                  <a:cubicBezTo>
                    <a:pt x="1150" y="894"/>
                    <a:pt x="1756" y="751"/>
                    <a:pt x="2363" y="751"/>
                  </a:cubicBezTo>
                  <a:cubicBezTo>
                    <a:pt x="2985" y="751"/>
                    <a:pt x="3608" y="902"/>
                    <a:pt x="4174" y="1203"/>
                  </a:cubicBezTo>
                  <a:cubicBezTo>
                    <a:pt x="4227" y="1232"/>
                    <a:pt x="4286" y="1246"/>
                    <a:pt x="4347" y="1246"/>
                  </a:cubicBezTo>
                  <a:cubicBezTo>
                    <a:pt x="4357" y="1246"/>
                    <a:pt x="4368" y="1245"/>
                    <a:pt x="4379" y="1245"/>
                  </a:cubicBezTo>
                  <a:lnTo>
                    <a:pt x="4379" y="1245"/>
                  </a:lnTo>
                  <a:lnTo>
                    <a:pt x="4377" y="1246"/>
                  </a:lnTo>
                  <a:cubicBezTo>
                    <a:pt x="4544" y="1233"/>
                    <a:pt x="4683" y="1113"/>
                    <a:pt x="4717" y="950"/>
                  </a:cubicBezTo>
                  <a:cubicBezTo>
                    <a:pt x="4751" y="787"/>
                    <a:pt x="4673" y="619"/>
                    <a:pt x="4527" y="542"/>
                  </a:cubicBezTo>
                  <a:cubicBezTo>
                    <a:pt x="3851" y="181"/>
                    <a:pt x="3107" y="0"/>
                    <a:pt x="236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51" name="Google Shape;1351;p32"/>
            <p:cNvSpPr/>
            <p:nvPr/>
          </p:nvSpPr>
          <p:spPr>
            <a:xfrm>
              <a:off x="6083675" y="2927275"/>
              <a:ext cx="205050" cy="46575"/>
            </a:xfrm>
            <a:custGeom>
              <a:avLst/>
              <a:gdLst/>
              <a:ahLst/>
              <a:cxnLst/>
              <a:rect l="l" t="t" r="r" b="b"/>
              <a:pathLst>
                <a:path w="8202" h="1863" extrusionOk="0">
                  <a:moveTo>
                    <a:pt x="170" y="0"/>
                  </a:moveTo>
                  <a:cubicBezTo>
                    <a:pt x="121" y="0"/>
                    <a:pt x="74" y="24"/>
                    <a:pt x="46" y="69"/>
                  </a:cubicBezTo>
                  <a:cubicBezTo>
                    <a:pt x="1" y="139"/>
                    <a:pt x="25" y="232"/>
                    <a:pt x="98" y="274"/>
                  </a:cubicBezTo>
                  <a:cubicBezTo>
                    <a:pt x="2174" y="1572"/>
                    <a:pt x="4384" y="1863"/>
                    <a:pt x="5952" y="1863"/>
                  </a:cubicBezTo>
                  <a:cubicBezTo>
                    <a:pt x="7212" y="1863"/>
                    <a:pt x="8055" y="1675"/>
                    <a:pt x="8074" y="1669"/>
                  </a:cubicBezTo>
                  <a:cubicBezTo>
                    <a:pt x="8152" y="1652"/>
                    <a:pt x="8202" y="1572"/>
                    <a:pt x="8183" y="1494"/>
                  </a:cubicBezTo>
                  <a:cubicBezTo>
                    <a:pt x="8168" y="1427"/>
                    <a:pt x="8106" y="1380"/>
                    <a:pt x="8039" y="1380"/>
                  </a:cubicBezTo>
                  <a:cubicBezTo>
                    <a:pt x="8029" y="1380"/>
                    <a:pt x="8018" y="1382"/>
                    <a:pt x="8008" y="1384"/>
                  </a:cubicBezTo>
                  <a:cubicBezTo>
                    <a:pt x="7990" y="1388"/>
                    <a:pt x="7172" y="1571"/>
                    <a:pt x="5948" y="1571"/>
                  </a:cubicBezTo>
                  <a:cubicBezTo>
                    <a:pt x="4424" y="1571"/>
                    <a:pt x="2272" y="1288"/>
                    <a:pt x="251" y="25"/>
                  </a:cubicBezTo>
                  <a:cubicBezTo>
                    <a:pt x="226" y="8"/>
                    <a:pt x="198" y="0"/>
                    <a:pt x="170" y="0"/>
                  </a:cubicBezTo>
                  <a:close/>
                </a:path>
              </a:pathLst>
            </a:custGeom>
            <a:solidFill>
              <a:srgbClr val="19191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52" name="Google Shape;1352;p32"/>
            <p:cNvSpPr/>
            <p:nvPr/>
          </p:nvSpPr>
          <p:spPr>
            <a:xfrm>
              <a:off x="6269125" y="2637550"/>
              <a:ext cx="59075" cy="122350"/>
            </a:xfrm>
            <a:custGeom>
              <a:avLst/>
              <a:gdLst/>
              <a:ahLst/>
              <a:cxnLst/>
              <a:rect l="l" t="t" r="r" b="b"/>
              <a:pathLst>
                <a:path w="2363" h="4894" extrusionOk="0">
                  <a:moveTo>
                    <a:pt x="415" y="0"/>
                  </a:moveTo>
                  <a:lnTo>
                    <a:pt x="1" y="4872"/>
                  </a:lnTo>
                  <a:cubicBezTo>
                    <a:pt x="51" y="4886"/>
                    <a:pt x="107" y="4893"/>
                    <a:pt x="166" y="4893"/>
                  </a:cubicBezTo>
                  <a:cubicBezTo>
                    <a:pt x="892" y="4893"/>
                    <a:pt x="2237" y="3912"/>
                    <a:pt x="2306" y="3305"/>
                  </a:cubicBezTo>
                  <a:cubicBezTo>
                    <a:pt x="2363" y="2792"/>
                    <a:pt x="523" y="610"/>
                    <a:pt x="415"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53" name="Google Shape;1353;p32"/>
            <p:cNvSpPr/>
            <p:nvPr/>
          </p:nvSpPr>
          <p:spPr>
            <a:xfrm>
              <a:off x="6265050" y="2633875"/>
              <a:ext cx="66200" cy="129675"/>
            </a:xfrm>
            <a:custGeom>
              <a:avLst/>
              <a:gdLst/>
              <a:ahLst/>
              <a:cxnLst/>
              <a:rect l="l" t="t" r="r" b="b"/>
              <a:pathLst>
                <a:path w="2648" h="5187" extrusionOk="0">
                  <a:moveTo>
                    <a:pt x="581" y="0"/>
                  </a:moveTo>
                  <a:cubicBezTo>
                    <a:pt x="572" y="0"/>
                    <a:pt x="563" y="1"/>
                    <a:pt x="553" y="3"/>
                  </a:cubicBezTo>
                  <a:cubicBezTo>
                    <a:pt x="474" y="16"/>
                    <a:pt x="420" y="92"/>
                    <a:pt x="436" y="172"/>
                  </a:cubicBezTo>
                  <a:cubicBezTo>
                    <a:pt x="489" y="488"/>
                    <a:pt x="897" y="1084"/>
                    <a:pt x="1369" y="1778"/>
                  </a:cubicBezTo>
                  <a:cubicBezTo>
                    <a:pt x="1781" y="2384"/>
                    <a:pt x="2345" y="3216"/>
                    <a:pt x="2323" y="3437"/>
                  </a:cubicBezTo>
                  <a:cubicBezTo>
                    <a:pt x="2294" y="3695"/>
                    <a:pt x="1927" y="4111"/>
                    <a:pt x="1429" y="4446"/>
                  </a:cubicBezTo>
                  <a:cubicBezTo>
                    <a:pt x="1017" y="4725"/>
                    <a:pt x="597" y="4892"/>
                    <a:pt x="328" y="4892"/>
                  </a:cubicBezTo>
                  <a:cubicBezTo>
                    <a:pt x="281" y="4892"/>
                    <a:pt x="239" y="4887"/>
                    <a:pt x="202" y="4877"/>
                  </a:cubicBezTo>
                  <a:cubicBezTo>
                    <a:pt x="189" y="4873"/>
                    <a:pt x="176" y="4872"/>
                    <a:pt x="164" y="4872"/>
                  </a:cubicBezTo>
                  <a:cubicBezTo>
                    <a:pt x="99" y="4872"/>
                    <a:pt x="40" y="4914"/>
                    <a:pt x="21" y="4979"/>
                  </a:cubicBezTo>
                  <a:cubicBezTo>
                    <a:pt x="1" y="5057"/>
                    <a:pt x="46" y="5137"/>
                    <a:pt x="124" y="5160"/>
                  </a:cubicBezTo>
                  <a:cubicBezTo>
                    <a:pt x="191" y="5177"/>
                    <a:pt x="261" y="5187"/>
                    <a:pt x="331" y="5187"/>
                  </a:cubicBezTo>
                  <a:cubicBezTo>
                    <a:pt x="816" y="5187"/>
                    <a:pt x="1405" y="4816"/>
                    <a:pt x="1593" y="4689"/>
                  </a:cubicBezTo>
                  <a:cubicBezTo>
                    <a:pt x="2055" y="4377"/>
                    <a:pt x="2566" y="3893"/>
                    <a:pt x="2613" y="3469"/>
                  </a:cubicBezTo>
                  <a:cubicBezTo>
                    <a:pt x="2647" y="3163"/>
                    <a:pt x="2256" y="2562"/>
                    <a:pt x="1610" y="1612"/>
                  </a:cubicBezTo>
                  <a:cubicBezTo>
                    <a:pt x="1215" y="1033"/>
                    <a:pt x="768" y="374"/>
                    <a:pt x="723" y="121"/>
                  </a:cubicBezTo>
                  <a:cubicBezTo>
                    <a:pt x="711" y="50"/>
                    <a:pt x="650" y="0"/>
                    <a:pt x="5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54" name="Google Shape;1354;p32"/>
            <p:cNvSpPr/>
            <p:nvPr/>
          </p:nvSpPr>
          <p:spPr>
            <a:xfrm>
              <a:off x="5802700" y="3382925"/>
              <a:ext cx="64250" cy="344050"/>
            </a:xfrm>
            <a:custGeom>
              <a:avLst/>
              <a:gdLst/>
              <a:ahLst/>
              <a:cxnLst/>
              <a:rect l="l" t="t" r="r" b="b"/>
              <a:pathLst>
                <a:path w="2570" h="13762" extrusionOk="0">
                  <a:moveTo>
                    <a:pt x="168" y="0"/>
                  </a:moveTo>
                  <a:cubicBezTo>
                    <a:pt x="144" y="0"/>
                    <a:pt x="118" y="7"/>
                    <a:pt x="95" y="20"/>
                  </a:cubicBezTo>
                  <a:cubicBezTo>
                    <a:pt x="25" y="60"/>
                    <a:pt x="0" y="149"/>
                    <a:pt x="40" y="219"/>
                  </a:cubicBezTo>
                  <a:lnTo>
                    <a:pt x="2277" y="4153"/>
                  </a:lnTo>
                  <a:lnTo>
                    <a:pt x="2277" y="13615"/>
                  </a:lnTo>
                  <a:cubicBezTo>
                    <a:pt x="2277" y="13695"/>
                    <a:pt x="2341" y="13762"/>
                    <a:pt x="2423" y="13762"/>
                  </a:cubicBezTo>
                  <a:cubicBezTo>
                    <a:pt x="2503" y="13762"/>
                    <a:pt x="2569" y="13695"/>
                    <a:pt x="2569" y="13615"/>
                  </a:cubicBezTo>
                  <a:lnTo>
                    <a:pt x="2569" y="4075"/>
                  </a:lnTo>
                  <a:lnTo>
                    <a:pt x="295" y="75"/>
                  </a:lnTo>
                  <a:cubicBezTo>
                    <a:pt x="268" y="27"/>
                    <a:pt x="219" y="0"/>
                    <a:pt x="1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55" name="Google Shape;1355;p32"/>
            <p:cNvSpPr/>
            <p:nvPr/>
          </p:nvSpPr>
          <p:spPr>
            <a:xfrm>
              <a:off x="6558000" y="3357850"/>
              <a:ext cx="31200" cy="351075"/>
            </a:xfrm>
            <a:custGeom>
              <a:avLst/>
              <a:gdLst/>
              <a:ahLst/>
              <a:cxnLst/>
              <a:rect l="l" t="t" r="r" b="b"/>
              <a:pathLst>
                <a:path w="1248" h="14043" extrusionOk="0">
                  <a:moveTo>
                    <a:pt x="1082" y="0"/>
                  </a:moveTo>
                  <a:cubicBezTo>
                    <a:pt x="1020" y="0"/>
                    <a:pt x="963" y="39"/>
                    <a:pt x="941" y="101"/>
                  </a:cubicBezTo>
                  <a:lnTo>
                    <a:pt x="1" y="2820"/>
                  </a:lnTo>
                  <a:lnTo>
                    <a:pt x="1" y="13896"/>
                  </a:lnTo>
                  <a:cubicBezTo>
                    <a:pt x="1" y="13978"/>
                    <a:pt x="66" y="14043"/>
                    <a:pt x="147" y="14043"/>
                  </a:cubicBezTo>
                  <a:cubicBezTo>
                    <a:pt x="227" y="14043"/>
                    <a:pt x="294" y="13976"/>
                    <a:pt x="292" y="13896"/>
                  </a:cubicBezTo>
                  <a:lnTo>
                    <a:pt x="292" y="2870"/>
                  </a:lnTo>
                  <a:lnTo>
                    <a:pt x="1219" y="196"/>
                  </a:lnTo>
                  <a:cubicBezTo>
                    <a:pt x="1247" y="120"/>
                    <a:pt x="1206" y="35"/>
                    <a:pt x="1130" y="8"/>
                  </a:cubicBezTo>
                  <a:cubicBezTo>
                    <a:pt x="1114" y="3"/>
                    <a:pt x="1098" y="0"/>
                    <a:pt x="108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56" name="Google Shape;1356;p32"/>
            <p:cNvSpPr/>
            <p:nvPr/>
          </p:nvSpPr>
          <p:spPr>
            <a:xfrm>
              <a:off x="5605300" y="3624850"/>
              <a:ext cx="262025" cy="10825"/>
            </a:xfrm>
            <a:custGeom>
              <a:avLst/>
              <a:gdLst/>
              <a:ahLst/>
              <a:cxnLst/>
              <a:rect l="l" t="t" r="r" b="b"/>
              <a:pathLst>
                <a:path w="10481" h="433" extrusionOk="0">
                  <a:moveTo>
                    <a:pt x="153" y="1"/>
                  </a:moveTo>
                  <a:cubicBezTo>
                    <a:pt x="75" y="1"/>
                    <a:pt x="10" y="61"/>
                    <a:pt x="5" y="140"/>
                  </a:cubicBezTo>
                  <a:cubicBezTo>
                    <a:pt x="1" y="222"/>
                    <a:pt x="66" y="292"/>
                    <a:pt x="149" y="294"/>
                  </a:cubicBezTo>
                  <a:cubicBezTo>
                    <a:pt x="183" y="296"/>
                    <a:pt x="2566" y="433"/>
                    <a:pt x="5635" y="433"/>
                  </a:cubicBezTo>
                  <a:cubicBezTo>
                    <a:pt x="7108" y="433"/>
                    <a:pt x="8736" y="402"/>
                    <a:pt x="10338" y="309"/>
                  </a:cubicBezTo>
                  <a:cubicBezTo>
                    <a:pt x="10420" y="303"/>
                    <a:pt x="10480" y="235"/>
                    <a:pt x="10477" y="153"/>
                  </a:cubicBezTo>
                  <a:cubicBezTo>
                    <a:pt x="10471" y="76"/>
                    <a:pt x="10406" y="16"/>
                    <a:pt x="10330" y="16"/>
                  </a:cubicBezTo>
                  <a:cubicBezTo>
                    <a:pt x="10327" y="16"/>
                    <a:pt x="10325" y="16"/>
                    <a:pt x="10323" y="17"/>
                  </a:cubicBezTo>
                  <a:cubicBezTo>
                    <a:pt x="8727" y="108"/>
                    <a:pt x="7104" y="139"/>
                    <a:pt x="5638" y="139"/>
                  </a:cubicBezTo>
                  <a:cubicBezTo>
                    <a:pt x="2579" y="139"/>
                    <a:pt x="201" y="4"/>
                    <a:pt x="166" y="1"/>
                  </a:cubicBezTo>
                  <a:cubicBezTo>
                    <a:pt x="162" y="1"/>
                    <a:pt x="157" y="1"/>
                    <a:pt x="1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57" name="Google Shape;1357;p32"/>
            <p:cNvSpPr/>
            <p:nvPr/>
          </p:nvSpPr>
          <p:spPr>
            <a:xfrm>
              <a:off x="6562850" y="3594800"/>
              <a:ext cx="175700" cy="10000"/>
            </a:xfrm>
            <a:custGeom>
              <a:avLst/>
              <a:gdLst/>
              <a:ahLst/>
              <a:cxnLst/>
              <a:rect l="l" t="t" r="r" b="b"/>
              <a:pathLst>
                <a:path w="7028" h="400" extrusionOk="0">
                  <a:moveTo>
                    <a:pt x="146" y="0"/>
                  </a:moveTo>
                  <a:cubicBezTo>
                    <a:pt x="65" y="0"/>
                    <a:pt x="1" y="66"/>
                    <a:pt x="1" y="147"/>
                  </a:cubicBezTo>
                  <a:cubicBezTo>
                    <a:pt x="1" y="228"/>
                    <a:pt x="65" y="293"/>
                    <a:pt x="146" y="293"/>
                  </a:cubicBezTo>
                  <a:cubicBezTo>
                    <a:pt x="148" y="293"/>
                    <a:pt x="150" y="293"/>
                    <a:pt x="153" y="293"/>
                  </a:cubicBezTo>
                  <a:cubicBezTo>
                    <a:pt x="1954" y="293"/>
                    <a:pt x="6834" y="400"/>
                    <a:pt x="6881" y="400"/>
                  </a:cubicBezTo>
                  <a:lnTo>
                    <a:pt x="6885" y="400"/>
                  </a:lnTo>
                  <a:cubicBezTo>
                    <a:pt x="6963" y="398"/>
                    <a:pt x="7026" y="333"/>
                    <a:pt x="7028" y="255"/>
                  </a:cubicBezTo>
                  <a:cubicBezTo>
                    <a:pt x="7028" y="175"/>
                    <a:pt x="6967" y="111"/>
                    <a:pt x="6887" y="107"/>
                  </a:cubicBezTo>
                  <a:cubicBezTo>
                    <a:pt x="6839" y="105"/>
                    <a:pt x="1956" y="1"/>
                    <a:pt x="153" y="1"/>
                  </a:cubicBezTo>
                  <a:cubicBezTo>
                    <a:pt x="150" y="0"/>
                    <a:pt x="148" y="0"/>
                    <a:pt x="14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58" name="Google Shape;1358;p32"/>
            <p:cNvSpPr/>
            <p:nvPr/>
          </p:nvSpPr>
          <p:spPr>
            <a:xfrm>
              <a:off x="5910525" y="2704925"/>
              <a:ext cx="51950" cy="68125"/>
            </a:xfrm>
            <a:custGeom>
              <a:avLst/>
              <a:gdLst/>
              <a:ahLst/>
              <a:cxnLst/>
              <a:rect l="l" t="t" r="r" b="b"/>
              <a:pathLst>
                <a:path w="2078" h="2725" extrusionOk="0">
                  <a:moveTo>
                    <a:pt x="156" y="0"/>
                  </a:moveTo>
                  <a:cubicBezTo>
                    <a:pt x="85" y="0"/>
                    <a:pt x="22" y="53"/>
                    <a:pt x="12" y="127"/>
                  </a:cubicBezTo>
                  <a:cubicBezTo>
                    <a:pt x="1" y="207"/>
                    <a:pt x="58" y="281"/>
                    <a:pt x="137" y="291"/>
                  </a:cubicBezTo>
                  <a:cubicBezTo>
                    <a:pt x="149" y="292"/>
                    <a:pt x="1224" y="452"/>
                    <a:pt x="1675" y="1417"/>
                  </a:cubicBezTo>
                  <a:cubicBezTo>
                    <a:pt x="1346" y="1484"/>
                    <a:pt x="707" y="1659"/>
                    <a:pt x="569" y="2044"/>
                  </a:cubicBezTo>
                  <a:cubicBezTo>
                    <a:pt x="496" y="2246"/>
                    <a:pt x="561" y="2459"/>
                    <a:pt x="764" y="2677"/>
                  </a:cubicBezTo>
                  <a:cubicBezTo>
                    <a:pt x="791" y="2708"/>
                    <a:pt x="831" y="2725"/>
                    <a:pt x="873" y="2725"/>
                  </a:cubicBezTo>
                  <a:lnTo>
                    <a:pt x="871" y="2723"/>
                  </a:lnTo>
                  <a:cubicBezTo>
                    <a:pt x="1000" y="2723"/>
                    <a:pt x="1067" y="2571"/>
                    <a:pt x="979" y="2478"/>
                  </a:cubicBezTo>
                  <a:cubicBezTo>
                    <a:pt x="858" y="2345"/>
                    <a:pt x="812" y="2233"/>
                    <a:pt x="844" y="2143"/>
                  </a:cubicBezTo>
                  <a:cubicBezTo>
                    <a:pt x="935" y="1887"/>
                    <a:pt x="1595" y="1718"/>
                    <a:pt x="1899" y="1676"/>
                  </a:cubicBezTo>
                  <a:lnTo>
                    <a:pt x="2077" y="1651"/>
                  </a:lnTo>
                  <a:lnTo>
                    <a:pt x="2017" y="1482"/>
                  </a:lnTo>
                  <a:cubicBezTo>
                    <a:pt x="1559" y="205"/>
                    <a:pt x="232" y="9"/>
                    <a:pt x="177" y="2"/>
                  </a:cubicBezTo>
                  <a:cubicBezTo>
                    <a:pt x="170" y="1"/>
                    <a:pt x="163" y="0"/>
                    <a:pt x="1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59" name="Google Shape;1359;p32"/>
            <p:cNvSpPr/>
            <p:nvPr/>
          </p:nvSpPr>
          <p:spPr>
            <a:xfrm>
              <a:off x="5815100" y="2503550"/>
              <a:ext cx="188500" cy="213075"/>
            </a:xfrm>
            <a:custGeom>
              <a:avLst/>
              <a:gdLst/>
              <a:ahLst/>
              <a:cxnLst/>
              <a:rect l="l" t="t" r="r" b="b"/>
              <a:pathLst>
                <a:path w="7540" h="8523" extrusionOk="0">
                  <a:moveTo>
                    <a:pt x="7540" y="0"/>
                  </a:moveTo>
                  <a:cubicBezTo>
                    <a:pt x="7539" y="0"/>
                    <a:pt x="0" y="1587"/>
                    <a:pt x="2444" y="7874"/>
                  </a:cubicBezTo>
                  <a:cubicBezTo>
                    <a:pt x="2444" y="7874"/>
                    <a:pt x="3381" y="6346"/>
                    <a:pt x="4847" y="6346"/>
                  </a:cubicBezTo>
                  <a:cubicBezTo>
                    <a:pt x="4950" y="6346"/>
                    <a:pt x="5056" y="6353"/>
                    <a:pt x="5165" y="6369"/>
                  </a:cubicBezTo>
                  <a:lnTo>
                    <a:pt x="6791" y="8522"/>
                  </a:lnTo>
                  <a:cubicBezTo>
                    <a:pt x="6791" y="8522"/>
                    <a:pt x="6721" y="3491"/>
                    <a:pt x="7367" y="2269"/>
                  </a:cubicBezTo>
                  <a:cubicBezTo>
                    <a:pt x="7367" y="2269"/>
                    <a:pt x="6470" y="2050"/>
                    <a:pt x="6470" y="1442"/>
                  </a:cubicBezTo>
                  <a:cubicBezTo>
                    <a:pt x="6470" y="1442"/>
                    <a:pt x="7255" y="291"/>
                    <a:pt x="754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60" name="Google Shape;1360;p32"/>
            <p:cNvSpPr/>
            <p:nvPr/>
          </p:nvSpPr>
          <p:spPr>
            <a:xfrm>
              <a:off x="6383775" y="2538700"/>
              <a:ext cx="107575" cy="210925"/>
            </a:xfrm>
            <a:custGeom>
              <a:avLst/>
              <a:gdLst/>
              <a:ahLst/>
              <a:cxnLst/>
              <a:rect l="l" t="t" r="r" b="b"/>
              <a:pathLst>
                <a:path w="4303" h="8437" extrusionOk="0">
                  <a:moveTo>
                    <a:pt x="0" y="0"/>
                  </a:moveTo>
                  <a:lnTo>
                    <a:pt x="0" y="0"/>
                  </a:lnTo>
                  <a:cubicBezTo>
                    <a:pt x="1438" y="2854"/>
                    <a:pt x="1070" y="5665"/>
                    <a:pt x="1070" y="5665"/>
                  </a:cubicBezTo>
                  <a:lnTo>
                    <a:pt x="1703" y="8437"/>
                  </a:lnTo>
                  <a:cubicBezTo>
                    <a:pt x="1703" y="8437"/>
                    <a:pt x="4249" y="7147"/>
                    <a:pt x="4274" y="4203"/>
                  </a:cubicBezTo>
                  <a:cubicBezTo>
                    <a:pt x="4302" y="1007"/>
                    <a:pt x="0" y="0"/>
                    <a:pt x="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61" name="Google Shape;1361;p32"/>
            <p:cNvSpPr/>
            <p:nvPr/>
          </p:nvSpPr>
          <p:spPr>
            <a:xfrm>
              <a:off x="5592825" y="3650525"/>
              <a:ext cx="832575" cy="328050"/>
            </a:xfrm>
            <a:custGeom>
              <a:avLst/>
              <a:gdLst/>
              <a:ahLst/>
              <a:cxnLst/>
              <a:rect l="l" t="t" r="r" b="b"/>
              <a:pathLst>
                <a:path w="33303" h="13122" extrusionOk="0">
                  <a:moveTo>
                    <a:pt x="26945" y="0"/>
                  </a:moveTo>
                  <a:cubicBezTo>
                    <a:pt x="24254" y="466"/>
                    <a:pt x="2427" y="2989"/>
                    <a:pt x="2427" y="2989"/>
                  </a:cubicBezTo>
                  <a:cubicBezTo>
                    <a:pt x="2427" y="2989"/>
                    <a:pt x="0" y="10009"/>
                    <a:pt x="4466" y="12372"/>
                  </a:cubicBezTo>
                  <a:cubicBezTo>
                    <a:pt x="5454" y="12896"/>
                    <a:pt x="6707" y="13122"/>
                    <a:pt x="8133" y="13122"/>
                  </a:cubicBezTo>
                  <a:cubicBezTo>
                    <a:pt x="17201" y="13122"/>
                    <a:pt x="33303" y="3989"/>
                    <a:pt x="33303" y="3989"/>
                  </a:cubicBezTo>
                  <a:lnTo>
                    <a:pt x="26945" y="0"/>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62" name="Google Shape;1362;p32"/>
            <p:cNvSpPr/>
            <p:nvPr/>
          </p:nvSpPr>
          <p:spPr>
            <a:xfrm>
              <a:off x="6067575" y="2675650"/>
              <a:ext cx="166475" cy="60200"/>
            </a:xfrm>
            <a:custGeom>
              <a:avLst/>
              <a:gdLst/>
              <a:ahLst/>
              <a:cxnLst/>
              <a:rect l="l" t="t" r="r" b="b"/>
              <a:pathLst>
                <a:path w="6659" h="2408" extrusionOk="0">
                  <a:moveTo>
                    <a:pt x="6241" y="297"/>
                  </a:moveTo>
                  <a:lnTo>
                    <a:pt x="6241" y="297"/>
                  </a:lnTo>
                  <a:cubicBezTo>
                    <a:pt x="5914" y="796"/>
                    <a:pt x="5013" y="1971"/>
                    <a:pt x="3713" y="2102"/>
                  </a:cubicBezTo>
                  <a:cubicBezTo>
                    <a:pt x="3632" y="2110"/>
                    <a:pt x="3550" y="2114"/>
                    <a:pt x="3468" y="2114"/>
                  </a:cubicBezTo>
                  <a:cubicBezTo>
                    <a:pt x="2508" y="2114"/>
                    <a:pt x="1513" y="1541"/>
                    <a:pt x="506" y="407"/>
                  </a:cubicBezTo>
                  <a:lnTo>
                    <a:pt x="6241" y="297"/>
                  </a:lnTo>
                  <a:close/>
                  <a:moveTo>
                    <a:pt x="6503" y="0"/>
                  </a:moveTo>
                  <a:lnTo>
                    <a:pt x="189" y="120"/>
                  </a:lnTo>
                  <a:cubicBezTo>
                    <a:pt x="65" y="122"/>
                    <a:pt x="1" y="266"/>
                    <a:pt x="78" y="361"/>
                  </a:cubicBezTo>
                  <a:cubicBezTo>
                    <a:pt x="1215" y="1720"/>
                    <a:pt x="2353" y="2408"/>
                    <a:pt x="3470" y="2408"/>
                  </a:cubicBezTo>
                  <a:cubicBezTo>
                    <a:pt x="3561" y="2408"/>
                    <a:pt x="3655" y="2402"/>
                    <a:pt x="3746" y="2395"/>
                  </a:cubicBezTo>
                  <a:cubicBezTo>
                    <a:pt x="5545" y="2210"/>
                    <a:pt x="6590" y="297"/>
                    <a:pt x="6634" y="215"/>
                  </a:cubicBezTo>
                  <a:cubicBezTo>
                    <a:pt x="6659" y="169"/>
                    <a:pt x="6657" y="114"/>
                    <a:pt x="6630" y="71"/>
                  </a:cubicBezTo>
                  <a:cubicBezTo>
                    <a:pt x="6602" y="27"/>
                    <a:pt x="6554" y="0"/>
                    <a:pt x="650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63" name="Google Shape;1363;p32"/>
            <p:cNvSpPr/>
            <p:nvPr/>
          </p:nvSpPr>
          <p:spPr>
            <a:xfrm>
              <a:off x="6313125" y="2664900"/>
              <a:ext cx="120075" cy="62275"/>
            </a:xfrm>
            <a:custGeom>
              <a:avLst/>
              <a:gdLst/>
              <a:ahLst/>
              <a:cxnLst/>
              <a:rect l="l" t="t" r="r" b="b"/>
              <a:pathLst>
                <a:path w="4803" h="2491" extrusionOk="0">
                  <a:moveTo>
                    <a:pt x="4432" y="307"/>
                  </a:moveTo>
                  <a:lnTo>
                    <a:pt x="4432" y="307"/>
                  </a:lnTo>
                  <a:cubicBezTo>
                    <a:pt x="4232" y="808"/>
                    <a:pt x="3643" y="2059"/>
                    <a:pt x="2714" y="2186"/>
                  </a:cubicBezTo>
                  <a:cubicBezTo>
                    <a:pt x="2662" y="2193"/>
                    <a:pt x="2611" y="2197"/>
                    <a:pt x="2558" y="2197"/>
                  </a:cubicBezTo>
                  <a:cubicBezTo>
                    <a:pt x="1909" y="2197"/>
                    <a:pt x="1200" y="1651"/>
                    <a:pt x="449" y="571"/>
                  </a:cubicBezTo>
                  <a:lnTo>
                    <a:pt x="4432" y="307"/>
                  </a:lnTo>
                  <a:close/>
                  <a:moveTo>
                    <a:pt x="4645" y="1"/>
                  </a:moveTo>
                  <a:cubicBezTo>
                    <a:pt x="4643" y="1"/>
                    <a:pt x="4641" y="1"/>
                    <a:pt x="4639" y="1"/>
                  </a:cubicBezTo>
                  <a:lnTo>
                    <a:pt x="173" y="295"/>
                  </a:lnTo>
                  <a:cubicBezTo>
                    <a:pt x="61" y="303"/>
                    <a:pt x="0" y="428"/>
                    <a:pt x="61" y="522"/>
                  </a:cubicBezTo>
                  <a:cubicBezTo>
                    <a:pt x="924" y="1829"/>
                    <a:pt x="1764" y="2490"/>
                    <a:pt x="2560" y="2490"/>
                  </a:cubicBezTo>
                  <a:cubicBezTo>
                    <a:pt x="2625" y="2490"/>
                    <a:pt x="2689" y="2484"/>
                    <a:pt x="2754" y="2477"/>
                  </a:cubicBezTo>
                  <a:cubicBezTo>
                    <a:pt x="4093" y="2294"/>
                    <a:pt x="4759" y="278"/>
                    <a:pt x="4787" y="193"/>
                  </a:cubicBezTo>
                  <a:cubicBezTo>
                    <a:pt x="4802" y="145"/>
                    <a:pt x="4793" y="96"/>
                    <a:pt x="4762" y="58"/>
                  </a:cubicBezTo>
                  <a:cubicBezTo>
                    <a:pt x="4733" y="21"/>
                    <a:pt x="4690" y="1"/>
                    <a:pt x="464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64" name="Google Shape;1364;p32"/>
            <p:cNvSpPr/>
            <p:nvPr/>
          </p:nvSpPr>
          <p:spPr>
            <a:xfrm>
              <a:off x="6228325" y="2661350"/>
              <a:ext cx="91525" cy="21150"/>
            </a:xfrm>
            <a:custGeom>
              <a:avLst/>
              <a:gdLst/>
              <a:ahLst/>
              <a:cxnLst/>
              <a:rect l="l" t="t" r="r" b="b"/>
              <a:pathLst>
                <a:path w="3661" h="846" extrusionOk="0">
                  <a:moveTo>
                    <a:pt x="2136" y="0"/>
                  </a:moveTo>
                  <a:cubicBezTo>
                    <a:pt x="1037" y="0"/>
                    <a:pt x="60" y="558"/>
                    <a:pt x="1" y="591"/>
                  </a:cubicBezTo>
                  <a:lnTo>
                    <a:pt x="149" y="846"/>
                  </a:lnTo>
                  <a:cubicBezTo>
                    <a:pt x="162" y="838"/>
                    <a:pt x="1106" y="298"/>
                    <a:pt x="2143" y="298"/>
                  </a:cubicBezTo>
                  <a:cubicBezTo>
                    <a:pt x="2598" y="298"/>
                    <a:pt x="3071" y="402"/>
                    <a:pt x="3491" y="702"/>
                  </a:cubicBezTo>
                  <a:lnTo>
                    <a:pt x="3660" y="464"/>
                  </a:lnTo>
                  <a:cubicBezTo>
                    <a:pt x="3178" y="119"/>
                    <a:pt x="2644" y="0"/>
                    <a:pt x="213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65" name="Google Shape;1365;p32"/>
            <p:cNvSpPr/>
            <p:nvPr/>
          </p:nvSpPr>
          <p:spPr>
            <a:xfrm>
              <a:off x="5957850" y="2663150"/>
              <a:ext cx="114875" cy="22725"/>
            </a:xfrm>
            <a:custGeom>
              <a:avLst/>
              <a:gdLst/>
              <a:ahLst/>
              <a:cxnLst/>
              <a:rect l="l" t="t" r="r" b="b"/>
              <a:pathLst>
                <a:path w="4595" h="909" extrusionOk="0">
                  <a:moveTo>
                    <a:pt x="40" y="1"/>
                  </a:moveTo>
                  <a:lnTo>
                    <a:pt x="0" y="289"/>
                  </a:lnTo>
                  <a:lnTo>
                    <a:pt x="4555" y="909"/>
                  </a:lnTo>
                  <a:lnTo>
                    <a:pt x="4595" y="618"/>
                  </a:lnTo>
                  <a:lnTo>
                    <a:pt x="4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66" name="Google Shape;1366;p32"/>
            <p:cNvSpPr/>
            <p:nvPr/>
          </p:nvSpPr>
          <p:spPr>
            <a:xfrm>
              <a:off x="5951475" y="3650525"/>
              <a:ext cx="809825" cy="310050"/>
            </a:xfrm>
            <a:custGeom>
              <a:avLst/>
              <a:gdLst/>
              <a:ahLst/>
              <a:cxnLst/>
              <a:rect l="l" t="t" r="r" b="b"/>
              <a:pathLst>
                <a:path w="32393" h="12402" extrusionOk="0">
                  <a:moveTo>
                    <a:pt x="1559" y="0"/>
                  </a:moveTo>
                  <a:lnTo>
                    <a:pt x="0" y="4625"/>
                  </a:lnTo>
                  <a:cubicBezTo>
                    <a:pt x="0" y="4625"/>
                    <a:pt x="18443" y="12402"/>
                    <a:pt x="25926" y="12402"/>
                  </a:cubicBezTo>
                  <a:cubicBezTo>
                    <a:pt x="27091" y="12402"/>
                    <a:pt x="27990" y="12213"/>
                    <a:pt x="28513" y="11778"/>
                  </a:cubicBezTo>
                  <a:cubicBezTo>
                    <a:pt x="32393" y="8544"/>
                    <a:pt x="30922" y="2279"/>
                    <a:pt x="30922" y="2279"/>
                  </a:cubicBezTo>
                  <a:cubicBezTo>
                    <a:pt x="30922" y="2279"/>
                    <a:pt x="4249" y="466"/>
                    <a:pt x="1559"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67" name="Google Shape;1367;p32"/>
            <p:cNvSpPr/>
            <p:nvPr/>
          </p:nvSpPr>
          <p:spPr>
            <a:xfrm>
              <a:off x="5755625" y="3471550"/>
              <a:ext cx="280300" cy="295100"/>
            </a:xfrm>
            <a:custGeom>
              <a:avLst/>
              <a:gdLst/>
              <a:ahLst/>
              <a:cxnLst/>
              <a:rect l="l" t="t" r="r" b="b"/>
              <a:pathLst>
                <a:path w="11212" h="11804" extrusionOk="0">
                  <a:moveTo>
                    <a:pt x="3268" y="0"/>
                  </a:moveTo>
                  <a:cubicBezTo>
                    <a:pt x="3226" y="0"/>
                    <a:pt x="3194" y="8"/>
                    <a:pt x="3171" y="22"/>
                  </a:cubicBezTo>
                  <a:cubicBezTo>
                    <a:pt x="2723" y="323"/>
                    <a:pt x="3037" y="1379"/>
                    <a:pt x="4220" y="2042"/>
                  </a:cubicBezTo>
                  <a:cubicBezTo>
                    <a:pt x="5404" y="2704"/>
                    <a:pt x="6539" y="3610"/>
                    <a:pt x="6539" y="3610"/>
                  </a:cubicBezTo>
                  <a:cubicBezTo>
                    <a:pt x="6539" y="3610"/>
                    <a:pt x="1629" y="1356"/>
                    <a:pt x="923" y="1356"/>
                  </a:cubicBezTo>
                  <a:cubicBezTo>
                    <a:pt x="905" y="1356"/>
                    <a:pt x="890" y="1357"/>
                    <a:pt x="878" y="1360"/>
                  </a:cubicBezTo>
                  <a:cubicBezTo>
                    <a:pt x="374" y="1480"/>
                    <a:pt x="158" y="2107"/>
                    <a:pt x="646" y="2629"/>
                  </a:cubicBezTo>
                  <a:cubicBezTo>
                    <a:pt x="998" y="3008"/>
                    <a:pt x="3063" y="4201"/>
                    <a:pt x="3063" y="4201"/>
                  </a:cubicBezTo>
                  <a:cubicBezTo>
                    <a:pt x="3063" y="4201"/>
                    <a:pt x="1510" y="3496"/>
                    <a:pt x="670" y="3496"/>
                  </a:cubicBezTo>
                  <a:cubicBezTo>
                    <a:pt x="404" y="3496"/>
                    <a:pt x="210" y="3566"/>
                    <a:pt x="158" y="3751"/>
                  </a:cubicBezTo>
                  <a:cubicBezTo>
                    <a:pt x="0" y="4307"/>
                    <a:pt x="794" y="4887"/>
                    <a:pt x="1589" y="5314"/>
                  </a:cubicBezTo>
                  <a:lnTo>
                    <a:pt x="1589" y="5314"/>
                  </a:lnTo>
                  <a:cubicBezTo>
                    <a:pt x="1437" y="5273"/>
                    <a:pt x="1292" y="5248"/>
                    <a:pt x="1166" y="5248"/>
                  </a:cubicBezTo>
                  <a:cubicBezTo>
                    <a:pt x="988" y="5248"/>
                    <a:pt x="848" y="5298"/>
                    <a:pt x="779" y="5426"/>
                  </a:cubicBezTo>
                  <a:cubicBezTo>
                    <a:pt x="268" y="6377"/>
                    <a:pt x="3650" y="8030"/>
                    <a:pt x="3650" y="8030"/>
                  </a:cubicBezTo>
                  <a:cubicBezTo>
                    <a:pt x="3954" y="8412"/>
                    <a:pt x="4471" y="9487"/>
                    <a:pt x="4855" y="10025"/>
                  </a:cubicBezTo>
                  <a:cubicBezTo>
                    <a:pt x="5848" y="11416"/>
                    <a:pt x="6798" y="11803"/>
                    <a:pt x="7546" y="11803"/>
                  </a:cubicBezTo>
                  <a:cubicBezTo>
                    <a:pt x="8484" y="11803"/>
                    <a:pt x="9108" y="11195"/>
                    <a:pt x="9108" y="11195"/>
                  </a:cubicBezTo>
                  <a:lnTo>
                    <a:pt x="11211" y="8402"/>
                  </a:lnTo>
                  <a:cubicBezTo>
                    <a:pt x="11211" y="8402"/>
                    <a:pt x="9433" y="3372"/>
                    <a:pt x="8878" y="2985"/>
                  </a:cubicBezTo>
                  <a:cubicBezTo>
                    <a:pt x="8350" y="2616"/>
                    <a:pt x="4073" y="0"/>
                    <a:pt x="3268"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68" name="Google Shape;1368;p32"/>
            <p:cNvSpPr/>
            <p:nvPr/>
          </p:nvSpPr>
          <p:spPr>
            <a:xfrm>
              <a:off x="5826975" y="3572925"/>
              <a:ext cx="79100" cy="34875"/>
            </a:xfrm>
            <a:custGeom>
              <a:avLst/>
              <a:gdLst/>
              <a:ahLst/>
              <a:cxnLst/>
              <a:rect l="l" t="t" r="r" b="b"/>
              <a:pathLst>
                <a:path w="3164" h="1395" extrusionOk="0">
                  <a:moveTo>
                    <a:pt x="206" y="0"/>
                  </a:moveTo>
                  <a:cubicBezTo>
                    <a:pt x="61" y="0"/>
                    <a:pt x="1" y="220"/>
                    <a:pt x="158" y="283"/>
                  </a:cubicBezTo>
                  <a:cubicBezTo>
                    <a:pt x="1372" y="725"/>
                    <a:pt x="2734" y="1252"/>
                    <a:pt x="2866" y="1354"/>
                  </a:cubicBezTo>
                  <a:cubicBezTo>
                    <a:pt x="2894" y="1381"/>
                    <a:pt x="2930" y="1394"/>
                    <a:pt x="2966" y="1394"/>
                  </a:cubicBezTo>
                  <a:cubicBezTo>
                    <a:pt x="3099" y="1394"/>
                    <a:pt x="3164" y="1233"/>
                    <a:pt x="3067" y="1142"/>
                  </a:cubicBezTo>
                  <a:cubicBezTo>
                    <a:pt x="2885" y="972"/>
                    <a:pt x="872" y="231"/>
                    <a:pt x="259" y="9"/>
                  </a:cubicBezTo>
                  <a:cubicBezTo>
                    <a:pt x="240" y="3"/>
                    <a:pt x="223" y="0"/>
                    <a:pt x="20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69" name="Google Shape;1369;p32"/>
            <p:cNvSpPr/>
            <p:nvPr/>
          </p:nvSpPr>
          <p:spPr>
            <a:xfrm>
              <a:off x="5796175" y="3602950"/>
              <a:ext cx="93000" cy="40225"/>
            </a:xfrm>
            <a:custGeom>
              <a:avLst/>
              <a:gdLst/>
              <a:ahLst/>
              <a:cxnLst/>
              <a:rect l="l" t="t" r="r" b="b"/>
              <a:pathLst>
                <a:path w="3720" h="1609" extrusionOk="0">
                  <a:moveTo>
                    <a:pt x="208" y="1"/>
                  </a:moveTo>
                  <a:cubicBezTo>
                    <a:pt x="59" y="1"/>
                    <a:pt x="1" y="227"/>
                    <a:pt x="162" y="286"/>
                  </a:cubicBezTo>
                  <a:cubicBezTo>
                    <a:pt x="953" y="539"/>
                    <a:pt x="3079" y="1265"/>
                    <a:pt x="3425" y="1571"/>
                  </a:cubicBezTo>
                  <a:cubicBezTo>
                    <a:pt x="3452" y="1596"/>
                    <a:pt x="3486" y="1609"/>
                    <a:pt x="3522" y="1609"/>
                  </a:cubicBezTo>
                  <a:cubicBezTo>
                    <a:pt x="3657" y="1609"/>
                    <a:pt x="3719" y="1442"/>
                    <a:pt x="3619" y="1352"/>
                  </a:cubicBezTo>
                  <a:cubicBezTo>
                    <a:pt x="3165" y="950"/>
                    <a:pt x="548" y="102"/>
                    <a:pt x="252" y="7"/>
                  </a:cubicBezTo>
                  <a:cubicBezTo>
                    <a:pt x="236" y="3"/>
                    <a:pt x="222" y="1"/>
                    <a:pt x="2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70" name="Google Shape;1370;p32"/>
            <p:cNvSpPr/>
            <p:nvPr/>
          </p:nvSpPr>
          <p:spPr>
            <a:xfrm>
              <a:off x="6557575" y="3688675"/>
              <a:ext cx="106525" cy="151175"/>
            </a:xfrm>
            <a:custGeom>
              <a:avLst/>
              <a:gdLst/>
              <a:ahLst/>
              <a:cxnLst/>
              <a:rect l="l" t="t" r="r" b="b"/>
              <a:pathLst>
                <a:path w="4261" h="6047" extrusionOk="0">
                  <a:moveTo>
                    <a:pt x="165" y="1"/>
                  </a:moveTo>
                  <a:cubicBezTo>
                    <a:pt x="100" y="1"/>
                    <a:pt x="41" y="43"/>
                    <a:pt x="24" y="109"/>
                  </a:cubicBezTo>
                  <a:cubicBezTo>
                    <a:pt x="1" y="186"/>
                    <a:pt x="46" y="266"/>
                    <a:pt x="126" y="289"/>
                  </a:cubicBezTo>
                  <a:cubicBezTo>
                    <a:pt x="3940" y="1342"/>
                    <a:pt x="3482" y="5699"/>
                    <a:pt x="3461" y="5885"/>
                  </a:cubicBezTo>
                  <a:cubicBezTo>
                    <a:pt x="3452" y="5965"/>
                    <a:pt x="3509" y="6037"/>
                    <a:pt x="3588" y="6047"/>
                  </a:cubicBezTo>
                  <a:lnTo>
                    <a:pt x="3605" y="6047"/>
                  </a:lnTo>
                  <a:cubicBezTo>
                    <a:pt x="3680" y="6047"/>
                    <a:pt x="3742" y="5991"/>
                    <a:pt x="3752" y="5917"/>
                  </a:cubicBezTo>
                  <a:cubicBezTo>
                    <a:pt x="3757" y="5870"/>
                    <a:pt x="4261" y="1125"/>
                    <a:pt x="204" y="6"/>
                  </a:cubicBezTo>
                  <a:cubicBezTo>
                    <a:pt x="191" y="3"/>
                    <a:pt x="178" y="1"/>
                    <a:pt x="16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71" name="Google Shape;1371;p32"/>
            <p:cNvSpPr/>
            <p:nvPr/>
          </p:nvSpPr>
          <p:spPr>
            <a:xfrm>
              <a:off x="6226150" y="3634325"/>
              <a:ext cx="251325" cy="109100"/>
            </a:xfrm>
            <a:custGeom>
              <a:avLst/>
              <a:gdLst/>
              <a:ahLst/>
              <a:cxnLst/>
              <a:rect l="l" t="t" r="r" b="b"/>
              <a:pathLst>
                <a:path w="10053" h="4364" extrusionOk="0">
                  <a:moveTo>
                    <a:pt x="4822" y="0"/>
                  </a:moveTo>
                  <a:cubicBezTo>
                    <a:pt x="2334" y="0"/>
                    <a:pt x="0" y="673"/>
                    <a:pt x="0" y="673"/>
                  </a:cubicBezTo>
                  <a:lnTo>
                    <a:pt x="6590" y="4363"/>
                  </a:lnTo>
                  <a:lnTo>
                    <a:pt x="10052" y="2098"/>
                  </a:lnTo>
                  <a:cubicBezTo>
                    <a:pt x="9005" y="452"/>
                    <a:pt x="6861" y="0"/>
                    <a:pt x="4822"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72" name="Google Shape;1372;p32"/>
            <p:cNvSpPr/>
            <p:nvPr/>
          </p:nvSpPr>
          <p:spPr>
            <a:xfrm>
              <a:off x="5724125" y="3646875"/>
              <a:ext cx="516450" cy="192975"/>
            </a:xfrm>
            <a:custGeom>
              <a:avLst/>
              <a:gdLst/>
              <a:ahLst/>
              <a:cxnLst/>
              <a:rect l="l" t="t" r="r" b="b"/>
              <a:pathLst>
                <a:path w="20658" h="7719" extrusionOk="0">
                  <a:moveTo>
                    <a:pt x="20503" y="1"/>
                  </a:moveTo>
                  <a:cubicBezTo>
                    <a:pt x="20496" y="1"/>
                    <a:pt x="20489" y="1"/>
                    <a:pt x="20482" y="2"/>
                  </a:cubicBezTo>
                  <a:lnTo>
                    <a:pt x="8407" y="1680"/>
                  </a:lnTo>
                  <a:cubicBezTo>
                    <a:pt x="8247" y="1684"/>
                    <a:pt x="6227" y="1731"/>
                    <a:pt x="4234" y="2430"/>
                  </a:cubicBezTo>
                  <a:cubicBezTo>
                    <a:pt x="1463" y="3403"/>
                    <a:pt x="0" y="5182"/>
                    <a:pt x="0" y="7572"/>
                  </a:cubicBezTo>
                  <a:cubicBezTo>
                    <a:pt x="0" y="7654"/>
                    <a:pt x="65" y="7719"/>
                    <a:pt x="147" y="7719"/>
                  </a:cubicBezTo>
                  <a:cubicBezTo>
                    <a:pt x="228" y="7719"/>
                    <a:pt x="293" y="7654"/>
                    <a:pt x="293" y="7572"/>
                  </a:cubicBezTo>
                  <a:cubicBezTo>
                    <a:pt x="293" y="2102"/>
                    <a:pt x="8338" y="1972"/>
                    <a:pt x="8420" y="1972"/>
                  </a:cubicBezTo>
                  <a:lnTo>
                    <a:pt x="20522" y="293"/>
                  </a:lnTo>
                  <a:cubicBezTo>
                    <a:pt x="20602" y="281"/>
                    <a:pt x="20657" y="207"/>
                    <a:pt x="20646" y="127"/>
                  </a:cubicBezTo>
                  <a:cubicBezTo>
                    <a:pt x="20637" y="54"/>
                    <a:pt x="20574" y="1"/>
                    <a:pt x="205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73" name="Google Shape;1373;p32"/>
            <p:cNvSpPr/>
            <p:nvPr/>
          </p:nvSpPr>
          <p:spPr>
            <a:xfrm>
              <a:off x="6197075" y="3683100"/>
              <a:ext cx="284475" cy="180400"/>
            </a:xfrm>
            <a:custGeom>
              <a:avLst/>
              <a:gdLst/>
              <a:ahLst/>
              <a:cxnLst/>
              <a:rect l="l" t="t" r="r" b="b"/>
              <a:pathLst>
                <a:path w="11379" h="7216" extrusionOk="0">
                  <a:moveTo>
                    <a:pt x="11215" y="0"/>
                  </a:moveTo>
                  <a:cubicBezTo>
                    <a:pt x="11203" y="0"/>
                    <a:pt x="11191" y="2"/>
                    <a:pt x="11179" y="5"/>
                  </a:cubicBezTo>
                  <a:cubicBezTo>
                    <a:pt x="9182" y="531"/>
                    <a:pt x="8118" y="1686"/>
                    <a:pt x="7753" y="2160"/>
                  </a:cubicBezTo>
                  <a:cubicBezTo>
                    <a:pt x="7675" y="2260"/>
                    <a:pt x="7578" y="2348"/>
                    <a:pt x="7468" y="2414"/>
                  </a:cubicBezTo>
                  <a:lnTo>
                    <a:pt x="126" y="6944"/>
                  </a:lnTo>
                  <a:cubicBezTo>
                    <a:pt x="0" y="7022"/>
                    <a:pt x="55" y="7216"/>
                    <a:pt x="204" y="7216"/>
                  </a:cubicBezTo>
                  <a:cubicBezTo>
                    <a:pt x="230" y="7216"/>
                    <a:pt x="257" y="7208"/>
                    <a:pt x="280" y="7195"/>
                  </a:cubicBezTo>
                  <a:lnTo>
                    <a:pt x="7622" y="2663"/>
                  </a:lnTo>
                  <a:cubicBezTo>
                    <a:pt x="7761" y="2578"/>
                    <a:pt x="7884" y="2467"/>
                    <a:pt x="7985" y="2338"/>
                  </a:cubicBezTo>
                  <a:cubicBezTo>
                    <a:pt x="8333" y="1890"/>
                    <a:pt x="9344" y="791"/>
                    <a:pt x="11253" y="288"/>
                  </a:cubicBezTo>
                  <a:cubicBezTo>
                    <a:pt x="11331" y="269"/>
                    <a:pt x="11379" y="187"/>
                    <a:pt x="11358" y="109"/>
                  </a:cubicBezTo>
                  <a:cubicBezTo>
                    <a:pt x="11340" y="43"/>
                    <a:pt x="11280" y="0"/>
                    <a:pt x="1121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74" name="Google Shape;1374;p32"/>
            <p:cNvSpPr/>
            <p:nvPr/>
          </p:nvSpPr>
          <p:spPr>
            <a:xfrm>
              <a:off x="6004400" y="2822250"/>
              <a:ext cx="418150" cy="172550"/>
            </a:xfrm>
            <a:custGeom>
              <a:avLst/>
              <a:gdLst/>
              <a:ahLst/>
              <a:cxnLst/>
              <a:rect l="l" t="t" r="r" b="b"/>
              <a:pathLst>
                <a:path w="16726" h="6902" extrusionOk="0">
                  <a:moveTo>
                    <a:pt x="7859" y="0"/>
                  </a:moveTo>
                  <a:cubicBezTo>
                    <a:pt x="7859" y="0"/>
                    <a:pt x="7305" y="3306"/>
                    <a:pt x="4340" y="3306"/>
                  </a:cubicBezTo>
                  <a:cubicBezTo>
                    <a:pt x="3250" y="3306"/>
                    <a:pt x="1834" y="2859"/>
                    <a:pt x="0" y="1636"/>
                  </a:cubicBezTo>
                  <a:lnTo>
                    <a:pt x="0" y="1636"/>
                  </a:lnTo>
                  <a:cubicBezTo>
                    <a:pt x="0" y="1637"/>
                    <a:pt x="1158" y="5997"/>
                    <a:pt x="7008" y="6767"/>
                  </a:cubicBezTo>
                  <a:cubicBezTo>
                    <a:pt x="7698" y="6857"/>
                    <a:pt x="8350" y="6902"/>
                    <a:pt x="8965" y="6902"/>
                  </a:cubicBezTo>
                  <a:cubicBezTo>
                    <a:pt x="13569" y="6902"/>
                    <a:pt x="16100" y="4421"/>
                    <a:pt x="16726" y="348"/>
                  </a:cubicBezTo>
                  <a:lnTo>
                    <a:pt x="16726" y="348"/>
                  </a:lnTo>
                  <a:cubicBezTo>
                    <a:pt x="16725" y="348"/>
                    <a:pt x="14967" y="2806"/>
                    <a:pt x="12554" y="2806"/>
                  </a:cubicBezTo>
                  <a:cubicBezTo>
                    <a:pt x="12520" y="2806"/>
                    <a:pt x="12485" y="2806"/>
                    <a:pt x="12450" y="2805"/>
                  </a:cubicBezTo>
                  <a:cubicBezTo>
                    <a:pt x="9982" y="2733"/>
                    <a:pt x="9414" y="200"/>
                    <a:pt x="9414" y="200"/>
                  </a:cubicBezTo>
                  <a:lnTo>
                    <a:pt x="785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sp>
        <p:nvSpPr>
          <p:cNvPr id="1375" name="Google Shape;1375;p32"/>
          <p:cNvSpPr/>
          <p:nvPr/>
        </p:nvSpPr>
        <p:spPr>
          <a:xfrm rot="3495746">
            <a:off x="-1118844" y="2169116"/>
            <a:ext cx="2235358" cy="1376013"/>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2"/>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Tree>
  </p:cSld>
  <p:clrMapOvr>
    <a:masterClrMapping/>
  </p:clrMapOvr>
  <p:transition spd="slow">
    <p:checke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9"/>
        <p:cNvGrpSpPr/>
        <p:nvPr/>
      </p:nvGrpSpPr>
      <p:grpSpPr>
        <a:xfrm>
          <a:off x="0" y="0"/>
          <a:ext cx="0" cy="0"/>
          <a:chOff x="0" y="0"/>
          <a:chExt cx="0" cy="0"/>
        </a:xfrm>
      </p:grpSpPr>
      <p:grpSp>
        <p:nvGrpSpPr>
          <p:cNvPr id="1380" name="Google Shape;1380;p33"/>
          <p:cNvGrpSpPr/>
          <p:nvPr/>
        </p:nvGrpSpPr>
        <p:grpSpPr>
          <a:xfrm rot="2917690" flipH="1">
            <a:off x="-1273483" y="1043877"/>
            <a:ext cx="4409444" cy="2622237"/>
            <a:chOff x="6401200" y="1260600"/>
            <a:chExt cx="1319750" cy="1046450"/>
          </a:xfrm>
        </p:grpSpPr>
        <p:sp>
          <p:nvSpPr>
            <p:cNvPr id="1381" name="Google Shape;1381;p33"/>
            <p:cNvSpPr/>
            <p:nvPr/>
          </p:nvSpPr>
          <p:spPr>
            <a:xfrm>
              <a:off x="6781225" y="1412450"/>
              <a:ext cx="939725" cy="894600"/>
            </a:xfrm>
            <a:custGeom>
              <a:avLst/>
              <a:gdLst/>
              <a:ahLst/>
              <a:cxnLst/>
              <a:rect l="l" t="t" r="r" b="b"/>
              <a:pathLst>
                <a:path w="37589" h="35784" extrusionOk="0">
                  <a:moveTo>
                    <a:pt x="19526" y="1"/>
                  </a:moveTo>
                  <a:cubicBezTo>
                    <a:pt x="17120" y="1"/>
                    <a:pt x="15281" y="429"/>
                    <a:pt x="14644" y="600"/>
                  </a:cubicBezTo>
                  <a:cubicBezTo>
                    <a:pt x="14541" y="626"/>
                    <a:pt x="14480" y="731"/>
                    <a:pt x="14509" y="833"/>
                  </a:cubicBezTo>
                  <a:cubicBezTo>
                    <a:pt x="14531" y="918"/>
                    <a:pt x="14608" y="975"/>
                    <a:pt x="14694" y="975"/>
                  </a:cubicBezTo>
                  <a:cubicBezTo>
                    <a:pt x="14710" y="975"/>
                    <a:pt x="14726" y="973"/>
                    <a:pt x="14742" y="968"/>
                  </a:cubicBezTo>
                  <a:cubicBezTo>
                    <a:pt x="15367" y="800"/>
                    <a:pt x="17171" y="379"/>
                    <a:pt x="19530" y="379"/>
                  </a:cubicBezTo>
                  <a:cubicBezTo>
                    <a:pt x="22441" y="379"/>
                    <a:pt x="26196" y="1020"/>
                    <a:pt x="29621" y="3566"/>
                  </a:cubicBezTo>
                  <a:cubicBezTo>
                    <a:pt x="35924" y="8254"/>
                    <a:pt x="37187" y="16202"/>
                    <a:pt x="35642" y="22001"/>
                  </a:cubicBezTo>
                  <a:cubicBezTo>
                    <a:pt x="33580" y="29734"/>
                    <a:pt x="26030" y="35403"/>
                    <a:pt x="17903" y="35403"/>
                  </a:cubicBezTo>
                  <a:cubicBezTo>
                    <a:pt x="17696" y="35403"/>
                    <a:pt x="17489" y="35399"/>
                    <a:pt x="17281" y="35392"/>
                  </a:cubicBezTo>
                  <a:cubicBezTo>
                    <a:pt x="9568" y="35118"/>
                    <a:pt x="2465" y="29731"/>
                    <a:pt x="394" y="22585"/>
                  </a:cubicBezTo>
                  <a:cubicBezTo>
                    <a:pt x="371" y="22500"/>
                    <a:pt x="294" y="22446"/>
                    <a:pt x="211" y="22446"/>
                  </a:cubicBezTo>
                  <a:cubicBezTo>
                    <a:pt x="194" y="22446"/>
                    <a:pt x="176" y="22448"/>
                    <a:pt x="159" y="22453"/>
                  </a:cubicBezTo>
                  <a:cubicBezTo>
                    <a:pt x="58" y="22484"/>
                    <a:pt x="1" y="22588"/>
                    <a:pt x="29" y="22689"/>
                  </a:cubicBezTo>
                  <a:cubicBezTo>
                    <a:pt x="2144" y="29991"/>
                    <a:pt x="9395" y="35492"/>
                    <a:pt x="17268" y="35772"/>
                  </a:cubicBezTo>
                  <a:cubicBezTo>
                    <a:pt x="17490" y="35779"/>
                    <a:pt x="17710" y="35783"/>
                    <a:pt x="17931" y="35783"/>
                  </a:cubicBezTo>
                  <a:cubicBezTo>
                    <a:pt x="26332" y="35783"/>
                    <a:pt x="33871" y="30119"/>
                    <a:pt x="36009" y="22098"/>
                  </a:cubicBezTo>
                  <a:cubicBezTo>
                    <a:pt x="37588" y="16177"/>
                    <a:pt x="36294" y="8056"/>
                    <a:pt x="29847" y="3262"/>
                  </a:cubicBezTo>
                  <a:cubicBezTo>
                    <a:pt x="26341" y="655"/>
                    <a:pt x="22500" y="1"/>
                    <a:pt x="195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82" name="Google Shape;1382;p33"/>
            <p:cNvSpPr/>
            <p:nvPr/>
          </p:nvSpPr>
          <p:spPr>
            <a:xfrm>
              <a:off x="6401200" y="1313150"/>
              <a:ext cx="499825" cy="631150"/>
            </a:xfrm>
            <a:custGeom>
              <a:avLst/>
              <a:gdLst/>
              <a:ahLst/>
              <a:cxnLst/>
              <a:rect l="l" t="t" r="r" b="b"/>
              <a:pathLst>
                <a:path w="19993" h="25246" extrusionOk="0">
                  <a:moveTo>
                    <a:pt x="9792" y="0"/>
                  </a:moveTo>
                  <a:cubicBezTo>
                    <a:pt x="9334" y="0"/>
                    <a:pt x="8868" y="83"/>
                    <a:pt x="8416" y="258"/>
                  </a:cubicBezTo>
                  <a:lnTo>
                    <a:pt x="8390" y="268"/>
                  </a:lnTo>
                  <a:lnTo>
                    <a:pt x="8880" y="1531"/>
                  </a:lnTo>
                  <a:lnTo>
                    <a:pt x="8907" y="1522"/>
                  </a:lnTo>
                  <a:cubicBezTo>
                    <a:pt x="9199" y="1409"/>
                    <a:pt x="9499" y="1355"/>
                    <a:pt x="9794" y="1355"/>
                  </a:cubicBezTo>
                  <a:cubicBezTo>
                    <a:pt x="10781" y="1355"/>
                    <a:pt x="11713" y="1953"/>
                    <a:pt x="12093" y="2928"/>
                  </a:cubicBezTo>
                  <a:lnTo>
                    <a:pt x="17360" y="16393"/>
                  </a:lnTo>
                  <a:cubicBezTo>
                    <a:pt x="18459" y="19226"/>
                    <a:pt x="17047" y="22422"/>
                    <a:pt x="14216" y="23518"/>
                  </a:cubicBezTo>
                  <a:cubicBezTo>
                    <a:pt x="13564" y="23771"/>
                    <a:pt x="12892" y="23891"/>
                    <a:pt x="12231" y="23891"/>
                  </a:cubicBezTo>
                  <a:cubicBezTo>
                    <a:pt x="10023" y="23891"/>
                    <a:pt x="7934" y="22553"/>
                    <a:pt x="7090" y="20373"/>
                  </a:cubicBezTo>
                  <a:lnTo>
                    <a:pt x="1821" y="6909"/>
                  </a:lnTo>
                  <a:cubicBezTo>
                    <a:pt x="1462" y="5987"/>
                    <a:pt x="1692" y="4938"/>
                    <a:pt x="2404" y="4249"/>
                  </a:cubicBezTo>
                  <a:lnTo>
                    <a:pt x="1460" y="3276"/>
                  </a:lnTo>
                  <a:cubicBezTo>
                    <a:pt x="358" y="4342"/>
                    <a:pt x="0" y="5968"/>
                    <a:pt x="557" y="7399"/>
                  </a:cubicBezTo>
                  <a:lnTo>
                    <a:pt x="5826" y="20862"/>
                  </a:lnTo>
                  <a:cubicBezTo>
                    <a:pt x="6880" y="23578"/>
                    <a:pt x="9483" y="25245"/>
                    <a:pt x="12235" y="25245"/>
                  </a:cubicBezTo>
                  <a:cubicBezTo>
                    <a:pt x="13058" y="25245"/>
                    <a:pt x="13894" y="25096"/>
                    <a:pt x="14706" y="24782"/>
                  </a:cubicBezTo>
                  <a:cubicBezTo>
                    <a:pt x="18234" y="23414"/>
                    <a:pt x="19992" y="19431"/>
                    <a:pt x="18626" y="15902"/>
                  </a:cubicBezTo>
                  <a:lnTo>
                    <a:pt x="13357" y="2438"/>
                  </a:lnTo>
                  <a:cubicBezTo>
                    <a:pt x="12770" y="927"/>
                    <a:pt x="11322" y="0"/>
                    <a:pt x="979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83" name="Google Shape;1383;p33"/>
            <p:cNvSpPr/>
            <p:nvPr/>
          </p:nvSpPr>
          <p:spPr>
            <a:xfrm>
              <a:off x="6420675" y="1358500"/>
              <a:ext cx="105425" cy="80175"/>
            </a:xfrm>
            <a:custGeom>
              <a:avLst/>
              <a:gdLst/>
              <a:ahLst/>
              <a:cxnLst/>
              <a:rect l="l" t="t" r="r" b="b"/>
              <a:pathLst>
                <a:path w="4217" h="3207" extrusionOk="0">
                  <a:moveTo>
                    <a:pt x="3303" y="0"/>
                  </a:moveTo>
                  <a:cubicBezTo>
                    <a:pt x="3265" y="0"/>
                    <a:pt x="3226" y="7"/>
                    <a:pt x="3189" y="21"/>
                  </a:cubicBezTo>
                  <a:lnTo>
                    <a:pt x="244" y="1163"/>
                  </a:lnTo>
                  <a:cubicBezTo>
                    <a:pt x="82" y="1228"/>
                    <a:pt x="0" y="1410"/>
                    <a:pt x="63" y="1574"/>
                  </a:cubicBezTo>
                  <a:lnTo>
                    <a:pt x="618" y="3005"/>
                  </a:lnTo>
                  <a:cubicBezTo>
                    <a:pt x="666" y="3130"/>
                    <a:pt x="786" y="3207"/>
                    <a:pt x="914" y="3207"/>
                  </a:cubicBezTo>
                  <a:cubicBezTo>
                    <a:pt x="952" y="3207"/>
                    <a:pt x="991" y="3200"/>
                    <a:pt x="1028" y="3185"/>
                  </a:cubicBezTo>
                  <a:lnTo>
                    <a:pt x="3974" y="2043"/>
                  </a:lnTo>
                  <a:cubicBezTo>
                    <a:pt x="4137" y="1981"/>
                    <a:pt x="4217" y="1796"/>
                    <a:pt x="4154" y="1633"/>
                  </a:cubicBezTo>
                  <a:lnTo>
                    <a:pt x="3599" y="204"/>
                  </a:lnTo>
                  <a:cubicBezTo>
                    <a:pt x="3551" y="78"/>
                    <a:pt x="3430" y="0"/>
                    <a:pt x="330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84" name="Google Shape;1384;p33"/>
            <p:cNvSpPr/>
            <p:nvPr/>
          </p:nvSpPr>
          <p:spPr>
            <a:xfrm>
              <a:off x="6578575" y="1297300"/>
              <a:ext cx="105500" cy="80175"/>
            </a:xfrm>
            <a:custGeom>
              <a:avLst/>
              <a:gdLst/>
              <a:ahLst/>
              <a:cxnLst/>
              <a:rect l="l" t="t" r="r" b="b"/>
              <a:pathLst>
                <a:path w="4220" h="3207" extrusionOk="0">
                  <a:moveTo>
                    <a:pt x="3306" y="1"/>
                  </a:moveTo>
                  <a:cubicBezTo>
                    <a:pt x="3268" y="1"/>
                    <a:pt x="3229" y="8"/>
                    <a:pt x="3191" y="22"/>
                  </a:cubicBezTo>
                  <a:lnTo>
                    <a:pt x="244" y="1164"/>
                  </a:lnTo>
                  <a:cubicBezTo>
                    <a:pt x="80" y="1227"/>
                    <a:pt x="1" y="1411"/>
                    <a:pt x="63" y="1574"/>
                  </a:cubicBezTo>
                  <a:lnTo>
                    <a:pt x="620" y="3003"/>
                  </a:lnTo>
                  <a:cubicBezTo>
                    <a:pt x="669" y="3129"/>
                    <a:pt x="788" y="3207"/>
                    <a:pt x="915" y="3207"/>
                  </a:cubicBezTo>
                  <a:cubicBezTo>
                    <a:pt x="953" y="3207"/>
                    <a:pt x="991" y="3200"/>
                    <a:pt x="1029" y="3186"/>
                  </a:cubicBezTo>
                  <a:lnTo>
                    <a:pt x="3974" y="2044"/>
                  </a:lnTo>
                  <a:cubicBezTo>
                    <a:pt x="4139" y="1981"/>
                    <a:pt x="4219" y="1797"/>
                    <a:pt x="4156" y="1633"/>
                  </a:cubicBezTo>
                  <a:lnTo>
                    <a:pt x="3601" y="203"/>
                  </a:lnTo>
                  <a:cubicBezTo>
                    <a:pt x="3552" y="77"/>
                    <a:pt x="3432" y="1"/>
                    <a:pt x="33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85" name="Google Shape;1385;p33"/>
            <p:cNvSpPr/>
            <p:nvPr/>
          </p:nvSpPr>
          <p:spPr>
            <a:xfrm>
              <a:off x="6535825" y="1693100"/>
              <a:ext cx="372875" cy="257975"/>
            </a:xfrm>
            <a:custGeom>
              <a:avLst/>
              <a:gdLst/>
              <a:ahLst/>
              <a:cxnLst/>
              <a:rect l="l" t="t" r="r" b="b"/>
              <a:pathLst>
                <a:path w="14915" h="10319" extrusionOk="0">
                  <a:moveTo>
                    <a:pt x="12608" y="0"/>
                  </a:moveTo>
                  <a:cubicBezTo>
                    <a:pt x="12494" y="0"/>
                    <a:pt x="12379" y="21"/>
                    <a:pt x="12266" y="64"/>
                  </a:cubicBezTo>
                  <a:cubicBezTo>
                    <a:pt x="11778" y="254"/>
                    <a:pt x="11535" y="803"/>
                    <a:pt x="11725" y="1291"/>
                  </a:cubicBezTo>
                  <a:cubicBezTo>
                    <a:pt x="12768" y="3984"/>
                    <a:pt x="11426" y="7024"/>
                    <a:pt x="8734" y="8067"/>
                  </a:cubicBezTo>
                  <a:cubicBezTo>
                    <a:pt x="8114" y="8308"/>
                    <a:pt x="7476" y="8421"/>
                    <a:pt x="6847" y="8421"/>
                  </a:cubicBezTo>
                  <a:cubicBezTo>
                    <a:pt x="4747" y="8421"/>
                    <a:pt x="2761" y="7149"/>
                    <a:pt x="1958" y="5077"/>
                  </a:cubicBezTo>
                  <a:cubicBezTo>
                    <a:pt x="1813" y="4701"/>
                    <a:pt x="1454" y="4470"/>
                    <a:pt x="1073" y="4470"/>
                  </a:cubicBezTo>
                  <a:cubicBezTo>
                    <a:pt x="959" y="4470"/>
                    <a:pt x="843" y="4491"/>
                    <a:pt x="730" y="4535"/>
                  </a:cubicBezTo>
                  <a:cubicBezTo>
                    <a:pt x="242" y="4725"/>
                    <a:pt x="1" y="5274"/>
                    <a:pt x="189" y="5763"/>
                  </a:cubicBezTo>
                  <a:cubicBezTo>
                    <a:pt x="1283" y="8586"/>
                    <a:pt x="3988" y="10319"/>
                    <a:pt x="6849" y="10319"/>
                  </a:cubicBezTo>
                  <a:cubicBezTo>
                    <a:pt x="7704" y="10319"/>
                    <a:pt x="8574" y="10164"/>
                    <a:pt x="9418" y="9837"/>
                  </a:cubicBezTo>
                  <a:cubicBezTo>
                    <a:pt x="13087" y="8415"/>
                    <a:pt x="14915" y="4275"/>
                    <a:pt x="13492" y="607"/>
                  </a:cubicBezTo>
                  <a:cubicBezTo>
                    <a:pt x="13347" y="230"/>
                    <a:pt x="12988" y="0"/>
                    <a:pt x="126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86" name="Google Shape;1386;p33"/>
            <p:cNvSpPr/>
            <p:nvPr/>
          </p:nvSpPr>
          <p:spPr>
            <a:xfrm>
              <a:off x="6727800" y="1901050"/>
              <a:ext cx="76725" cy="98600"/>
            </a:xfrm>
            <a:custGeom>
              <a:avLst/>
              <a:gdLst/>
              <a:ahLst/>
              <a:cxnLst/>
              <a:rect l="l" t="t" r="r" b="b"/>
              <a:pathLst>
                <a:path w="3069" h="3944" extrusionOk="0">
                  <a:moveTo>
                    <a:pt x="2402" y="0"/>
                  </a:moveTo>
                  <a:lnTo>
                    <a:pt x="0" y="878"/>
                  </a:lnTo>
                  <a:lnTo>
                    <a:pt x="1712" y="3943"/>
                  </a:lnTo>
                  <a:lnTo>
                    <a:pt x="3069" y="3447"/>
                  </a:lnTo>
                  <a:lnTo>
                    <a:pt x="240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87" name="Google Shape;1387;p33"/>
            <p:cNvSpPr/>
            <p:nvPr/>
          </p:nvSpPr>
          <p:spPr>
            <a:xfrm>
              <a:off x="7032675" y="1260600"/>
              <a:ext cx="326150" cy="297100"/>
            </a:xfrm>
            <a:custGeom>
              <a:avLst/>
              <a:gdLst/>
              <a:ahLst/>
              <a:cxnLst/>
              <a:rect l="l" t="t" r="r" b="b"/>
              <a:pathLst>
                <a:path w="13046" h="11884" extrusionOk="0">
                  <a:moveTo>
                    <a:pt x="6522" y="1"/>
                  </a:moveTo>
                  <a:cubicBezTo>
                    <a:pt x="5001" y="1"/>
                    <a:pt x="3481" y="581"/>
                    <a:pt x="2321" y="1741"/>
                  </a:cubicBezTo>
                  <a:cubicBezTo>
                    <a:pt x="0" y="4061"/>
                    <a:pt x="0" y="7823"/>
                    <a:pt x="2321" y="10143"/>
                  </a:cubicBezTo>
                  <a:cubicBezTo>
                    <a:pt x="3481" y="11303"/>
                    <a:pt x="5001" y="11883"/>
                    <a:pt x="6522" y="11883"/>
                  </a:cubicBezTo>
                  <a:cubicBezTo>
                    <a:pt x="8042" y="11883"/>
                    <a:pt x="9563" y="11303"/>
                    <a:pt x="10723" y="10143"/>
                  </a:cubicBezTo>
                  <a:cubicBezTo>
                    <a:pt x="13045" y="7823"/>
                    <a:pt x="13045" y="4061"/>
                    <a:pt x="10723" y="1741"/>
                  </a:cubicBezTo>
                  <a:cubicBezTo>
                    <a:pt x="9563" y="581"/>
                    <a:pt x="8042" y="1"/>
                    <a:pt x="652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88" name="Google Shape;1388;p33"/>
            <p:cNvSpPr/>
            <p:nvPr/>
          </p:nvSpPr>
          <p:spPr>
            <a:xfrm>
              <a:off x="7103175" y="1321725"/>
              <a:ext cx="185200" cy="174800"/>
            </a:xfrm>
            <a:custGeom>
              <a:avLst/>
              <a:gdLst/>
              <a:ahLst/>
              <a:cxnLst/>
              <a:rect l="l" t="t" r="r" b="b"/>
              <a:pathLst>
                <a:path w="7408" h="6992" extrusionOk="0">
                  <a:moveTo>
                    <a:pt x="3696" y="383"/>
                  </a:moveTo>
                  <a:cubicBezTo>
                    <a:pt x="3825" y="383"/>
                    <a:pt x="3955" y="390"/>
                    <a:pt x="4082" y="406"/>
                  </a:cubicBezTo>
                  <a:cubicBezTo>
                    <a:pt x="5786" y="616"/>
                    <a:pt x="7002" y="2173"/>
                    <a:pt x="6793" y="3877"/>
                  </a:cubicBezTo>
                  <a:cubicBezTo>
                    <a:pt x="6600" y="5453"/>
                    <a:pt x="5253" y="6612"/>
                    <a:pt x="3703" y="6612"/>
                  </a:cubicBezTo>
                  <a:cubicBezTo>
                    <a:pt x="3577" y="6612"/>
                    <a:pt x="3450" y="6604"/>
                    <a:pt x="3322" y="6589"/>
                  </a:cubicBezTo>
                  <a:cubicBezTo>
                    <a:pt x="1619" y="6378"/>
                    <a:pt x="403" y="4822"/>
                    <a:pt x="612" y="3117"/>
                  </a:cubicBezTo>
                  <a:cubicBezTo>
                    <a:pt x="804" y="1559"/>
                    <a:pt x="2125" y="387"/>
                    <a:pt x="3696" y="383"/>
                  </a:cubicBezTo>
                  <a:close/>
                  <a:moveTo>
                    <a:pt x="3700" y="1"/>
                  </a:moveTo>
                  <a:cubicBezTo>
                    <a:pt x="1963" y="1"/>
                    <a:pt x="452" y="1302"/>
                    <a:pt x="234" y="3070"/>
                  </a:cubicBezTo>
                  <a:cubicBezTo>
                    <a:pt x="0" y="4983"/>
                    <a:pt x="1365" y="6731"/>
                    <a:pt x="3278" y="6965"/>
                  </a:cubicBezTo>
                  <a:cubicBezTo>
                    <a:pt x="3419" y="6984"/>
                    <a:pt x="3561" y="6992"/>
                    <a:pt x="3706" y="6992"/>
                  </a:cubicBezTo>
                  <a:cubicBezTo>
                    <a:pt x="5444" y="6992"/>
                    <a:pt x="6953" y="5692"/>
                    <a:pt x="7173" y="3923"/>
                  </a:cubicBezTo>
                  <a:cubicBezTo>
                    <a:pt x="7407" y="2009"/>
                    <a:pt x="6043" y="265"/>
                    <a:pt x="4129" y="27"/>
                  </a:cubicBezTo>
                  <a:cubicBezTo>
                    <a:pt x="3985" y="10"/>
                    <a:pt x="3842" y="1"/>
                    <a:pt x="37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89" name="Google Shape;1389;p33"/>
            <p:cNvSpPr/>
            <p:nvPr/>
          </p:nvSpPr>
          <p:spPr>
            <a:xfrm>
              <a:off x="7118850" y="1311500"/>
              <a:ext cx="65150" cy="61200"/>
            </a:xfrm>
            <a:custGeom>
              <a:avLst/>
              <a:gdLst/>
              <a:ahLst/>
              <a:cxnLst/>
              <a:rect l="l" t="t" r="r" b="b"/>
              <a:pathLst>
                <a:path w="2606" h="2448" extrusionOk="0">
                  <a:moveTo>
                    <a:pt x="1311" y="0"/>
                  </a:moveTo>
                  <a:cubicBezTo>
                    <a:pt x="874" y="0"/>
                    <a:pt x="462" y="234"/>
                    <a:pt x="244" y="621"/>
                  </a:cubicBezTo>
                  <a:cubicBezTo>
                    <a:pt x="0" y="1052"/>
                    <a:pt x="40" y="1588"/>
                    <a:pt x="344" y="1977"/>
                  </a:cubicBezTo>
                  <a:cubicBezTo>
                    <a:pt x="581" y="2279"/>
                    <a:pt x="939" y="2447"/>
                    <a:pt x="1310" y="2447"/>
                  </a:cubicBezTo>
                  <a:cubicBezTo>
                    <a:pt x="1419" y="2447"/>
                    <a:pt x="1528" y="2433"/>
                    <a:pt x="1636" y="2403"/>
                  </a:cubicBezTo>
                  <a:cubicBezTo>
                    <a:pt x="2113" y="2270"/>
                    <a:pt x="2463" y="1863"/>
                    <a:pt x="2524" y="1373"/>
                  </a:cubicBezTo>
                  <a:cubicBezTo>
                    <a:pt x="2605" y="702"/>
                    <a:pt x="2129" y="92"/>
                    <a:pt x="1458" y="9"/>
                  </a:cubicBezTo>
                  <a:cubicBezTo>
                    <a:pt x="1409" y="3"/>
                    <a:pt x="1360" y="0"/>
                    <a:pt x="131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1390" name="Google Shape;1390;p33"/>
          <p:cNvGrpSpPr/>
          <p:nvPr/>
        </p:nvGrpSpPr>
        <p:grpSpPr>
          <a:xfrm rot="1977988" flipH="1">
            <a:off x="9906420" y="6648371"/>
            <a:ext cx="577913" cy="1429542"/>
            <a:chOff x="1411675" y="2134550"/>
            <a:chExt cx="183675" cy="340775"/>
          </a:xfrm>
        </p:grpSpPr>
        <p:sp>
          <p:nvSpPr>
            <p:cNvPr id="1391" name="Google Shape;1391;p33"/>
            <p:cNvSpPr/>
            <p:nvPr/>
          </p:nvSpPr>
          <p:spPr>
            <a:xfrm>
              <a:off x="1411675" y="2134550"/>
              <a:ext cx="170175" cy="178225"/>
            </a:xfrm>
            <a:custGeom>
              <a:avLst/>
              <a:gdLst/>
              <a:ahLst/>
              <a:cxnLst/>
              <a:rect l="l" t="t" r="r" b="b"/>
              <a:pathLst>
                <a:path w="6807" h="7129" extrusionOk="0">
                  <a:moveTo>
                    <a:pt x="3312" y="1"/>
                  </a:moveTo>
                  <a:cubicBezTo>
                    <a:pt x="3207" y="1"/>
                    <a:pt x="3102" y="6"/>
                    <a:pt x="2995" y="17"/>
                  </a:cubicBezTo>
                  <a:cubicBezTo>
                    <a:pt x="1264" y="190"/>
                    <a:pt x="0" y="1733"/>
                    <a:pt x="173" y="3464"/>
                  </a:cubicBezTo>
                  <a:lnTo>
                    <a:pt x="540" y="7129"/>
                  </a:lnTo>
                  <a:lnTo>
                    <a:pt x="6807" y="6502"/>
                  </a:lnTo>
                  <a:lnTo>
                    <a:pt x="6442" y="2838"/>
                  </a:lnTo>
                  <a:cubicBezTo>
                    <a:pt x="6280" y="1214"/>
                    <a:pt x="4911" y="1"/>
                    <a:pt x="33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92" name="Google Shape;1392;p33"/>
            <p:cNvSpPr/>
            <p:nvPr/>
          </p:nvSpPr>
          <p:spPr>
            <a:xfrm>
              <a:off x="1425175" y="2297075"/>
              <a:ext cx="170175" cy="178250"/>
            </a:xfrm>
            <a:custGeom>
              <a:avLst/>
              <a:gdLst/>
              <a:ahLst/>
              <a:cxnLst/>
              <a:rect l="l" t="t" r="r" b="b"/>
              <a:pathLst>
                <a:path w="6807" h="7130" extrusionOk="0">
                  <a:moveTo>
                    <a:pt x="6267" y="1"/>
                  </a:moveTo>
                  <a:lnTo>
                    <a:pt x="0" y="628"/>
                  </a:lnTo>
                  <a:lnTo>
                    <a:pt x="365" y="4291"/>
                  </a:lnTo>
                  <a:cubicBezTo>
                    <a:pt x="527" y="5916"/>
                    <a:pt x="1896" y="7129"/>
                    <a:pt x="3495" y="7129"/>
                  </a:cubicBezTo>
                  <a:cubicBezTo>
                    <a:pt x="3600" y="7129"/>
                    <a:pt x="3705" y="7124"/>
                    <a:pt x="3812" y="7113"/>
                  </a:cubicBezTo>
                  <a:cubicBezTo>
                    <a:pt x="5543" y="6940"/>
                    <a:pt x="6807" y="5397"/>
                    <a:pt x="6634" y="3666"/>
                  </a:cubicBezTo>
                  <a:lnTo>
                    <a:pt x="626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93" name="Google Shape;1393;p33"/>
            <p:cNvSpPr/>
            <p:nvPr/>
          </p:nvSpPr>
          <p:spPr>
            <a:xfrm>
              <a:off x="1516375" y="2180875"/>
              <a:ext cx="34850" cy="94475"/>
            </a:xfrm>
            <a:custGeom>
              <a:avLst/>
              <a:gdLst/>
              <a:ahLst/>
              <a:cxnLst/>
              <a:rect l="l" t="t" r="r" b="b"/>
              <a:pathLst>
                <a:path w="1394" h="3779" extrusionOk="0">
                  <a:moveTo>
                    <a:pt x="429" y="1"/>
                  </a:moveTo>
                  <a:cubicBezTo>
                    <a:pt x="421" y="1"/>
                    <a:pt x="412" y="2"/>
                    <a:pt x="403" y="3"/>
                  </a:cubicBezTo>
                  <a:cubicBezTo>
                    <a:pt x="109" y="51"/>
                    <a:pt x="0" y="934"/>
                    <a:pt x="162" y="1975"/>
                  </a:cubicBezTo>
                  <a:cubicBezTo>
                    <a:pt x="319" y="2989"/>
                    <a:pt x="673" y="3779"/>
                    <a:pt x="964" y="3779"/>
                  </a:cubicBezTo>
                  <a:cubicBezTo>
                    <a:pt x="972" y="3779"/>
                    <a:pt x="980" y="3778"/>
                    <a:pt x="989" y="3777"/>
                  </a:cubicBezTo>
                  <a:cubicBezTo>
                    <a:pt x="1283" y="3727"/>
                    <a:pt x="1393" y="2844"/>
                    <a:pt x="1232" y="1802"/>
                  </a:cubicBezTo>
                  <a:cubicBezTo>
                    <a:pt x="1075" y="790"/>
                    <a:pt x="721" y="1"/>
                    <a:pt x="42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94" name="Google Shape;1394;p33"/>
            <p:cNvSpPr/>
            <p:nvPr/>
          </p:nvSpPr>
          <p:spPr>
            <a:xfrm>
              <a:off x="1413425" y="2134575"/>
              <a:ext cx="131375" cy="340725"/>
            </a:xfrm>
            <a:custGeom>
              <a:avLst/>
              <a:gdLst/>
              <a:ahLst/>
              <a:cxnLst/>
              <a:rect l="l" t="t" r="r" b="b"/>
              <a:pathLst>
                <a:path w="5255" h="13629" extrusionOk="0">
                  <a:moveTo>
                    <a:pt x="3234" y="0"/>
                  </a:moveTo>
                  <a:cubicBezTo>
                    <a:pt x="2474" y="0"/>
                    <a:pt x="1730" y="277"/>
                    <a:pt x="1148" y="791"/>
                  </a:cubicBezTo>
                  <a:cubicBezTo>
                    <a:pt x="390" y="1462"/>
                    <a:pt x="1" y="2455"/>
                    <a:pt x="103" y="3463"/>
                  </a:cubicBezTo>
                  <a:lnTo>
                    <a:pt x="470" y="7128"/>
                  </a:lnTo>
                  <a:lnTo>
                    <a:pt x="835" y="10791"/>
                  </a:lnTo>
                  <a:cubicBezTo>
                    <a:pt x="934" y="11799"/>
                    <a:pt x="1513" y="12697"/>
                    <a:pt x="2389" y="13205"/>
                  </a:cubicBezTo>
                  <a:cubicBezTo>
                    <a:pt x="2876" y="13486"/>
                    <a:pt x="3420" y="13629"/>
                    <a:pt x="3967" y="13629"/>
                  </a:cubicBezTo>
                  <a:cubicBezTo>
                    <a:pt x="4405" y="13629"/>
                    <a:pt x="4844" y="13537"/>
                    <a:pt x="5255" y="13353"/>
                  </a:cubicBezTo>
                  <a:cubicBezTo>
                    <a:pt x="3932" y="13055"/>
                    <a:pt x="2948" y="11945"/>
                    <a:pt x="2813" y="10594"/>
                  </a:cubicBezTo>
                  <a:lnTo>
                    <a:pt x="2446" y="6930"/>
                  </a:lnTo>
                  <a:lnTo>
                    <a:pt x="2080" y="3265"/>
                  </a:lnTo>
                  <a:cubicBezTo>
                    <a:pt x="1947" y="1916"/>
                    <a:pt x="2691" y="631"/>
                    <a:pt x="3928" y="78"/>
                  </a:cubicBezTo>
                  <a:cubicBezTo>
                    <a:pt x="3698" y="26"/>
                    <a:pt x="3465" y="0"/>
                    <a:pt x="3234" y="0"/>
                  </a:cubicBezTo>
                  <a:close/>
                </a:path>
              </a:pathLst>
            </a:custGeom>
            <a:solidFill>
              <a:srgbClr val="3F3F3F">
                <a:alpha val="2235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95" name="Google Shape;1395;p33"/>
            <p:cNvSpPr/>
            <p:nvPr/>
          </p:nvSpPr>
          <p:spPr>
            <a:xfrm>
              <a:off x="1425125" y="2297075"/>
              <a:ext cx="156725" cy="15700"/>
            </a:xfrm>
            <a:custGeom>
              <a:avLst/>
              <a:gdLst/>
              <a:ahLst/>
              <a:cxnLst/>
              <a:rect l="l" t="t" r="r" b="b"/>
              <a:pathLst>
                <a:path w="6269" h="628" extrusionOk="0">
                  <a:moveTo>
                    <a:pt x="0" y="628"/>
                  </a:moveTo>
                  <a:lnTo>
                    <a:pt x="6269" y="1"/>
                  </a:lnTo>
                </a:path>
              </a:pathLst>
            </a:custGeom>
            <a:solidFill>
              <a:srgbClr val="EDAB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96" name="Google Shape;1396;p33"/>
            <p:cNvSpPr/>
            <p:nvPr/>
          </p:nvSpPr>
          <p:spPr>
            <a:xfrm>
              <a:off x="1424750" y="2292375"/>
              <a:ext cx="157625" cy="25075"/>
            </a:xfrm>
            <a:custGeom>
              <a:avLst/>
              <a:gdLst/>
              <a:ahLst/>
              <a:cxnLst/>
              <a:rect l="l" t="t" r="r" b="b"/>
              <a:pathLst>
                <a:path w="6305" h="1003" extrusionOk="0">
                  <a:moveTo>
                    <a:pt x="6269" y="1"/>
                  </a:moveTo>
                  <a:lnTo>
                    <a:pt x="0" y="628"/>
                  </a:lnTo>
                  <a:lnTo>
                    <a:pt x="38" y="1002"/>
                  </a:lnTo>
                  <a:lnTo>
                    <a:pt x="6305" y="373"/>
                  </a:lnTo>
                  <a:lnTo>
                    <a:pt x="626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1397" name="Google Shape;1397;p33"/>
          <p:cNvGrpSpPr/>
          <p:nvPr/>
        </p:nvGrpSpPr>
        <p:grpSpPr>
          <a:xfrm rot="374717" flipH="1">
            <a:off x="6350026" y="6386349"/>
            <a:ext cx="3673208" cy="5600193"/>
            <a:chOff x="7136325" y="3281650"/>
            <a:chExt cx="891400" cy="1019275"/>
          </a:xfrm>
        </p:grpSpPr>
        <p:sp>
          <p:nvSpPr>
            <p:cNvPr id="1398" name="Google Shape;1398;p33"/>
            <p:cNvSpPr/>
            <p:nvPr/>
          </p:nvSpPr>
          <p:spPr>
            <a:xfrm>
              <a:off x="7136325" y="3281650"/>
              <a:ext cx="891400" cy="1019275"/>
            </a:xfrm>
            <a:custGeom>
              <a:avLst/>
              <a:gdLst/>
              <a:ahLst/>
              <a:cxnLst/>
              <a:rect l="l" t="t" r="r" b="b"/>
              <a:pathLst>
                <a:path w="35656" h="40771" extrusionOk="0">
                  <a:moveTo>
                    <a:pt x="12131" y="1"/>
                  </a:moveTo>
                  <a:cubicBezTo>
                    <a:pt x="11931" y="1"/>
                    <a:pt x="11742" y="124"/>
                    <a:pt x="11670" y="324"/>
                  </a:cubicBezTo>
                  <a:lnTo>
                    <a:pt x="96" y="31612"/>
                  </a:lnTo>
                  <a:cubicBezTo>
                    <a:pt x="1" y="31866"/>
                    <a:pt x="132" y="32150"/>
                    <a:pt x="386" y="32245"/>
                  </a:cubicBezTo>
                  <a:lnTo>
                    <a:pt x="23356" y="40740"/>
                  </a:lnTo>
                  <a:cubicBezTo>
                    <a:pt x="23412" y="40761"/>
                    <a:pt x="23469" y="40770"/>
                    <a:pt x="23525" y="40770"/>
                  </a:cubicBezTo>
                  <a:cubicBezTo>
                    <a:pt x="23726" y="40770"/>
                    <a:pt x="23914" y="40648"/>
                    <a:pt x="23987" y="40449"/>
                  </a:cubicBezTo>
                  <a:lnTo>
                    <a:pt x="35560" y="9159"/>
                  </a:lnTo>
                  <a:cubicBezTo>
                    <a:pt x="35655" y="8905"/>
                    <a:pt x="35524" y="8622"/>
                    <a:pt x="35270" y="8527"/>
                  </a:cubicBezTo>
                  <a:lnTo>
                    <a:pt x="12300" y="31"/>
                  </a:lnTo>
                  <a:cubicBezTo>
                    <a:pt x="12244" y="11"/>
                    <a:pt x="12187" y="1"/>
                    <a:pt x="1213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399" name="Google Shape;1399;p33"/>
            <p:cNvSpPr/>
            <p:nvPr/>
          </p:nvSpPr>
          <p:spPr>
            <a:xfrm>
              <a:off x="7204775" y="3296850"/>
              <a:ext cx="774875" cy="935050"/>
            </a:xfrm>
            <a:custGeom>
              <a:avLst/>
              <a:gdLst/>
              <a:ahLst/>
              <a:cxnLst/>
              <a:rect l="l" t="t" r="r" b="b"/>
              <a:pathLst>
                <a:path w="30995" h="37402" extrusionOk="0">
                  <a:moveTo>
                    <a:pt x="11115" y="1"/>
                  </a:moveTo>
                  <a:lnTo>
                    <a:pt x="1" y="30048"/>
                  </a:lnTo>
                  <a:lnTo>
                    <a:pt x="19878" y="37402"/>
                  </a:lnTo>
                  <a:lnTo>
                    <a:pt x="30994" y="7354"/>
                  </a:lnTo>
                  <a:lnTo>
                    <a:pt x="1111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00" name="Google Shape;1400;p33"/>
            <p:cNvSpPr/>
            <p:nvPr/>
          </p:nvSpPr>
          <p:spPr>
            <a:xfrm>
              <a:off x="7583250" y="3283675"/>
              <a:ext cx="292025" cy="190200"/>
            </a:xfrm>
            <a:custGeom>
              <a:avLst/>
              <a:gdLst/>
              <a:ahLst/>
              <a:cxnLst/>
              <a:rect l="l" t="t" r="r" b="b"/>
              <a:pathLst>
                <a:path w="11681" h="7608" extrusionOk="0">
                  <a:moveTo>
                    <a:pt x="6471" y="1770"/>
                  </a:moveTo>
                  <a:cubicBezTo>
                    <a:pt x="6530" y="1770"/>
                    <a:pt x="6588" y="1776"/>
                    <a:pt x="6647" y="1788"/>
                  </a:cubicBezTo>
                  <a:cubicBezTo>
                    <a:pt x="7033" y="1865"/>
                    <a:pt x="7326" y="2181"/>
                    <a:pt x="7373" y="2572"/>
                  </a:cubicBezTo>
                  <a:cubicBezTo>
                    <a:pt x="7419" y="2964"/>
                    <a:pt x="7208" y="3340"/>
                    <a:pt x="6851" y="3503"/>
                  </a:cubicBezTo>
                  <a:cubicBezTo>
                    <a:pt x="6728" y="3560"/>
                    <a:pt x="6599" y="3587"/>
                    <a:pt x="6471" y="3587"/>
                  </a:cubicBezTo>
                  <a:cubicBezTo>
                    <a:pt x="6222" y="3587"/>
                    <a:pt x="5979" y="3485"/>
                    <a:pt x="5804" y="3294"/>
                  </a:cubicBezTo>
                  <a:cubicBezTo>
                    <a:pt x="5536" y="3006"/>
                    <a:pt x="5486" y="2576"/>
                    <a:pt x="5680" y="2234"/>
                  </a:cubicBezTo>
                  <a:cubicBezTo>
                    <a:pt x="5843" y="1944"/>
                    <a:pt x="6147" y="1770"/>
                    <a:pt x="6471" y="1770"/>
                  </a:cubicBezTo>
                  <a:close/>
                  <a:moveTo>
                    <a:pt x="6478" y="1"/>
                  </a:moveTo>
                  <a:cubicBezTo>
                    <a:pt x="5258" y="1"/>
                    <a:pt x="4136" y="850"/>
                    <a:pt x="3875" y="2126"/>
                  </a:cubicBezTo>
                  <a:lnTo>
                    <a:pt x="1336" y="1187"/>
                  </a:lnTo>
                  <a:cubicBezTo>
                    <a:pt x="1286" y="1169"/>
                    <a:pt x="1235" y="1160"/>
                    <a:pt x="1185" y="1160"/>
                  </a:cubicBezTo>
                  <a:cubicBezTo>
                    <a:pt x="1008" y="1160"/>
                    <a:pt x="841" y="1269"/>
                    <a:pt x="778" y="1444"/>
                  </a:cubicBezTo>
                  <a:lnTo>
                    <a:pt x="94" y="3292"/>
                  </a:lnTo>
                  <a:cubicBezTo>
                    <a:pt x="0" y="3541"/>
                    <a:pt x="128" y="3815"/>
                    <a:pt x="375" y="3908"/>
                  </a:cubicBezTo>
                  <a:lnTo>
                    <a:pt x="10299" y="7577"/>
                  </a:lnTo>
                  <a:cubicBezTo>
                    <a:pt x="10354" y="7598"/>
                    <a:pt x="10411" y="7608"/>
                    <a:pt x="10466" y="7608"/>
                  </a:cubicBezTo>
                  <a:cubicBezTo>
                    <a:pt x="10660" y="7608"/>
                    <a:pt x="10842" y="7488"/>
                    <a:pt x="10913" y="7296"/>
                  </a:cubicBezTo>
                  <a:lnTo>
                    <a:pt x="11597" y="5445"/>
                  </a:lnTo>
                  <a:cubicBezTo>
                    <a:pt x="11681" y="5221"/>
                    <a:pt x="11565" y="4970"/>
                    <a:pt x="11341" y="4887"/>
                  </a:cubicBezTo>
                  <a:lnTo>
                    <a:pt x="8802" y="3948"/>
                  </a:lnTo>
                  <a:cubicBezTo>
                    <a:pt x="9593" y="2525"/>
                    <a:pt x="8927" y="731"/>
                    <a:pt x="7400" y="167"/>
                  </a:cubicBezTo>
                  <a:cubicBezTo>
                    <a:pt x="7094" y="54"/>
                    <a:pt x="6783" y="1"/>
                    <a:pt x="647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01" name="Google Shape;1401;p33"/>
            <p:cNvSpPr/>
            <p:nvPr/>
          </p:nvSpPr>
          <p:spPr>
            <a:xfrm>
              <a:off x="7487000" y="3455650"/>
              <a:ext cx="385050" cy="147450"/>
            </a:xfrm>
            <a:custGeom>
              <a:avLst/>
              <a:gdLst/>
              <a:ahLst/>
              <a:cxnLst/>
              <a:rect l="l" t="t" r="r" b="b"/>
              <a:pathLst>
                <a:path w="15402" h="5898" extrusionOk="0">
                  <a:moveTo>
                    <a:pt x="212" y="1"/>
                  </a:moveTo>
                  <a:cubicBezTo>
                    <a:pt x="136" y="1"/>
                    <a:pt x="65" y="47"/>
                    <a:pt x="37" y="123"/>
                  </a:cubicBezTo>
                  <a:cubicBezTo>
                    <a:pt x="1" y="221"/>
                    <a:pt x="50" y="328"/>
                    <a:pt x="147" y="364"/>
                  </a:cubicBezTo>
                  <a:lnTo>
                    <a:pt x="15075" y="5886"/>
                  </a:lnTo>
                  <a:cubicBezTo>
                    <a:pt x="15096" y="5893"/>
                    <a:pt x="15118" y="5897"/>
                    <a:pt x="15139" y="5897"/>
                  </a:cubicBezTo>
                  <a:cubicBezTo>
                    <a:pt x="15350" y="5897"/>
                    <a:pt x="15402" y="5606"/>
                    <a:pt x="15206" y="5534"/>
                  </a:cubicBezTo>
                  <a:lnTo>
                    <a:pt x="278" y="12"/>
                  </a:lnTo>
                  <a:cubicBezTo>
                    <a:pt x="256" y="4"/>
                    <a:pt x="234"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02" name="Google Shape;1402;p33"/>
            <p:cNvSpPr/>
            <p:nvPr/>
          </p:nvSpPr>
          <p:spPr>
            <a:xfrm>
              <a:off x="7462925" y="3520775"/>
              <a:ext cx="385050" cy="147450"/>
            </a:xfrm>
            <a:custGeom>
              <a:avLst/>
              <a:gdLst/>
              <a:ahLst/>
              <a:cxnLst/>
              <a:rect l="l" t="t" r="r" b="b"/>
              <a:pathLst>
                <a:path w="15402" h="5898" extrusionOk="0">
                  <a:moveTo>
                    <a:pt x="212" y="1"/>
                  </a:moveTo>
                  <a:cubicBezTo>
                    <a:pt x="135" y="1"/>
                    <a:pt x="64" y="47"/>
                    <a:pt x="36" y="123"/>
                  </a:cubicBezTo>
                  <a:cubicBezTo>
                    <a:pt x="0" y="220"/>
                    <a:pt x="50" y="328"/>
                    <a:pt x="147" y="364"/>
                  </a:cubicBezTo>
                  <a:lnTo>
                    <a:pt x="15074" y="5886"/>
                  </a:lnTo>
                  <a:cubicBezTo>
                    <a:pt x="15095" y="5893"/>
                    <a:pt x="15116" y="5897"/>
                    <a:pt x="15139" y="5897"/>
                  </a:cubicBezTo>
                  <a:cubicBezTo>
                    <a:pt x="15350" y="5897"/>
                    <a:pt x="15401" y="5607"/>
                    <a:pt x="15205" y="5534"/>
                  </a:cubicBezTo>
                  <a:lnTo>
                    <a:pt x="278" y="12"/>
                  </a:lnTo>
                  <a:cubicBezTo>
                    <a:pt x="256" y="4"/>
                    <a:pt x="233"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03" name="Google Shape;1403;p33"/>
            <p:cNvSpPr/>
            <p:nvPr/>
          </p:nvSpPr>
          <p:spPr>
            <a:xfrm>
              <a:off x="7438975" y="3585950"/>
              <a:ext cx="384900" cy="147400"/>
            </a:xfrm>
            <a:custGeom>
              <a:avLst/>
              <a:gdLst/>
              <a:ahLst/>
              <a:cxnLst/>
              <a:rect l="l" t="t" r="r" b="b"/>
              <a:pathLst>
                <a:path w="15396" h="5896" extrusionOk="0">
                  <a:moveTo>
                    <a:pt x="212" y="1"/>
                  </a:moveTo>
                  <a:cubicBezTo>
                    <a:pt x="135" y="1"/>
                    <a:pt x="63" y="47"/>
                    <a:pt x="35" y="123"/>
                  </a:cubicBezTo>
                  <a:cubicBezTo>
                    <a:pt x="1" y="218"/>
                    <a:pt x="46" y="324"/>
                    <a:pt x="141" y="362"/>
                  </a:cubicBezTo>
                  <a:lnTo>
                    <a:pt x="15069" y="5884"/>
                  </a:lnTo>
                  <a:cubicBezTo>
                    <a:pt x="15090" y="5892"/>
                    <a:pt x="15113" y="5895"/>
                    <a:pt x="15134" y="5895"/>
                  </a:cubicBezTo>
                  <a:cubicBezTo>
                    <a:pt x="15343" y="5895"/>
                    <a:pt x="15396" y="5605"/>
                    <a:pt x="15200" y="5532"/>
                  </a:cubicBezTo>
                  <a:lnTo>
                    <a:pt x="272" y="11"/>
                  </a:lnTo>
                  <a:cubicBezTo>
                    <a:pt x="252" y="4"/>
                    <a:pt x="232"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04" name="Google Shape;1404;p33"/>
            <p:cNvSpPr/>
            <p:nvPr/>
          </p:nvSpPr>
          <p:spPr>
            <a:xfrm>
              <a:off x="7414750" y="3651025"/>
              <a:ext cx="385050" cy="147450"/>
            </a:xfrm>
            <a:custGeom>
              <a:avLst/>
              <a:gdLst/>
              <a:ahLst/>
              <a:cxnLst/>
              <a:rect l="l" t="t" r="r" b="b"/>
              <a:pathLst>
                <a:path w="15402" h="5898" extrusionOk="0">
                  <a:moveTo>
                    <a:pt x="212" y="1"/>
                  </a:moveTo>
                  <a:cubicBezTo>
                    <a:pt x="135" y="1"/>
                    <a:pt x="63" y="48"/>
                    <a:pt x="37" y="123"/>
                  </a:cubicBezTo>
                  <a:cubicBezTo>
                    <a:pt x="1" y="220"/>
                    <a:pt x="50" y="328"/>
                    <a:pt x="147" y="364"/>
                  </a:cubicBezTo>
                  <a:lnTo>
                    <a:pt x="15075" y="5886"/>
                  </a:lnTo>
                  <a:cubicBezTo>
                    <a:pt x="15096" y="5894"/>
                    <a:pt x="15118" y="5898"/>
                    <a:pt x="15139" y="5898"/>
                  </a:cubicBezTo>
                  <a:cubicBezTo>
                    <a:pt x="15348" y="5898"/>
                    <a:pt x="15401" y="5607"/>
                    <a:pt x="15206" y="5533"/>
                  </a:cubicBezTo>
                  <a:lnTo>
                    <a:pt x="278" y="13"/>
                  </a:lnTo>
                  <a:cubicBezTo>
                    <a:pt x="256" y="5"/>
                    <a:pt x="234"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05" name="Google Shape;1405;p33"/>
            <p:cNvSpPr/>
            <p:nvPr/>
          </p:nvSpPr>
          <p:spPr>
            <a:xfrm>
              <a:off x="7390675" y="3716175"/>
              <a:ext cx="385050" cy="147425"/>
            </a:xfrm>
            <a:custGeom>
              <a:avLst/>
              <a:gdLst/>
              <a:ahLst/>
              <a:cxnLst/>
              <a:rect l="l" t="t" r="r" b="b"/>
              <a:pathLst>
                <a:path w="15402" h="5897" extrusionOk="0">
                  <a:moveTo>
                    <a:pt x="211" y="0"/>
                  </a:moveTo>
                  <a:cubicBezTo>
                    <a:pt x="134" y="0"/>
                    <a:pt x="63" y="47"/>
                    <a:pt x="36" y="122"/>
                  </a:cubicBezTo>
                  <a:cubicBezTo>
                    <a:pt x="0" y="219"/>
                    <a:pt x="50" y="327"/>
                    <a:pt x="146" y="363"/>
                  </a:cubicBezTo>
                  <a:lnTo>
                    <a:pt x="15074" y="5885"/>
                  </a:lnTo>
                  <a:cubicBezTo>
                    <a:pt x="15095" y="5893"/>
                    <a:pt x="15118" y="5897"/>
                    <a:pt x="15139" y="5897"/>
                  </a:cubicBezTo>
                  <a:cubicBezTo>
                    <a:pt x="15348" y="5897"/>
                    <a:pt x="15401" y="5606"/>
                    <a:pt x="15205" y="5532"/>
                  </a:cubicBezTo>
                  <a:lnTo>
                    <a:pt x="278" y="12"/>
                  </a:lnTo>
                  <a:cubicBezTo>
                    <a:pt x="256" y="4"/>
                    <a:pt x="233" y="0"/>
                    <a:pt x="2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06" name="Google Shape;1406;p33"/>
            <p:cNvSpPr/>
            <p:nvPr/>
          </p:nvSpPr>
          <p:spPr>
            <a:xfrm>
              <a:off x="7366575" y="3781250"/>
              <a:ext cx="385050" cy="147475"/>
            </a:xfrm>
            <a:custGeom>
              <a:avLst/>
              <a:gdLst/>
              <a:ahLst/>
              <a:cxnLst/>
              <a:rect l="l" t="t" r="r" b="b"/>
              <a:pathLst>
                <a:path w="15402" h="5899" extrusionOk="0">
                  <a:moveTo>
                    <a:pt x="212" y="0"/>
                  </a:moveTo>
                  <a:cubicBezTo>
                    <a:pt x="135" y="0"/>
                    <a:pt x="63" y="47"/>
                    <a:pt x="37" y="124"/>
                  </a:cubicBezTo>
                  <a:cubicBezTo>
                    <a:pt x="1" y="221"/>
                    <a:pt x="50" y="329"/>
                    <a:pt x="147" y="366"/>
                  </a:cubicBezTo>
                  <a:lnTo>
                    <a:pt x="15075" y="5885"/>
                  </a:lnTo>
                  <a:cubicBezTo>
                    <a:pt x="15096" y="5893"/>
                    <a:pt x="15117" y="5899"/>
                    <a:pt x="15139" y="5899"/>
                  </a:cubicBezTo>
                  <a:cubicBezTo>
                    <a:pt x="15348" y="5899"/>
                    <a:pt x="15402" y="5606"/>
                    <a:pt x="15204" y="5534"/>
                  </a:cubicBezTo>
                  <a:lnTo>
                    <a:pt x="278" y="12"/>
                  </a:lnTo>
                  <a:cubicBezTo>
                    <a:pt x="256" y="4"/>
                    <a:pt x="234" y="0"/>
                    <a:pt x="21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07" name="Google Shape;1407;p33"/>
            <p:cNvSpPr/>
            <p:nvPr/>
          </p:nvSpPr>
          <p:spPr>
            <a:xfrm>
              <a:off x="7342500" y="3846375"/>
              <a:ext cx="385025" cy="147425"/>
            </a:xfrm>
            <a:custGeom>
              <a:avLst/>
              <a:gdLst/>
              <a:ahLst/>
              <a:cxnLst/>
              <a:rect l="l" t="t" r="r" b="b"/>
              <a:pathLst>
                <a:path w="15401" h="5897" extrusionOk="0">
                  <a:moveTo>
                    <a:pt x="213" y="0"/>
                  </a:moveTo>
                  <a:cubicBezTo>
                    <a:pt x="136" y="0"/>
                    <a:pt x="65" y="47"/>
                    <a:pt x="36" y="124"/>
                  </a:cubicBezTo>
                  <a:cubicBezTo>
                    <a:pt x="0" y="221"/>
                    <a:pt x="50" y="330"/>
                    <a:pt x="147" y="364"/>
                  </a:cubicBezTo>
                  <a:lnTo>
                    <a:pt x="15074" y="5886"/>
                  </a:lnTo>
                  <a:cubicBezTo>
                    <a:pt x="15095" y="5893"/>
                    <a:pt x="15116" y="5897"/>
                    <a:pt x="15139" y="5897"/>
                  </a:cubicBezTo>
                  <a:lnTo>
                    <a:pt x="15141" y="5897"/>
                  </a:lnTo>
                  <a:cubicBezTo>
                    <a:pt x="15142" y="5897"/>
                    <a:pt x="15142" y="5897"/>
                    <a:pt x="15143" y="5897"/>
                  </a:cubicBezTo>
                  <a:cubicBezTo>
                    <a:pt x="15350" y="5897"/>
                    <a:pt x="15401" y="5606"/>
                    <a:pt x="15206" y="5534"/>
                  </a:cubicBezTo>
                  <a:lnTo>
                    <a:pt x="278" y="12"/>
                  </a:lnTo>
                  <a:cubicBezTo>
                    <a:pt x="256" y="4"/>
                    <a:pt x="234" y="0"/>
                    <a:pt x="2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08" name="Google Shape;1408;p33"/>
            <p:cNvSpPr/>
            <p:nvPr/>
          </p:nvSpPr>
          <p:spPr>
            <a:xfrm>
              <a:off x="7318450" y="3911525"/>
              <a:ext cx="384950" cy="147425"/>
            </a:xfrm>
            <a:custGeom>
              <a:avLst/>
              <a:gdLst/>
              <a:ahLst/>
              <a:cxnLst/>
              <a:rect l="l" t="t" r="r" b="b"/>
              <a:pathLst>
                <a:path w="15398" h="5897" extrusionOk="0">
                  <a:moveTo>
                    <a:pt x="214" y="0"/>
                  </a:moveTo>
                  <a:cubicBezTo>
                    <a:pt x="137" y="0"/>
                    <a:pt x="65" y="47"/>
                    <a:pt x="37" y="123"/>
                  </a:cubicBezTo>
                  <a:cubicBezTo>
                    <a:pt x="1" y="218"/>
                    <a:pt x="50" y="327"/>
                    <a:pt x="145" y="363"/>
                  </a:cubicBezTo>
                  <a:lnTo>
                    <a:pt x="15073" y="5885"/>
                  </a:lnTo>
                  <a:cubicBezTo>
                    <a:pt x="15094" y="5892"/>
                    <a:pt x="15115" y="5896"/>
                    <a:pt x="15138" y="5896"/>
                  </a:cubicBezTo>
                  <a:cubicBezTo>
                    <a:pt x="15347" y="5896"/>
                    <a:pt x="15398" y="5605"/>
                    <a:pt x="15202" y="5533"/>
                  </a:cubicBezTo>
                  <a:lnTo>
                    <a:pt x="276" y="11"/>
                  </a:lnTo>
                  <a:cubicBezTo>
                    <a:pt x="256" y="4"/>
                    <a:pt x="234" y="0"/>
                    <a:pt x="2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09" name="Google Shape;1409;p33"/>
            <p:cNvSpPr/>
            <p:nvPr/>
          </p:nvSpPr>
          <p:spPr>
            <a:xfrm>
              <a:off x="7294275" y="3976625"/>
              <a:ext cx="385050" cy="147450"/>
            </a:xfrm>
            <a:custGeom>
              <a:avLst/>
              <a:gdLst/>
              <a:ahLst/>
              <a:cxnLst/>
              <a:rect l="l" t="t" r="r" b="b"/>
              <a:pathLst>
                <a:path w="15402" h="5898" extrusionOk="0">
                  <a:moveTo>
                    <a:pt x="213" y="1"/>
                  </a:moveTo>
                  <a:cubicBezTo>
                    <a:pt x="137" y="1"/>
                    <a:pt x="65" y="47"/>
                    <a:pt x="37" y="123"/>
                  </a:cubicBezTo>
                  <a:cubicBezTo>
                    <a:pt x="1" y="220"/>
                    <a:pt x="50" y="328"/>
                    <a:pt x="149" y="364"/>
                  </a:cubicBezTo>
                  <a:lnTo>
                    <a:pt x="15077" y="5886"/>
                  </a:lnTo>
                  <a:cubicBezTo>
                    <a:pt x="15098" y="5893"/>
                    <a:pt x="15118" y="5897"/>
                    <a:pt x="15141" y="5897"/>
                  </a:cubicBezTo>
                  <a:cubicBezTo>
                    <a:pt x="15350" y="5897"/>
                    <a:pt x="15402" y="5607"/>
                    <a:pt x="15206" y="5534"/>
                  </a:cubicBezTo>
                  <a:lnTo>
                    <a:pt x="278" y="12"/>
                  </a:lnTo>
                  <a:cubicBezTo>
                    <a:pt x="257" y="4"/>
                    <a:pt x="235" y="1"/>
                    <a:pt x="21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sp>
        <p:nvSpPr>
          <p:cNvPr id="1410" name="Google Shape;1410;p33"/>
          <p:cNvSpPr txBox="1"/>
          <p:nvPr/>
        </p:nvSpPr>
        <p:spPr>
          <a:xfrm>
            <a:off x="769905" y="4131469"/>
            <a:ext cx="4643470" cy="2431435"/>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900" b="0" i="0" u="none" strike="noStrike" cap="none">
                <a:solidFill>
                  <a:schemeClr val="dk1"/>
                </a:solidFill>
                <a:latin typeface="Arial"/>
                <a:ea typeface="Arial"/>
                <a:cs typeface="Arial"/>
                <a:sym typeface="Arial"/>
              </a:rPr>
              <a:t>A doua formă de normalizare presupune ca toate atributele ce nu sunt UID-uri să depindă de UID-ul total. În cazul nostru este vorba despre id_utilitate care nu avea legătură cu restul atributelor, la fel și id_pacient și id_produs .Soluția este crearea unei noi entități cu respectivul UID și atributele corespunzătoare.</a:t>
            </a:r>
            <a:endParaRPr sz="1900" b="0" i="0" u="none" strike="noStrike" cap="none">
              <a:solidFill>
                <a:schemeClr val="dk1"/>
              </a:solidFill>
              <a:latin typeface="Arial"/>
              <a:ea typeface="Arial"/>
              <a:cs typeface="Arial"/>
              <a:sym typeface="Arial"/>
            </a:endParaRPr>
          </a:p>
        </p:txBody>
      </p:sp>
      <p:sp>
        <p:nvSpPr>
          <p:cNvPr id="1411" name="Google Shape;1411;p33"/>
          <p:cNvSpPr/>
          <p:nvPr/>
        </p:nvSpPr>
        <p:spPr>
          <a:xfrm>
            <a:off x="3270235" y="916759"/>
            <a:ext cx="1357321" cy="2143140"/>
          </a:xfrm>
          <a:prstGeom prst="roundRect">
            <a:avLst>
              <a:gd name="adj" fmla="val 16667"/>
            </a:avLst>
          </a:prstGeom>
          <a:solidFill>
            <a:schemeClr val="accent1"/>
          </a:solidFill>
          <a:ln w="25400" cap="flat" cmpd="sng">
            <a:solidFill>
              <a:srgbClr val="7195B4"/>
            </a:solidFill>
            <a:prstDash val="solid"/>
            <a:round/>
            <a:headEnd type="none" w="sm" len="sm"/>
            <a:tailEnd type="none" w="sm" len="sm"/>
          </a:ln>
        </p:spPr>
        <p:txBody>
          <a:bodyPr spcFirstLastPara="1" wrap="square" lIns="121250" tIns="60625" rIns="121250" bIns="60625"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412" name="Google Shape;1412;p33"/>
          <p:cNvSpPr txBox="1"/>
          <p:nvPr/>
        </p:nvSpPr>
        <p:spPr>
          <a:xfrm>
            <a:off x="3341673" y="1059635"/>
            <a:ext cx="1184100" cy="1415400"/>
          </a:xfrm>
          <a:prstGeom prst="rect">
            <a:avLst/>
          </a:prstGeom>
          <a:noFill/>
          <a:ln>
            <a:noFill/>
          </a:ln>
        </p:spPr>
        <p:txBody>
          <a:bodyPr spcFirstLastPara="1" wrap="square" lIns="121250" tIns="60625" rIns="121250" bIns="60625" anchor="t" anchorCtr="0">
            <a:spAutoFit/>
          </a:bodyPr>
          <a:lstStyle/>
          <a:p>
            <a:pPr marL="0" marR="0" lvl="0" indent="0" algn="l" rtl="0">
              <a:lnSpc>
                <a:spcPct val="100000"/>
              </a:lnSpc>
              <a:spcBef>
                <a:spcPts val="0"/>
              </a:spcBef>
              <a:spcAft>
                <a:spcPts val="0"/>
              </a:spcAft>
              <a:buNone/>
            </a:pPr>
            <a:r>
              <a:rPr lang="en-GB" sz="1400" b="1" i="0" u="none" strike="noStrike" cap="none">
                <a:solidFill>
                  <a:srgbClr val="FF0000"/>
                </a:solidFill>
                <a:latin typeface="Arial"/>
                <a:ea typeface="Arial"/>
                <a:cs typeface="Arial"/>
                <a:sym typeface="Arial"/>
              </a:rPr>
              <a:t>Cheltui</a:t>
            </a:r>
            <a:r>
              <a:rPr lang="en-GB" b="1">
                <a:solidFill>
                  <a:srgbClr val="FF0000"/>
                </a:solidFill>
              </a:rPr>
              <a:t>ala</a:t>
            </a:r>
            <a:endParaRPr sz="1400" b="1"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a:ea typeface="Arial"/>
                <a:cs typeface="Arial"/>
                <a:sym typeface="Arial"/>
              </a:rPr>
              <a:t>#id_produs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a:ea typeface="Arial"/>
                <a:cs typeface="Arial"/>
                <a:sym typeface="Arial"/>
              </a:rPr>
              <a:t>*nume_produs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400" b="0" i="0" u="none" strike="noStrike" cap="none">
                <a:solidFill>
                  <a:srgbClr val="000000"/>
                </a:solidFill>
                <a:latin typeface="Arial"/>
                <a:ea typeface="Arial"/>
                <a:cs typeface="Arial"/>
                <a:sym typeface="Arial"/>
              </a:rPr>
              <a:t>*suma_produs</a:t>
            </a:r>
            <a:endParaRPr/>
          </a:p>
        </p:txBody>
      </p:sp>
      <p:cxnSp>
        <p:nvCxnSpPr>
          <p:cNvPr id="1413" name="Google Shape;1413;p33"/>
          <p:cNvCxnSpPr/>
          <p:nvPr/>
        </p:nvCxnSpPr>
        <p:spPr>
          <a:xfrm>
            <a:off x="5056184" y="1345387"/>
            <a:ext cx="357191" cy="214314"/>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414" name="Google Shape;1414;p33"/>
          <p:cNvCxnSpPr/>
          <p:nvPr/>
        </p:nvCxnSpPr>
        <p:spPr>
          <a:xfrm flipH="1">
            <a:off x="5056185" y="1202511"/>
            <a:ext cx="428629" cy="142876"/>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415" name="Google Shape;1415;p33"/>
          <p:cNvCxnSpPr/>
          <p:nvPr/>
        </p:nvCxnSpPr>
        <p:spPr>
          <a:xfrm>
            <a:off x="4556118" y="1345387"/>
            <a:ext cx="857257" cy="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47"/>
              </a:srgbClr>
            </a:outerShdw>
          </a:effectLst>
        </p:spPr>
      </p:cxnSp>
      <p:sp>
        <p:nvSpPr>
          <p:cNvPr id="1416" name="Google Shape;1416;p33"/>
          <p:cNvSpPr/>
          <p:nvPr/>
        </p:nvSpPr>
        <p:spPr>
          <a:xfrm>
            <a:off x="5413375" y="988197"/>
            <a:ext cx="1285884" cy="1571636"/>
          </a:xfrm>
          <a:prstGeom prst="roundRect">
            <a:avLst>
              <a:gd name="adj" fmla="val 16667"/>
            </a:avLst>
          </a:prstGeom>
          <a:solidFill>
            <a:schemeClr val="accent1"/>
          </a:solidFill>
          <a:ln w="25400" cap="flat" cmpd="sng">
            <a:solidFill>
              <a:srgbClr val="7195B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GB" sz="1200" b="1" i="0" u="none" strike="noStrike" cap="none">
                <a:solidFill>
                  <a:srgbClr val="FF0000"/>
                </a:solidFill>
                <a:latin typeface="Arial"/>
                <a:ea typeface="Arial"/>
                <a:cs typeface="Arial"/>
                <a:sym typeface="Arial"/>
              </a:rPr>
              <a:t>Utilitat</a:t>
            </a:r>
            <a:r>
              <a:rPr lang="en-GB" sz="1200" b="1">
                <a:solidFill>
                  <a:srgbClr val="FF0000"/>
                </a:solidFill>
              </a:rPr>
              <a:t>e</a:t>
            </a:r>
            <a:endParaRPr sz="1200" b="0"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chemeClr val="dk1"/>
                </a:solidFill>
                <a:latin typeface="Arial"/>
                <a:ea typeface="Arial"/>
                <a:cs typeface="Arial"/>
                <a:sym typeface="Arial"/>
              </a:rPr>
              <a:t>#id_utilitate_platita</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chemeClr val="dk1"/>
                </a:solidFill>
                <a:latin typeface="Arial"/>
                <a:ea typeface="Arial"/>
                <a:cs typeface="Arial"/>
                <a:sym typeface="Arial"/>
              </a:rPr>
              <a:t>*nume_utilitati</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chemeClr val="dk1"/>
                </a:solidFill>
                <a:latin typeface="Arial"/>
                <a:ea typeface="Arial"/>
                <a:cs typeface="Arial"/>
                <a:sym typeface="Arial"/>
              </a:rPr>
              <a:t>*Suma_utilitate</a:t>
            </a:r>
            <a:endParaRPr sz="1200" b="0" i="0" u="none" strike="noStrike" cap="none">
              <a:solidFill>
                <a:schemeClr val="dk1"/>
              </a:solidFill>
              <a:latin typeface="Arial"/>
              <a:ea typeface="Arial"/>
              <a:cs typeface="Arial"/>
              <a:sym typeface="Arial"/>
            </a:endParaRPr>
          </a:p>
        </p:txBody>
      </p:sp>
      <p:grpSp>
        <p:nvGrpSpPr>
          <p:cNvPr id="1417" name="Google Shape;1417;p33"/>
          <p:cNvGrpSpPr/>
          <p:nvPr/>
        </p:nvGrpSpPr>
        <p:grpSpPr>
          <a:xfrm>
            <a:off x="7985142" y="2416957"/>
            <a:ext cx="1310113" cy="1620583"/>
            <a:chOff x="4000496" y="2571750"/>
            <a:chExt cx="1357322" cy="1357322"/>
          </a:xfrm>
        </p:grpSpPr>
        <p:sp>
          <p:nvSpPr>
            <p:cNvPr id="1418" name="Google Shape;1418;p33"/>
            <p:cNvSpPr/>
            <p:nvPr/>
          </p:nvSpPr>
          <p:spPr>
            <a:xfrm>
              <a:off x="4000496" y="2571750"/>
              <a:ext cx="1357321" cy="1357322"/>
            </a:xfrm>
            <a:prstGeom prst="roundRect">
              <a:avLst>
                <a:gd name="adj" fmla="val 16667"/>
              </a:avLst>
            </a:prstGeom>
            <a:solidFill>
              <a:schemeClr val="accent1"/>
            </a:solidFill>
            <a:ln w="25400" cap="flat" cmpd="sng">
              <a:solidFill>
                <a:srgbClr val="7195B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419" name="Google Shape;1419;p33"/>
            <p:cNvSpPr txBox="1"/>
            <p:nvPr/>
          </p:nvSpPr>
          <p:spPr>
            <a:xfrm>
              <a:off x="4000496" y="2643188"/>
              <a:ext cx="1357322" cy="100401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300" b="1" i="0" u="none" strike="noStrike" cap="none">
                  <a:solidFill>
                    <a:srgbClr val="FF0000"/>
                  </a:solidFill>
                  <a:latin typeface="Arial"/>
                  <a:ea typeface="Arial"/>
                  <a:cs typeface="Arial"/>
                  <a:sym typeface="Arial"/>
                </a:rPr>
                <a:t>Furnizor</a:t>
              </a:r>
              <a:endParaRPr sz="1300" b="1"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#id_firma</a:t>
              </a:r>
              <a:endParaRPr/>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*nume</a:t>
              </a:r>
              <a:endParaRPr/>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*nr_telefon</a:t>
              </a:r>
              <a:endParaRPr/>
            </a:p>
            <a:p>
              <a:pPr marL="0" marR="0" lvl="0" indent="-82550" algn="l" rtl="0">
                <a:lnSpc>
                  <a:spcPct val="100000"/>
                </a:lnSpc>
                <a:spcBef>
                  <a:spcPts val="0"/>
                </a:spcBef>
                <a:spcAft>
                  <a:spcPts val="0"/>
                </a:spcAft>
                <a:buClr>
                  <a:srgbClr val="000000"/>
                </a:buClr>
                <a:buSzPts val="1300"/>
                <a:buFont typeface="Courier New"/>
                <a:buChar char="o"/>
              </a:pPr>
              <a:r>
                <a:rPr lang="en-GB" sz="1300" b="0" i="0" u="none" strike="noStrike" cap="none">
                  <a:solidFill>
                    <a:srgbClr val="000000"/>
                  </a:solidFill>
                  <a:latin typeface="Arial"/>
                  <a:ea typeface="Arial"/>
                  <a:cs typeface="Arial"/>
                  <a:sym typeface="Arial"/>
                </a:rPr>
                <a:t>adresa_sediu</a:t>
              </a:r>
              <a:endParaRPr/>
            </a:p>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sp>
        <p:nvSpPr>
          <p:cNvPr id="1420" name="Google Shape;1420;p33"/>
          <p:cNvSpPr/>
          <p:nvPr/>
        </p:nvSpPr>
        <p:spPr>
          <a:xfrm>
            <a:off x="8128019" y="4833915"/>
            <a:ext cx="1000132" cy="1357322"/>
          </a:xfrm>
          <a:prstGeom prst="roundRect">
            <a:avLst>
              <a:gd name="adj" fmla="val 16667"/>
            </a:avLst>
          </a:prstGeom>
          <a:solidFill>
            <a:schemeClr val="accent1"/>
          </a:solidFill>
          <a:ln w="25400" cap="flat" cmpd="sng">
            <a:solidFill>
              <a:srgbClr val="7195B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421" name="Google Shape;1421;p33"/>
          <p:cNvSpPr txBox="1"/>
          <p:nvPr/>
        </p:nvSpPr>
        <p:spPr>
          <a:xfrm>
            <a:off x="8199456" y="4917287"/>
            <a:ext cx="833443" cy="10618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900" b="1" i="0" u="none" strike="noStrike" cap="none">
                <a:solidFill>
                  <a:srgbClr val="FF0000"/>
                </a:solidFill>
                <a:latin typeface="Arial"/>
                <a:ea typeface="Arial"/>
                <a:cs typeface="Arial"/>
                <a:sym typeface="Arial"/>
              </a:rPr>
              <a:t>Produs</a:t>
            </a:r>
            <a:endParaRPr sz="900" b="1"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r>
              <a:rPr lang="en-GB" sz="900" b="0" i="0" u="none" strike="noStrike" cap="none">
                <a:solidFill>
                  <a:srgbClr val="000000"/>
                </a:solidFill>
                <a:latin typeface="Arial"/>
                <a:ea typeface="Arial"/>
                <a:cs typeface="Arial"/>
                <a:sym typeface="Arial"/>
              </a:rPr>
              <a:t>#id_produs</a:t>
            </a:r>
            <a:endParaRPr/>
          </a:p>
          <a:p>
            <a:pPr marL="0" marR="0" lvl="0" indent="0" algn="l" rtl="0">
              <a:lnSpc>
                <a:spcPct val="100000"/>
              </a:lnSpc>
              <a:spcBef>
                <a:spcPts val="0"/>
              </a:spcBef>
              <a:spcAft>
                <a:spcPts val="0"/>
              </a:spcAft>
              <a:buNone/>
            </a:pPr>
            <a:r>
              <a:rPr lang="en-GB" sz="900" b="0" i="0" u="none" strike="noStrike" cap="none">
                <a:solidFill>
                  <a:srgbClr val="000000"/>
                </a:solidFill>
                <a:latin typeface="Arial"/>
                <a:ea typeface="Arial"/>
                <a:cs typeface="Arial"/>
                <a:sym typeface="Arial"/>
              </a:rPr>
              <a:t>*nume_produs</a:t>
            </a:r>
            <a:endParaRPr/>
          </a:p>
          <a:p>
            <a:pPr marL="0" marR="0" lvl="0" indent="0" algn="l" rtl="0">
              <a:lnSpc>
                <a:spcPct val="100000"/>
              </a:lnSpc>
              <a:spcBef>
                <a:spcPts val="0"/>
              </a:spcBef>
              <a:spcAft>
                <a:spcPts val="0"/>
              </a:spcAft>
              <a:buNone/>
            </a:pPr>
            <a:r>
              <a:rPr lang="en-GB" sz="900" b="0" i="0" u="none" strike="noStrike" cap="none">
                <a:solidFill>
                  <a:srgbClr val="000000"/>
                </a:solidFill>
                <a:latin typeface="Arial"/>
                <a:ea typeface="Arial"/>
                <a:cs typeface="Arial"/>
                <a:sym typeface="Arial"/>
              </a:rPr>
              <a:t>*cant_produs</a:t>
            </a:r>
            <a:endParaRPr/>
          </a:p>
          <a:p>
            <a:pPr marL="0" marR="0" lvl="0" indent="0" algn="l"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p:txBody>
      </p:sp>
      <p:cxnSp>
        <p:nvCxnSpPr>
          <p:cNvPr id="1422" name="Google Shape;1422;p33"/>
          <p:cNvCxnSpPr>
            <a:stCxn id="1418" idx="2"/>
            <a:endCxn id="1420" idx="0"/>
          </p:cNvCxnSpPr>
          <p:nvPr/>
        </p:nvCxnSpPr>
        <p:spPr>
          <a:xfrm flipH="1">
            <a:off x="8628198" y="4037540"/>
            <a:ext cx="12000" cy="7965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423" name="Google Shape;1423;p33"/>
          <p:cNvCxnSpPr/>
          <p:nvPr/>
        </p:nvCxnSpPr>
        <p:spPr>
          <a:xfrm flipH="1">
            <a:off x="8342333" y="4631535"/>
            <a:ext cx="285752" cy="214314"/>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424" name="Google Shape;1424;p33"/>
          <p:cNvCxnSpPr/>
          <p:nvPr/>
        </p:nvCxnSpPr>
        <p:spPr>
          <a:xfrm rot="-5400000" flipH="1">
            <a:off x="8628085" y="4631535"/>
            <a:ext cx="214314" cy="214314"/>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sp>
        <p:nvSpPr>
          <p:cNvPr id="1425" name="Google Shape;1425;p33"/>
          <p:cNvSpPr txBox="1"/>
          <p:nvPr/>
        </p:nvSpPr>
        <p:spPr>
          <a:xfrm>
            <a:off x="4559496" y="1059625"/>
            <a:ext cx="8334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a:t>s</a:t>
            </a:r>
            <a:r>
              <a:rPr lang="en-GB" sz="800" b="0" i="0" u="none" strike="noStrike" cap="none">
                <a:solidFill>
                  <a:srgbClr val="000000"/>
                </a:solidFill>
                <a:latin typeface="Arial"/>
                <a:ea typeface="Arial"/>
                <a:cs typeface="Arial"/>
                <a:sym typeface="Arial"/>
              </a:rPr>
              <a:t>unt cauzate</a:t>
            </a:r>
            <a:endParaRPr sz="800" b="0" i="0" u="none" strike="noStrike" cap="none">
              <a:solidFill>
                <a:srgbClr val="000000"/>
              </a:solidFill>
              <a:latin typeface="Arial"/>
              <a:ea typeface="Arial"/>
              <a:cs typeface="Arial"/>
              <a:sym typeface="Arial"/>
            </a:endParaRPr>
          </a:p>
        </p:txBody>
      </p:sp>
      <p:sp>
        <p:nvSpPr>
          <p:cNvPr id="1426" name="Google Shape;1426;p33"/>
          <p:cNvSpPr txBox="1"/>
          <p:nvPr/>
        </p:nvSpPr>
        <p:spPr>
          <a:xfrm>
            <a:off x="4841878" y="1702575"/>
            <a:ext cx="651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b="0" i="0" u="none" strike="noStrike" cap="none">
                <a:solidFill>
                  <a:srgbClr val="000000"/>
                </a:solidFill>
                <a:latin typeface="Arial"/>
                <a:ea typeface="Arial"/>
                <a:cs typeface="Arial"/>
                <a:sym typeface="Arial"/>
              </a:rPr>
              <a:t>cauzeaz</a:t>
            </a:r>
            <a:r>
              <a:rPr lang="en-GB" sz="800"/>
              <a:t>ă</a:t>
            </a:r>
            <a:endParaRPr sz="800" b="0" i="0" u="none" strike="noStrike" cap="none">
              <a:solidFill>
                <a:srgbClr val="000000"/>
              </a:solidFill>
              <a:latin typeface="Arial"/>
              <a:ea typeface="Arial"/>
              <a:cs typeface="Arial"/>
              <a:sym typeface="Arial"/>
            </a:endParaRPr>
          </a:p>
        </p:txBody>
      </p:sp>
      <p:sp>
        <p:nvSpPr>
          <p:cNvPr id="1427" name="Google Shape;1427;p33"/>
          <p:cNvSpPr txBox="1"/>
          <p:nvPr/>
        </p:nvSpPr>
        <p:spPr>
          <a:xfrm>
            <a:off x="9199589" y="4274345"/>
            <a:ext cx="642942"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b="0" i="0" u="none" strike="noStrike" cap="none">
                <a:solidFill>
                  <a:srgbClr val="000000"/>
                </a:solidFill>
                <a:latin typeface="Arial"/>
                <a:ea typeface="Arial"/>
                <a:cs typeface="Arial"/>
                <a:sym typeface="Arial"/>
              </a:rPr>
              <a:t>livreaz</a:t>
            </a:r>
            <a:r>
              <a:rPr lang="en-GB" sz="800"/>
              <a:t>ă</a:t>
            </a:r>
            <a:endParaRPr sz="800" b="0" i="0" u="none" strike="noStrike" cap="none">
              <a:solidFill>
                <a:srgbClr val="000000"/>
              </a:solidFill>
              <a:latin typeface="Arial"/>
              <a:ea typeface="Arial"/>
              <a:cs typeface="Arial"/>
              <a:sym typeface="Arial"/>
            </a:endParaRPr>
          </a:p>
        </p:txBody>
      </p:sp>
      <p:sp>
        <p:nvSpPr>
          <p:cNvPr id="1428" name="Google Shape;1428;p33"/>
          <p:cNvSpPr txBox="1"/>
          <p:nvPr/>
        </p:nvSpPr>
        <p:spPr>
          <a:xfrm>
            <a:off x="9271027" y="4917287"/>
            <a:ext cx="642942"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b="0" i="0" u="none" strike="noStrike" cap="none">
                <a:solidFill>
                  <a:srgbClr val="000000"/>
                </a:solidFill>
                <a:latin typeface="Arial"/>
                <a:ea typeface="Arial"/>
                <a:cs typeface="Arial"/>
                <a:sym typeface="Arial"/>
              </a:rPr>
              <a:t>Sunt livrate</a:t>
            </a:r>
            <a:endParaRPr sz="800" b="0" i="0" u="none" strike="noStrike" cap="none">
              <a:solidFill>
                <a:srgbClr val="000000"/>
              </a:solidFill>
              <a:latin typeface="Arial"/>
              <a:ea typeface="Arial"/>
              <a:cs typeface="Arial"/>
              <a:sym typeface="Arial"/>
            </a:endParaRPr>
          </a:p>
        </p:txBody>
      </p:sp>
      <p:sp>
        <p:nvSpPr>
          <p:cNvPr id="1429" name="Google Shape;1429;p33"/>
          <p:cNvSpPr/>
          <p:nvPr/>
        </p:nvSpPr>
        <p:spPr>
          <a:xfrm>
            <a:off x="1770037" y="59503"/>
            <a:ext cx="1268769" cy="1804443"/>
          </a:xfrm>
          <a:prstGeom prst="roundRect">
            <a:avLst>
              <a:gd name="adj" fmla="val 16667"/>
            </a:avLst>
          </a:prstGeom>
          <a:solidFill>
            <a:schemeClr val="accent1"/>
          </a:solidFill>
          <a:ln w="25400" cap="flat" cmpd="sng">
            <a:solidFill>
              <a:srgbClr val="7195B4"/>
            </a:solidFill>
            <a:prstDash val="solid"/>
            <a:round/>
            <a:headEnd type="none" w="sm" len="sm"/>
            <a:tailEnd type="none" w="sm" len="sm"/>
          </a:ln>
        </p:spPr>
        <p:txBody>
          <a:bodyPr spcFirstLastPara="1" wrap="square" lIns="121250" tIns="60625" rIns="121250" bIns="60625"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430" name="Google Shape;1430;p33"/>
          <p:cNvSpPr txBox="1"/>
          <p:nvPr/>
        </p:nvSpPr>
        <p:spPr>
          <a:xfrm>
            <a:off x="1747713" y="172284"/>
            <a:ext cx="1291200" cy="1415400"/>
          </a:xfrm>
          <a:prstGeom prst="rect">
            <a:avLst/>
          </a:prstGeom>
          <a:noFill/>
          <a:ln>
            <a:noFill/>
          </a:ln>
        </p:spPr>
        <p:txBody>
          <a:bodyPr spcFirstLastPara="1" wrap="square" lIns="121250" tIns="60625" rIns="121250" bIns="60625" anchor="t" anchorCtr="0">
            <a:spAutoFit/>
          </a:bodyPr>
          <a:lstStyle/>
          <a:p>
            <a:pPr marL="0" marR="0" lvl="0" indent="0" algn="l" rtl="0">
              <a:lnSpc>
                <a:spcPct val="100000"/>
              </a:lnSpc>
              <a:spcBef>
                <a:spcPts val="0"/>
              </a:spcBef>
              <a:spcAft>
                <a:spcPts val="0"/>
              </a:spcAft>
              <a:buNone/>
            </a:pPr>
            <a:r>
              <a:rPr lang="en-GB" sz="1200" b="1" i="0" u="none" strike="noStrike" cap="none">
                <a:solidFill>
                  <a:srgbClr val="FF0000"/>
                </a:solidFill>
                <a:latin typeface="Arial"/>
                <a:ea typeface="Arial"/>
                <a:cs typeface="Arial"/>
                <a:sym typeface="Arial"/>
              </a:rPr>
              <a:t>Cheltui</a:t>
            </a:r>
            <a:r>
              <a:rPr lang="en-GB" sz="1200" b="1">
                <a:solidFill>
                  <a:srgbClr val="FF0000"/>
                </a:solidFill>
              </a:rPr>
              <a:t>ala</a:t>
            </a:r>
            <a:endParaRPr sz="1200" b="1"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#id_produs</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FFFF00"/>
                </a:solidFill>
                <a:latin typeface="Arial"/>
                <a:ea typeface="Arial"/>
                <a:cs typeface="Arial"/>
                <a:sym typeface="Arial"/>
              </a:rPr>
              <a:t>#id_utilitat</a:t>
            </a:r>
            <a:r>
              <a:rPr lang="en-GB" sz="1200">
                <a:solidFill>
                  <a:srgbClr val="FFFF00"/>
                </a:solidFill>
              </a:rPr>
              <a:t>e</a:t>
            </a:r>
            <a:r>
              <a:rPr lang="en-GB" sz="1200" b="0" i="0" u="none" strike="noStrike" cap="none">
                <a:solidFill>
                  <a:srgbClr val="FFFF00"/>
                </a:solidFill>
                <a:latin typeface="Arial"/>
                <a:ea typeface="Arial"/>
                <a:cs typeface="Arial"/>
                <a:sym typeface="Arial"/>
              </a:rPr>
              <a:t>_platita</a:t>
            </a:r>
            <a:endParaRPr sz="1200" b="0" i="0" u="none" strike="noStrike" cap="none">
              <a:solidFill>
                <a:srgbClr val="FFFF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*nume_produs</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*suma_produs</a:t>
            </a:r>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*suma_utilitate</a:t>
            </a:r>
            <a:endParaRPr sz="1200" b="0" i="0" u="none" strike="noStrike" cap="none">
              <a:solidFill>
                <a:srgbClr val="000000"/>
              </a:solidFill>
              <a:latin typeface="Arial"/>
              <a:ea typeface="Arial"/>
              <a:cs typeface="Arial"/>
              <a:sym typeface="Arial"/>
            </a:endParaRPr>
          </a:p>
        </p:txBody>
      </p:sp>
      <p:sp>
        <p:nvSpPr>
          <p:cNvPr id="1431" name="Google Shape;1431;p33"/>
          <p:cNvSpPr/>
          <p:nvPr/>
        </p:nvSpPr>
        <p:spPr>
          <a:xfrm>
            <a:off x="3341673" y="416693"/>
            <a:ext cx="500066" cy="142876"/>
          </a:xfrm>
          <a:prstGeom prst="rightArrow">
            <a:avLst>
              <a:gd name="adj1" fmla="val 50000"/>
              <a:gd name="adj2" fmla="val 50000"/>
            </a:avLst>
          </a:prstGeom>
          <a:solidFill>
            <a:schemeClr val="accent1"/>
          </a:solidFill>
          <a:ln w="25400" cap="flat" cmpd="sng">
            <a:solidFill>
              <a:srgbClr val="7195B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432" name="Google Shape;1432;p33"/>
          <p:cNvSpPr/>
          <p:nvPr/>
        </p:nvSpPr>
        <p:spPr>
          <a:xfrm>
            <a:off x="4127491" y="559569"/>
            <a:ext cx="142876" cy="214314"/>
          </a:xfrm>
          <a:prstGeom prst="downArrow">
            <a:avLst>
              <a:gd name="adj1" fmla="val 50000"/>
              <a:gd name="adj2" fmla="val 50000"/>
            </a:avLst>
          </a:prstGeom>
          <a:solidFill>
            <a:schemeClr val="accent1"/>
          </a:solidFill>
          <a:ln w="25400" cap="flat" cmpd="sng">
            <a:solidFill>
              <a:srgbClr val="7195B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grpSp>
        <p:nvGrpSpPr>
          <p:cNvPr id="1433" name="Google Shape;1433;p33"/>
          <p:cNvGrpSpPr/>
          <p:nvPr/>
        </p:nvGrpSpPr>
        <p:grpSpPr>
          <a:xfrm>
            <a:off x="6913574" y="-2"/>
            <a:ext cx="1643073" cy="2185213"/>
            <a:chOff x="3483419" y="2465026"/>
            <a:chExt cx="1357322" cy="1776562"/>
          </a:xfrm>
        </p:grpSpPr>
        <p:sp>
          <p:nvSpPr>
            <p:cNvPr id="1434" name="Google Shape;1434;p33"/>
            <p:cNvSpPr/>
            <p:nvPr/>
          </p:nvSpPr>
          <p:spPr>
            <a:xfrm>
              <a:off x="3483420" y="2465028"/>
              <a:ext cx="1071602" cy="1357322"/>
            </a:xfrm>
            <a:prstGeom prst="roundRect">
              <a:avLst>
                <a:gd name="adj" fmla="val 16667"/>
              </a:avLst>
            </a:prstGeom>
            <a:solidFill>
              <a:schemeClr val="accent1"/>
            </a:solidFill>
            <a:ln w="25400" cap="flat" cmpd="sng">
              <a:solidFill>
                <a:srgbClr val="7195B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435" name="Google Shape;1435;p33"/>
            <p:cNvSpPr txBox="1"/>
            <p:nvPr/>
          </p:nvSpPr>
          <p:spPr>
            <a:xfrm>
              <a:off x="3483419" y="2465026"/>
              <a:ext cx="1357322" cy="17765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300" b="1" i="0" u="none" strike="noStrike" cap="none">
                  <a:solidFill>
                    <a:srgbClr val="FF0000"/>
                  </a:solidFill>
                  <a:latin typeface="Arial"/>
                  <a:ea typeface="Arial"/>
                  <a:cs typeface="Arial"/>
                  <a:sym typeface="Arial"/>
                </a:rPr>
                <a:t>Furnizor</a:t>
              </a:r>
              <a:endParaRPr sz="1300" b="1"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#id_firma</a:t>
              </a:r>
              <a:endParaRPr/>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*nume</a:t>
              </a:r>
              <a:endParaRPr/>
            </a:p>
            <a:p>
              <a:pPr marL="0" marR="0" lvl="0" indent="0" algn="l" rtl="0">
                <a:lnSpc>
                  <a:spcPct val="100000"/>
                </a:lnSpc>
                <a:spcBef>
                  <a:spcPts val="0"/>
                </a:spcBef>
                <a:spcAft>
                  <a:spcPts val="0"/>
                </a:spcAft>
                <a:buNone/>
              </a:pPr>
              <a:r>
                <a:rPr lang="en-GB" sz="1300" b="0" i="0" u="none" strike="noStrike" cap="none">
                  <a:solidFill>
                    <a:srgbClr val="FFFF00"/>
                  </a:solidFill>
                  <a:latin typeface="Arial"/>
                  <a:ea typeface="Arial"/>
                  <a:cs typeface="Arial"/>
                  <a:sym typeface="Arial"/>
                </a:rPr>
                <a:t>#id_produs</a:t>
              </a:r>
              <a:endParaRPr/>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*nume_produs</a:t>
              </a:r>
              <a:endParaRPr/>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*cant_produs</a:t>
              </a:r>
              <a:endParaRPr/>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*nr_telefon</a:t>
              </a:r>
              <a:endParaRPr/>
            </a:p>
            <a:p>
              <a:pPr marL="0" marR="0" lvl="0" indent="-82550" algn="l" rtl="0">
                <a:lnSpc>
                  <a:spcPct val="100000"/>
                </a:lnSpc>
                <a:spcBef>
                  <a:spcPts val="0"/>
                </a:spcBef>
                <a:spcAft>
                  <a:spcPts val="0"/>
                </a:spcAft>
                <a:buClr>
                  <a:srgbClr val="000000"/>
                </a:buClr>
                <a:buSzPts val="1300"/>
                <a:buFont typeface="Courier New"/>
                <a:buChar char="o"/>
              </a:pPr>
              <a:r>
                <a:rPr lang="en-GB" sz="1300" b="0" i="0" u="none" strike="noStrike" cap="none">
                  <a:solidFill>
                    <a:srgbClr val="000000"/>
                  </a:solidFill>
                  <a:latin typeface="Arial"/>
                  <a:ea typeface="Arial"/>
                  <a:cs typeface="Arial"/>
                  <a:sym typeface="Arial"/>
                </a:rPr>
                <a:t>adresa_sediu</a:t>
              </a:r>
              <a:endParaRPr/>
            </a:p>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sp>
        <p:nvSpPr>
          <p:cNvPr id="1436" name="Google Shape;1436;p33"/>
          <p:cNvSpPr/>
          <p:nvPr/>
        </p:nvSpPr>
        <p:spPr>
          <a:xfrm>
            <a:off x="7485077" y="2274081"/>
            <a:ext cx="428628" cy="357190"/>
          </a:xfrm>
          <a:prstGeom prst="rightArrow">
            <a:avLst>
              <a:gd name="adj1" fmla="val 50000"/>
              <a:gd name="adj2" fmla="val 50000"/>
            </a:avLst>
          </a:prstGeom>
          <a:solidFill>
            <a:schemeClr val="accent1"/>
          </a:solidFill>
          <a:ln w="25400" cap="flat" cmpd="sng">
            <a:solidFill>
              <a:srgbClr val="7195B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437" name="Google Shape;1437;p33"/>
          <p:cNvSpPr/>
          <p:nvPr/>
        </p:nvSpPr>
        <p:spPr>
          <a:xfrm>
            <a:off x="7413639" y="1845453"/>
            <a:ext cx="285752" cy="357190"/>
          </a:xfrm>
          <a:prstGeom prst="downArrow">
            <a:avLst>
              <a:gd name="adj1" fmla="val 50000"/>
              <a:gd name="adj2" fmla="val 50000"/>
            </a:avLst>
          </a:prstGeom>
          <a:solidFill>
            <a:schemeClr val="accent1"/>
          </a:solidFill>
          <a:ln w="25400" cap="flat" cmpd="sng">
            <a:solidFill>
              <a:srgbClr val="7195B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10">
                                            <p:txEl>
                                              <p:pRg st="0" end="0"/>
                                            </p:txEl>
                                          </p:spTgt>
                                        </p:tgtEl>
                                        <p:attrNameLst>
                                          <p:attrName>style.visibility</p:attrName>
                                        </p:attrNameLst>
                                      </p:cBhvr>
                                      <p:to>
                                        <p:strVal val="visible"/>
                                      </p:to>
                                    </p:set>
                                    <p:anim calcmode="lin" valueType="num">
                                      <p:cBhvr additive="base">
                                        <p:cTn id="7" dur="500"/>
                                        <p:tgtEl>
                                          <p:spTgt spid="14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1"/>
        <p:cNvGrpSpPr/>
        <p:nvPr/>
      </p:nvGrpSpPr>
      <p:grpSpPr>
        <a:xfrm>
          <a:off x="0" y="0"/>
          <a:ext cx="0" cy="0"/>
          <a:chOff x="0" y="0"/>
          <a:chExt cx="0" cy="0"/>
        </a:xfrm>
      </p:grpSpPr>
      <p:sp>
        <p:nvSpPr>
          <p:cNvPr id="1442" name="Google Shape;1442;p34"/>
          <p:cNvSpPr/>
          <p:nvPr/>
        </p:nvSpPr>
        <p:spPr>
          <a:xfrm>
            <a:off x="-1867034" y="2161206"/>
            <a:ext cx="5808011" cy="7744016"/>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43" name="Google Shape;1443;p34"/>
          <p:cNvSpPr txBox="1">
            <a:spLocks noGrp="1"/>
          </p:cNvSpPr>
          <p:nvPr>
            <p:ph type="title"/>
          </p:nvPr>
        </p:nvSpPr>
        <p:spPr>
          <a:xfrm>
            <a:off x="3555986" y="3688957"/>
            <a:ext cx="7270763" cy="1194447"/>
          </a:xfrm>
          <a:prstGeom prst="rect">
            <a:avLst/>
          </a:prstGeom>
          <a:noFill/>
          <a:ln>
            <a:noFill/>
          </a:ln>
        </p:spPr>
        <p:txBody>
          <a:bodyPr spcFirstLastPara="1" wrap="square" lIns="121225" tIns="121225" rIns="121225" bIns="121225" anchor="ctr" anchorCtr="0">
            <a:noAutofit/>
          </a:bodyPr>
          <a:lstStyle/>
          <a:p>
            <a:pPr marL="0" lvl="0" indent="0" algn="ctr" rtl="0">
              <a:lnSpc>
                <a:spcPct val="100000"/>
              </a:lnSpc>
              <a:spcBef>
                <a:spcPts val="0"/>
              </a:spcBef>
              <a:spcAft>
                <a:spcPts val="0"/>
              </a:spcAft>
              <a:buSzPts val="4200"/>
              <a:buNone/>
            </a:pPr>
            <a:r>
              <a:rPr lang="en-GB" sz="4400">
                <a:highlight>
                  <a:schemeClr val="lt2"/>
                </a:highlight>
              </a:rPr>
              <a:t>A treia formă de normalizare</a:t>
            </a:r>
            <a:endParaRPr sz="4400">
              <a:highlight>
                <a:schemeClr val="lt2"/>
              </a:highlight>
            </a:endParaRPr>
          </a:p>
        </p:txBody>
      </p:sp>
      <p:sp>
        <p:nvSpPr>
          <p:cNvPr id="1444" name="Google Shape;1444;p34"/>
          <p:cNvSpPr txBox="1">
            <a:spLocks noGrp="1"/>
          </p:cNvSpPr>
          <p:nvPr>
            <p:ph type="title" idx="2"/>
          </p:nvPr>
        </p:nvSpPr>
        <p:spPr>
          <a:xfrm>
            <a:off x="4341805" y="1988329"/>
            <a:ext cx="1714591" cy="1303378"/>
          </a:xfrm>
          <a:prstGeom prst="rect">
            <a:avLst/>
          </a:prstGeom>
          <a:noFill/>
          <a:ln>
            <a:noFill/>
          </a:ln>
        </p:spPr>
        <p:txBody>
          <a:bodyPr spcFirstLastPara="1" wrap="square" lIns="121225" tIns="121225" rIns="121225" bIns="121225" anchor="ctr" anchorCtr="0">
            <a:noAutofit/>
          </a:bodyPr>
          <a:lstStyle/>
          <a:p>
            <a:pPr marL="0" lvl="0" indent="0" algn="r" rtl="0">
              <a:lnSpc>
                <a:spcPct val="100000"/>
              </a:lnSpc>
              <a:spcBef>
                <a:spcPts val="0"/>
              </a:spcBef>
              <a:spcAft>
                <a:spcPts val="0"/>
              </a:spcAft>
              <a:buSzPts val="6000"/>
              <a:buNone/>
            </a:pPr>
            <a:r>
              <a:rPr lang="en-GB"/>
              <a:t>6.</a:t>
            </a:r>
            <a:endParaRPr/>
          </a:p>
        </p:txBody>
      </p:sp>
      <p:cxnSp>
        <p:nvCxnSpPr>
          <p:cNvPr id="1445" name="Google Shape;1445;p34"/>
          <p:cNvCxnSpPr/>
          <p:nvPr/>
        </p:nvCxnSpPr>
        <p:spPr>
          <a:xfrm>
            <a:off x="5031023" y="5197903"/>
            <a:ext cx="4951249" cy="0"/>
          </a:xfrm>
          <a:prstGeom prst="straightConnector1">
            <a:avLst/>
          </a:prstGeom>
          <a:noFill/>
          <a:ln w="19050" cap="rnd" cmpd="sng">
            <a:solidFill>
              <a:schemeClr val="dk1"/>
            </a:solidFill>
            <a:prstDash val="solid"/>
            <a:round/>
            <a:headEnd type="none" w="sm" len="sm"/>
            <a:tailEnd type="none" w="sm" len="sm"/>
          </a:ln>
        </p:spPr>
      </p:cxnSp>
      <p:sp>
        <p:nvSpPr>
          <p:cNvPr id="1446" name="Google Shape;1446;p34"/>
          <p:cNvSpPr/>
          <p:nvPr/>
        </p:nvSpPr>
        <p:spPr>
          <a:xfrm rot="-2004035">
            <a:off x="3884701" y="2664245"/>
            <a:ext cx="799476" cy="1065968"/>
          </a:xfrm>
          <a:prstGeom prst="mathPlus">
            <a:avLst>
              <a:gd name="adj1" fmla="val 23520"/>
            </a:avLst>
          </a:prstGeom>
          <a:solidFill>
            <a:schemeClr val="accent4"/>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nvGrpSpPr>
          <p:cNvPr id="1447" name="Google Shape;1447;p34"/>
          <p:cNvGrpSpPr/>
          <p:nvPr/>
        </p:nvGrpSpPr>
        <p:grpSpPr>
          <a:xfrm>
            <a:off x="-101356" y="1304143"/>
            <a:ext cx="3696355" cy="7918145"/>
            <a:chOff x="5590675" y="2440875"/>
            <a:chExt cx="1205300" cy="1936450"/>
          </a:xfrm>
        </p:grpSpPr>
        <p:sp>
          <p:nvSpPr>
            <p:cNvPr id="1448" name="Google Shape;1448;p34"/>
            <p:cNvSpPr/>
            <p:nvPr/>
          </p:nvSpPr>
          <p:spPr>
            <a:xfrm>
              <a:off x="5590675" y="3198675"/>
              <a:ext cx="354800" cy="528450"/>
            </a:xfrm>
            <a:custGeom>
              <a:avLst/>
              <a:gdLst/>
              <a:ahLst/>
              <a:cxnLst/>
              <a:rect l="l" t="t" r="r" b="b"/>
              <a:pathLst>
                <a:path w="14192" h="21138" extrusionOk="0">
                  <a:moveTo>
                    <a:pt x="3773" y="0"/>
                  </a:moveTo>
                  <a:cubicBezTo>
                    <a:pt x="3256" y="933"/>
                    <a:pt x="795" y="7154"/>
                    <a:pt x="1" y="20985"/>
                  </a:cubicBezTo>
                  <a:cubicBezTo>
                    <a:pt x="1" y="20985"/>
                    <a:pt x="3909" y="21137"/>
                    <a:pt x="7738" y="21137"/>
                  </a:cubicBezTo>
                  <a:cubicBezTo>
                    <a:pt x="9259" y="21137"/>
                    <a:pt x="10768" y="21113"/>
                    <a:pt x="12014" y="21046"/>
                  </a:cubicBezTo>
                  <a:lnTo>
                    <a:pt x="14191" y="1796"/>
                  </a:lnTo>
                  <a:lnTo>
                    <a:pt x="377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49" name="Google Shape;1449;p34"/>
            <p:cNvSpPr/>
            <p:nvPr/>
          </p:nvSpPr>
          <p:spPr>
            <a:xfrm>
              <a:off x="5618575" y="3041050"/>
              <a:ext cx="1177400" cy="666450"/>
            </a:xfrm>
            <a:custGeom>
              <a:avLst/>
              <a:gdLst/>
              <a:ahLst/>
              <a:cxnLst/>
              <a:rect l="l" t="t" r="r" b="b"/>
              <a:pathLst>
                <a:path w="47096" h="26658" extrusionOk="0">
                  <a:moveTo>
                    <a:pt x="16199" y="1"/>
                  </a:moveTo>
                  <a:cubicBezTo>
                    <a:pt x="13085" y="1"/>
                    <a:pt x="4375" y="599"/>
                    <a:pt x="2354" y="7147"/>
                  </a:cubicBezTo>
                  <a:cubicBezTo>
                    <a:pt x="0" y="14770"/>
                    <a:pt x="1374" y="24936"/>
                    <a:pt x="1475" y="26110"/>
                  </a:cubicBezTo>
                  <a:lnTo>
                    <a:pt x="44700" y="26658"/>
                  </a:lnTo>
                  <a:cubicBezTo>
                    <a:pt x="44700" y="26658"/>
                    <a:pt x="47095" y="8"/>
                    <a:pt x="27693" y="8"/>
                  </a:cubicBezTo>
                  <a:cubicBezTo>
                    <a:pt x="27370" y="8"/>
                    <a:pt x="27041" y="16"/>
                    <a:pt x="26705" y="31"/>
                  </a:cubicBezTo>
                  <a:lnTo>
                    <a:pt x="17311" y="31"/>
                  </a:lnTo>
                  <a:cubicBezTo>
                    <a:pt x="17311" y="31"/>
                    <a:pt x="16894" y="1"/>
                    <a:pt x="1619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50" name="Google Shape;1450;p34"/>
            <p:cNvSpPr/>
            <p:nvPr/>
          </p:nvSpPr>
          <p:spPr>
            <a:xfrm>
              <a:off x="5691575" y="3361600"/>
              <a:ext cx="979050" cy="1015725"/>
            </a:xfrm>
            <a:custGeom>
              <a:avLst/>
              <a:gdLst/>
              <a:ahLst/>
              <a:cxnLst/>
              <a:rect l="l" t="t" r="r" b="b"/>
              <a:pathLst>
                <a:path w="39162" h="40629" extrusionOk="0">
                  <a:moveTo>
                    <a:pt x="1" y="1"/>
                  </a:moveTo>
                  <a:lnTo>
                    <a:pt x="2699" y="27213"/>
                  </a:lnTo>
                  <a:lnTo>
                    <a:pt x="2271" y="40204"/>
                  </a:lnTo>
                  <a:cubicBezTo>
                    <a:pt x="7001" y="40532"/>
                    <a:pt x="13634" y="40628"/>
                    <a:pt x="19806" y="40628"/>
                  </a:cubicBezTo>
                  <a:cubicBezTo>
                    <a:pt x="28645" y="40628"/>
                    <a:pt x="36537" y="40430"/>
                    <a:pt x="36537" y="40430"/>
                  </a:cubicBezTo>
                  <a:lnTo>
                    <a:pt x="35737" y="26740"/>
                  </a:lnTo>
                  <a:lnTo>
                    <a:pt x="39161" y="7917"/>
                  </a:lnTo>
                  <a:lnTo>
                    <a:pt x="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51" name="Google Shape;1451;p34"/>
            <p:cNvSpPr/>
            <p:nvPr/>
          </p:nvSpPr>
          <p:spPr>
            <a:xfrm>
              <a:off x="5884400" y="2956300"/>
              <a:ext cx="365050" cy="415250"/>
            </a:xfrm>
            <a:custGeom>
              <a:avLst/>
              <a:gdLst/>
              <a:ahLst/>
              <a:cxnLst/>
              <a:rect l="l" t="t" r="r" b="b"/>
              <a:pathLst>
                <a:path w="14602" h="16610" extrusionOk="0">
                  <a:moveTo>
                    <a:pt x="6742" y="0"/>
                  </a:moveTo>
                  <a:lnTo>
                    <a:pt x="0" y="3677"/>
                  </a:lnTo>
                  <a:lnTo>
                    <a:pt x="8323" y="10016"/>
                  </a:lnTo>
                  <a:lnTo>
                    <a:pt x="5460" y="11546"/>
                  </a:lnTo>
                  <a:lnTo>
                    <a:pt x="14601" y="16610"/>
                  </a:lnTo>
                  <a:lnTo>
                    <a:pt x="14601" y="16610"/>
                  </a:lnTo>
                  <a:lnTo>
                    <a:pt x="6678" y="3421"/>
                  </a:lnTo>
                  <a:lnTo>
                    <a:pt x="674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52" name="Google Shape;1452;p34"/>
            <p:cNvSpPr/>
            <p:nvPr/>
          </p:nvSpPr>
          <p:spPr>
            <a:xfrm>
              <a:off x="5879250" y="3044600"/>
              <a:ext cx="375275" cy="330650"/>
            </a:xfrm>
            <a:custGeom>
              <a:avLst/>
              <a:gdLst/>
              <a:ahLst/>
              <a:cxnLst/>
              <a:rect l="l" t="t" r="r" b="b"/>
              <a:pathLst>
                <a:path w="15011" h="13226" extrusionOk="0">
                  <a:moveTo>
                    <a:pt x="210" y="1"/>
                  </a:moveTo>
                  <a:cubicBezTo>
                    <a:pt x="93" y="1"/>
                    <a:pt x="1" y="159"/>
                    <a:pt x="113" y="259"/>
                  </a:cubicBezTo>
                  <a:lnTo>
                    <a:pt x="5666" y="4852"/>
                  </a:lnTo>
                  <a:lnTo>
                    <a:pt x="2994" y="6279"/>
                  </a:lnTo>
                  <a:cubicBezTo>
                    <a:pt x="2891" y="6334"/>
                    <a:pt x="2889" y="6479"/>
                    <a:pt x="2990" y="6536"/>
                  </a:cubicBezTo>
                  <a:lnTo>
                    <a:pt x="14735" y="13205"/>
                  </a:lnTo>
                  <a:cubicBezTo>
                    <a:pt x="14756" y="13218"/>
                    <a:pt x="14781" y="13224"/>
                    <a:pt x="14807" y="13224"/>
                  </a:cubicBezTo>
                  <a:lnTo>
                    <a:pt x="14807" y="13226"/>
                  </a:lnTo>
                  <a:cubicBezTo>
                    <a:pt x="14957" y="13224"/>
                    <a:pt x="15011" y="13025"/>
                    <a:pt x="14880" y="12952"/>
                  </a:cubicBezTo>
                  <a:lnTo>
                    <a:pt x="3366" y="6412"/>
                  </a:lnTo>
                  <a:lnTo>
                    <a:pt x="5996" y="5006"/>
                  </a:lnTo>
                  <a:cubicBezTo>
                    <a:pt x="6087" y="4956"/>
                    <a:pt x="6101" y="4831"/>
                    <a:pt x="6019" y="4765"/>
                  </a:cubicBezTo>
                  <a:lnTo>
                    <a:pt x="300" y="33"/>
                  </a:lnTo>
                  <a:cubicBezTo>
                    <a:pt x="270" y="11"/>
                    <a:pt x="240" y="1"/>
                    <a:pt x="21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53" name="Google Shape;1453;p34"/>
            <p:cNvSpPr/>
            <p:nvPr/>
          </p:nvSpPr>
          <p:spPr>
            <a:xfrm>
              <a:off x="6249425" y="2965475"/>
              <a:ext cx="164950" cy="406075"/>
            </a:xfrm>
            <a:custGeom>
              <a:avLst/>
              <a:gdLst/>
              <a:ahLst/>
              <a:cxnLst/>
              <a:rect l="l" t="t" r="r" b="b"/>
              <a:pathLst>
                <a:path w="6598" h="16243" extrusionOk="0">
                  <a:moveTo>
                    <a:pt x="1412" y="0"/>
                  </a:moveTo>
                  <a:lnTo>
                    <a:pt x="0" y="16243"/>
                  </a:lnTo>
                  <a:lnTo>
                    <a:pt x="4407" y="10472"/>
                  </a:lnTo>
                  <a:lnTo>
                    <a:pt x="2875" y="9649"/>
                  </a:lnTo>
                  <a:lnTo>
                    <a:pt x="6598" y="3527"/>
                  </a:lnTo>
                  <a:lnTo>
                    <a:pt x="141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54" name="Google Shape;1454;p34"/>
            <p:cNvSpPr/>
            <p:nvPr/>
          </p:nvSpPr>
          <p:spPr>
            <a:xfrm>
              <a:off x="6245250" y="3049950"/>
              <a:ext cx="174000" cy="325275"/>
            </a:xfrm>
            <a:custGeom>
              <a:avLst/>
              <a:gdLst/>
              <a:ahLst/>
              <a:cxnLst/>
              <a:rect l="l" t="t" r="r" b="b"/>
              <a:pathLst>
                <a:path w="6960" h="13011" extrusionOk="0">
                  <a:moveTo>
                    <a:pt x="6760" y="1"/>
                  </a:moveTo>
                  <a:cubicBezTo>
                    <a:pt x="6717" y="1"/>
                    <a:pt x="6675" y="20"/>
                    <a:pt x="6643" y="66"/>
                  </a:cubicBezTo>
                  <a:lnTo>
                    <a:pt x="3916" y="4201"/>
                  </a:lnTo>
                  <a:lnTo>
                    <a:pt x="5444" y="5024"/>
                  </a:lnTo>
                  <a:lnTo>
                    <a:pt x="46" y="12780"/>
                  </a:lnTo>
                  <a:cubicBezTo>
                    <a:pt x="0" y="12847"/>
                    <a:pt x="17" y="12938"/>
                    <a:pt x="84" y="12983"/>
                  </a:cubicBezTo>
                  <a:cubicBezTo>
                    <a:pt x="107" y="13001"/>
                    <a:pt x="137" y="13010"/>
                    <a:pt x="167" y="13010"/>
                  </a:cubicBezTo>
                  <a:cubicBezTo>
                    <a:pt x="215" y="13010"/>
                    <a:pt x="259" y="12987"/>
                    <a:pt x="287" y="12949"/>
                  </a:cubicBezTo>
                  <a:lnTo>
                    <a:pt x="5872" y="4921"/>
                  </a:lnTo>
                  <a:lnTo>
                    <a:pt x="4336" y="4095"/>
                  </a:lnTo>
                  <a:lnTo>
                    <a:pt x="6888" y="228"/>
                  </a:lnTo>
                  <a:cubicBezTo>
                    <a:pt x="6960" y="113"/>
                    <a:pt x="6861" y="1"/>
                    <a:pt x="676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55" name="Google Shape;1455;p34"/>
            <p:cNvSpPr/>
            <p:nvPr/>
          </p:nvSpPr>
          <p:spPr>
            <a:xfrm>
              <a:off x="5975425" y="3404425"/>
              <a:ext cx="111900" cy="165575"/>
            </a:xfrm>
            <a:custGeom>
              <a:avLst/>
              <a:gdLst/>
              <a:ahLst/>
              <a:cxnLst/>
              <a:rect l="l" t="t" r="r" b="b"/>
              <a:pathLst>
                <a:path w="4476" h="6623" extrusionOk="0">
                  <a:moveTo>
                    <a:pt x="1995" y="0"/>
                  </a:moveTo>
                  <a:cubicBezTo>
                    <a:pt x="844" y="0"/>
                    <a:pt x="0" y="1422"/>
                    <a:pt x="99" y="3219"/>
                  </a:cubicBezTo>
                  <a:cubicBezTo>
                    <a:pt x="200" y="5047"/>
                    <a:pt x="1239" y="6570"/>
                    <a:pt x="2419" y="6622"/>
                  </a:cubicBezTo>
                  <a:cubicBezTo>
                    <a:pt x="2439" y="6623"/>
                    <a:pt x="2458" y="6623"/>
                    <a:pt x="2478" y="6623"/>
                  </a:cubicBezTo>
                  <a:cubicBezTo>
                    <a:pt x="3628" y="6623"/>
                    <a:pt x="4475" y="5200"/>
                    <a:pt x="4376" y="3403"/>
                  </a:cubicBezTo>
                  <a:cubicBezTo>
                    <a:pt x="4276" y="1577"/>
                    <a:pt x="3236" y="53"/>
                    <a:pt x="2056" y="2"/>
                  </a:cubicBezTo>
                  <a:cubicBezTo>
                    <a:pt x="2036" y="1"/>
                    <a:pt x="2015" y="0"/>
                    <a:pt x="199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56" name="Google Shape;1456;p34"/>
            <p:cNvSpPr/>
            <p:nvPr/>
          </p:nvSpPr>
          <p:spPr>
            <a:xfrm>
              <a:off x="5975825" y="3417825"/>
              <a:ext cx="87475" cy="137775"/>
            </a:xfrm>
            <a:custGeom>
              <a:avLst/>
              <a:gdLst/>
              <a:ahLst/>
              <a:cxnLst/>
              <a:rect l="l" t="t" r="r" b="b"/>
              <a:pathLst>
                <a:path w="3499" h="5511" extrusionOk="0">
                  <a:moveTo>
                    <a:pt x="1553" y="0"/>
                  </a:moveTo>
                  <a:cubicBezTo>
                    <a:pt x="656" y="0"/>
                    <a:pt x="1" y="1187"/>
                    <a:pt x="83" y="2683"/>
                  </a:cubicBezTo>
                  <a:cubicBezTo>
                    <a:pt x="167" y="4203"/>
                    <a:pt x="980" y="5470"/>
                    <a:pt x="1901" y="5510"/>
                  </a:cubicBezTo>
                  <a:cubicBezTo>
                    <a:pt x="1916" y="5511"/>
                    <a:pt x="1931" y="5511"/>
                    <a:pt x="1946" y="5511"/>
                  </a:cubicBezTo>
                  <a:cubicBezTo>
                    <a:pt x="2843" y="5511"/>
                    <a:pt x="3498" y="4324"/>
                    <a:pt x="3416" y="2827"/>
                  </a:cubicBezTo>
                  <a:cubicBezTo>
                    <a:pt x="3332" y="1307"/>
                    <a:pt x="2519" y="41"/>
                    <a:pt x="1597" y="1"/>
                  </a:cubicBezTo>
                  <a:cubicBezTo>
                    <a:pt x="1583" y="1"/>
                    <a:pt x="1568" y="0"/>
                    <a:pt x="15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57" name="Google Shape;1457;p34"/>
            <p:cNvSpPr/>
            <p:nvPr/>
          </p:nvSpPr>
          <p:spPr>
            <a:xfrm>
              <a:off x="5988000" y="3452225"/>
              <a:ext cx="44775" cy="68825"/>
            </a:xfrm>
            <a:custGeom>
              <a:avLst/>
              <a:gdLst/>
              <a:ahLst/>
              <a:cxnLst/>
              <a:rect l="l" t="t" r="r" b="b"/>
              <a:pathLst>
                <a:path w="1791" h="2753" extrusionOk="0">
                  <a:moveTo>
                    <a:pt x="819" y="1"/>
                  </a:moveTo>
                  <a:cubicBezTo>
                    <a:pt x="803" y="1"/>
                    <a:pt x="788" y="2"/>
                    <a:pt x="772" y="3"/>
                  </a:cubicBezTo>
                  <a:cubicBezTo>
                    <a:pt x="316" y="45"/>
                    <a:pt x="1" y="693"/>
                    <a:pt x="71" y="1453"/>
                  </a:cubicBezTo>
                  <a:cubicBezTo>
                    <a:pt x="137" y="2185"/>
                    <a:pt x="537" y="2753"/>
                    <a:pt x="975" y="2753"/>
                  </a:cubicBezTo>
                  <a:cubicBezTo>
                    <a:pt x="990" y="2753"/>
                    <a:pt x="1006" y="2752"/>
                    <a:pt x="1021" y="2751"/>
                  </a:cubicBezTo>
                  <a:cubicBezTo>
                    <a:pt x="1477" y="2709"/>
                    <a:pt x="1791" y="2061"/>
                    <a:pt x="1722" y="1303"/>
                  </a:cubicBezTo>
                  <a:cubicBezTo>
                    <a:pt x="1656" y="569"/>
                    <a:pt x="1257" y="1"/>
                    <a:pt x="81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58" name="Google Shape;1458;p34"/>
            <p:cNvSpPr/>
            <p:nvPr/>
          </p:nvSpPr>
          <p:spPr>
            <a:xfrm>
              <a:off x="5969375" y="2925575"/>
              <a:ext cx="448050" cy="564750"/>
            </a:xfrm>
            <a:custGeom>
              <a:avLst/>
              <a:gdLst/>
              <a:ahLst/>
              <a:cxnLst/>
              <a:rect l="l" t="t" r="r" b="b"/>
              <a:pathLst>
                <a:path w="17922" h="22590" extrusionOk="0">
                  <a:moveTo>
                    <a:pt x="9024" y="0"/>
                  </a:moveTo>
                  <a:cubicBezTo>
                    <a:pt x="8735" y="0"/>
                    <a:pt x="8444" y="13"/>
                    <a:pt x="8153" y="38"/>
                  </a:cubicBezTo>
                  <a:cubicBezTo>
                    <a:pt x="5851" y="239"/>
                    <a:pt x="3754" y="1210"/>
                    <a:pt x="2249" y="2772"/>
                  </a:cubicBezTo>
                  <a:cubicBezTo>
                    <a:pt x="738" y="4342"/>
                    <a:pt x="1" y="6318"/>
                    <a:pt x="178" y="8340"/>
                  </a:cubicBezTo>
                  <a:lnTo>
                    <a:pt x="1403" y="22456"/>
                  </a:lnTo>
                  <a:cubicBezTo>
                    <a:pt x="1409" y="22530"/>
                    <a:pt x="1472" y="22589"/>
                    <a:pt x="1548" y="22589"/>
                  </a:cubicBezTo>
                  <a:lnTo>
                    <a:pt x="1561" y="22589"/>
                  </a:lnTo>
                  <a:cubicBezTo>
                    <a:pt x="1643" y="22582"/>
                    <a:pt x="1701" y="22511"/>
                    <a:pt x="1694" y="22430"/>
                  </a:cubicBezTo>
                  <a:lnTo>
                    <a:pt x="468" y="8315"/>
                  </a:lnTo>
                  <a:cubicBezTo>
                    <a:pt x="121" y="4312"/>
                    <a:pt x="3581" y="730"/>
                    <a:pt x="8179" y="331"/>
                  </a:cubicBezTo>
                  <a:cubicBezTo>
                    <a:pt x="8463" y="306"/>
                    <a:pt x="8745" y="294"/>
                    <a:pt x="9025" y="294"/>
                  </a:cubicBezTo>
                  <a:cubicBezTo>
                    <a:pt x="10952" y="294"/>
                    <a:pt x="12788" y="870"/>
                    <a:pt x="14267" y="1952"/>
                  </a:cubicBezTo>
                  <a:cubicBezTo>
                    <a:pt x="15959" y="3185"/>
                    <a:pt x="16981" y="4931"/>
                    <a:pt x="17148" y="6867"/>
                  </a:cubicBezTo>
                  <a:lnTo>
                    <a:pt x="17623" y="12345"/>
                  </a:lnTo>
                  <a:cubicBezTo>
                    <a:pt x="17630" y="12421"/>
                    <a:pt x="17693" y="12479"/>
                    <a:pt x="17769" y="12479"/>
                  </a:cubicBezTo>
                  <a:cubicBezTo>
                    <a:pt x="17773" y="12479"/>
                    <a:pt x="17778" y="12479"/>
                    <a:pt x="17783" y="12478"/>
                  </a:cubicBezTo>
                  <a:cubicBezTo>
                    <a:pt x="17862" y="12471"/>
                    <a:pt x="17921" y="12401"/>
                    <a:pt x="17916" y="12321"/>
                  </a:cubicBezTo>
                  <a:lnTo>
                    <a:pt x="17441" y="6841"/>
                  </a:lnTo>
                  <a:cubicBezTo>
                    <a:pt x="17266" y="4821"/>
                    <a:pt x="16200" y="3000"/>
                    <a:pt x="14440" y="1714"/>
                  </a:cubicBezTo>
                  <a:cubicBezTo>
                    <a:pt x="12910" y="596"/>
                    <a:pt x="11014" y="0"/>
                    <a:pt x="90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59" name="Google Shape;1459;p34"/>
            <p:cNvSpPr/>
            <p:nvPr/>
          </p:nvSpPr>
          <p:spPr>
            <a:xfrm>
              <a:off x="6051325" y="2829850"/>
              <a:ext cx="233375" cy="211975"/>
            </a:xfrm>
            <a:custGeom>
              <a:avLst/>
              <a:gdLst/>
              <a:ahLst/>
              <a:cxnLst/>
              <a:rect l="l" t="t" r="r" b="b"/>
              <a:pathLst>
                <a:path w="9335" h="8479" extrusionOk="0">
                  <a:moveTo>
                    <a:pt x="1" y="0"/>
                  </a:moveTo>
                  <a:lnTo>
                    <a:pt x="1" y="8479"/>
                  </a:lnTo>
                  <a:lnTo>
                    <a:pt x="9334" y="8479"/>
                  </a:lnTo>
                  <a:lnTo>
                    <a:pt x="9334" y="0"/>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60" name="Google Shape;1460;p34"/>
            <p:cNvSpPr/>
            <p:nvPr/>
          </p:nvSpPr>
          <p:spPr>
            <a:xfrm>
              <a:off x="6049150" y="2891550"/>
              <a:ext cx="237100" cy="142850"/>
            </a:xfrm>
            <a:custGeom>
              <a:avLst/>
              <a:gdLst/>
              <a:ahLst/>
              <a:cxnLst/>
              <a:rect l="l" t="t" r="r" b="b"/>
              <a:pathLst>
                <a:path w="9484" h="5714" extrusionOk="0">
                  <a:moveTo>
                    <a:pt x="0" y="1"/>
                  </a:moveTo>
                  <a:lnTo>
                    <a:pt x="152" y="4152"/>
                  </a:lnTo>
                  <a:lnTo>
                    <a:pt x="2081" y="4838"/>
                  </a:lnTo>
                  <a:cubicBezTo>
                    <a:pt x="3711" y="5419"/>
                    <a:pt x="5427" y="5713"/>
                    <a:pt x="7152" y="5713"/>
                  </a:cubicBezTo>
                  <a:cubicBezTo>
                    <a:pt x="7640" y="5713"/>
                    <a:pt x="8129" y="5690"/>
                    <a:pt x="8618" y="5642"/>
                  </a:cubicBezTo>
                  <a:lnTo>
                    <a:pt x="9410" y="5566"/>
                  </a:lnTo>
                  <a:lnTo>
                    <a:pt x="9484" y="255"/>
                  </a:lnTo>
                  <a:lnTo>
                    <a:pt x="0" y="1"/>
                  </a:lnTo>
                  <a:close/>
                </a:path>
              </a:pathLst>
            </a:custGeom>
            <a:solidFill>
              <a:srgbClr val="242424">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61" name="Google Shape;1461;p34"/>
            <p:cNvSpPr/>
            <p:nvPr/>
          </p:nvSpPr>
          <p:spPr>
            <a:xfrm>
              <a:off x="5862875" y="2662775"/>
              <a:ext cx="150900" cy="151875"/>
            </a:xfrm>
            <a:custGeom>
              <a:avLst/>
              <a:gdLst/>
              <a:ahLst/>
              <a:cxnLst/>
              <a:rect l="l" t="t" r="r" b="b"/>
              <a:pathLst>
                <a:path w="6036" h="6075" extrusionOk="0">
                  <a:moveTo>
                    <a:pt x="2987" y="0"/>
                  </a:moveTo>
                  <a:cubicBezTo>
                    <a:pt x="2892" y="0"/>
                    <a:pt x="2796" y="5"/>
                    <a:pt x="2699" y="16"/>
                  </a:cubicBezTo>
                  <a:cubicBezTo>
                    <a:pt x="1129" y="183"/>
                    <a:pt x="1" y="1671"/>
                    <a:pt x="177" y="3339"/>
                  </a:cubicBezTo>
                  <a:cubicBezTo>
                    <a:pt x="343" y="4906"/>
                    <a:pt x="1600" y="6075"/>
                    <a:pt x="3054" y="6075"/>
                  </a:cubicBezTo>
                  <a:cubicBezTo>
                    <a:pt x="3148" y="6075"/>
                    <a:pt x="3243" y="6070"/>
                    <a:pt x="3339" y="6060"/>
                  </a:cubicBezTo>
                  <a:cubicBezTo>
                    <a:pt x="4909" y="5893"/>
                    <a:pt x="6036" y="4405"/>
                    <a:pt x="5859" y="2737"/>
                  </a:cubicBezTo>
                  <a:cubicBezTo>
                    <a:pt x="5693" y="1169"/>
                    <a:pt x="4438" y="0"/>
                    <a:pt x="2987"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62" name="Google Shape;1462;p34"/>
            <p:cNvSpPr/>
            <p:nvPr/>
          </p:nvSpPr>
          <p:spPr>
            <a:xfrm>
              <a:off x="5862875" y="2662775"/>
              <a:ext cx="150900" cy="151875"/>
            </a:xfrm>
            <a:custGeom>
              <a:avLst/>
              <a:gdLst/>
              <a:ahLst/>
              <a:cxnLst/>
              <a:rect l="l" t="t" r="r" b="b"/>
              <a:pathLst>
                <a:path w="6036" h="6075" extrusionOk="0">
                  <a:moveTo>
                    <a:pt x="2987" y="0"/>
                  </a:moveTo>
                  <a:cubicBezTo>
                    <a:pt x="2892" y="0"/>
                    <a:pt x="2796" y="5"/>
                    <a:pt x="2699" y="16"/>
                  </a:cubicBezTo>
                  <a:cubicBezTo>
                    <a:pt x="1129" y="183"/>
                    <a:pt x="1" y="1671"/>
                    <a:pt x="177" y="3339"/>
                  </a:cubicBezTo>
                  <a:cubicBezTo>
                    <a:pt x="343" y="4906"/>
                    <a:pt x="1600" y="6075"/>
                    <a:pt x="3054" y="6075"/>
                  </a:cubicBezTo>
                  <a:cubicBezTo>
                    <a:pt x="3148" y="6075"/>
                    <a:pt x="3243" y="6070"/>
                    <a:pt x="3339" y="6060"/>
                  </a:cubicBezTo>
                  <a:cubicBezTo>
                    <a:pt x="4909" y="5893"/>
                    <a:pt x="6036" y="4405"/>
                    <a:pt x="5859" y="2737"/>
                  </a:cubicBezTo>
                  <a:cubicBezTo>
                    <a:pt x="5693" y="1169"/>
                    <a:pt x="4438" y="0"/>
                    <a:pt x="2987" y="0"/>
                  </a:cubicBezTo>
                  <a:close/>
                </a:path>
              </a:pathLst>
            </a:custGeom>
            <a:solidFill>
              <a:srgbClr val="242424">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63" name="Google Shape;1463;p34"/>
            <p:cNvSpPr/>
            <p:nvPr/>
          </p:nvSpPr>
          <p:spPr>
            <a:xfrm>
              <a:off x="5936750" y="2440875"/>
              <a:ext cx="493825" cy="529850"/>
            </a:xfrm>
            <a:custGeom>
              <a:avLst/>
              <a:gdLst/>
              <a:ahLst/>
              <a:cxnLst/>
              <a:rect l="l" t="t" r="r" b="b"/>
              <a:pathLst>
                <a:path w="19753" h="21194" extrusionOk="0">
                  <a:moveTo>
                    <a:pt x="10232" y="0"/>
                  </a:moveTo>
                  <a:cubicBezTo>
                    <a:pt x="9924" y="0"/>
                    <a:pt x="9607" y="11"/>
                    <a:pt x="9281" y="33"/>
                  </a:cubicBezTo>
                  <a:cubicBezTo>
                    <a:pt x="2923" y="464"/>
                    <a:pt x="0" y="3795"/>
                    <a:pt x="318" y="10269"/>
                  </a:cubicBezTo>
                  <a:cubicBezTo>
                    <a:pt x="635" y="16743"/>
                    <a:pt x="5564" y="21153"/>
                    <a:pt x="11704" y="21193"/>
                  </a:cubicBezTo>
                  <a:cubicBezTo>
                    <a:pt x="11738" y="21193"/>
                    <a:pt x="11773" y="21194"/>
                    <a:pt x="11808" y="21194"/>
                  </a:cubicBezTo>
                  <a:cubicBezTo>
                    <a:pt x="13406" y="21194"/>
                    <a:pt x="15063" y="20934"/>
                    <a:pt x="16450" y="20099"/>
                  </a:cubicBezTo>
                  <a:cubicBezTo>
                    <a:pt x="17965" y="19183"/>
                    <a:pt x="18896" y="17653"/>
                    <a:pt x="19323" y="15962"/>
                  </a:cubicBezTo>
                  <a:cubicBezTo>
                    <a:pt x="19620" y="14792"/>
                    <a:pt x="19753" y="13551"/>
                    <a:pt x="19586" y="12352"/>
                  </a:cubicBezTo>
                  <a:cubicBezTo>
                    <a:pt x="19464" y="11493"/>
                    <a:pt x="19261" y="10644"/>
                    <a:pt x="19019" y="9809"/>
                  </a:cubicBezTo>
                  <a:cubicBezTo>
                    <a:pt x="19004" y="9752"/>
                    <a:pt x="18943" y="9638"/>
                    <a:pt x="18951" y="9578"/>
                  </a:cubicBezTo>
                  <a:cubicBezTo>
                    <a:pt x="19511" y="5235"/>
                    <a:pt x="17031" y="0"/>
                    <a:pt x="10232"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64" name="Google Shape;1464;p34"/>
            <p:cNvSpPr/>
            <p:nvPr/>
          </p:nvSpPr>
          <p:spPr>
            <a:xfrm>
              <a:off x="5938350" y="2575875"/>
              <a:ext cx="452575" cy="395000"/>
            </a:xfrm>
            <a:custGeom>
              <a:avLst/>
              <a:gdLst/>
              <a:ahLst/>
              <a:cxnLst/>
              <a:rect l="l" t="t" r="r" b="b"/>
              <a:pathLst>
                <a:path w="18103" h="15800" extrusionOk="0">
                  <a:moveTo>
                    <a:pt x="2044" y="1"/>
                  </a:moveTo>
                  <a:lnTo>
                    <a:pt x="235" y="3476"/>
                  </a:lnTo>
                  <a:cubicBezTo>
                    <a:pt x="0" y="11047"/>
                    <a:pt x="5069" y="15799"/>
                    <a:pt x="12010" y="15799"/>
                  </a:cubicBezTo>
                  <a:cubicBezTo>
                    <a:pt x="12050" y="15799"/>
                    <a:pt x="12090" y="15799"/>
                    <a:pt x="12130" y="15799"/>
                  </a:cubicBezTo>
                  <a:cubicBezTo>
                    <a:pt x="14028" y="15784"/>
                    <a:pt x="16770" y="14982"/>
                    <a:pt x="18102" y="13150"/>
                  </a:cubicBezTo>
                  <a:lnTo>
                    <a:pt x="18102" y="13150"/>
                  </a:lnTo>
                  <a:cubicBezTo>
                    <a:pt x="18064" y="13162"/>
                    <a:pt x="18065" y="13162"/>
                    <a:pt x="18065" y="13162"/>
                  </a:cubicBezTo>
                  <a:cubicBezTo>
                    <a:pt x="18065" y="13162"/>
                    <a:pt x="18065" y="13162"/>
                    <a:pt x="18026" y="13175"/>
                  </a:cubicBezTo>
                  <a:cubicBezTo>
                    <a:pt x="16478" y="13690"/>
                    <a:pt x="15075" y="13918"/>
                    <a:pt x="13805" y="13918"/>
                  </a:cubicBezTo>
                  <a:cubicBezTo>
                    <a:pt x="3889" y="13918"/>
                    <a:pt x="2044" y="1"/>
                    <a:pt x="2044" y="1"/>
                  </a:cubicBezTo>
                  <a:close/>
                </a:path>
              </a:pathLst>
            </a:custGeom>
            <a:solidFill>
              <a:srgbClr val="242424">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65" name="Google Shape;1465;p34"/>
            <p:cNvSpPr/>
            <p:nvPr/>
          </p:nvSpPr>
          <p:spPr>
            <a:xfrm>
              <a:off x="6310575" y="2571125"/>
              <a:ext cx="52900" cy="25075"/>
            </a:xfrm>
            <a:custGeom>
              <a:avLst/>
              <a:gdLst/>
              <a:ahLst/>
              <a:cxnLst/>
              <a:rect l="l" t="t" r="r" b="b"/>
              <a:pathLst>
                <a:path w="2116" h="1003" extrusionOk="0">
                  <a:moveTo>
                    <a:pt x="1096" y="1"/>
                  </a:moveTo>
                  <a:cubicBezTo>
                    <a:pt x="1047" y="1"/>
                    <a:pt x="996" y="3"/>
                    <a:pt x="942" y="7"/>
                  </a:cubicBezTo>
                  <a:cubicBezTo>
                    <a:pt x="465" y="41"/>
                    <a:pt x="220" y="324"/>
                    <a:pt x="95" y="579"/>
                  </a:cubicBezTo>
                  <a:cubicBezTo>
                    <a:pt x="1" y="773"/>
                    <a:pt x="140" y="1002"/>
                    <a:pt x="352" y="1002"/>
                  </a:cubicBezTo>
                  <a:cubicBezTo>
                    <a:pt x="354" y="1002"/>
                    <a:pt x="355" y="1002"/>
                    <a:pt x="357" y="1002"/>
                  </a:cubicBezTo>
                  <a:cubicBezTo>
                    <a:pt x="925" y="989"/>
                    <a:pt x="1925" y="938"/>
                    <a:pt x="2006" y="736"/>
                  </a:cubicBezTo>
                  <a:cubicBezTo>
                    <a:pt x="2115" y="470"/>
                    <a:pt x="1867" y="1"/>
                    <a:pt x="109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66" name="Google Shape;1466;p34"/>
            <p:cNvSpPr/>
            <p:nvPr/>
          </p:nvSpPr>
          <p:spPr>
            <a:xfrm>
              <a:off x="6115250" y="2610050"/>
              <a:ext cx="46300" cy="33650"/>
            </a:xfrm>
            <a:custGeom>
              <a:avLst/>
              <a:gdLst/>
              <a:ahLst/>
              <a:cxnLst/>
              <a:rect l="l" t="t" r="r" b="b"/>
              <a:pathLst>
                <a:path w="1852" h="1346" extrusionOk="0">
                  <a:moveTo>
                    <a:pt x="1241" y="1"/>
                  </a:moveTo>
                  <a:cubicBezTo>
                    <a:pt x="1063" y="1"/>
                    <a:pt x="847" y="50"/>
                    <a:pt x="598" y="173"/>
                  </a:cubicBezTo>
                  <a:cubicBezTo>
                    <a:pt x="170" y="384"/>
                    <a:pt x="43" y="739"/>
                    <a:pt x="16" y="1024"/>
                  </a:cubicBezTo>
                  <a:cubicBezTo>
                    <a:pt x="1" y="1204"/>
                    <a:pt x="141" y="1346"/>
                    <a:pt x="300" y="1346"/>
                  </a:cubicBezTo>
                  <a:cubicBezTo>
                    <a:pt x="336" y="1346"/>
                    <a:pt x="373" y="1339"/>
                    <a:pt x="410" y="1323"/>
                  </a:cubicBezTo>
                  <a:cubicBezTo>
                    <a:pt x="930" y="1097"/>
                    <a:pt x="1841" y="675"/>
                    <a:pt x="1846" y="454"/>
                  </a:cubicBezTo>
                  <a:cubicBezTo>
                    <a:pt x="1852" y="243"/>
                    <a:pt x="1638" y="1"/>
                    <a:pt x="124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67" name="Google Shape;1467;p34"/>
            <p:cNvSpPr/>
            <p:nvPr/>
          </p:nvSpPr>
          <p:spPr>
            <a:xfrm>
              <a:off x="6167725" y="2765325"/>
              <a:ext cx="96125" cy="44175"/>
            </a:xfrm>
            <a:custGeom>
              <a:avLst/>
              <a:gdLst/>
              <a:ahLst/>
              <a:cxnLst/>
              <a:rect l="l" t="t" r="r" b="b"/>
              <a:pathLst>
                <a:path w="3845" h="1767" extrusionOk="0">
                  <a:moveTo>
                    <a:pt x="165" y="1"/>
                  </a:moveTo>
                  <a:cubicBezTo>
                    <a:pt x="144" y="1"/>
                    <a:pt x="121" y="6"/>
                    <a:pt x="101" y="16"/>
                  </a:cubicBezTo>
                  <a:cubicBezTo>
                    <a:pt x="29" y="54"/>
                    <a:pt x="0" y="141"/>
                    <a:pt x="36" y="214"/>
                  </a:cubicBezTo>
                  <a:cubicBezTo>
                    <a:pt x="46" y="233"/>
                    <a:pt x="830" y="1766"/>
                    <a:pt x="2506" y="1766"/>
                  </a:cubicBezTo>
                  <a:cubicBezTo>
                    <a:pt x="2871" y="1766"/>
                    <a:pt x="3278" y="1694"/>
                    <a:pt x="3726" y="1517"/>
                  </a:cubicBezTo>
                  <a:cubicBezTo>
                    <a:pt x="3804" y="1491"/>
                    <a:pt x="3844" y="1403"/>
                    <a:pt x="3814" y="1325"/>
                  </a:cubicBezTo>
                  <a:cubicBezTo>
                    <a:pt x="3791" y="1267"/>
                    <a:pt x="3736" y="1232"/>
                    <a:pt x="3678" y="1232"/>
                  </a:cubicBezTo>
                  <a:cubicBezTo>
                    <a:pt x="3658" y="1232"/>
                    <a:pt x="3639" y="1236"/>
                    <a:pt x="3620" y="1244"/>
                  </a:cubicBezTo>
                  <a:cubicBezTo>
                    <a:pt x="3204" y="1407"/>
                    <a:pt x="2829" y="1474"/>
                    <a:pt x="2496" y="1474"/>
                  </a:cubicBezTo>
                  <a:cubicBezTo>
                    <a:pt x="1014" y="1474"/>
                    <a:pt x="333" y="151"/>
                    <a:pt x="298" y="83"/>
                  </a:cubicBezTo>
                  <a:cubicBezTo>
                    <a:pt x="273" y="31"/>
                    <a:pt x="220" y="1"/>
                    <a:pt x="16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68" name="Google Shape;1468;p34"/>
            <p:cNvSpPr/>
            <p:nvPr/>
          </p:nvSpPr>
          <p:spPr>
            <a:xfrm>
              <a:off x="6142300" y="2656000"/>
              <a:ext cx="24025" cy="33750"/>
            </a:xfrm>
            <a:custGeom>
              <a:avLst/>
              <a:gdLst/>
              <a:ahLst/>
              <a:cxnLst/>
              <a:rect l="l" t="t" r="r" b="b"/>
              <a:pathLst>
                <a:path w="961" h="1350" extrusionOk="0">
                  <a:moveTo>
                    <a:pt x="504" y="1"/>
                  </a:moveTo>
                  <a:cubicBezTo>
                    <a:pt x="262" y="1"/>
                    <a:pt x="49" y="284"/>
                    <a:pt x="25" y="646"/>
                  </a:cubicBezTo>
                  <a:cubicBezTo>
                    <a:pt x="0" y="1016"/>
                    <a:pt x="185" y="1332"/>
                    <a:pt x="434" y="1349"/>
                  </a:cubicBezTo>
                  <a:cubicBezTo>
                    <a:pt x="441" y="1349"/>
                    <a:pt x="448" y="1349"/>
                    <a:pt x="455" y="1349"/>
                  </a:cubicBezTo>
                  <a:cubicBezTo>
                    <a:pt x="697" y="1349"/>
                    <a:pt x="909" y="1068"/>
                    <a:pt x="933" y="707"/>
                  </a:cubicBezTo>
                  <a:cubicBezTo>
                    <a:pt x="960" y="334"/>
                    <a:pt x="774" y="19"/>
                    <a:pt x="525" y="2"/>
                  </a:cubicBezTo>
                  <a:cubicBezTo>
                    <a:pt x="518" y="1"/>
                    <a:pt x="511" y="1"/>
                    <a:pt x="504" y="1"/>
                  </a:cubicBezTo>
                  <a:close/>
                </a:path>
              </a:pathLst>
            </a:custGeom>
            <a:solidFill>
              <a:srgbClr val="19191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69" name="Google Shape;1469;p34"/>
            <p:cNvSpPr/>
            <p:nvPr/>
          </p:nvSpPr>
          <p:spPr>
            <a:xfrm>
              <a:off x="6333225" y="2654675"/>
              <a:ext cx="23950" cy="33750"/>
            </a:xfrm>
            <a:custGeom>
              <a:avLst/>
              <a:gdLst/>
              <a:ahLst/>
              <a:cxnLst/>
              <a:rect l="l" t="t" r="r" b="b"/>
              <a:pathLst>
                <a:path w="958" h="1350" extrusionOk="0">
                  <a:moveTo>
                    <a:pt x="503" y="1"/>
                  </a:moveTo>
                  <a:cubicBezTo>
                    <a:pt x="261" y="1"/>
                    <a:pt x="49" y="282"/>
                    <a:pt x="25" y="644"/>
                  </a:cubicBezTo>
                  <a:cubicBezTo>
                    <a:pt x="0" y="1016"/>
                    <a:pt x="185" y="1331"/>
                    <a:pt x="434" y="1349"/>
                  </a:cubicBezTo>
                  <a:cubicBezTo>
                    <a:pt x="441" y="1349"/>
                    <a:pt x="448" y="1349"/>
                    <a:pt x="455" y="1349"/>
                  </a:cubicBezTo>
                  <a:cubicBezTo>
                    <a:pt x="697" y="1349"/>
                    <a:pt x="909" y="1066"/>
                    <a:pt x="933" y="704"/>
                  </a:cubicBezTo>
                  <a:cubicBezTo>
                    <a:pt x="958" y="334"/>
                    <a:pt x="774" y="17"/>
                    <a:pt x="525" y="1"/>
                  </a:cubicBezTo>
                  <a:cubicBezTo>
                    <a:pt x="518" y="1"/>
                    <a:pt x="510" y="1"/>
                    <a:pt x="503" y="1"/>
                  </a:cubicBezTo>
                  <a:close/>
                </a:path>
              </a:pathLst>
            </a:custGeom>
            <a:solidFill>
              <a:srgbClr val="19191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70" name="Google Shape;1470;p34"/>
            <p:cNvSpPr/>
            <p:nvPr/>
          </p:nvSpPr>
          <p:spPr>
            <a:xfrm>
              <a:off x="6051325" y="3041800"/>
              <a:ext cx="233425" cy="329750"/>
            </a:xfrm>
            <a:custGeom>
              <a:avLst/>
              <a:gdLst/>
              <a:ahLst/>
              <a:cxnLst/>
              <a:rect l="l" t="t" r="r" b="b"/>
              <a:pathLst>
                <a:path w="9337" h="13190" extrusionOk="0">
                  <a:moveTo>
                    <a:pt x="1" y="1"/>
                  </a:moveTo>
                  <a:lnTo>
                    <a:pt x="7924" y="13190"/>
                  </a:lnTo>
                  <a:lnTo>
                    <a:pt x="9336" y="1"/>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71" name="Google Shape;1471;p34"/>
            <p:cNvSpPr/>
            <p:nvPr/>
          </p:nvSpPr>
          <p:spPr>
            <a:xfrm>
              <a:off x="6396025" y="3210300"/>
              <a:ext cx="33075" cy="51100"/>
            </a:xfrm>
            <a:custGeom>
              <a:avLst/>
              <a:gdLst/>
              <a:ahLst/>
              <a:cxnLst/>
              <a:rect l="l" t="t" r="r" b="b"/>
              <a:pathLst>
                <a:path w="1323" h="2044" extrusionOk="0">
                  <a:moveTo>
                    <a:pt x="1051" y="1"/>
                  </a:moveTo>
                  <a:cubicBezTo>
                    <a:pt x="1048" y="1"/>
                    <a:pt x="1046" y="1"/>
                    <a:pt x="1043" y="1"/>
                  </a:cubicBezTo>
                  <a:lnTo>
                    <a:pt x="217" y="25"/>
                  </a:lnTo>
                  <a:cubicBezTo>
                    <a:pt x="95" y="29"/>
                    <a:pt x="0" y="130"/>
                    <a:pt x="4" y="250"/>
                  </a:cubicBezTo>
                  <a:lnTo>
                    <a:pt x="57" y="2043"/>
                  </a:lnTo>
                  <a:lnTo>
                    <a:pt x="1323" y="2007"/>
                  </a:lnTo>
                  <a:lnTo>
                    <a:pt x="1270" y="213"/>
                  </a:lnTo>
                  <a:cubicBezTo>
                    <a:pt x="1266" y="94"/>
                    <a:pt x="1169" y="1"/>
                    <a:pt x="105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72" name="Google Shape;1472;p34"/>
            <p:cNvSpPr/>
            <p:nvPr/>
          </p:nvSpPr>
          <p:spPr>
            <a:xfrm>
              <a:off x="6303625" y="3257525"/>
              <a:ext cx="226375" cy="334600"/>
            </a:xfrm>
            <a:custGeom>
              <a:avLst/>
              <a:gdLst/>
              <a:ahLst/>
              <a:cxnLst/>
              <a:rect l="l" t="t" r="r" b="b"/>
              <a:pathLst>
                <a:path w="9055" h="13384" extrusionOk="0">
                  <a:moveTo>
                    <a:pt x="4436" y="0"/>
                  </a:moveTo>
                  <a:cubicBezTo>
                    <a:pt x="4391" y="0"/>
                    <a:pt x="4347" y="1"/>
                    <a:pt x="4302" y="2"/>
                  </a:cubicBezTo>
                  <a:cubicBezTo>
                    <a:pt x="1895" y="73"/>
                    <a:pt x="0" y="2077"/>
                    <a:pt x="65" y="4485"/>
                  </a:cubicBezTo>
                  <a:lnTo>
                    <a:pt x="323" y="13241"/>
                  </a:lnTo>
                  <a:cubicBezTo>
                    <a:pt x="325" y="13321"/>
                    <a:pt x="390" y="13383"/>
                    <a:pt x="470" y="13383"/>
                  </a:cubicBezTo>
                  <a:lnTo>
                    <a:pt x="474" y="13383"/>
                  </a:lnTo>
                  <a:cubicBezTo>
                    <a:pt x="553" y="13381"/>
                    <a:pt x="618" y="13313"/>
                    <a:pt x="616" y="13233"/>
                  </a:cubicBezTo>
                  <a:lnTo>
                    <a:pt x="358" y="4475"/>
                  </a:lnTo>
                  <a:cubicBezTo>
                    <a:pt x="291" y="2227"/>
                    <a:pt x="2062" y="350"/>
                    <a:pt x="4310" y="284"/>
                  </a:cubicBezTo>
                  <a:cubicBezTo>
                    <a:pt x="4351" y="282"/>
                    <a:pt x="4392" y="282"/>
                    <a:pt x="4433" y="282"/>
                  </a:cubicBezTo>
                  <a:cubicBezTo>
                    <a:pt x="6628" y="282"/>
                    <a:pt x="8437" y="2027"/>
                    <a:pt x="8502" y="4236"/>
                  </a:cubicBezTo>
                  <a:lnTo>
                    <a:pt x="8760" y="12994"/>
                  </a:lnTo>
                  <a:cubicBezTo>
                    <a:pt x="8764" y="13074"/>
                    <a:pt x="8831" y="13136"/>
                    <a:pt x="8910" y="13136"/>
                  </a:cubicBezTo>
                  <a:cubicBezTo>
                    <a:pt x="8992" y="13132"/>
                    <a:pt x="9055" y="13066"/>
                    <a:pt x="9053" y="12984"/>
                  </a:cubicBezTo>
                  <a:lnTo>
                    <a:pt x="8796" y="4228"/>
                  </a:lnTo>
                  <a:cubicBezTo>
                    <a:pt x="8720" y="1865"/>
                    <a:pt x="6782" y="0"/>
                    <a:pt x="44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73" name="Google Shape;1473;p34"/>
            <p:cNvSpPr/>
            <p:nvPr/>
          </p:nvSpPr>
          <p:spPr>
            <a:xfrm>
              <a:off x="6305675" y="3332000"/>
              <a:ext cx="224000" cy="242200"/>
            </a:xfrm>
            <a:custGeom>
              <a:avLst/>
              <a:gdLst/>
              <a:ahLst/>
              <a:cxnLst/>
              <a:rect l="l" t="t" r="r" b="b"/>
              <a:pathLst>
                <a:path w="8960" h="9688" extrusionOk="0">
                  <a:moveTo>
                    <a:pt x="4441" y="1"/>
                  </a:moveTo>
                  <a:cubicBezTo>
                    <a:pt x="4397" y="1"/>
                    <a:pt x="4352" y="1"/>
                    <a:pt x="4308" y="3"/>
                  </a:cubicBezTo>
                  <a:cubicBezTo>
                    <a:pt x="1898" y="73"/>
                    <a:pt x="0" y="2085"/>
                    <a:pt x="72" y="4495"/>
                  </a:cubicBezTo>
                  <a:lnTo>
                    <a:pt x="219" y="9477"/>
                  </a:lnTo>
                  <a:cubicBezTo>
                    <a:pt x="222" y="9557"/>
                    <a:pt x="287" y="9620"/>
                    <a:pt x="365" y="9620"/>
                  </a:cubicBezTo>
                  <a:cubicBezTo>
                    <a:pt x="366" y="9620"/>
                    <a:pt x="368" y="9619"/>
                    <a:pt x="369" y="9619"/>
                  </a:cubicBezTo>
                  <a:cubicBezTo>
                    <a:pt x="451" y="9618"/>
                    <a:pt x="513" y="9551"/>
                    <a:pt x="511" y="9469"/>
                  </a:cubicBezTo>
                  <a:lnTo>
                    <a:pt x="365" y="4487"/>
                  </a:lnTo>
                  <a:cubicBezTo>
                    <a:pt x="298" y="2237"/>
                    <a:pt x="2068" y="362"/>
                    <a:pt x="4317" y="295"/>
                  </a:cubicBezTo>
                  <a:cubicBezTo>
                    <a:pt x="4358" y="294"/>
                    <a:pt x="4399" y="294"/>
                    <a:pt x="4440" y="294"/>
                  </a:cubicBezTo>
                  <a:cubicBezTo>
                    <a:pt x="6633" y="294"/>
                    <a:pt x="8444" y="2039"/>
                    <a:pt x="8509" y="4248"/>
                  </a:cubicBezTo>
                  <a:lnTo>
                    <a:pt x="8665" y="9545"/>
                  </a:lnTo>
                  <a:cubicBezTo>
                    <a:pt x="8667" y="9625"/>
                    <a:pt x="8731" y="9688"/>
                    <a:pt x="8811" y="9688"/>
                  </a:cubicBezTo>
                  <a:lnTo>
                    <a:pt x="8815" y="9688"/>
                  </a:lnTo>
                  <a:cubicBezTo>
                    <a:pt x="8897" y="9686"/>
                    <a:pt x="8959" y="9619"/>
                    <a:pt x="8958" y="9538"/>
                  </a:cubicBezTo>
                  <a:lnTo>
                    <a:pt x="8802" y="4238"/>
                  </a:lnTo>
                  <a:cubicBezTo>
                    <a:pt x="8733" y="1871"/>
                    <a:pt x="6793" y="1"/>
                    <a:pt x="44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74" name="Google Shape;1474;p34"/>
            <p:cNvSpPr/>
            <p:nvPr/>
          </p:nvSpPr>
          <p:spPr>
            <a:xfrm>
              <a:off x="6486425" y="3547900"/>
              <a:ext cx="56650" cy="79150"/>
            </a:xfrm>
            <a:custGeom>
              <a:avLst/>
              <a:gdLst/>
              <a:ahLst/>
              <a:cxnLst/>
              <a:rect l="l" t="t" r="r" b="b"/>
              <a:pathLst>
                <a:path w="2266" h="3166" extrusionOk="0">
                  <a:moveTo>
                    <a:pt x="1112" y="1"/>
                  </a:moveTo>
                  <a:cubicBezTo>
                    <a:pt x="1104" y="1"/>
                    <a:pt x="1095" y="1"/>
                    <a:pt x="1087" y="1"/>
                  </a:cubicBezTo>
                  <a:cubicBezTo>
                    <a:pt x="475" y="18"/>
                    <a:pt x="0" y="742"/>
                    <a:pt x="25" y="1616"/>
                  </a:cubicBezTo>
                  <a:cubicBezTo>
                    <a:pt x="51" y="2477"/>
                    <a:pt x="555" y="3165"/>
                    <a:pt x="1156" y="3165"/>
                  </a:cubicBezTo>
                  <a:cubicBezTo>
                    <a:pt x="1164" y="3165"/>
                    <a:pt x="1172" y="3165"/>
                    <a:pt x="1180" y="3165"/>
                  </a:cubicBezTo>
                  <a:cubicBezTo>
                    <a:pt x="1792" y="3148"/>
                    <a:pt x="2265" y="2424"/>
                    <a:pt x="2241" y="1550"/>
                  </a:cubicBezTo>
                  <a:cubicBezTo>
                    <a:pt x="2214" y="689"/>
                    <a:pt x="1711" y="1"/>
                    <a:pt x="11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75" name="Google Shape;1475;p34"/>
            <p:cNvSpPr/>
            <p:nvPr/>
          </p:nvSpPr>
          <p:spPr>
            <a:xfrm>
              <a:off x="6303000" y="3553700"/>
              <a:ext cx="56700" cy="79150"/>
            </a:xfrm>
            <a:custGeom>
              <a:avLst/>
              <a:gdLst/>
              <a:ahLst/>
              <a:cxnLst/>
              <a:rect l="l" t="t" r="r" b="b"/>
              <a:pathLst>
                <a:path w="2268" h="3166" extrusionOk="0">
                  <a:moveTo>
                    <a:pt x="1112" y="1"/>
                  </a:moveTo>
                  <a:cubicBezTo>
                    <a:pt x="1104" y="1"/>
                    <a:pt x="1096" y="1"/>
                    <a:pt x="1088" y="1"/>
                  </a:cubicBezTo>
                  <a:cubicBezTo>
                    <a:pt x="476" y="18"/>
                    <a:pt x="1" y="742"/>
                    <a:pt x="27" y="1616"/>
                  </a:cubicBezTo>
                  <a:cubicBezTo>
                    <a:pt x="52" y="2477"/>
                    <a:pt x="555" y="3165"/>
                    <a:pt x="1156" y="3165"/>
                  </a:cubicBezTo>
                  <a:cubicBezTo>
                    <a:pt x="1164" y="3165"/>
                    <a:pt x="1173" y="3165"/>
                    <a:pt x="1181" y="3165"/>
                  </a:cubicBezTo>
                  <a:cubicBezTo>
                    <a:pt x="1793" y="3146"/>
                    <a:pt x="2268" y="2424"/>
                    <a:pt x="2241" y="1550"/>
                  </a:cubicBezTo>
                  <a:cubicBezTo>
                    <a:pt x="2217" y="687"/>
                    <a:pt x="1713" y="1"/>
                    <a:pt x="11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76" name="Google Shape;1476;p34"/>
            <p:cNvSpPr/>
            <p:nvPr/>
          </p:nvSpPr>
          <p:spPr>
            <a:xfrm>
              <a:off x="6355300" y="3251550"/>
              <a:ext cx="118800" cy="31175"/>
            </a:xfrm>
            <a:custGeom>
              <a:avLst/>
              <a:gdLst/>
              <a:ahLst/>
              <a:cxnLst/>
              <a:rect l="l" t="t" r="r" b="b"/>
              <a:pathLst>
                <a:path w="4752" h="1247" extrusionOk="0">
                  <a:moveTo>
                    <a:pt x="2363" y="0"/>
                  </a:moveTo>
                  <a:cubicBezTo>
                    <a:pt x="1638" y="0"/>
                    <a:pt x="913" y="172"/>
                    <a:pt x="250" y="515"/>
                  </a:cubicBezTo>
                  <a:cubicBezTo>
                    <a:pt x="69" y="612"/>
                    <a:pt x="1" y="836"/>
                    <a:pt x="96" y="1017"/>
                  </a:cubicBezTo>
                  <a:cubicBezTo>
                    <a:pt x="162" y="1145"/>
                    <a:pt x="293" y="1219"/>
                    <a:pt x="429" y="1219"/>
                  </a:cubicBezTo>
                  <a:cubicBezTo>
                    <a:pt x="485" y="1219"/>
                    <a:pt x="542" y="1207"/>
                    <a:pt x="596" y="1180"/>
                  </a:cubicBezTo>
                  <a:cubicBezTo>
                    <a:pt x="1150" y="894"/>
                    <a:pt x="1756" y="751"/>
                    <a:pt x="2363" y="751"/>
                  </a:cubicBezTo>
                  <a:cubicBezTo>
                    <a:pt x="2985" y="751"/>
                    <a:pt x="3608" y="902"/>
                    <a:pt x="4174" y="1203"/>
                  </a:cubicBezTo>
                  <a:cubicBezTo>
                    <a:pt x="4227" y="1232"/>
                    <a:pt x="4286" y="1246"/>
                    <a:pt x="4347" y="1246"/>
                  </a:cubicBezTo>
                  <a:cubicBezTo>
                    <a:pt x="4357" y="1246"/>
                    <a:pt x="4368" y="1245"/>
                    <a:pt x="4379" y="1245"/>
                  </a:cubicBezTo>
                  <a:lnTo>
                    <a:pt x="4379" y="1245"/>
                  </a:lnTo>
                  <a:lnTo>
                    <a:pt x="4377" y="1246"/>
                  </a:lnTo>
                  <a:cubicBezTo>
                    <a:pt x="4544" y="1233"/>
                    <a:pt x="4683" y="1113"/>
                    <a:pt x="4717" y="950"/>
                  </a:cubicBezTo>
                  <a:cubicBezTo>
                    <a:pt x="4751" y="787"/>
                    <a:pt x="4673" y="619"/>
                    <a:pt x="4527" y="542"/>
                  </a:cubicBezTo>
                  <a:cubicBezTo>
                    <a:pt x="3851" y="181"/>
                    <a:pt x="3107" y="0"/>
                    <a:pt x="236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77" name="Google Shape;1477;p34"/>
            <p:cNvSpPr/>
            <p:nvPr/>
          </p:nvSpPr>
          <p:spPr>
            <a:xfrm>
              <a:off x="6083675" y="2927275"/>
              <a:ext cx="205050" cy="46575"/>
            </a:xfrm>
            <a:custGeom>
              <a:avLst/>
              <a:gdLst/>
              <a:ahLst/>
              <a:cxnLst/>
              <a:rect l="l" t="t" r="r" b="b"/>
              <a:pathLst>
                <a:path w="8202" h="1863" extrusionOk="0">
                  <a:moveTo>
                    <a:pt x="170" y="0"/>
                  </a:moveTo>
                  <a:cubicBezTo>
                    <a:pt x="121" y="0"/>
                    <a:pt x="74" y="24"/>
                    <a:pt x="46" y="69"/>
                  </a:cubicBezTo>
                  <a:cubicBezTo>
                    <a:pt x="1" y="139"/>
                    <a:pt x="25" y="232"/>
                    <a:pt x="98" y="274"/>
                  </a:cubicBezTo>
                  <a:cubicBezTo>
                    <a:pt x="2174" y="1572"/>
                    <a:pt x="4384" y="1863"/>
                    <a:pt x="5952" y="1863"/>
                  </a:cubicBezTo>
                  <a:cubicBezTo>
                    <a:pt x="7212" y="1863"/>
                    <a:pt x="8055" y="1675"/>
                    <a:pt x="8074" y="1669"/>
                  </a:cubicBezTo>
                  <a:cubicBezTo>
                    <a:pt x="8152" y="1652"/>
                    <a:pt x="8202" y="1572"/>
                    <a:pt x="8183" y="1494"/>
                  </a:cubicBezTo>
                  <a:cubicBezTo>
                    <a:pt x="8168" y="1427"/>
                    <a:pt x="8106" y="1380"/>
                    <a:pt x="8039" y="1380"/>
                  </a:cubicBezTo>
                  <a:cubicBezTo>
                    <a:pt x="8029" y="1380"/>
                    <a:pt x="8018" y="1382"/>
                    <a:pt x="8008" y="1384"/>
                  </a:cubicBezTo>
                  <a:cubicBezTo>
                    <a:pt x="7990" y="1388"/>
                    <a:pt x="7172" y="1571"/>
                    <a:pt x="5948" y="1571"/>
                  </a:cubicBezTo>
                  <a:cubicBezTo>
                    <a:pt x="4424" y="1571"/>
                    <a:pt x="2272" y="1288"/>
                    <a:pt x="251" y="25"/>
                  </a:cubicBezTo>
                  <a:cubicBezTo>
                    <a:pt x="226" y="8"/>
                    <a:pt x="198" y="0"/>
                    <a:pt x="170" y="0"/>
                  </a:cubicBezTo>
                  <a:close/>
                </a:path>
              </a:pathLst>
            </a:custGeom>
            <a:solidFill>
              <a:srgbClr val="19191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78" name="Google Shape;1478;p34"/>
            <p:cNvSpPr/>
            <p:nvPr/>
          </p:nvSpPr>
          <p:spPr>
            <a:xfrm>
              <a:off x="6269125" y="2637550"/>
              <a:ext cx="59075" cy="122350"/>
            </a:xfrm>
            <a:custGeom>
              <a:avLst/>
              <a:gdLst/>
              <a:ahLst/>
              <a:cxnLst/>
              <a:rect l="l" t="t" r="r" b="b"/>
              <a:pathLst>
                <a:path w="2363" h="4894" extrusionOk="0">
                  <a:moveTo>
                    <a:pt x="415" y="0"/>
                  </a:moveTo>
                  <a:lnTo>
                    <a:pt x="1" y="4872"/>
                  </a:lnTo>
                  <a:cubicBezTo>
                    <a:pt x="51" y="4886"/>
                    <a:pt x="107" y="4893"/>
                    <a:pt x="166" y="4893"/>
                  </a:cubicBezTo>
                  <a:cubicBezTo>
                    <a:pt x="892" y="4893"/>
                    <a:pt x="2237" y="3912"/>
                    <a:pt x="2306" y="3305"/>
                  </a:cubicBezTo>
                  <a:cubicBezTo>
                    <a:pt x="2363" y="2792"/>
                    <a:pt x="523" y="610"/>
                    <a:pt x="415"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79" name="Google Shape;1479;p34"/>
            <p:cNvSpPr/>
            <p:nvPr/>
          </p:nvSpPr>
          <p:spPr>
            <a:xfrm>
              <a:off x="6265050" y="2633875"/>
              <a:ext cx="66200" cy="129675"/>
            </a:xfrm>
            <a:custGeom>
              <a:avLst/>
              <a:gdLst/>
              <a:ahLst/>
              <a:cxnLst/>
              <a:rect l="l" t="t" r="r" b="b"/>
              <a:pathLst>
                <a:path w="2648" h="5187" extrusionOk="0">
                  <a:moveTo>
                    <a:pt x="581" y="0"/>
                  </a:moveTo>
                  <a:cubicBezTo>
                    <a:pt x="572" y="0"/>
                    <a:pt x="563" y="1"/>
                    <a:pt x="553" y="3"/>
                  </a:cubicBezTo>
                  <a:cubicBezTo>
                    <a:pt x="474" y="16"/>
                    <a:pt x="420" y="92"/>
                    <a:pt x="436" y="172"/>
                  </a:cubicBezTo>
                  <a:cubicBezTo>
                    <a:pt x="489" y="488"/>
                    <a:pt x="897" y="1084"/>
                    <a:pt x="1369" y="1778"/>
                  </a:cubicBezTo>
                  <a:cubicBezTo>
                    <a:pt x="1781" y="2384"/>
                    <a:pt x="2345" y="3216"/>
                    <a:pt x="2323" y="3437"/>
                  </a:cubicBezTo>
                  <a:cubicBezTo>
                    <a:pt x="2294" y="3695"/>
                    <a:pt x="1927" y="4111"/>
                    <a:pt x="1429" y="4446"/>
                  </a:cubicBezTo>
                  <a:cubicBezTo>
                    <a:pt x="1017" y="4725"/>
                    <a:pt x="597" y="4892"/>
                    <a:pt x="328" y="4892"/>
                  </a:cubicBezTo>
                  <a:cubicBezTo>
                    <a:pt x="281" y="4892"/>
                    <a:pt x="239" y="4887"/>
                    <a:pt x="202" y="4877"/>
                  </a:cubicBezTo>
                  <a:cubicBezTo>
                    <a:pt x="189" y="4873"/>
                    <a:pt x="176" y="4872"/>
                    <a:pt x="164" y="4872"/>
                  </a:cubicBezTo>
                  <a:cubicBezTo>
                    <a:pt x="99" y="4872"/>
                    <a:pt x="40" y="4914"/>
                    <a:pt x="21" y="4979"/>
                  </a:cubicBezTo>
                  <a:cubicBezTo>
                    <a:pt x="1" y="5057"/>
                    <a:pt x="46" y="5137"/>
                    <a:pt x="124" y="5160"/>
                  </a:cubicBezTo>
                  <a:cubicBezTo>
                    <a:pt x="191" y="5177"/>
                    <a:pt x="261" y="5187"/>
                    <a:pt x="331" y="5187"/>
                  </a:cubicBezTo>
                  <a:cubicBezTo>
                    <a:pt x="816" y="5187"/>
                    <a:pt x="1405" y="4816"/>
                    <a:pt x="1593" y="4689"/>
                  </a:cubicBezTo>
                  <a:cubicBezTo>
                    <a:pt x="2055" y="4377"/>
                    <a:pt x="2566" y="3893"/>
                    <a:pt x="2613" y="3469"/>
                  </a:cubicBezTo>
                  <a:cubicBezTo>
                    <a:pt x="2647" y="3163"/>
                    <a:pt x="2256" y="2562"/>
                    <a:pt x="1610" y="1612"/>
                  </a:cubicBezTo>
                  <a:cubicBezTo>
                    <a:pt x="1215" y="1033"/>
                    <a:pt x="768" y="374"/>
                    <a:pt x="723" y="121"/>
                  </a:cubicBezTo>
                  <a:cubicBezTo>
                    <a:pt x="711" y="50"/>
                    <a:pt x="650" y="0"/>
                    <a:pt x="5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80" name="Google Shape;1480;p34"/>
            <p:cNvSpPr/>
            <p:nvPr/>
          </p:nvSpPr>
          <p:spPr>
            <a:xfrm>
              <a:off x="5802700" y="3382925"/>
              <a:ext cx="64250" cy="344050"/>
            </a:xfrm>
            <a:custGeom>
              <a:avLst/>
              <a:gdLst/>
              <a:ahLst/>
              <a:cxnLst/>
              <a:rect l="l" t="t" r="r" b="b"/>
              <a:pathLst>
                <a:path w="2570" h="13762" extrusionOk="0">
                  <a:moveTo>
                    <a:pt x="168" y="0"/>
                  </a:moveTo>
                  <a:cubicBezTo>
                    <a:pt x="144" y="0"/>
                    <a:pt x="118" y="7"/>
                    <a:pt x="95" y="20"/>
                  </a:cubicBezTo>
                  <a:cubicBezTo>
                    <a:pt x="25" y="60"/>
                    <a:pt x="0" y="149"/>
                    <a:pt x="40" y="219"/>
                  </a:cubicBezTo>
                  <a:lnTo>
                    <a:pt x="2277" y="4153"/>
                  </a:lnTo>
                  <a:lnTo>
                    <a:pt x="2277" y="13615"/>
                  </a:lnTo>
                  <a:cubicBezTo>
                    <a:pt x="2277" y="13695"/>
                    <a:pt x="2341" y="13762"/>
                    <a:pt x="2423" y="13762"/>
                  </a:cubicBezTo>
                  <a:cubicBezTo>
                    <a:pt x="2503" y="13762"/>
                    <a:pt x="2569" y="13695"/>
                    <a:pt x="2569" y="13615"/>
                  </a:cubicBezTo>
                  <a:lnTo>
                    <a:pt x="2569" y="4075"/>
                  </a:lnTo>
                  <a:lnTo>
                    <a:pt x="295" y="75"/>
                  </a:lnTo>
                  <a:cubicBezTo>
                    <a:pt x="268" y="27"/>
                    <a:pt x="219" y="0"/>
                    <a:pt x="1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81" name="Google Shape;1481;p34"/>
            <p:cNvSpPr/>
            <p:nvPr/>
          </p:nvSpPr>
          <p:spPr>
            <a:xfrm>
              <a:off x="6558000" y="3357850"/>
              <a:ext cx="31200" cy="351075"/>
            </a:xfrm>
            <a:custGeom>
              <a:avLst/>
              <a:gdLst/>
              <a:ahLst/>
              <a:cxnLst/>
              <a:rect l="l" t="t" r="r" b="b"/>
              <a:pathLst>
                <a:path w="1248" h="14043" extrusionOk="0">
                  <a:moveTo>
                    <a:pt x="1082" y="0"/>
                  </a:moveTo>
                  <a:cubicBezTo>
                    <a:pt x="1020" y="0"/>
                    <a:pt x="963" y="39"/>
                    <a:pt x="941" y="101"/>
                  </a:cubicBezTo>
                  <a:lnTo>
                    <a:pt x="1" y="2820"/>
                  </a:lnTo>
                  <a:lnTo>
                    <a:pt x="1" y="13896"/>
                  </a:lnTo>
                  <a:cubicBezTo>
                    <a:pt x="1" y="13978"/>
                    <a:pt x="66" y="14043"/>
                    <a:pt x="147" y="14043"/>
                  </a:cubicBezTo>
                  <a:cubicBezTo>
                    <a:pt x="227" y="14043"/>
                    <a:pt x="294" y="13976"/>
                    <a:pt x="292" y="13896"/>
                  </a:cubicBezTo>
                  <a:lnTo>
                    <a:pt x="292" y="2870"/>
                  </a:lnTo>
                  <a:lnTo>
                    <a:pt x="1219" y="196"/>
                  </a:lnTo>
                  <a:cubicBezTo>
                    <a:pt x="1247" y="120"/>
                    <a:pt x="1206" y="35"/>
                    <a:pt x="1130" y="8"/>
                  </a:cubicBezTo>
                  <a:cubicBezTo>
                    <a:pt x="1114" y="3"/>
                    <a:pt x="1098" y="0"/>
                    <a:pt x="108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82" name="Google Shape;1482;p34"/>
            <p:cNvSpPr/>
            <p:nvPr/>
          </p:nvSpPr>
          <p:spPr>
            <a:xfrm>
              <a:off x="5605300" y="3624850"/>
              <a:ext cx="262025" cy="10825"/>
            </a:xfrm>
            <a:custGeom>
              <a:avLst/>
              <a:gdLst/>
              <a:ahLst/>
              <a:cxnLst/>
              <a:rect l="l" t="t" r="r" b="b"/>
              <a:pathLst>
                <a:path w="10481" h="433" extrusionOk="0">
                  <a:moveTo>
                    <a:pt x="153" y="1"/>
                  </a:moveTo>
                  <a:cubicBezTo>
                    <a:pt x="75" y="1"/>
                    <a:pt x="10" y="61"/>
                    <a:pt x="5" y="140"/>
                  </a:cubicBezTo>
                  <a:cubicBezTo>
                    <a:pt x="1" y="222"/>
                    <a:pt x="66" y="292"/>
                    <a:pt x="149" y="294"/>
                  </a:cubicBezTo>
                  <a:cubicBezTo>
                    <a:pt x="183" y="296"/>
                    <a:pt x="2566" y="433"/>
                    <a:pt x="5635" y="433"/>
                  </a:cubicBezTo>
                  <a:cubicBezTo>
                    <a:pt x="7108" y="433"/>
                    <a:pt x="8736" y="402"/>
                    <a:pt x="10338" y="309"/>
                  </a:cubicBezTo>
                  <a:cubicBezTo>
                    <a:pt x="10420" y="303"/>
                    <a:pt x="10480" y="235"/>
                    <a:pt x="10477" y="153"/>
                  </a:cubicBezTo>
                  <a:cubicBezTo>
                    <a:pt x="10471" y="76"/>
                    <a:pt x="10406" y="16"/>
                    <a:pt x="10330" y="16"/>
                  </a:cubicBezTo>
                  <a:cubicBezTo>
                    <a:pt x="10327" y="16"/>
                    <a:pt x="10325" y="16"/>
                    <a:pt x="10323" y="17"/>
                  </a:cubicBezTo>
                  <a:cubicBezTo>
                    <a:pt x="8727" y="108"/>
                    <a:pt x="7104" y="139"/>
                    <a:pt x="5638" y="139"/>
                  </a:cubicBezTo>
                  <a:cubicBezTo>
                    <a:pt x="2579" y="139"/>
                    <a:pt x="201" y="4"/>
                    <a:pt x="166" y="1"/>
                  </a:cubicBezTo>
                  <a:cubicBezTo>
                    <a:pt x="162" y="1"/>
                    <a:pt x="157" y="1"/>
                    <a:pt x="1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83" name="Google Shape;1483;p34"/>
            <p:cNvSpPr/>
            <p:nvPr/>
          </p:nvSpPr>
          <p:spPr>
            <a:xfrm>
              <a:off x="6562850" y="3594800"/>
              <a:ext cx="175700" cy="10000"/>
            </a:xfrm>
            <a:custGeom>
              <a:avLst/>
              <a:gdLst/>
              <a:ahLst/>
              <a:cxnLst/>
              <a:rect l="l" t="t" r="r" b="b"/>
              <a:pathLst>
                <a:path w="7028" h="400" extrusionOk="0">
                  <a:moveTo>
                    <a:pt x="146" y="0"/>
                  </a:moveTo>
                  <a:cubicBezTo>
                    <a:pt x="65" y="0"/>
                    <a:pt x="1" y="66"/>
                    <a:pt x="1" y="147"/>
                  </a:cubicBezTo>
                  <a:cubicBezTo>
                    <a:pt x="1" y="228"/>
                    <a:pt x="65" y="293"/>
                    <a:pt x="146" y="293"/>
                  </a:cubicBezTo>
                  <a:cubicBezTo>
                    <a:pt x="148" y="293"/>
                    <a:pt x="150" y="293"/>
                    <a:pt x="153" y="293"/>
                  </a:cubicBezTo>
                  <a:cubicBezTo>
                    <a:pt x="1954" y="293"/>
                    <a:pt x="6834" y="400"/>
                    <a:pt x="6881" y="400"/>
                  </a:cubicBezTo>
                  <a:lnTo>
                    <a:pt x="6885" y="400"/>
                  </a:lnTo>
                  <a:cubicBezTo>
                    <a:pt x="6963" y="398"/>
                    <a:pt x="7026" y="333"/>
                    <a:pt x="7028" y="255"/>
                  </a:cubicBezTo>
                  <a:cubicBezTo>
                    <a:pt x="7028" y="175"/>
                    <a:pt x="6967" y="111"/>
                    <a:pt x="6887" y="107"/>
                  </a:cubicBezTo>
                  <a:cubicBezTo>
                    <a:pt x="6839" y="105"/>
                    <a:pt x="1956" y="1"/>
                    <a:pt x="153" y="1"/>
                  </a:cubicBezTo>
                  <a:cubicBezTo>
                    <a:pt x="150" y="0"/>
                    <a:pt x="148" y="0"/>
                    <a:pt x="14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84" name="Google Shape;1484;p34"/>
            <p:cNvSpPr/>
            <p:nvPr/>
          </p:nvSpPr>
          <p:spPr>
            <a:xfrm>
              <a:off x="5910525" y="2704925"/>
              <a:ext cx="51950" cy="68125"/>
            </a:xfrm>
            <a:custGeom>
              <a:avLst/>
              <a:gdLst/>
              <a:ahLst/>
              <a:cxnLst/>
              <a:rect l="l" t="t" r="r" b="b"/>
              <a:pathLst>
                <a:path w="2078" h="2725" extrusionOk="0">
                  <a:moveTo>
                    <a:pt x="156" y="0"/>
                  </a:moveTo>
                  <a:cubicBezTo>
                    <a:pt x="85" y="0"/>
                    <a:pt x="22" y="53"/>
                    <a:pt x="12" y="127"/>
                  </a:cubicBezTo>
                  <a:cubicBezTo>
                    <a:pt x="1" y="207"/>
                    <a:pt x="58" y="281"/>
                    <a:pt x="137" y="291"/>
                  </a:cubicBezTo>
                  <a:cubicBezTo>
                    <a:pt x="149" y="292"/>
                    <a:pt x="1224" y="452"/>
                    <a:pt x="1675" y="1417"/>
                  </a:cubicBezTo>
                  <a:cubicBezTo>
                    <a:pt x="1346" y="1484"/>
                    <a:pt x="707" y="1659"/>
                    <a:pt x="569" y="2044"/>
                  </a:cubicBezTo>
                  <a:cubicBezTo>
                    <a:pt x="496" y="2246"/>
                    <a:pt x="561" y="2459"/>
                    <a:pt x="764" y="2677"/>
                  </a:cubicBezTo>
                  <a:cubicBezTo>
                    <a:pt x="791" y="2708"/>
                    <a:pt x="831" y="2725"/>
                    <a:pt x="873" y="2725"/>
                  </a:cubicBezTo>
                  <a:lnTo>
                    <a:pt x="871" y="2723"/>
                  </a:lnTo>
                  <a:cubicBezTo>
                    <a:pt x="1000" y="2723"/>
                    <a:pt x="1067" y="2571"/>
                    <a:pt x="979" y="2478"/>
                  </a:cubicBezTo>
                  <a:cubicBezTo>
                    <a:pt x="858" y="2345"/>
                    <a:pt x="812" y="2233"/>
                    <a:pt x="844" y="2143"/>
                  </a:cubicBezTo>
                  <a:cubicBezTo>
                    <a:pt x="935" y="1887"/>
                    <a:pt x="1595" y="1718"/>
                    <a:pt x="1899" y="1676"/>
                  </a:cubicBezTo>
                  <a:lnTo>
                    <a:pt x="2077" y="1651"/>
                  </a:lnTo>
                  <a:lnTo>
                    <a:pt x="2017" y="1482"/>
                  </a:lnTo>
                  <a:cubicBezTo>
                    <a:pt x="1559" y="205"/>
                    <a:pt x="232" y="9"/>
                    <a:pt x="177" y="2"/>
                  </a:cubicBezTo>
                  <a:cubicBezTo>
                    <a:pt x="170" y="1"/>
                    <a:pt x="163" y="0"/>
                    <a:pt x="1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85" name="Google Shape;1485;p34"/>
            <p:cNvSpPr/>
            <p:nvPr/>
          </p:nvSpPr>
          <p:spPr>
            <a:xfrm>
              <a:off x="5815100" y="2503550"/>
              <a:ext cx="188500" cy="213075"/>
            </a:xfrm>
            <a:custGeom>
              <a:avLst/>
              <a:gdLst/>
              <a:ahLst/>
              <a:cxnLst/>
              <a:rect l="l" t="t" r="r" b="b"/>
              <a:pathLst>
                <a:path w="7540" h="8523" extrusionOk="0">
                  <a:moveTo>
                    <a:pt x="7540" y="0"/>
                  </a:moveTo>
                  <a:cubicBezTo>
                    <a:pt x="7539" y="0"/>
                    <a:pt x="0" y="1587"/>
                    <a:pt x="2444" y="7874"/>
                  </a:cubicBezTo>
                  <a:cubicBezTo>
                    <a:pt x="2444" y="7874"/>
                    <a:pt x="3381" y="6346"/>
                    <a:pt x="4847" y="6346"/>
                  </a:cubicBezTo>
                  <a:cubicBezTo>
                    <a:pt x="4950" y="6346"/>
                    <a:pt x="5056" y="6353"/>
                    <a:pt x="5165" y="6369"/>
                  </a:cubicBezTo>
                  <a:lnTo>
                    <a:pt x="6791" y="8522"/>
                  </a:lnTo>
                  <a:cubicBezTo>
                    <a:pt x="6791" y="8522"/>
                    <a:pt x="6721" y="3491"/>
                    <a:pt x="7367" y="2269"/>
                  </a:cubicBezTo>
                  <a:cubicBezTo>
                    <a:pt x="7367" y="2269"/>
                    <a:pt x="6470" y="2050"/>
                    <a:pt x="6470" y="1442"/>
                  </a:cubicBezTo>
                  <a:cubicBezTo>
                    <a:pt x="6470" y="1442"/>
                    <a:pt x="7255" y="291"/>
                    <a:pt x="754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86" name="Google Shape;1486;p34"/>
            <p:cNvSpPr/>
            <p:nvPr/>
          </p:nvSpPr>
          <p:spPr>
            <a:xfrm>
              <a:off x="6383775" y="2538700"/>
              <a:ext cx="107575" cy="210925"/>
            </a:xfrm>
            <a:custGeom>
              <a:avLst/>
              <a:gdLst/>
              <a:ahLst/>
              <a:cxnLst/>
              <a:rect l="l" t="t" r="r" b="b"/>
              <a:pathLst>
                <a:path w="4303" h="8437" extrusionOk="0">
                  <a:moveTo>
                    <a:pt x="0" y="0"/>
                  </a:moveTo>
                  <a:lnTo>
                    <a:pt x="0" y="0"/>
                  </a:lnTo>
                  <a:cubicBezTo>
                    <a:pt x="1438" y="2854"/>
                    <a:pt x="1070" y="5665"/>
                    <a:pt x="1070" y="5665"/>
                  </a:cubicBezTo>
                  <a:lnTo>
                    <a:pt x="1703" y="8437"/>
                  </a:lnTo>
                  <a:cubicBezTo>
                    <a:pt x="1703" y="8437"/>
                    <a:pt x="4249" y="7147"/>
                    <a:pt x="4274" y="4203"/>
                  </a:cubicBezTo>
                  <a:cubicBezTo>
                    <a:pt x="4302" y="1007"/>
                    <a:pt x="0" y="0"/>
                    <a:pt x="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87" name="Google Shape;1487;p34"/>
            <p:cNvSpPr/>
            <p:nvPr/>
          </p:nvSpPr>
          <p:spPr>
            <a:xfrm>
              <a:off x="5592825" y="3650525"/>
              <a:ext cx="832575" cy="328050"/>
            </a:xfrm>
            <a:custGeom>
              <a:avLst/>
              <a:gdLst/>
              <a:ahLst/>
              <a:cxnLst/>
              <a:rect l="l" t="t" r="r" b="b"/>
              <a:pathLst>
                <a:path w="33303" h="13122" extrusionOk="0">
                  <a:moveTo>
                    <a:pt x="26945" y="0"/>
                  </a:moveTo>
                  <a:cubicBezTo>
                    <a:pt x="24254" y="466"/>
                    <a:pt x="2427" y="2989"/>
                    <a:pt x="2427" y="2989"/>
                  </a:cubicBezTo>
                  <a:cubicBezTo>
                    <a:pt x="2427" y="2989"/>
                    <a:pt x="0" y="10009"/>
                    <a:pt x="4466" y="12372"/>
                  </a:cubicBezTo>
                  <a:cubicBezTo>
                    <a:pt x="5454" y="12896"/>
                    <a:pt x="6707" y="13122"/>
                    <a:pt x="8133" y="13122"/>
                  </a:cubicBezTo>
                  <a:cubicBezTo>
                    <a:pt x="17201" y="13122"/>
                    <a:pt x="33303" y="3989"/>
                    <a:pt x="33303" y="3989"/>
                  </a:cubicBezTo>
                  <a:lnTo>
                    <a:pt x="26945" y="0"/>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88" name="Google Shape;1488;p34"/>
            <p:cNvSpPr/>
            <p:nvPr/>
          </p:nvSpPr>
          <p:spPr>
            <a:xfrm>
              <a:off x="6067575" y="2675650"/>
              <a:ext cx="166475" cy="60200"/>
            </a:xfrm>
            <a:custGeom>
              <a:avLst/>
              <a:gdLst/>
              <a:ahLst/>
              <a:cxnLst/>
              <a:rect l="l" t="t" r="r" b="b"/>
              <a:pathLst>
                <a:path w="6659" h="2408" extrusionOk="0">
                  <a:moveTo>
                    <a:pt x="6241" y="297"/>
                  </a:moveTo>
                  <a:lnTo>
                    <a:pt x="6241" y="297"/>
                  </a:lnTo>
                  <a:cubicBezTo>
                    <a:pt x="5914" y="796"/>
                    <a:pt x="5013" y="1971"/>
                    <a:pt x="3713" y="2102"/>
                  </a:cubicBezTo>
                  <a:cubicBezTo>
                    <a:pt x="3632" y="2110"/>
                    <a:pt x="3550" y="2114"/>
                    <a:pt x="3468" y="2114"/>
                  </a:cubicBezTo>
                  <a:cubicBezTo>
                    <a:pt x="2508" y="2114"/>
                    <a:pt x="1513" y="1541"/>
                    <a:pt x="506" y="407"/>
                  </a:cubicBezTo>
                  <a:lnTo>
                    <a:pt x="6241" y="297"/>
                  </a:lnTo>
                  <a:close/>
                  <a:moveTo>
                    <a:pt x="6503" y="0"/>
                  </a:moveTo>
                  <a:lnTo>
                    <a:pt x="189" y="120"/>
                  </a:lnTo>
                  <a:cubicBezTo>
                    <a:pt x="65" y="122"/>
                    <a:pt x="1" y="266"/>
                    <a:pt x="78" y="361"/>
                  </a:cubicBezTo>
                  <a:cubicBezTo>
                    <a:pt x="1215" y="1720"/>
                    <a:pt x="2353" y="2408"/>
                    <a:pt x="3470" y="2408"/>
                  </a:cubicBezTo>
                  <a:cubicBezTo>
                    <a:pt x="3561" y="2408"/>
                    <a:pt x="3655" y="2402"/>
                    <a:pt x="3746" y="2395"/>
                  </a:cubicBezTo>
                  <a:cubicBezTo>
                    <a:pt x="5545" y="2210"/>
                    <a:pt x="6590" y="297"/>
                    <a:pt x="6634" y="215"/>
                  </a:cubicBezTo>
                  <a:cubicBezTo>
                    <a:pt x="6659" y="169"/>
                    <a:pt x="6657" y="114"/>
                    <a:pt x="6630" y="71"/>
                  </a:cubicBezTo>
                  <a:cubicBezTo>
                    <a:pt x="6602" y="27"/>
                    <a:pt x="6554" y="0"/>
                    <a:pt x="650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89" name="Google Shape;1489;p34"/>
            <p:cNvSpPr/>
            <p:nvPr/>
          </p:nvSpPr>
          <p:spPr>
            <a:xfrm>
              <a:off x="6313125" y="2664900"/>
              <a:ext cx="120075" cy="62275"/>
            </a:xfrm>
            <a:custGeom>
              <a:avLst/>
              <a:gdLst/>
              <a:ahLst/>
              <a:cxnLst/>
              <a:rect l="l" t="t" r="r" b="b"/>
              <a:pathLst>
                <a:path w="4803" h="2491" extrusionOk="0">
                  <a:moveTo>
                    <a:pt x="4432" y="307"/>
                  </a:moveTo>
                  <a:lnTo>
                    <a:pt x="4432" y="307"/>
                  </a:lnTo>
                  <a:cubicBezTo>
                    <a:pt x="4232" y="808"/>
                    <a:pt x="3643" y="2059"/>
                    <a:pt x="2714" y="2186"/>
                  </a:cubicBezTo>
                  <a:cubicBezTo>
                    <a:pt x="2662" y="2193"/>
                    <a:pt x="2611" y="2197"/>
                    <a:pt x="2558" y="2197"/>
                  </a:cubicBezTo>
                  <a:cubicBezTo>
                    <a:pt x="1909" y="2197"/>
                    <a:pt x="1200" y="1651"/>
                    <a:pt x="449" y="571"/>
                  </a:cubicBezTo>
                  <a:lnTo>
                    <a:pt x="4432" y="307"/>
                  </a:lnTo>
                  <a:close/>
                  <a:moveTo>
                    <a:pt x="4645" y="1"/>
                  </a:moveTo>
                  <a:cubicBezTo>
                    <a:pt x="4643" y="1"/>
                    <a:pt x="4641" y="1"/>
                    <a:pt x="4639" y="1"/>
                  </a:cubicBezTo>
                  <a:lnTo>
                    <a:pt x="173" y="295"/>
                  </a:lnTo>
                  <a:cubicBezTo>
                    <a:pt x="61" y="303"/>
                    <a:pt x="0" y="428"/>
                    <a:pt x="61" y="522"/>
                  </a:cubicBezTo>
                  <a:cubicBezTo>
                    <a:pt x="924" y="1829"/>
                    <a:pt x="1764" y="2490"/>
                    <a:pt x="2560" y="2490"/>
                  </a:cubicBezTo>
                  <a:cubicBezTo>
                    <a:pt x="2625" y="2490"/>
                    <a:pt x="2689" y="2484"/>
                    <a:pt x="2754" y="2477"/>
                  </a:cubicBezTo>
                  <a:cubicBezTo>
                    <a:pt x="4093" y="2294"/>
                    <a:pt x="4759" y="278"/>
                    <a:pt x="4787" y="193"/>
                  </a:cubicBezTo>
                  <a:cubicBezTo>
                    <a:pt x="4802" y="145"/>
                    <a:pt x="4793" y="96"/>
                    <a:pt x="4762" y="58"/>
                  </a:cubicBezTo>
                  <a:cubicBezTo>
                    <a:pt x="4733" y="21"/>
                    <a:pt x="4690" y="1"/>
                    <a:pt x="464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90" name="Google Shape;1490;p34"/>
            <p:cNvSpPr/>
            <p:nvPr/>
          </p:nvSpPr>
          <p:spPr>
            <a:xfrm>
              <a:off x="6228325" y="2661350"/>
              <a:ext cx="91525" cy="21150"/>
            </a:xfrm>
            <a:custGeom>
              <a:avLst/>
              <a:gdLst/>
              <a:ahLst/>
              <a:cxnLst/>
              <a:rect l="l" t="t" r="r" b="b"/>
              <a:pathLst>
                <a:path w="3661" h="846" extrusionOk="0">
                  <a:moveTo>
                    <a:pt x="2136" y="0"/>
                  </a:moveTo>
                  <a:cubicBezTo>
                    <a:pt x="1037" y="0"/>
                    <a:pt x="60" y="558"/>
                    <a:pt x="1" y="591"/>
                  </a:cubicBezTo>
                  <a:lnTo>
                    <a:pt x="149" y="846"/>
                  </a:lnTo>
                  <a:cubicBezTo>
                    <a:pt x="162" y="838"/>
                    <a:pt x="1106" y="298"/>
                    <a:pt x="2143" y="298"/>
                  </a:cubicBezTo>
                  <a:cubicBezTo>
                    <a:pt x="2598" y="298"/>
                    <a:pt x="3071" y="402"/>
                    <a:pt x="3491" y="702"/>
                  </a:cubicBezTo>
                  <a:lnTo>
                    <a:pt x="3660" y="464"/>
                  </a:lnTo>
                  <a:cubicBezTo>
                    <a:pt x="3178" y="119"/>
                    <a:pt x="2644" y="0"/>
                    <a:pt x="213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91" name="Google Shape;1491;p34"/>
            <p:cNvSpPr/>
            <p:nvPr/>
          </p:nvSpPr>
          <p:spPr>
            <a:xfrm>
              <a:off x="5957850" y="2663150"/>
              <a:ext cx="114875" cy="22725"/>
            </a:xfrm>
            <a:custGeom>
              <a:avLst/>
              <a:gdLst/>
              <a:ahLst/>
              <a:cxnLst/>
              <a:rect l="l" t="t" r="r" b="b"/>
              <a:pathLst>
                <a:path w="4595" h="909" extrusionOk="0">
                  <a:moveTo>
                    <a:pt x="40" y="1"/>
                  </a:moveTo>
                  <a:lnTo>
                    <a:pt x="0" y="289"/>
                  </a:lnTo>
                  <a:lnTo>
                    <a:pt x="4555" y="909"/>
                  </a:lnTo>
                  <a:lnTo>
                    <a:pt x="4595" y="618"/>
                  </a:lnTo>
                  <a:lnTo>
                    <a:pt x="4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92" name="Google Shape;1492;p34"/>
            <p:cNvSpPr/>
            <p:nvPr/>
          </p:nvSpPr>
          <p:spPr>
            <a:xfrm>
              <a:off x="5951475" y="3650525"/>
              <a:ext cx="809825" cy="310050"/>
            </a:xfrm>
            <a:custGeom>
              <a:avLst/>
              <a:gdLst/>
              <a:ahLst/>
              <a:cxnLst/>
              <a:rect l="l" t="t" r="r" b="b"/>
              <a:pathLst>
                <a:path w="32393" h="12402" extrusionOk="0">
                  <a:moveTo>
                    <a:pt x="1559" y="0"/>
                  </a:moveTo>
                  <a:lnTo>
                    <a:pt x="0" y="4625"/>
                  </a:lnTo>
                  <a:cubicBezTo>
                    <a:pt x="0" y="4625"/>
                    <a:pt x="18443" y="12402"/>
                    <a:pt x="25926" y="12402"/>
                  </a:cubicBezTo>
                  <a:cubicBezTo>
                    <a:pt x="27091" y="12402"/>
                    <a:pt x="27990" y="12213"/>
                    <a:pt x="28513" y="11778"/>
                  </a:cubicBezTo>
                  <a:cubicBezTo>
                    <a:pt x="32393" y="8544"/>
                    <a:pt x="30922" y="2279"/>
                    <a:pt x="30922" y="2279"/>
                  </a:cubicBezTo>
                  <a:cubicBezTo>
                    <a:pt x="30922" y="2279"/>
                    <a:pt x="4249" y="466"/>
                    <a:pt x="1559"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93" name="Google Shape;1493;p34"/>
            <p:cNvSpPr/>
            <p:nvPr/>
          </p:nvSpPr>
          <p:spPr>
            <a:xfrm>
              <a:off x="5755625" y="3471550"/>
              <a:ext cx="280300" cy="295100"/>
            </a:xfrm>
            <a:custGeom>
              <a:avLst/>
              <a:gdLst/>
              <a:ahLst/>
              <a:cxnLst/>
              <a:rect l="l" t="t" r="r" b="b"/>
              <a:pathLst>
                <a:path w="11212" h="11804" extrusionOk="0">
                  <a:moveTo>
                    <a:pt x="3268" y="0"/>
                  </a:moveTo>
                  <a:cubicBezTo>
                    <a:pt x="3226" y="0"/>
                    <a:pt x="3194" y="8"/>
                    <a:pt x="3171" y="22"/>
                  </a:cubicBezTo>
                  <a:cubicBezTo>
                    <a:pt x="2723" y="323"/>
                    <a:pt x="3037" y="1379"/>
                    <a:pt x="4220" y="2042"/>
                  </a:cubicBezTo>
                  <a:cubicBezTo>
                    <a:pt x="5404" y="2704"/>
                    <a:pt x="6539" y="3610"/>
                    <a:pt x="6539" y="3610"/>
                  </a:cubicBezTo>
                  <a:cubicBezTo>
                    <a:pt x="6539" y="3610"/>
                    <a:pt x="1629" y="1356"/>
                    <a:pt x="923" y="1356"/>
                  </a:cubicBezTo>
                  <a:cubicBezTo>
                    <a:pt x="905" y="1356"/>
                    <a:pt x="890" y="1357"/>
                    <a:pt x="878" y="1360"/>
                  </a:cubicBezTo>
                  <a:cubicBezTo>
                    <a:pt x="374" y="1480"/>
                    <a:pt x="158" y="2107"/>
                    <a:pt x="646" y="2629"/>
                  </a:cubicBezTo>
                  <a:cubicBezTo>
                    <a:pt x="998" y="3008"/>
                    <a:pt x="3063" y="4201"/>
                    <a:pt x="3063" y="4201"/>
                  </a:cubicBezTo>
                  <a:cubicBezTo>
                    <a:pt x="3063" y="4201"/>
                    <a:pt x="1510" y="3496"/>
                    <a:pt x="670" y="3496"/>
                  </a:cubicBezTo>
                  <a:cubicBezTo>
                    <a:pt x="404" y="3496"/>
                    <a:pt x="210" y="3566"/>
                    <a:pt x="158" y="3751"/>
                  </a:cubicBezTo>
                  <a:cubicBezTo>
                    <a:pt x="0" y="4307"/>
                    <a:pt x="794" y="4887"/>
                    <a:pt x="1589" y="5314"/>
                  </a:cubicBezTo>
                  <a:lnTo>
                    <a:pt x="1589" y="5314"/>
                  </a:lnTo>
                  <a:cubicBezTo>
                    <a:pt x="1437" y="5273"/>
                    <a:pt x="1292" y="5248"/>
                    <a:pt x="1166" y="5248"/>
                  </a:cubicBezTo>
                  <a:cubicBezTo>
                    <a:pt x="988" y="5248"/>
                    <a:pt x="848" y="5298"/>
                    <a:pt x="779" y="5426"/>
                  </a:cubicBezTo>
                  <a:cubicBezTo>
                    <a:pt x="268" y="6377"/>
                    <a:pt x="3650" y="8030"/>
                    <a:pt x="3650" y="8030"/>
                  </a:cubicBezTo>
                  <a:cubicBezTo>
                    <a:pt x="3954" y="8412"/>
                    <a:pt x="4471" y="9487"/>
                    <a:pt x="4855" y="10025"/>
                  </a:cubicBezTo>
                  <a:cubicBezTo>
                    <a:pt x="5848" y="11416"/>
                    <a:pt x="6798" y="11803"/>
                    <a:pt x="7546" y="11803"/>
                  </a:cubicBezTo>
                  <a:cubicBezTo>
                    <a:pt x="8484" y="11803"/>
                    <a:pt x="9108" y="11195"/>
                    <a:pt x="9108" y="11195"/>
                  </a:cubicBezTo>
                  <a:lnTo>
                    <a:pt x="11211" y="8402"/>
                  </a:lnTo>
                  <a:cubicBezTo>
                    <a:pt x="11211" y="8402"/>
                    <a:pt x="9433" y="3372"/>
                    <a:pt x="8878" y="2985"/>
                  </a:cubicBezTo>
                  <a:cubicBezTo>
                    <a:pt x="8350" y="2616"/>
                    <a:pt x="4073" y="0"/>
                    <a:pt x="3268"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94" name="Google Shape;1494;p34"/>
            <p:cNvSpPr/>
            <p:nvPr/>
          </p:nvSpPr>
          <p:spPr>
            <a:xfrm>
              <a:off x="5826975" y="3572925"/>
              <a:ext cx="79100" cy="34875"/>
            </a:xfrm>
            <a:custGeom>
              <a:avLst/>
              <a:gdLst/>
              <a:ahLst/>
              <a:cxnLst/>
              <a:rect l="l" t="t" r="r" b="b"/>
              <a:pathLst>
                <a:path w="3164" h="1395" extrusionOk="0">
                  <a:moveTo>
                    <a:pt x="206" y="0"/>
                  </a:moveTo>
                  <a:cubicBezTo>
                    <a:pt x="61" y="0"/>
                    <a:pt x="1" y="220"/>
                    <a:pt x="158" y="283"/>
                  </a:cubicBezTo>
                  <a:cubicBezTo>
                    <a:pt x="1372" y="725"/>
                    <a:pt x="2734" y="1252"/>
                    <a:pt x="2866" y="1354"/>
                  </a:cubicBezTo>
                  <a:cubicBezTo>
                    <a:pt x="2894" y="1381"/>
                    <a:pt x="2930" y="1394"/>
                    <a:pt x="2966" y="1394"/>
                  </a:cubicBezTo>
                  <a:cubicBezTo>
                    <a:pt x="3099" y="1394"/>
                    <a:pt x="3164" y="1233"/>
                    <a:pt x="3067" y="1142"/>
                  </a:cubicBezTo>
                  <a:cubicBezTo>
                    <a:pt x="2885" y="972"/>
                    <a:pt x="872" y="231"/>
                    <a:pt x="259" y="9"/>
                  </a:cubicBezTo>
                  <a:cubicBezTo>
                    <a:pt x="240" y="3"/>
                    <a:pt x="223" y="0"/>
                    <a:pt x="20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95" name="Google Shape;1495;p34"/>
            <p:cNvSpPr/>
            <p:nvPr/>
          </p:nvSpPr>
          <p:spPr>
            <a:xfrm>
              <a:off x="5796175" y="3602950"/>
              <a:ext cx="93000" cy="40225"/>
            </a:xfrm>
            <a:custGeom>
              <a:avLst/>
              <a:gdLst/>
              <a:ahLst/>
              <a:cxnLst/>
              <a:rect l="l" t="t" r="r" b="b"/>
              <a:pathLst>
                <a:path w="3720" h="1609" extrusionOk="0">
                  <a:moveTo>
                    <a:pt x="208" y="1"/>
                  </a:moveTo>
                  <a:cubicBezTo>
                    <a:pt x="59" y="1"/>
                    <a:pt x="1" y="227"/>
                    <a:pt x="162" y="286"/>
                  </a:cubicBezTo>
                  <a:cubicBezTo>
                    <a:pt x="953" y="539"/>
                    <a:pt x="3079" y="1265"/>
                    <a:pt x="3425" y="1571"/>
                  </a:cubicBezTo>
                  <a:cubicBezTo>
                    <a:pt x="3452" y="1596"/>
                    <a:pt x="3486" y="1609"/>
                    <a:pt x="3522" y="1609"/>
                  </a:cubicBezTo>
                  <a:cubicBezTo>
                    <a:pt x="3657" y="1609"/>
                    <a:pt x="3719" y="1442"/>
                    <a:pt x="3619" y="1352"/>
                  </a:cubicBezTo>
                  <a:cubicBezTo>
                    <a:pt x="3165" y="950"/>
                    <a:pt x="548" y="102"/>
                    <a:pt x="252" y="7"/>
                  </a:cubicBezTo>
                  <a:cubicBezTo>
                    <a:pt x="236" y="3"/>
                    <a:pt x="222" y="1"/>
                    <a:pt x="2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96" name="Google Shape;1496;p34"/>
            <p:cNvSpPr/>
            <p:nvPr/>
          </p:nvSpPr>
          <p:spPr>
            <a:xfrm>
              <a:off x="6557575" y="3688675"/>
              <a:ext cx="106525" cy="151175"/>
            </a:xfrm>
            <a:custGeom>
              <a:avLst/>
              <a:gdLst/>
              <a:ahLst/>
              <a:cxnLst/>
              <a:rect l="l" t="t" r="r" b="b"/>
              <a:pathLst>
                <a:path w="4261" h="6047" extrusionOk="0">
                  <a:moveTo>
                    <a:pt x="165" y="1"/>
                  </a:moveTo>
                  <a:cubicBezTo>
                    <a:pt x="100" y="1"/>
                    <a:pt x="41" y="43"/>
                    <a:pt x="24" y="109"/>
                  </a:cubicBezTo>
                  <a:cubicBezTo>
                    <a:pt x="1" y="186"/>
                    <a:pt x="46" y="266"/>
                    <a:pt x="126" y="289"/>
                  </a:cubicBezTo>
                  <a:cubicBezTo>
                    <a:pt x="3940" y="1342"/>
                    <a:pt x="3482" y="5699"/>
                    <a:pt x="3461" y="5885"/>
                  </a:cubicBezTo>
                  <a:cubicBezTo>
                    <a:pt x="3452" y="5965"/>
                    <a:pt x="3509" y="6037"/>
                    <a:pt x="3588" y="6047"/>
                  </a:cubicBezTo>
                  <a:lnTo>
                    <a:pt x="3605" y="6047"/>
                  </a:lnTo>
                  <a:cubicBezTo>
                    <a:pt x="3680" y="6047"/>
                    <a:pt x="3742" y="5991"/>
                    <a:pt x="3752" y="5917"/>
                  </a:cubicBezTo>
                  <a:cubicBezTo>
                    <a:pt x="3757" y="5870"/>
                    <a:pt x="4261" y="1125"/>
                    <a:pt x="204" y="6"/>
                  </a:cubicBezTo>
                  <a:cubicBezTo>
                    <a:pt x="191" y="3"/>
                    <a:pt x="178" y="1"/>
                    <a:pt x="16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97" name="Google Shape;1497;p34"/>
            <p:cNvSpPr/>
            <p:nvPr/>
          </p:nvSpPr>
          <p:spPr>
            <a:xfrm>
              <a:off x="6226150" y="3634325"/>
              <a:ext cx="251325" cy="109100"/>
            </a:xfrm>
            <a:custGeom>
              <a:avLst/>
              <a:gdLst/>
              <a:ahLst/>
              <a:cxnLst/>
              <a:rect l="l" t="t" r="r" b="b"/>
              <a:pathLst>
                <a:path w="10053" h="4364" extrusionOk="0">
                  <a:moveTo>
                    <a:pt x="4822" y="0"/>
                  </a:moveTo>
                  <a:cubicBezTo>
                    <a:pt x="2334" y="0"/>
                    <a:pt x="0" y="673"/>
                    <a:pt x="0" y="673"/>
                  </a:cubicBezTo>
                  <a:lnTo>
                    <a:pt x="6590" y="4363"/>
                  </a:lnTo>
                  <a:lnTo>
                    <a:pt x="10052" y="2098"/>
                  </a:lnTo>
                  <a:cubicBezTo>
                    <a:pt x="9005" y="452"/>
                    <a:pt x="6861" y="0"/>
                    <a:pt x="4822"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98" name="Google Shape;1498;p34"/>
            <p:cNvSpPr/>
            <p:nvPr/>
          </p:nvSpPr>
          <p:spPr>
            <a:xfrm>
              <a:off x="5724125" y="3646875"/>
              <a:ext cx="516450" cy="192975"/>
            </a:xfrm>
            <a:custGeom>
              <a:avLst/>
              <a:gdLst/>
              <a:ahLst/>
              <a:cxnLst/>
              <a:rect l="l" t="t" r="r" b="b"/>
              <a:pathLst>
                <a:path w="20658" h="7719" extrusionOk="0">
                  <a:moveTo>
                    <a:pt x="20503" y="1"/>
                  </a:moveTo>
                  <a:cubicBezTo>
                    <a:pt x="20496" y="1"/>
                    <a:pt x="20489" y="1"/>
                    <a:pt x="20482" y="2"/>
                  </a:cubicBezTo>
                  <a:lnTo>
                    <a:pt x="8407" y="1680"/>
                  </a:lnTo>
                  <a:cubicBezTo>
                    <a:pt x="8247" y="1684"/>
                    <a:pt x="6227" y="1731"/>
                    <a:pt x="4234" y="2430"/>
                  </a:cubicBezTo>
                  <a:cubicBezTo>
                    <a:pt x="1463" y="3403"/>
                    <a:pt x="0" y="5182"/>
                    <a:pt x="0" y="7572"/>
                  </a:cubicBezTo>
                  <a:cubicBezTo>
                    <a:pt x="0" y="7654"/>
                    <a:pt x="65" y="7719"/>
                    <a:pt x="147" y="7719"/>
                  </a:cubicBezTo>
                  <a:cubicBezTo>
                    <a:pt x="228" y="7719"/>
                    <a:pt x="293" y="7654"/>
                    <a:pt x="293" y="7572"/>
                  </a:cubicBezTo>
                  <a:cubicBezTo>
                    <a:pt x="293" y="2102"/>
                    <a:pt x="8338" y="1972"/>
                    <a:pt x="8420" y="1972"/>
                  </a:cubicBezTo>
                  <a:lnTo>
                    <a:pt x="20522" y="293"/>
                  </a:lnTo>
                  <a:cubicBezTo>
                    <a:pt x="20602" y="281"/>
                    <a:pt x="20657" y="207"/>
                    <a:pt x="20646" y="127"/>
                  </a:cubicBezTo>
                  <a:cubicBezTo>
                    <a:pt x="20637" y="54"/>
                    <a:pt x="20574" y="1"/>
                    <a:pt x="205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499" name="Google Shape;1499;p34"/>
            <p:cNvSpPr/>
            <p:nvPr/>
          </p:nvSpPr>
          <p:spPr>
            <a:xfrm>
              <a:off x="6197075" y="3683100"/>
              <a:ext cx="284475" cy="180400"/>
            </a:xfrm>
            <a:custGeom>
              <a:avLst/>
              <a:gdLst/>
              <a:ahLst/>
              <a:cxnLst/>
              <a:rect l="l" t="t" r="r" b="b"/>
              <a:pathLst>
                <a:path w="11379" h="7216" extrusionOk="0">
                  <a:moveTo>
                    <a:pt x="11215" y="0"/>
                  </a:moveTo>
                  <a:cubicBezTo>
                    <a:pt x="11203" y="0"/>
                    <a:pt x="11191" y="2"/>
                    <a:pt x="11179" y="5"/>
                  </a:cubicBezTo>
                  <a:cubicBezTo>
                    <a:pt x="9182" y="531"/>
                    <a:pt x="8118" y="1686"/>
                    <a:pt x="7753" y="2160"/>
                  </a:cubicBezTo>
                  <a:cubicBezTo>
                    <a:pt x="7675" y="2260"/>
                    <a:pt x="7578" y="2348"/>
                    <a:pt x="7468" y="2414"/>
                  </a:cubicBezTo>
                  <a:lnTo>
                    <a:pt x="126" y="6944"/>
                  </a:lnTo>
                  <a:cubicBezTo>
                    <a:pt x="0" y="7022"/>
                    <a:pt x="55" y="7216"/>
                    <a:pt x="204" y="7216"/>
                  </a:cubicBezTo>
                  <a:cubicBezTo>
                    <a:pt x="230" y="7216"/>
                    <a:pt x="257" y="7208"/>
                    <a:pt x="280" y="7195"/>
                  </a:cubicBezTo>
                  <a:lnTo>
                    <a:pt x="7622" y="2663"/>
                  </a:lnTo>
                  <a:cubicBezTo>
                    <a:pt x="7761" y="2578"/>
                    <a:pt x="7884" y="2467"/>
                    <a:pt x="7985" y="2338"/>
                  </a:cubicBezTo>
                  <a:cubicBezTo>
                    <a:pt x="8333" y="1890"/>
                    <a:pt x="9344" y="791"/>
                    <a:pt x="11253" y="288"/>
                  </a:cubicBezTo>
                  <a:cubicBezTo>
                    <a:pt x="11331" y="269"/>
                    <a:pt x="11379" y="187"/>
                    <a:pt x="11358" y="109"/>
                  </a:cubicBezTo>
                  <a:cubicBezTo>
                    <a:pt x="11340" y="43"/>
                    <a:pt x="11280" y="0"/>
                    <a:pt x="1121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00" name="Google Shape;1500;p34"/>
            <p:cNvSpPr/>
            <p:nvPr/>
          </p:nvSpPr>
          <p:spPr>
            <a:xfrm>
              <a:off x="6004400" y="2822250"/>
              <a:ext cx="418150" cy="172550"/>
            </a:xfrm>
            <a:custGeom>
              <a:avLst/>
              <a:gdLst/>
              <a:ahLst/>
              <a:cxnLst/>
              <a:rect l="l" t="t" r="r" b="b"/>
              <a:pathLst>
                <a:path w="16726" h="6902" extrusionOk="0">
                  <a:moveTo>
                    <a:pt x="7859" y="0"/>
                  </a:moveTo>
                  <a:cubicBezTo>
                    <a:pt x="7859" y="0"/>
                    <a:pt x="7305" y="3306"/>
                    <a:pt x="4340" y="3306"/>
                  </a:cubicBezTo>
                  <a:cubicBezTo>
                    <a:pt x="3250" y="3306"/>
                    <a:pt x="1834" y="2859"/>
                    <a:pt x="0" y="1636"/>
                  </a:cubicBezTo>
                  <a:lnTo>
                    <a:pt x="0" y="1636"/>
                  </a:lnTo>
                  <a:cubicBezTo>
                    <a:pt x="0" y="1637"/>
                    <a:pt x="1158" y="5997"/>
                    <a:pt x="7008" y="6767"/>
                  </a:cubicBezTo>
                  <a:cubicBezTo>
                    <a:pt x="7698" y="6857"/>
                    <a:pt x="8350" y="6902"/>
                    <a:pt x="8965" y="6902"/>
                  </a:cubicBezTo>
                  <a:cubicBezTo>
                    <a:pt x="13569" y="6902"/>
                    <a:pt x="16100" y="4421"/>
                    <a:pt x="16726" y="348"/>
                  </a:cubicBezTo>
                  <a:lnTo>
                    <a:pt x="16726" y="348"/>
                  </a:lnTo>
                  <a:cubicBezTo>
                    <a:pt x="16725" y="348"/>
                    <a:pt x="14967" y="2806"/>
                    <a:pt x="12554" y="2806"/>
                  </a:cubicBezTo>
                  <a:cubicBezTo>
                    <a:pt x="12520" y="2806"/>
                    <a:pt x="12485" y="2806"/>
                    <a:pt x="12450" y="2805"/>
                  </a:cubicBezTo>
                  <a:cubicBezTo>
                    <a:pt x="9982" y="2733"/>
                    <a:pt x="9414" y="200"/>
                    <a:pt x="9414" y="200"/>
                  </a:cubicBezTo>
                  <a:lnTo>
                    <a:pt x="785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sp>
        <p:nvSpPr>
          <p:cNvPr id="1501" name="Google Shape;1501;p34"/>
          <p:cNvSpPr/>
          <p:nvPr/>
        </p:nvSpPr>
        <p:spPr>
          <a:xfrm rot="3495746">
            <a:off x="-1118844" y="2169116"/>
            <a:ext cx="2235358" cy="1376013"/>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2"/>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Tree>
  </p:cSld>
  <p:clrMapOvr>
    <a:masterClrMapping/>
  </p:clrMapOvr>
  <p:transition spd="slow">
    <p:checke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grpSp>
        <p:nvGrpSpPr>
          <p:cNvPr id="1506" name="Google Shape;1506;p35"/>
          <p:cNvGrpSpPr/>
          <p:nvPr/>
        </p:nvGrpSpPr>
        <p:grpSpPr>
          <a:xfrm rot="2917690" flipH="1">
            <a:off x="5292569" y="3341165"/>
            <a:ext cx="4409444" cy="2622237"/>
            <a:chOff x="6401200" y="1260600"/>
            <a:chExt cx="1319750" cy="1046450"/>
          </a:xfrm>
        </p:grpSpPr>
        <p:sp>
          <p:nvSpPr>
            <p:cNvPr id="1507" name="Google Shape;1507;p35"/>
            <p:cNvSpPr/>
            <p:nvPr/>
          </p:nvSpPr>
          <p:spPr>
            <a:xfrm>
              <a:off x="6781225" y="1412450"/>
              <a:ext cx="939725" cy="894600"/>
            </a:xfrm>
            <a:custGeom>
              <a:avLst/>
              <a:gdLst/>
              <a:ahLst/>
              <a:cxnLst/>
              <a:rect l="l" t="t" r="r" b="b"/>
              <a:pathLst>
                <a:path w="37589" h="35784" extrusionOk="0">
                  <a:moveTo>
                    <a:pt x="19526" y="1"/>
                  </a:moveTo>
                  <a:cubicBezTo>
                    <a:pt x="17120" y="1"/>
                    <a:pt x="15281" y="429"/>
                    <a:pt x="14644" y="600"/>
                  </a:cubicBezTo>
                  <a:cubicBezTo>
                    <a:pt x="14541" y="626"/>
                    <a:pt x="14480" y="731"/>
                    <a:pt x="14509" y="833"/>
                  </a:cubicBezTo>
                  <a:cubicBezTo>
                    <a:pt x="14531" y="918"/>
                    <a:pt x="14608" y="975"/>
                    <a:pt x="14694" y="975"/>
                  </a:cubicBezTo>
                  <a:cubicBezTo>
                    <a:pt x="14710" y="975"/>
                    <a:pt x="14726" y="973"/>
                    <a:pt x="14742" y="968"/>
                  </a:cubicBezTo>
                  <a:cubicBezTo>
                    <a:pt x="15367" y="800"/>
                    <a:pt x="17171" y="379"/>
                    <a:pt x="19530" y="379"/>
                  </a:cubicBezTo>
                  <a:cubicBezTo>
                    <a:pt x="22441" y="379"/>
                    <a:pt x="26196" y="1020"/>
                    <a:pt x="29621" y="3566"/>
                  </a:cubicBezTo>
                  <a:cubicBezTo>
                    <a:pt x="35924" y="8254"/>
                    <a:pt x="37187" y="16202"/>
                    <a:pt x="35642" y="22001"/>
                  </a:cubicBezTo>
                  <a:cubicBezTo>
                    <a:pt x="33580" y="29734"/>
                    <a:pt x="26030" y="35403"/>
                    <a:pt x="17903" y="35403"/>
                  </a:cubicBezTo>
                  <a:cubicBezTo>
                    <a:pt x="17696" y="35403"/>
                    <a:pt x="17489" y="35399"/>
                    <a:pt x="17281" y="35392"/>
                  </a:cubicBezTo>
                  <a:cubicBezTo>
                    <a:pt x="9568" y="35118"/>
                    <a:pt x="2465" y="29731"/>
                    <a:pt x="394" y="22585"/>
                  </a:cubicBezTo>
                  <a:cubicBezTo>
                    <a:pt x="371" y="22500"/>
                    <a:pt x="294" y="22446"/>
                    <a:pt x="211" y="22446"/>
                  </a:cubicBezTo>
                  <a:cubicBezTo>
                    <a:pt x="194" y="22446"/>
                    <a:pt x="176" y="22448"/>
                    <a:pt x="159" y="22453"/>
                  </a:cubicBezTo>
                  <a:cubicBezTo>
                    <a:pt x="58" y="22484"/>
                    <a:pt x="1" y="22588"/>
                    <a:pt x="29" y="22689"/>
                  </a:cubicBezTo>
                  <a:cubicBezTo>
                    <a:pt x="2144" y="29991"/>
                    <a:pt x="9395" y="35492"/>
                    <a:pt x="17268" y="35772"/>
                  </a:cubicBezTo>
                  <a:cubicBezTo>
                    <a:pt x="17490" y="35779"/>
                    <a:pt x="17710" y="35783"/>
                    <a:pt x="17931" y="35783"/>
                  </a:cubicBezTo>
                  <a:cubicBezTo>
                    <a:pt x="26332" y="35783"/>
                    <a:pt x="33871" y="30119"/>
                    <a:pt x="36009" y="22098"/>
                  </a:cubicBezTo>
                  <a:cubicBezTo>
                    <a:pt x="37588" y="16177"/>
                    <a:pt x="36294" y="8056"/>
                    <a:pt x="29847" y="3262"/>
                  </a:cubicBezTo>
                  <a:cubicBezTo>
                    <a:pt x="26341" y="655"/>
                    <a:pt x="22500" y="1"/>
                    <a:pt x="195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08" name="Google Shape;1508;p35"/>
            <p:cNvSpPr/>
            <p:nvPr/>
          </p:nvSpPr>
          <p:spPr>
            <a:xfrm>
              <a:off x="6401200" y="1313150"/>
              <a:ext cx="499825" cy="631150"/>
            </a:xfrm>
            <a:custGeom>
              <a:avLst/>
              <a:gdLst/>
              <a:ahLst/>
              <a:cxnLst/>
              <a:rect l="l" t="t" r="r" b="b"/>
              <a:pathLst>
                <a:path w="19993" h="25246" extrusionOk="0">
                  <a:moveTo>
                    <a:pt x="9792" y="0"/>
                  </a:moveTo>
                  <a:cubicBezTo>
                    <a:pt x="9334" y="0"/>
                    <a:pt x="8868" y="83"/>
                    <a:pt x="8416" y="258"/>
                  </a:cubicBezTo>
                  <a:lnTo>
                    <a:pt x="8390" y="268"/>
                  </a:lnTo>
                  <a:lnTo>
                    <a:pt x="8880" y="1531"/>
                  </a:lnTo>
                  <a:lnTo>
                    <a:pt x="8907" y="1522"/>
                  </a:lnTo>
                  <a:cubicBezTo>
                    <a:pt x="9199" y="1409"/>
                    <a:pt x="9499" y="1355"/>
                    <a:pt x="9794" y="1355"/>
                  </a:cubicBezTo>
                  <a:cubicBezTo>
                    <a:pt x="10781" y="1355"/>
                    <a:pt x="11713" y="1953"/>
                    <a:pt x="12093" y="2928"/>
                  </a:cubicBezTo>
                  <a:lnTo>
                    <a:pt x="17360" y="16393"/>
                  </a:lnTo>
                  <a:cubicBezTo>
                    <a:pt x="18459" y="19226"/>
                    <a:pt x="17047" y="22422"/>
                    <a:pt x="14216" y="23518"/>
                  </a:cubicBezTo>
                  <a:cubicBezTo>
                    <a:pt x="13564" y="23771"/>
                    <a:pt x="12892" y="23891"/>
                    <a:pt x="12231" y="23891"/>
                  </a:cubicBezTo>
                  <a:cubicBezTo>
                    <a:pt x="10023" y="23891"/>
                    <a:pt x="7934" y="22553"/>
                    <a:pt x="7090" y="20373"/>
                  </a:cubicBezTo>
                  <a:lnTo>
                    <a:pt x="1821" y="6909"/>
                  </a:lnTo>
                  <a:cubicBezTo>
                    <a:pt x="1462" y="5987"/>
                    <a:pt x="1692" y="4938"/>
                    <a:pt x="2404" y="4249"/>
                  </a:cubicBezTo>
                  <a:lnTo>
                    <a:pt x="1460" y="3276"/>
                  </a:lnTo>
                  <a:cubicBezTo>
                    <a:pt x="358" y="4342"/>
                    <a:pt x="0" y="5968"/>
                    <a:pt x="557" y="7399"/>
                  </a:cubicBezTo>
                  <a:lnTo>
                    <a:pt x="5826" y="20862"/>
                  </a:lnTo>
                  <a:cubicBezTo>
                    <a:pt x="6880" y="23578"/>
                    <a:pt x="9483" y="25245"/>
                    <a:pt x="12235" y="25245"/>
                  </a:cubicBezTo>
                  <a:cubicBezTo>
                    <a:pt x="13058" y="25245"/>
                    <a:pt x="13894" y="25096"/>
                    <a:pt x="14706" y="24782"/>
                  </a:cubicBezTo>
                  <a:cubicBezTo>
                    <a:pt x="18234" y="23414"/>
                    <a:pt x="19992" y="19431"/>
                    <a:pt x="18626" y="15902"/>
                  </a:cubicBezTo>
                  <a:lnTo>
                    <a:pt x="13357" y="2438"/>
                  </a:lnTo>
                  <a:cubicBezTo>
                    <a:pt x="12770" y="927"/>
                    <a:pt x="11322" y="0"/>
                    <a:pt x="979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09" name="Google Shape;1509;p35"/>
            <p:cNvSpPr/>
            <p:nvPr/>
          </p:nvSpPr>
          <p:spPr>
            <a:xfrm>
              <a:off x="6420675" y="1358500"/>
              <a:ext cx="105425" cy="80175"/>
            </a:xfrm>
            <a:custGeom>
              <a:avLst/>
              <a:gdLst/>
              <a:ahLst/>
              <a:cxnLst/>
              <a:rect l="l" t="t" r="r" b="b"/>
              <a:pathLst>
                <a:path w="4217" h="3207" extrusionOk="0">
                  <a:moveTo>
                    <a:pt x="3303" y="0"/>
                  </a:moveTo>
                  <a:cubicBezTo>
                    <a:pt x="3265" y="0"/>
                    <a:pt x="3226" y="7"/>
                    <a:pt x="3189" y="21"/>
                  </a:cubicBezTo>
                  <a:lnTo>
                    <a:pt x="244" y="1163"/>
                  </a:lnTo>
                  <a:cubicBezTo>
                    <a:pt x="82" y="1228"/>
                    <a:pt x="0" y="1410"/>
                    <a:pt x="63" y="1574"/>
                  </a:cubicBezTo>
                  <a:lnTo>
                    <a:pt x="618" y="3005"/>
                  </a:lnTo>
                  <a:cubicBezTo>
                    <a:pt x="666" y="3130"/>
                    <a:pt x="786" y="3207"/>
                    <a:pt x="914" y="3207"/>
                  </a:cubicBezTo>
                  <a:cubicBezTo>
                    <a:pt x="952" y="3207"/>
                    <a:pt x="991" y="3200"/>
                    <a:pt x="1028" y="3185"/>
                  </a:cubicBezTo>
                  <a:lnTo>
                    <a:pt x="3974" y="2043"/>
                  </a:lnTo>
                  <a:cubicBezTo>
                    <a:pt x="4137" y="1981"/>
                    <a:pt x="4217" y="1796"/>
                    <a:pt x="4154" y="1633"/>
                  </a:cubicBezTo>
                  <a:lnTo>
                    <a:pt x="3599" y="204"/>
                  </a:lnTo>
                  <a:cubicBezTo>
                    <a:pt x="3551" y="78"/>
                    <a:pt x="3430" y="0"/>
                    <a:pt x="330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10" name="Google Shape;1510;p35"/>
            <p:cNvSpPr/>
            <p:nvPr/>
          </p:nvSpPr>
          <p:spPr>
            <a:xfrm>
              <a:off x="6578575" y="1297300"/>
              <a:ext cx="105500" cy="80175"/>
            </a:xfrm>
            <a:custGeom>
              <a:avLst/>
              <a:gdLst/>
              <a:ahLst/>
              <a:cxnLst/>
              <a:rect l="l" t="t" r="r" b="b"/>
              <a:pathLst>
                <a:path w="4220" h="3207" extrusionOk="0">
                  <a:moveTo>
                    <a:pt x="3306" y="1"/>
                  </a:moveTo>
                  <a:cubicBezTo>
                    <a:pt x="3268" y="1"/>
                    <a:pt x="3229" y="8"/>
                    <a:pt x="3191" y="22"/>
                  </a:cubicBezTo>
                  <a:lnTo>
                    <a:pt x="244" y="1164"/>
                  </a:lnTo>
                  <a:cubicBezTo>
                    <a:pt x="80" y="1227"/>
                    <a:pt x="1" y="1411"/>
                    <a:pt x="63" y="1574"/>
                  </a:cubicBezTo>
                  <a:lnTo>
                    <a:pt x="620" y="3003"/>
                  </a:lnTo>
                  <a:cubicBezTo>
                    <a:pt x="669" y="3129"/>
                    <a:pt x="788" y="3207"/>
                    <a:pt x="915" y="3207"/>
                  </a:cubicBezTo>
                  <a:cubicBezTo>
                    <a:pt x="953" y="3207"/>
                    <a:pt x="991" y="3200"/>
                    <a:pt x="1029" y="3186"/>
                  </a:cubicBezTo>
                  <a:lnTo>
                    <a:pt x="3974" y="2044"/>
                  </a:lnTo>
                  <a:cubicBezTo>
                    <a:pt x="4139" y="1981"/>
                    <a:pt x="4219" y="1797"/>
                    <a:pt x="4156" y="1633"/>
                  </a:cubicBezTo>
                  <a:lnTo>
                    <a:pt x="3601" y="203"/>
                  </a:lnTo>
                  <a:cubicBezTo>
                    <a:pt x="3552" y="77"/>
                    <a:pt x="3432" y="1"/>
                    <a:pt x="33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11" name="Google Shape;1511;p35"/>
            <p:cNvSpPr/>
            <p:nvPr/>
          </p:nvSpPr>
          <p:spPr>
            <a:xfrm>
              <a:off x="6535825" y="1693100"/>
              <a:ext cx="372875" cy="257975"/>
            </a:xfrm>
            <a:custGeom>
              <a:avLst/>
              <a:gdLst/>
              <a:ahLst/>
              <a:cxnLst/>
              <a:rect l="l" t="t" r="r" b="b"/>
              <a:pathLst>
                <a:path w="14915" h="10319" extrusionOk="0">
                  <a:moveTo>
                    <a:pt x="12608" y="0"/>
                  </a:moveTo>
                  <a:cubicBezTo>
                    <a:pt x="12494" y="0"/>
                    <a:pt x="12379" y="21"/>
                    <a:pt x="12266" y="64"/>
                  </a:cubicBezTo>
                  <a:cubicBezTo>
                    <a:pt x="11778" y="254"/>
                    <a:pt x="11535" y="803"/>
                    <a:pt x="11725" y="1291"/>
                  </a:cubicBezTo>
                  <a:cubicBezTo>
                    <a:pt x="12768" y="3984"/>
                    <a:pt x="11426" y="7024"/>
                    <a:pt x="8734" y="8067"/>
                  </a:cubicBezTo>
                  <a:cubicBezTo>
                    <a:pt x="8114" y="8308"/>
                    <a:pt x="7476" y="8421"/>
                    <a:pt x="6847" y="8421"/>
                  </a:cubicBezTo>
                  <a:cubicBezTo>
                    <a:pt x="4747" y="8421"/>
                    <a:pt x="2761" y="7149"/>
                    <a:pt x="1958" y="5077"/>
                  </a:cubicBezTo>
                  <a:cubicBezTo>
                    <a:pt x="1813" y="4701"/>
                    <a:pt x="1454" y="4470"/>
                    <a:pt x="1073" y="4470"/>
                  </a:cubicBezTo>
                  <a:cubicBezTo>
                    <a:pt x="959" y="4470"/>
                    <a:pt x="843" y="4491"/>
                    <a:pt x="730" y="4535"/>
                  </a:cubicBezTo>
                  <a:cubicBezTo>
                    <a:pt x="242" y="4725"/>
                    <a:pt x="1" y="5274"/>
                    <a:pt x="189" y="5763"/>
                  </a:cubicBezTo>
                  <a:cubicBezTo>
                    <a:pt x="1283" y="8586"/>
                    <a:pt x="3988" y="10319"/>
                    <a:pt x="6849" y="10319"/>
                  </a:cubicBezTo>
                  <a:cubicBezTo>
                    <a:pt x="7704" y="10319"/>
                    <a:pt x="8574" y="10164"/>
                    <a:pt x="9418" y="9837"/>
                  </a:cubicBezTo>
                  <a:cubicBezTo>
                    <a:pt x="13087" y="8415"/>
                    <a:pt x="14915" y="4275"/>
                    <a:pt x="13492" y="607"/>
                  </a:cubicBezTo>
                  <a:cubicBezTo>
                    <a:pt x="13347" y="230"/>
                    <a:pt x="12988" y="0"/>
                    <a:pt x="126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12" name="Google Shape;1512;p35"/>
            <p:cNvSpPr/>
            <p:nvPr/>
          </p:nvSpPr>
          <p:spPr>
            <a:xfrm>
              <a:off x="6727800" y="1901050"/>
              <a:ext cx="76725" cy="98600"/>
            </a:xfrm>
            <a:custGeom>
              <a:avLst/>
              <a:gdLst/>
              <a:ahLst/>
              <a:cxnLst/>
              <a:rect l="l" t="t" r="r" b="b"/>
              <a:pathLst>
                <a:path w="3069" h="3944" extrusionOk="0">
                  <a:moveTo>
                    <a:pt x="2402" y="0"/>
                  </a:moveTo>
                  <a:lnTo>
                    <a:pt x="0" y="878"/>
                  </a:lnTo>
                  <a:lnTo>
                    <a:pt x="1712" y="3943"/>
                  </a:lnTo>
                  <a:lnTo>
                    <a:pt x="3069" y="3447"/>
                  </a:lnTo>
                  <a:lnTo>
                    <a:pt x="240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13" name="Google Shape;1513;p35"/>
            <p:cNvSpPr/>
            <p:nvPr/>
          </p:nvSpPr>
          <p:spPr>
            <a:xfrm>
              <a:off x="7032675" y="1260600"/>
              <a:ext cx="326150" cy="297100"/>
            </a:xfrm>
            <a:custGeom>
              <a:avLst/>
              <a:gdLst/>
              <a:ahLst/>
              <a:cxnLst/>
              <a:rect l="l" t="t" r="r" b="b"/>
              <a:pathLst>
                <a:path w="13046" h="11884" extrusionOk="0">
                  <a:moveTo>
                    <a:pt x="6522" y="1"/>
                  </a:moveTo>
                  <a:cubicBezTo>
                    <a:pt x="5001" y="1"/>
                    <a:pt x="3481" y="581"/>
                    <a:pt x="2321" y="1741"/>
                  </a:cubicBezTo>
                  <a:cubicBezTo>
                    <a:pt x="0" y="4061"/>
                    <a:pt x="0" y="7823"/>
                    <a:pt x="2321" y="10143"/>
                  </a:cubicBezTo>
                  <a:cubicBezTo>
                    <a:pt x="3481" y="11303"/>
                    <a:pt x="5001" y="11883"/>
                    <a:pt x="6522" y="11883"/>
                  </a:cubicBezTo>
                  <a:cubicBezTo>
                    <a:pt x="8042" y="11883"/>
                    <a:pt x="9563" y="11303"/>
                    <a:pt x="10723" y="10143"/>
                  </a:cubicBezTo>
                  <a:cubicBezTo>
                    <a:pt x="13045" y="7823"/>
                    <a:pt x="13045" y="4061"/>
                    <a:pt x="10723" y="1741"/>
                  </a:cubicBezTo>
                  <a:cubicBezTo>
                    <a:pt x="9563" y="581"/>
                    <a:pt x="8042" y="1"/>
                    <a:pt x="652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14" name="Google Shape;1514;p35"/>
            <p:cNvSpPr/>
            <p:nvPr/>
          </p:nvSpPr>
          <p:spPr>
            <a:xfrm>
              <a:off x="7103175" y="1321725"/>
              <a:ext cx="185200" cy="174800"/>
            </a:xfrm>
            <a:custGeom>
              <a:avLst/>
              <a:gdLst/>
              <a:ahLst/>
              <a:cxnLst/>
              <a:rect l="l" t="t" r="r" b="b"/>
              <a:pathLst>
                <a:path w="7408" h="6992" extrusionOk="0">
                  <a:moveTo>
                    <a:pt x="3696" y="383"/>
                  </a:moveTo>
                  <a:cubicBezTo>
                    <a:pt x="3825" y="383"/>
                    <a:pt x="3955" y="390"/>
                    <a:pt x="4082" y="406"/>
                  </a:cubicBezTo>
                  <a:cubicBezTo>
                    <a:pt x="5786" y="616"/>
                    <a:pt x="7002" y="2173"/>
                    <a:pt x="6793" y="3877"/>
                  </a:cubicBezTo>
                  <a:cubicBezTo>
                    <a:pt x="6600" y="5453"/>
                    <a:pt x="5253" y="6612"/>
                    <a:pt x="3703" y="6612"/>
                  </a:cubicBezTo>
                  <a:cubicBezTo>
                    <a:pt x="3577" y="6612"/>
                    <a:pt x="3450" y="6604"/>
                    <a:pt x="3322" y="6589"/>
                  </a:cubicBezTo>
                  <a:cubicBezTo>
                    <a:pt x="1619" y="6378"/>
                    <a:pt x="403" y="4822"/>
                    <a:pt x="612" y="3117"/>
                  </a:cubicBezTo>
                  <a:cubicBezTo>
                    <a:pt x="804" y="1559"/>
                    <a:pt x="2125" y="387"/>
                    <a:pt x="3696" y="383"/>
                  </a:cubicBezTo>
                  <a:close/>
                  <a:moveTo>
                    <a:pt x="3700" y="1"/>
                  </a:moveTo>
                  <a:cubicBezTo>
                    <a:pt x="1963" y="1"/>
                    <a:pt x="452" y="1302"/>
                    <a:pt x="234" y="3070"/>
                  </a:cubicBezTo>
                  <a:cubicBezTo>
                    <a:pt x="0" y="4983"/>
                    <a:pt x="1365" y="6731"/>
                    <a:pt x="3278" y="6965"/>
                  </a:cubicBezTo>
                  <a:cubicBezTo>
                    <a:pt x="3419" y="6984"/>
                    <a:pt x="3561" y="6992"/>
                    <a:pt x="3706" y="6992"/>
                  </a:cubicBezTo>
                  <a:cubicBezTo>
                    <a:pt x="5444" y="6992"/>
                    <a:pt x="6953" y="5692"/>
                    <a:pt x="7173" y="3923"/>
                  </a:cubicBezTo>
                  <a:cubicBezTo>
                    <a:pt x="7407" y="2009"/>
                    <a:pt x="6043" y="265"/>
                    <a:pt x="4129" y="27"/>
                  </a:cubicBezTo>
                  <a:cubicBezTo>
                    <a:pt x="3985" y="10"/>
                    <a:pt x="3842" y="1"/>
                    <a:pt x="37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15" name="Google Shape;1515;p35"/>
            <p:cNvSpPr/>
            <p:nvPr/>
          </p:nvSpPr>
          <p:spPr>
            <a:xfrm>
              <a:off x="7118850" y="1311500"/>
              <a:ext cx="65150" cy="61200"/>
            </a:xfrm>
            <a:custGeom>
              <a:avLst/>
              <a:gdLst/>
              <a:ahLst/>
              <a:cxnLst/>
              <a:rect l="l" t="t" r="r" b="b"/>
              <a:pathLst>
                <a:path w="2606" h="2448" extrusionOk="0">
                  <a:moveTo>
                    <a:pt x="1311" y="0"/>
                  </a:moveTo>
                  <a:cubicBezTo>
                    <a:pt x="874" y="0"/>
                    <a:pt x="462" y="234"/>
                    <a:pt x="244" y="621"/>
                  </a:cubicBezTo>
                  <a:cubicBezTo>
                    <a:pt x="0" y="1052"/>
                    <a:pt x="40" y="1588"/>
                    <a:pt x="344" y="1977"/>
                  </a:cubicBezTo>
                  <a:cubicBezTo>
                    <a:pt x="581" y="2279"/>
                    <a:pt x="939" y="2447"/>
                    <a:pt x="1310" y="2447"/>
                  </a:cubicBezTo>
                  <a:cubicBezTo>
                    <a:pt x="1419" y="2447"/>
                    <a:pt x="1528" y="2433"/>
                    <a:pt x="1636" y="2403"/>
                  </a:cubicBezTo>
                  <a:cubicBezTo>
                    <a:pt x="2113" y="2270"/>
                    <a:pt x="2463" y="1863"/>
                    <a:pt x="2524" y="1373"/>
                  </a:cubicBezTo>
                  <a:cubicBezTo>
                    <a:pt x="2605" y="702"/>
                    <a:pt x="2129" y="92"/>
                    <a:pt x="1458" y="9"/>
                  </a:cubicBezTo>
                  <a:cubicBezTo>
                    <a:pt x="1409" y="3"/>
                    <a:pt x="1360" y="0"/>
                    <a:pt x="131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1516" name="Google Shape;1516;p35"/>
          <p:cNvGrpSpPr/>
          <p:nvPr/>
        </p:nvGrpSpPr>
        <p:grpSpPr>
          <a:xfrm rot="1977988" flipH="1">
            <a:off x="8065858" y="949139"/>
            <a:ext cx="577913" cy="1429542"/>
            <a:chOff x="1411675" y="2134550"/>
            <a:chExt cx="183675" cy="340775"/>
          </a:xfrm>
        </p:grpSpPr>
        <p:sp>
          <p:nvSpPr>
            <p:cNvPr id="1517" name="Google Shape;1517;p35"/>
            <p:cNvSpPr/>
            <p:nvPr/>
          </p:nvSpPr>
          <p:spPr>
            <a:xfrm>
              <a:off x="1411675" y="2134550"/>
              <a:ext cx="170175" cy="178225"/>
            </a:xfrm>
            <a:custGeom>
              <a:avLst/>
              <a:gdLst/>
              <a:ahLst/>
              <a:cxnLst/>
              <a:rect l="l" t="t" r="r" b="b"/>
              <a:pathLst>
                <a:path w="6807" h="7129" extrusionOk="0">
                  <a:moveTo>
                    <a:pt x="3312" y="1"/>
                  </a:moveTo>
                  <a:cubicBezTo>
                    <a:pt x="3207" y="1"/>
                    <a:pt x="3102" y="6"/>
                    <a:pt x="2995" y="17"/>
                  </a:cubicBezTo>
                  <a:cubicBezTo>
                    <a:pt x="1264" y="190"/>
                    <a:pt x="0" y="1733"/>
                    <a:pt x="173" y="3464"/>
                  </a:cubicBezTo>
                  <a:lnTo>
                    <a:pt x="540" y="7129"/>
                  </a:lnTo>
                  <a:lnTo>
                    <a:pt x="6807" y="6502"/>
                  </a:lnTo>
                  <a:lnTo>
                    <a:pt x="6442" y="2838"/>
                  </a:lnTo>
                  <a:cubicBezTo>
                    <a:pt x="6280" y="1214"/>
                    <a:pt x="4911" y="1"/>
                    <a:pt x="33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18" name="Google Shape;1518;p35"/>
            <p:cNvSpPr/>
            <p:nvPr/>
          </p:nvSpPr>
          <p:spPr>
            <a:xfrm>
              <a:off x="1425175" y="2297075"/>
              <a:ext cx="170175" cy="178250"/>
            </a:xfrm>
            <a:custGeom>
              <a:avLst/>
              <a:gdLst/>
              <a:ahLst/>
              <a:cxnLst/>
              <a:rect l="l" t="t" r="r" b="b"/>
              <a:pathLst>
                <a:path w="6807" h="7130" extrusionOk="0">
                  <a:moveTo>
                    <a:pt x="6267" y="1"/>
                  </a:moveTo>
                  <a:lnTo>
                    <a:pt x="0" y="628"/>
                  </a:lnTo>
                  <a:lnTo>
                    <a:pt x="365" y="4291"/>
                  </a:lnTo>
                  <a:cubicBezTo>
                    <a:pt x="527" y="5916"/>
                    <a:pt x="1896" y="7129"/>
                    <a:pt x="3495" y="7129"/>
                  </a:cubicBezTo>
                  <a:cubicBezTo>
                    <a:pt x="3600" y="7129"/>
                    <a:pt x="3705" y="7124"/>
                    <a:pt x="3812" y="7113"/>
                  </a:cubicBezTo>
                  <a:cubicBezTo>
                    <a:pt x="5543" y="6940"/>
                    <a:pt x="6807" y="5397"/>
                    <a:pt x="6634" y="3666"/>
                  </a:cubicBezTo>
                  <a:lnTo>
                    <a:pt x="626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19" name="Google Shape;1519;p35"/>
            <p:cNvSpPr/>
            <p:nvPr/>
          </p:nvSpPr>
          <p:spPr>
            <a:xfrm>
              <a:off x="1516375" y="2180875"/>
              <a:ext cx="34850" cy="94475"/>
            </a:xfrm>
            <a:custGeom>
              <a:avLst/>
              <a:gdLst/>
              <a:ahLst/>
              <a:cxnLst/>
              <a:rect l="l" t="t" r="r" b="b"/>
              <a:pathLst>
                <a:path w="1394" h="3779" extrusionOk="0">
                  <a:moveTo>
                    <a:pt x="429" y="1"/>
                  </a:moveTo>
                  <a:cubicBezTo>
                    <a:pt x="421" y="1"/>
                    <a:pt x="412" y="2"/>
                    <a:pt x="403" y="3"/>
                  </a:cubicBezTo>
                  <a:cubicBezTo>
                    <a:pt x="109" y="51"/>
                    <a:pt x="0" y="934"/>
                    <a:pt x="162" y="1975"/>
                  </a:cubicBezTo>
                  <a:cubicBezTo>
                    <a:pt x="319" y="2989"/>
                    <a:pt x="673" y="3779"/>
                    <a:pt x="964" y="3779"/>
                  </a:cubicBezTo>
                  <a:cubicBezTo>
                    <a:pt x="972" y="3779"/>
                    <a:pt x="980" y="3778"/>
                    <a:pt x="989" y="3777"/>
                  </a:cubicBezTo>
                  <a:cubicBezTo>
                    <a:pt x="1283" y="3727"/>
                    <a:pt x="1393" y="2844"/>
                    <a:pt x="1232" y="1802"/>
                  </a:cubicBezTo>
                  <a:cubicBezTo>
                    <a:pt x="1075" y="790"/>
                    <a:pt x="721" y="1"/>
                    <a:pt x="42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20" name="Google Shape;1520;p35"/>
            <p:cNvSpPr/>
            <p:nvPr/>
          </p:nvSpPr>
          <p:spPr>
            <a:xfrm>
              <a:off x="1413425" y="2134575"/>
              <a:ext cx="131375" cy="340725"/>
            </a:xfrm>
            <a:custGeom>
              <a:avLst/>
              <a:gdLst/>
              <a:ahLst/>
              <a:cxnLst/>
              <a:rect l="l" t="t" r="r" b="b"/>
              <a:pathLst>
                <a:path w="5255" h="13629" extrusionOk="0">
                  <a:moveTo>
                    <a:pt x="3234" y="0"/>
                  </a:moveTo>
                  <a:cubicBezTo>
                    <a:pt x="2474" y="0"/>
                    <a:pt x="1730" y="277"/>
                    <a:pt x="1148" y="791"/>
                  </a:cubicBezTo>
                  <a:cubicBezTo>
                    <a:pt x="390" y="1462"/>
                    <a:pt x="1" y="2455"/>
                    <a:pt x="103" y="3463"/>
                  </a:cubicBezTo>
                  <a:lnTo>
                    <a:pt x="470" y="7128"/>
                  </a:lnTo>
                  <a:lnTo>
                    <a:pt x="835" y="10791"/>
                  </a:lnTo>
                  <a:cubicBezTo>
                    <a:pt x="934" y="11799"/>
                    <a:pt x="1513" y="12697"/>
                    <a:pt x="2389" y="13205"/>
                  </a:cubicBezTo>
                  <a:cubicBezTo>
                    <a:pt x="2876" y="13486"/>
                    <a:pt x="3420" y="13629"/>
                    <a:pt x="3967" y="13629"/>
                  </a:cubicBezTo>
                  <a:cubicBezTo>
                    <a:pt x="4405" y="13629"/>
                    <a:pt x="4844" y="13537"/>
                    <a:pt x="5255" y="13353"/>
                  </a:cubicBezTo>
                  <a:cubicBezTo>
                    <a:pt x="3932" y="13055"/>
                    <a:pt x="2948" y="11945"/>
                    <a:pt x="2813" y="10594"/>
                  </a:cubicBezTo>
                  <a:lnTo>
                    <a:pt x="2446" y="6930"/>
                  </a:lnTo>
                  <a:lnTo>
                    <a:pt x="2080" y="3265"/>
                  </a:lnTo>
                  <a:cubicBezTo>
                    <a:pt x="1947" y="1916"/>
                    <a:pt x="2691" y="631"/>
                    <a:pt x="3928" y="78"/>
                  </a:cubicBezTo>
                  <a:cubicBezTo>
                    <a:pt x="3698" y="26"/>
                    <a:pt x="3465" y="0"/>
                    <a:pt x="3234" y="0"/>
                  </a:cubicBezTo>
                  <a:close/>
                </a:path>
              </a:pathLst>
            </a:custGeom>
            <a:solidFill>
              <a:srgbClr val="3F3F3F">
                <a:alpha val="2235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21" name="Google Shape;1521;p35"/>
            <p:cNvSpPr/>
            <p:nvPr/>
          </p:nvSpPr>
          <p:spPr>
            <a:xfrm>
              <a:off x="1425125" y="2297075"/>
              <a:ext cx="156725" cy="15700"/>
            </a:xfrm>
            <a:custGeom>
              <a:avLst/>
              <a:gdLst/>
              <a:ahLst/>
              <a:cxnLst/>
              <a:rect l="l" t="t" r="r" b="b"/>
              <a:pathLst>
                <a:path w="6269" h="628" extrusionOk="0">
                  <a:moveTo>
                    <a:pt x="0" y="628"/>
                  </a:moveTo>
                  <a:lnTo>
                    <a:pt x="6269" y="1"/>
                  </a:lnTo>
                </a:path>
              </a:pathLst>
            </a:custGeom>
            <a:solidFill>
              <a:srgbClr val="EDAB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22" name="Google Shape;1522;p35"/>
            <p:cNvSpPr/>
            <p:nvPr/>
          </p:nvSpPr>
          <p:spPr>
            <a:xfrm>
              <a:off x="1424750" y="2292375"/>
              <a:ext cx="157625" cy="25075"/>
            </a:xfrm>
            <a:custGeom>
              <a:avLst/>
              <a:gdLst/>
              <a:ahLst/>
              <a:cxnLst/>
              <a:rect l="l" t="t" r="r" b="b"/>
              <a:pathLst>
                <a:path w="6305" h="1003" extrusionOk="0">
                  <a:moveTo>
                    <a:pt x="6269" y="1"/>
                  </a:moveTo>
                  <a:lnTo>
                    <a:pt x="0" y="628"/>
                  </a:lnTo>
                  <a:lnTo>
                    <a:pt x="38" y="1002"/>
                  </a:lnTo>
                  <a:lnTo>
                    <a:pt x="6305" y="373"/>
                  </a:lnTo>
                  <a:lnTo>
                    <a:pt x="626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1523" name="Google Shape;1523;p35"/>
          <p:cNvGrpSpPr/>
          <p:nvPr/>
        </p:nvGrpSpPr>
        <p:grpSpPr>
          <a:xfrm rot="374717" flipH="1">
            <a:off x="6518209" y="5986203"/>
            <a:ext cx="3673208" cy="5600193"/>
            <a:chOff x="7136325" y="3281650"/>
            <a:chExt cx="891400" cy="1019275"/>
          </a:xfrm>
        </p:grpSpPr>
        <p:sp>
          <p:nvSpPr>
            <p:cNvPr id="1524" name="Google Shape;1524;p35"/>
            <p:cNvSpPr/>
            <p:nvPr/>
          </p:nvSpPr>
          <p:spPr>
            <a:xfrm>
              <a:off x="7136325" y="3281650"/>
              <a:ext cx="891400" cy="1019275"/>
            </a:xfrm>
            <a:custGeom>
              <a:avLst/>
              <a:gdLst/>
              <a:ahLst/>
              <a:cxnLst/>
              <a:rect l="l" t="t" r="r" b="b"/>
              <a:pathLst>
                <a:path w="35656" h="40771" extrusionOk="0">
                  <a:moveTo>
                    <a:pt x="12131" y="1"/>
                  </a:moveTo>
                  <a:cubicBezTo>
                    <a:pt x="11931" y="1"/>
                    <a:pt x="11742" y="124"/>
                    <a:pt x="11670" y="324"/>
                  </a:cubicBezTo>
                  <a:lnTo>
                    <a:pt x="96" y="31612"/>
                  </a:lnTo>
                  <a:cubicBezTo>
                    <a:pt x="1" y="31866"/>
                    <a:pt x="132" y="32150"/>
                    <a:pt x="386" y="32245"/>
                  </a:cubicBezTo>
                  <a:lnTo>
                    <a:pt x="23356" y="40740"/>
                  </a:lnTo>
                  <a:cubicBezTo>
                    <a:pt x="23412" y="40761"/>
                    <a:pt x="23469" y="40770"/>
                    <a:pt x="23525" y="40770"/>
                  </a:cubicBezTo>
                  <a:cubicBezTo>
                    <a:pt x="23726" y="40770"/>
                    <a:pt x="23914" y="40648"/>
                    <a:pt x="23987" y="40449"/>
                  </a:cubicBezTo>
                  <a:lnTo>
                    <a:pt x="35560" y="9159"/>
                  </a:lnTo>
                  <a:cubicBezTo>
                    <a:pt x="35655" y="8905"/>
                    <a:pt x="35524" y="8622"/>
                    <a:pt x="35270" y="8527"/>
                  </a:cubicBezTo>
                  <a:lnTo>
                    <a:pt x="12300" y="31"/>
                  </a:lnTo>
                  <a:cubicBezTo>
                    <a:pt x="12244" y="11"/>
                    <a:pt x="12187" y="1"/>
                    <a:pt x="1213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25" name="Google Shape;1525;p35"/>
            <p:cNvSpPr/>
            <p:nvPr/>
          </p:nvSpPr>
          <p:spPr>
            <a:xfrm>
              <a:off x="7204775" y="3296850"/>
              <a:ext cx="774875" cy="935050"/>
            </a:xfrm>
            <a:custGeom>
              <a:avLst/>
              <a:gdLst/>
              <a:ahLst/>
              <a:cxnLst/>
              <a:rect l="l" t="t" r="r" b="b"/>
              <a:pathLst>
                <a:path w="30995" h="37402" extrusionOk="0">
                  <a:moveTo>
                    <a:pt x="11115" y="1"/>
                  </a:moveTo>
                  <a:lnTo>
                    <a:pt x="1" y="30048"/>
                  </a:lnTo>
                  <a:lnTo>
                    <a:pt x="19878" y="37402"/>
                  </a:lnTo>
                  <a:lnTo>
                    <a:pt x="30994" y="7354"/>
                  </a:lnTo>
                  <a:lnTo>
                    <a:pt x="1111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26" name="Google Shape;1526;p35"/>
            <p:cNvSpPr/>
            <p:nvPr/>
          </p:nvSpPr>
          <p:spPr>
            <a:xfrm>
              <a:off x="7583250" y="3283675"/>
              <a:ext cx="292025" cy="190200"/>
            </a:xfrm>
            <a:custGeom>
              <a:avLst/>
              <a:gdLst/>
              <a:ahLst/>
              <a:cxnLst/>
              <a:rect l="l" t="t" r="r" b="b"/>
              <a:pathLst>
                <a:path w="11681" h="7608" extrusionOk="0">
                  <a:moveTo>
                    <a:pt x="6471" y="1770"/>
                  </a:moveTo>
                  <a:cubicBezTo>
                    <a:pt x="6530" y="1770"/>
                    <a:pt x="6588" y="1776"/>
                    <a:pt x="6647" y="1788"/>
                  </a:cubicBezTo>
                  <a:cubicBezTo>
                    <a:pt x="7033" y="1865"/>
                    <a:pt x="7326" y="2181"/>
                    <a:pt x="7373" y="2572"/>
                  </a:cubicBezTo>
                  <a:cubicBezTo>
                    <a:pt x="7419" y="2964"/>
                    <a:pt x="7208" y="3340"/>
                    <a:pt x="6851" y="3503"/>
                  </a:cubicBezTo>
                  <a:cubicBezTo>
                    <a:pt x="6728" y="3560"/>
                    <a:pt x="6599" y="3587"/>
                    <a:pt x="6471" y="3587"/>
                  </a:cubicBezTo>
                  <a:cubicBezTo>
                    <a:pt x="6222" y="3587"/>
                    <a:pt x="5979" y="3485"/>
                    <a:pt x="5804" y="3294"/>
                  </a:cubicBezTo>
                  <a:cubicBezTo>
                    <a:pt x="5536" y="3006"/>
                    <a:pt x="5486" y="2576"/>
                    <a:pt x="5680" y="2234"/>
                  </a:cubicBezTo>
                  <a:cubicBezTo>
                    <a:pt x="5843" y="1944"/>
                    <a:pt x="6147" y="1770"/>
                    <a:pt x="6471" y="1770"/>
                  </a:cubicBezTo>
                  <a:close/>
                  <a:moveTo>
                    <a:pt x="6478" y="1"/>
                  </a:moveTo>
                  <a:cubicBezTo>
                    <a:pt x="5258" y="1"/>
                    <a:pt x="4136" y="850"/>
                    <a:pt x="3875" y="2126"/>
                  </a:cubicBezTo>
                  <a:lnTo>
                    <a:pt x="1336" y="1187"/>
                  </a:lnTo>
                  <a:cubicBezTo>
                    <a:pt x="1286" y="1169"/>
                    <a:pt x="1235" y="1160"/>
                    <a:pt x="1185" y="1160"/>
                  </a:cubicBezTo>
                  <a:cubicBezTo>
                    <a:pt x="1008" y="1160"/>
                    <a:pt x="841" y="1269"/>
                    <a:pt x="778" y="1444"/>
                  </a:cubicBezTo>
                  <a:lnTo>
                    <a:pt x="94" y="3292"/>
                  </a:lnTo>
                  <a:cubicBezTo>
                    <a:pt x="0" y="3541"/>
                    <a:pt x="128" y="3815"/>
                    <a:pt x="375" y="3908"/>
                  </a:cubicBezTo>
                  <a:lnTo>
                    <a:pt x="10299" y="7577"/>
                  </a:lnTo>
                  <a:cubicBezTo>
                    <a:pt x="10354" y="7598"/>
                    <a:pt x="10411" y="7608"/>
                    <a:pt x="10466" y="7608"/>
                  </a:cubicBezTo>
                  <a:cubicBezTo>
                    <a:pt x="10660" y="7608"/>
                    <a:pt x="10842" y="7488"/>
                    <a:pt x="10913" y="7296"/>
                  </a:cubicBezTo>
                  <a:lnTo>
                    <a:pt x="11597" y="5445"/>
                  </a:lnTo>
                  <a:cubicBezTo>
                    <a:pt x="11681" y="5221"/>
                    <a:pt x="11565" y="4970"/>
                    <a:pt x="11341" y="4887"/>
                  </a:cubicBezTo>
                  <a:lnTo>
                    <a:pt x="8802" y="3948"/>
                  </a:lnTo>
                  <a:cubicBezTo>
                    <a:pt x="9593" y="2525"/>
                    <a:pt x="8927" y="731"/>
                    <a:pt x="7400" y="167"/>
                  </a:cubicBezTo>
                  <a:cubicBezTo>
                    <a:pt x="7094" y="54"/>
                    <a:pt x="6783" y="1"/>
                    <a:pt x="647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27" name="Google Shape;1527;p35"/>
            <p:cNvSpPr/>
            <p:nvPr/>
          </p:nvSpPr>
          <p:spPr>
            <a:xfrm>
              <a:off x="7487000" y="3455650"/>
              <a:ext cx="385050" cy="147450"/>
            </a:xfrm>
            <a:custGeom>
              <a:avLst/>
              <a:gdLst/>
              <a:ahLst/>
              <a:cxnLst/>
              <a:rect l="l" t="t" r="r" b="b"/>
              <a:pathLst>
                <a:path w="15402" h="5898" extrusionOk="0">
                  <a:moveTo>
                    <a:pt x="212" y="1"/>
                  </a:moveTo>
                  <a:cubicBezTo>
                    <a:pt x="136" y="1"/>
                    <a:pt x="65" y="47"/>
                    <a:pt x="37" y="123"/>
                  </a:cubicBezTo>
                  <a:cubicBezTo>
                    <a:pt x="1" y="221"/>
                    <a:pt x="50" y="328"/>
                    <a:pt x="147" y="364"/>
                  </a:cubicBezTo>
                  <a:lnTo>
                    <a:pt x="15075" y="5886"/>
                  </a:lnTo>
                  <a:cubicBezTo>
                    <a:pt x="15096" y="5893"/>
                    <a:pt x="15118" y="5897"/>
                    <a:pt x="15139" y="5897"/>
                  </a:cubicBezTo>
                  <a:cubicBezTo>
                    <a:pt x="15350" y="5897"/>
                    <a:pt x="15402" y="5606"/>
                    <a:pt x="15206" y="5534"/>
                  </a:cubicBezTo>
                  <a:lnTo>
                    <a:pt x="278" y="12"/>
                  </a:lnTo>
                  <a:cubicBezTo>
                    <a:pt x="256" y="4"/>
                    <a:pt x="234"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28" name="Google Shape;1528;p35"/>
            <p:cNvSpPr/>
            <p:nvPr/>
          </p:nvSpPr>
          <p:spPr>
            <a:xfrm>
              <a:off x="7462925" y="3520775"/>
              <a:ext cx="385050" cy="147450"/>
            </a:xfrm>
            <a:custGeom>
              <a:avLst/>
              <a:gdLst/>
              <a:ahLst/>
              <a:cxnLst/>
              <a:rect l="l" t="t" r="r" b="b"/>
              <a:pathLst>
                <a:path w="15402" h="5898" extrusionOk="0">
                  <a:moveTo>
                    <a:pt x="212" y="1"/>
                  </a:moveTo>
                  <a:cubicBezTo>
                    <a:pt x="135" y="1"/>
                    <a:pt x="64" y="47"/>
                    <a:pt x="36" y="123"/>
                  </a:cubicBezTo>
                  <a:cubicBezTo>
                    <a:pt x="0" y="220"/>
                    <a:pt x="50" y="328"/>
                    <a:pt x="147" y="364"/>
                  </a:cubicBezTo>
                  <a:lnTo>
                    <a:pt x="15074" y="5886"/>
                  </a:lnTo>
                  <a:cubicBezTo>
                    <a:pt x="15095" y="5893"/>
                    <a:pt x="15116" y="5897"/>
                    <a:pt x="15139" y="5897"/>
                  </a:cubicBezTo>
                  <a:cubicBezTo>
                    <a:pt x="15350" y="5897"/>
                    <a:pt x="15401" y="5607"/>
                    <a:pt x="15205" y="5534"/>
                  </a:cubicBezTo>
                  <a:lnTo>
                    <a:pt x="278" y="12"/>
                  </a:lnTo>
                  <a:cubicBezTo>
                    <a:pt x="256" y="4"/>
                    <a:pt x="233"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29" name="Google Shape;1529;p35"/>
            <p:cNvSpPr/>
            <p:nvPr/>
          </p:nvSpPr>
          <p:spPr>
            <a:xfrm>
              <a:off x="7438975" y="3585950"/>
              <a:ext cx="384900" cy="147400"/>
            </a:xfrm>
            <a:custGeom>
              <a:avLst/>
              <a:gdLst/>
              <a:ahLst/>
              <a:cxnLst/>
              <a:rect l="l" t="t" r="r" b="b"/>
              <a:pathLst>
                <a:path w="15396" h="5896" extrusionOk="0">
                  <a:moveTo>
                    <a:pt x="212" y="1"/>
                  </a:moveTo>
                  <a:cubicBezTo>
                    <a:pt x="135" y="1"/>
                    <a:pt x="63" y="47"/>
                    <a:pt x="35" y="123"/>
                  </a:cubicBezTo>
                  <a:cubicBezTo>
                    <a:pt x="1" y="218"/>
                    <a:pt x="46" y="324"/>
                    <a:pt x="141" y="362"/>
                  </a:cubicBezTo>
                  <a:lnTo>
                    <a:pt x="15069" y="5884"/>
                  </a:lnTo>
                  <a:cubicBezTo>
                    <a:pt x="15090" y="5892"/>
                    <a:pt x="15113" y="5895"/>
                    <a:pt x="15134" y="5895"/>
                  </a:cubicBezTo>
                  <a:cubicBezTo>
                    <a:pt x="15343" y="5895"/>
                    <a:pt x="15396" y="5605"/>
                    <a:pt x="15200" y="5532"/>
                  </a:cubicBezTo>
                  <a:lnTo>
                    <a:pt x="272" y="11"/>
                  </a:lnTo>
                  <a:cubicBezTo>
                    <a:pt x="252" y="4"/>
                    <a:pt x="232"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30" name="Google Shape;1530;p35"/>
            <p:cNvSpPr/>
            <p:nvPr/>
          </p:nvSpPr>
          <p:spPr>
            <a:xfrm>
              <a:off x="7414750" y="3651025"/>
              <a:ext cx="385050" cy="147450"/>
            </a:xfrm>
            <a:custGeom>
              <a:avLst/>
              <a:gdLst/>
              <a:ahLst/>
              <a:cxnLst/>
              <a:rect l="l" t="t" r="r" b="b"/>
              <a:pathLst>
                <a:path w="15402" h="5898" extrusionOk="0">
                  <a:moveTo>
                    <a:pt x="212" y="1"/>
                  </a:moveTo>
                  <a:cubicBezTo>
                    <a:pt x="135" y="1"/>
                    <a:pt x="63" y="48"/>
                    <a:pt x="37" y="123"/>
                  </a:cubicBezTo>
                  <a:cubicBezTo>
                    <a:pt x="1" y="220"/>
                    <a:pt x="50" y="328"/>
                    <a:pt x="147" y="364"/>
                  </a:cubicBezTo>
                  <a:lnTo>
                    <a:pt x="15075" y="5886"/>
                  </a:lnTo>
                  <a:cubicBezTo>
                    <a:pt x="15096" y="5894"/>
                    <a:pt x="15118" y="5898"/>
                    <a:pt x="15139" y="5898"/>
                  </a:cubicBezTo>
                  <a:cubicBezTo>
                    <a:pt x="15348" y="5898"/>
                    <a:pt x="15401" y="5607"/>
                    <a:pt x="15206" y="5533"/>
                  </a:cubicBezTo>
                  <a:lnTo>
                    <a:pt x="278" y="13"/>
                  </a:lnTo>
                  <a:cubicBezTo>
                    <a:pt x="256" y="5"/>
                    <a:pt x="234"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31" name="Google Shape;1531;p35"/>
            <p:cNvSpPr/>
            <p:nvPr/>
          </p:nvSpPr>
          <p:spPr>
            <a:xfrm>
              <a:off x="7390675" y="3716175"/>
              <a:ext cx="385050" cy="147425"/>
            </a:xfrm>
            <a:custGeom>
              <a:avLst/>
              <a:gdLst/>
              <a:ahLst/>
              <a:cxnLst/>
              <a:rect l="l" t="t" r="r" b="b"/>
              <a:pathLst>
                <a:path w="15402" h="5897" extrusionOk="0">
                  <a:moveTo>
                    <a:pt x="211" y="0"/>
                  </a:moveTo>
                  <a:cubicBezTo>
                    <a:pt x="134" y="0"/>
                    <a:pt x="63" y="47"/>
                    <a:pt x="36" y="122"/>
                  </a:cubicBezTo>
                  <a:cubicBezTo>
                    <a:pt x="0" y="219"/>
                    <a:pt x="50" y="327"/>
                    <a:pt x="146" y="363"/>
                  </a:cubicBezTo>
                  <a:lnTo>
                    <a:pt x="15074" y="5885"/>
                  </a:lnTo>
                  <a:cubicBezTo>
                    <a:pt x="15095" y="5893"/>
                    <a:pt x="15118" y="5897"/>
                    <a:pt x="15139" y="5897"/>
                  </a:cubicBezTo>
                  <a:cubicBezTo>
                    <a:pt x="15348" y="5897"/>
                    <a:pt x="15401" y="5606"/>
                    <a:pt x="15205" y="5532"/>
                  </a:cubicBezTo>
                  <a:lnTo>
                    <a:pt x="278" y="12"/>
                  </a:lnTo>
                  <a:cubicBezTo>
                    <a:pt x="256" y="4"/>
                    <a:pt x="233" y="0"/>
                    <a:pt x="2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32" name="Google Shape;1532;p35"/>
            <p:cNvSpPr/>
            <p:nvPr/>
          </p:nvSpPr>
          <p:spPr>
            <a:xfrm>
              <a:off x="7366575" y="3781250"/>
              <a:ext cx="385050" cy="147475"/>
            </a:xfrm>
            <a:custGeom>
              <a:avLst/>
              <a:gdLst/>
              <a:ahLst/>
              <a:cxnLst/>
              <a:rect l="l" t="t" r="r" b="b"/>
              <a:pathLst>
                <a:path w="15402" h="5899" extrusionOk="0">
                  <a:moveTo>
                    <a:pt x="212" y="0"/>
                  </a:moveTo>
                  <a:cubicBezTo>
                    <a:pt x="135" y="0"/>
                    <a:pt x="63" y="47"/>
                    <a:pt x="37" y="124"/>
                  </a:cubicBezTo>
                  <a:cubicBezTo>
                    <a:pt x="1" y="221"/>
                    <a:pt x="50" y="329"/>
                    <a:pt x="147" y="366"/>
                  </a:cubicBezTo>
                  <a:lnTo>
                    <a:pt x="15075" y="5885"/>
                  </a:lnTo>
                  <a:cubicBezTo>
                    <a:pt x="15096" y="5893"/>
                    <a:pt x="15117" y="5899"/>
                    <a:pt x="15139" y="5899"/>
                  </a:cubicBezTo>
                  <a:cubicBezTo>
                    <a:pt x="15348" y="5899"/>
                    <a:pt x="15402" y="5606"/>
                    <a:pt x="15204" y="5534"/>
                  </a:cubicBezTo>
                  <a:lnTo>
                    <a:pt x="278" y="12"/>
                  </a:lnTo>
                  <a:cubicBezTo>
                    <a:pt x="256" y="4"/>
                    <a:pt x="234" y="0"/>
                    <a:pt x="21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33" name="Google Shape;1533;p35"/>
            <p:cNvSpPr/>
            <p:nvPr/>
          </p:nvSpPr>
          <p:spPr>
            <a:xfrm>
              <a:off x="7342500" y="3846375"/>
              <a:ext cx="385025" cy="147425"/>
            </a:xfrm>
            <a:custGeom>
              <a:avLst/>
              <a:gdLst/>
              <a:ahLst/>
              <a:cxnLst/>
              <a:rect l="l" t="t" r="r" b="b"/>
              <a:pathLst>
                <a:path w="15401" h="5897" extrusionOk="0">
                  <a:moveTo>
                    <a:pt x="213" y="0"/>
                  </a:moveTo>
                  <a:cubicBezTo>
                    <a:pt x="136" y="0"/>
                    <a:pt x="65" y="47"/>
                    <a:pt x="36" y="124"/>
                  </a:cubicBezTo>
                  <a:cubicBezTo>
                    <a:pt x="0" y="221"/>
                    <a:pt x="50" y="330"/>
                    <a:pt x="147" y="364"/>
                  </a:cubicBezTo>
                  <a:lnTo>
                    <a:pt x="15074" y="5886"/>
                  </a:lnTo>
                  <a:cubicBezTo>
                    <a:pt x="15095" y="5893"/>
                    <a:pt x="15116" y="5897"/>
                    <a:pt x="15139" y="5897"/>
                  </a:cubicBezTo>
                  <a:lnTo>
                    <a:pt x="15141" y="5897"/>
                  </a:lnTo>
                  <a:cubicBezTo>
                    <a:pt x="15142" y="5897"/>
                    <a:pt x="15142" y="5897"/>
                    <a:pt x="15143" y="5897"/>
                  </a:cubicBezTo>
                  <a:cubicBezTo>
                    <a:pt x="15350" y="5897"/>
                    <a:pt x="15401" y="5606"/>
                    <a:pt x="15206" y="5534"/>
                  </a:cubicBezTo>
                  <a:lnTo>
                    <a:pt x="278" y="12"/>
                  </a:lnTo>
                  <a:cubicBezTo>
                    <a:pt x="256" y="4"/>
                    <a:pt x="234" y="0"/>
                    <a:pt x="2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34" name="Google Shape;1534;p35"/>
            <p:cNvSpPr/>
            <p:nvPr/>
          </p:nvSpPr>
          <p:spPr>
            <a:xfrm>
              <a:off x="7318450" y="3911525"/>
              <a:ext cx="384950" cy="147425"/>
            </a:xfrm>
            <a:custGeom>
              <a:avLst/>
              <a:gdLst/>
              <a:ahLst/>
              <a:cxnLst/>
              <a:rect l="l" t="t" r="r" b="b"/>
              <a:pathLst>
                <a:path w="15398" h="5897" extrusionOk="0">
                  <a:moveTo>
                    <a:pt x="214" y="0"/>
                  </a:moveTo>
                  <a:cubicBezTo>
                    <a:pt x="137" y="0"/>
                    <a:pt x="65" y="47"/>
                    <a:pt x="37" y="123"/>
                  </a:cubicBezTo>
                  <a:cubicBezTo>
                    <a:pt x="1" y="218"/>
                    <a:pt x="50" y="327"/>
                    <a:pt x="145" y="363"/>
                  </a:cubicBezTo>
                  <a:lnTo>
                    <a:pt x="15073" y="5885"/>
                  </a:lnTo>
                  <a:cubicBezTo>
                    <a:pt x="15094" y="5892"/>
                    <a:pt x="15115" y="5896"/>
                    <a:pt x="15138" y="5896"/>
                  </a:cubicBezTo>
                  <a:cubicBezTo>
                    <a:pt x="15347" y="5896"/>
                    <a:pt x="15398" y="5605"/>
                    <a:pt x="15202" y="5533"/>
                  </a:cubicBezTo>
                  <a:lnTo>
                    <a:pt x="276" y="11"/>
                  </a:lnTo>
                  <a:cubicBezTo>
                    <a:pt x="256" y="4"/>
                    <a:pt x="234" y="0"/>
                    <a:pt x="2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35" name="Google Shape;1535;p35"/>
            <p:cNvSpPr/>
            <p:nvPr/>
          </p:nvSpPr>
          <p:spPr>
            <a:xfrm>
              <a:off x="7294275" y="3976625"/>
              <a:ext cx="385050" cy="147450"/>
            </a:xfrm>
            <a:custGeom>
              <a:avLst/>
              <a:gdLst/>
              <a:ahLst/>
              <a:cxnLst/>
              <a:rect l="l" t="t" r="r" b="b"/>
              <a:pathLst>
                <a:path w="15402" h="5898" extrusionOk="0">
                  <a:moveTo>
                    <a:pt x="213" y="1"/>
                  </a:moveTo>
                  <a:cubicBezTo>
                    <a:pt x="137" y="1"/>
                    <a:pt x="65" y="47"/>
                    <a:pt x="37" y="123"/>
                  </a:cubicBezTo>
                  <a:cubicBezTo>
                    <a:pt x="1" y="220"/>
                    <a:pt x="50" y="328"/>
                    <a:pt x="149" y="364"/>
                  </a:cubicBezTo>
                  <a:lnTo>
                    <a:pt x="15077" y="5886"/>
                  </a:lnTo>
                  <a:cubicBezTo>
                    <a:pt x="15098" y="5893"/>
                    <a:pt x="15118" y="5897"/>
                    <a:pt x="15141" y="5897"/>
                  </a:cubicBezTo>
                  <a:cubicBezTo>
                    <a:pt x="15350" y="5897"/>
                    <a:pt x="15402" y="5607"/>
                    <a:pt x="15206" y="5534"/>
                  </a:cubicBezTo>
                  <a:lnTo>
                    <a:pt x="278" y="12"/>
                  </a:lnTo>
                  <a:cubicBezTo>
                    <a:pt x="257" y="4"/>
                    <a:pt x="235" y="1"/>
                    <a:pt x="21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sp>
        <p:nvSpPr>
          <p:cNvPr id="1536" name="Google Shape;1536;p35"/>
          <p:cNvSpPr txBox="1"/>
          <p:nvPr/>
        </p:nvSpPr>
        <p:spPr>
          <a:xfrm>
            <a:off x="412590" y="3974193"/>
            <a:ext cx="4643400" cy="2432100"/>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900" b="0" i="0" u="none" strike="noStrike" cap="none">
                <a:solidFill>
                  <a:schemeClr val="dk1"/>
                </a:solidFill>
                <a:latin typeface="Arial"/>
                <a:ea typeface="Arial"/>
                <a:cs typeface="Arial"/>
                <a:sym typeface="Arial"/>
              </a:rPr>
              <a:t>A treia formă de normalizare presupune neexistarea atributelor ce nu sunt UID-uri care să depindă de alte atribute ce nu sunt UID-uri. În cazul nostru vorbim de *data_obt_specialitate si de domeniu_specializare, soluționarea fiind crearea unei alte entități cu numele Specializare.</a:t>
            </a:r>
            <a:endParaRPr/>
          </a:p>
        </p:txBody>
      </p:sp>
      <p:sp>
        <p:nvSpPr>
          <p:cNvPr id="1537" name="Google Shape;1537;p35"/>
          <p:cNvSpPr/>
          <p:nvPr/>
        </p:nvSpPr>
        <p:spPr>
          <a:xfrm>
            <a:off x="3555988" y="416693"/>
            <a:ext cx="1643074" cy="1643074"/>
          </a:xfrm>
          <a:prstGeom prst="roundRect">
            <a:avLst>
              <a:gd name="adj" fmla="val 16667"/>
            </a:avLst>
          </a:prstGeom>
          <a:solidFill>
            <a:schemeClr val="accent1"/>
          </a:solidFill>
          <a:ln w="25400" cap="flat" cmpd="sng">
            <a:solidFill>
              <a:srgbClr val="7195B4"/>
            </a:solidFill>
            <a:prstDash val="solid"/>
            <a:round/>
            <a:headEnd type="none" w="sm" len="sm"/>
            <a:tailEnd type="none" w="sm" len="sm"/>
          </a:ln>
        </p:spPr>
        <p:txBody>
          <a:bodyPr spcFirstLastPara="1" wrap="square" lIns="121250" tIns="60625" rIns="121250" bIns="60625"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538" name="Google Shape;1538;p35"/>
          <p:cNvSpPr txBox="1"/>
          <p:nvPr/>
        </p:nvSpPr>
        <p:spPr>
          <a:xfrm>
            <a:off x="3555987" y="488131"/>
            <a:ext cx="1643074" cy="1615158"/>
          </a:xfrm>
          <a:prstGeom prst="rect">
            <a:avLst/>
          </a:prstGeom>
          <a:noFill/>
          <a:ln>
            <a:noFill/>
          </a:ln>
        </p:spPr>
        <p:txBody>
          <a:bodyPr spcFirstLastPara="1" wrap="square" lIns="121250" tIns="60625" rIns="121250" bIns="60625" anchor="t" anchorCtr="0">
            <a:spAutoFit/>
          </a:bodyPr>
          <a:lstStyle/>
          <a:p>
            <a:pPr marL="0" marR="0" lvl="0" indent="0" algn="l" rtl="0">
              <a:lnSpc>
                <a:spcPct val="100000"/>
              </a:lnSpc>
              <a:spcBef>
                <a:spcPts val="0"/>
              </a:spcBef>
              <a:spcAft>
                <a:spcPts val="0"/>
              </a:spcAft>
              <a:buNone/>
            </a:pPr>
            <a:r>
              <a:rPr lang="en-GB" sz="1200" b="1" i="0" u="none" strike="noStrike" cap="none">
                <a:solidFill>
                  <a:srgbClr val="FF0000"/>
                </a:solidFill>
                <a:latin typeface="Arial"/>
                <a:ea typeface="Arial"/>
                <a:cs typeface="Arial"/>
                <a:sym typeface="Arial"/>
              </a:rPr>
              <a:t>Doctor</a:t>
            </a:r>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#nr_insigna</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*nume</a:t>
            </a:r>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*prenume</a:t>
            </a:r>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*nr_telefon</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*salariu</a:t>
            </a:r>
            <a:endParaRPr sz="1200" b="0" i="0" u="none" strike="noStrike" cap="none">
              <a:solidFill>
                <a:srgbClr val="000000"/>
              </a:solidFill>
              <a:latin typeface="Arial"/>
              <a:ea typeface="Arial"/>
              <a:cs typeface="Arial"/>
              <a:sym typeface="Arial"/>
            </a:endParaRPr>
          </a:p>
          <a:p>
            <a:pPr marL="0" marR="0" lvl="0" indent="-76200" algn="l" rtl="0">
              <a:lnSpc>
                <a:spcPct val="100000"/>
              </a:lnSpc>
              <a:spcBef>
                <a:spcPts val="0"/>
              </a:spcBef>
              <a:spcAft>
                <a:spcPts val="0"/>
              </a:spcAft>
              <a:buClr>
                <a:srgbClr val="000000"/>
              </a:buClr>
              <a:buSzPts val="1200"/>
              <a:buFont typeface="Courier New"/>
              <a:buChar char="o"/>
            </a:pPr>
            <a:r>
              <a:rPr lang="en-GB" sz="1200" b="0" i="0" u="none" strike="noStrike" cap="none">
                <a:solidFill>
                  <a:srgbClr val="000000"/>
                </a:solidFill>
                <a:latin typeface="Arial"/>
                <a:ea typeface="Arial"/>
                <a:cs typeface="Arial"/>
                <a:sym typeface="Arial"/>
              </a:rPr>
              <a:t>prima</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p:txBody>
      </p:sp>
      <p:sp>
        <p:nvSpPr>
          <p:cNvPr id="1539" name="Google Shape;1539;p35"/>
          <p:cNvSpPr/>
          <p:nvPr/>
        </p:nvSpPr>
        <p:spPr>
          <a:xfrm>
            <a:off x="1484285" y="1131073"/>
            <a:ext cx="1571636" cy="1643074"/>
          </a:xfrm>
          <a:prstGeom prst="roundRect">
            <a:avLst>
              <a:gd name="adj" fmla="val 16667"/>
            </a:avLst>
          </a:prstGeom>
          <a:solidFill>
            <a:schemeClr val="accent1"/>
          </a:solidFill>
          <a:ln w="25400" cap="flat" cmpd="sng">
            <a:solidFill>
              <a:srgbClr val="7195B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540" name="Google Shape;1540;p35"/>
          <p:cNvSpPr txBox="1"/>
          <p:nvPr/>
        </p:nvSpPr>
        <p:spPr>
          <a:xfrm>
            <a:off x="1555723" y="1202511"/>
            <a:ext cx="1428760" cy="13388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200" b="1" i="0" u="none" strike="noStrike" cap="none">
                <a:solidFill>
                  <a:srgbClr val="FF0000"/>
                </a:solidFill>
                <a:latin typeface="Arial"/>
                <a:ea typeface="Arial"/>
                <a:cs typeface="Arial"/>
                <a:sym typeface="Arial"/>
              </a:rPr>
              <a:t>Specializare</a:t>
            </a:r>
            <a:endParaRPr sz="1200" b="1"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#cod_specialitate</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*data_obt_specialitate</a:t>
            </a:r>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*domeniu_specializare</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p:txBody>
      </p:sp>
      <p:cxnSp>
        <p:nvCxnSpPr>
          <p:cNvPr id="1541" name="Google Shape;1541;p35"/>
          <p:cNvCxnSpPr/>
          <p:nvPr/>
        </p:nvCxnSpPr>
        <p:spPr>
          <a:xfrm rot="-5400000">
            <a:off x="2841607" y="1916891"/>
            <a:ext cx="1000132" cy="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542" name="Google Shape;1542;p35"/>
          <p:cNvCxnSpPr/>
          <p:nvPr/>
        </p:nvCxnSpPr>
        <p:spPr>
          <a:xfrm rot="-5400000" flipH="1">
            <a:off x="3413111" y="1416825"/>
            <a:ext cx="142876" cy="142876"/>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47"/>
              </a:srgbClr>
            </a:outerShdw>
          </a:effectLst>
        </p:spPr>
      </p:cxnSp>
      <p:cxnSp>
        <p:nvCxnSpPr>
          <p:cNvPr id="1543" name="Google Shape;1543;p35"/>
          <p:cNvCxnSpPr/>
          <p:nvPr/>
        </p:nvCxnSpPr>
        <p:spPr>
          <a:xfrm rot="-5400000">
            <a:off x="3377392" y="1238230"/>
            <a:ext cx="214314" cy="142876"/>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544" name="Google Shape;1544;p35"/>
          <p:cNvCxnSpPr/>
          <p:nvPr/>
        </p:nvCxnSpPr>
        <p:spPr>
          <a:xfrm>
            <a:off x="3055921" y="2416957"/>
            <a:ext cx="285752" cy="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545" name="Google Shape;1545;p35"/>
          <p:cNvCxnSpPr/>
          <p:nvPr/>
        </p:nvCxnSpPr>
        <p:spPr>
          <a:xfrm>
            <a:off x="3341673" y="1416825"/>
            <a:ext cx="285750" cy="2"/>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sp>
        <p:nvSpPr>
          <p:cNvPr id="1546" name="Google Shape;1546;p35"/>
          <p:cNvSpPr txBox="1"/>
          <p:nvPr/>
        </p:nvSpPr>
        <p:spPr>
          <a:xfrm>
            <a:off x="2984483" y="988197"/>
            <a:ext cx="642942"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b="0" i="0" u="none" strike="noStrike" cap="none">
                <a:solidFill>
                  <a:srgbClr val="000000"/>
                </a:solidFill>
                <a:latin typeface="Arial"/>
                <a:ea typeface="Arial"/>
                <a:cs typeface="Arial"/>
                <a:sym typeface="Arial"/>
              </a:rPr>
              <a:t>detine</a:t>
            </a:r>
            <a:endParaRPr sz="800" b="0" i="0" u="none" strike="noStrike" cap="none">
              <a:solidFill>
                <a:srgbClr val="000000"/>
              </a:solidFill>
              <a:latin typeface="Arial"/>
              <a:ea typeface="Arial"/>
              <a:cs typeface="Arial"/>
              <a:sym typeface="Arial"/>
            </a:endParaRPr>
          </a:p>
        </p:txBody>
      </p:sp>
      <p:sp>
        <p:nvSpPr>
          <p:cNvPr id="1547" name="Google Shape;1547;p35"/>
          <p:cNvSpPr txBox="1"/>
          <p:nvPr/>
        </p:nvSpPr>
        <p:spPr>
          <a:xfrm>
            <a:off x="3127359" y="2631271"/>
            <a:ext cx="857256"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b="0" i="0" u="none" strike="noStrike" cap="none">
                <a:solidFill>
                  <a:srgbClr val="000000"/>
                </a:solidFill>
                <a:latin typeface="Arial"/>
                <a:ea typeface="Arial"/>
                <a:cs typeface="Arial"/>
                <a:sym typeface="Arial"/>
              </a:rPr>
              <a:t>Este detinuta de</a:t>
            </a:r>
            <a:endParaRPr sz="800" b="0" i="0" u="none" strike="noStrike" cap="none">
              <a:solidFill>
                <a:srgbClr val="000000"/>
              </a:solidFill>
              <a:latin typeface="Arial"/>
              <a:ea typeface="Arial"/>
              <a:cs typeface="Arial"/>
              <a:sym typeface="Arial"/>
            </a:endParaRPr>
          </a:p>
        </p:txBody>
      </p:sp>
      <p:sp>
        <p:nvSpPr>
          <p:cNvPr id="1548" name="Google Shape;1548;p35"/>
          <p:cNvSpPr/>
          <p:nvPr/>
        </p:nvSpPr>
        <p:spPr>
          <a:xfrm>
            <a:off x="5913441" y="0"/>
            <a:ext cx="1776276" cy="2481148"/>
          </a:xfrm>
          <a:prstGeom prst="roundRect">
            <a:avLst>
              <a:gd name="adj" fmla="val 16667"/>
            </a:avLst>
          </a:prstGeom>
          <a:solidFill>
            <a:schemeClr val="accent1"/>
          </a:solidFill>
          <a:ln w="25400" cap="flat" cmpd="sng">
            <a:solidFill>
              <a:srgbClr val="7195B4"/>
            </a:solidFill>
            <a:prstDash val="solid"/>
            <a:round/>
            <a:headEnd type="none" w="sm" len="sm"/>
            <a:tailEnd type="none" w="sm" len="sm"/>
          </a:ln>
        </p:spPr>
        <p:txBody>
          <a:bodyPr spcFirstLastPara="1" wrap="square" lIns="121250" tIns="60625" rIns="121250" bIns="60625"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549" name="Google Shape;1549;p35"/>
          <p:cNvSpPr txBox="1"/>
          <p:nvPr/>
        </p:nvSpPr>
        <p:spPr>
          <a:xfrm>
            <a:off x="6000353" y="71975"/>
            <a:ext cx="2016900" cy="2169600"/>
          </a:xfrm>
          <a:prstGeom prst="rect">
            <a:avLst/>
          </a:prstGeom>
          <a:noFill/>
          <a:ln>
            <a:noFill/>
          </a:ln>
        </p:spPr>
        <p:txBody>
          <a:bodyPr spcFirstLastPara="1" wrap="square" lIns="121250" tIns="60625" rIns="121250" bIns="60625" anchor="t" anchorCtr="0">
            <a:spAutoFit/>
          </a:bodyPr>
          <a:lstStyle/>
          <a:p>
            <a:pPr marL="0" marR="0" lvl="0" indent="0" algn="l" rtl="0">
              <a:lnSpc>
                <a:spcPct val="100000"/>
              </a:lnSpc>
              <a:spcBef>
                <a:spcPts val="0"/>
              </a:spcBef>
              <a:spcAft>
                <a:spcPts val="0"/>
              </a:spcAft>
              <a:buNone/>
            </a:pPr>
            <a:r>
              <a:rPr lang="en-GB" sz="1200" b="1" i="0" u="none" strike="noStrike" cap="none">
                <a:solidFill>
                  <a:srgbClr val="FF0000"/>
                </a:solidFill>
                <a:latin typeface="Arial"/>
                <a:ea typeface="Arial"/>
                <a:cs typeface="Arial"/>
                <a:sym typeface="Arial"/>
              </a:rPr>
              <a:t>Doctor</a:t>
            </a:r>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#nr_insigna</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*nume</a:t>
            </a:r>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*prenume</a:t>
            </a:r>
            <a:endParaRPr/>
          </a:p>
          <a:p>
            <a:pPr marL="0" marR="0" lvl="0" indent="0" algn="l" rtl="0">
              <a:lnSpc>
                <a:spcPct val="100000"/>
              </a:lnSpc>
              <a:spcBef>
                <a:spcPts val="0"/>
              </a:spcBef>
              <a:spcAft>
                <a:spcPts val="0"/>
              </a:spcAft>
              <a:buNone/>
            </a:pPr>
            <a:r>
              <a:rPr lang="en-GB" sz="1200" b="0" i="0" u="none" strike="noStrike" cap="none">
                <a:solidFill>
                  <a:srgbClr val="FFFF00"/>
                </a:solidFill>
                <a:latin typeface="Arial"/>
                <a:ea typeface="Arial"/>
                <a:cs typeface="Arial"/>
                <a:sym typeface="Arial"/>
              </a:rPr>
              <a:t>*domeniu_specializare</a:t>
            </a:r>
            <a:endParaRPr/>
          </a:p>
          <a:p>
            <a:pPr marL="0" marR="0" lvl="0" indent="0" algn="l" rtl="0">
              <a:lnSpc>
                <a:spcPct val="100000"/>
              </a:lnSpc>
              <a:spcBef>
                <a:spcPts val="0"/>
              </a:spcBef>
              <a:spcAft>
                <a:spcPts val="0"/>
              </a:spcAft>
              <a:buNone/>
            </a:pPr>
            <a:r>
              <a:rPr lang="en-GB" sz="1200" b="0" i="0" u="none" strike="noStrike" cap="none">
                <a:solidFill>
                  <a:srgbClr val="FFFF00"/>
                </a:solidFill>
                <a:latin typeface="Arial"/>
                <a:ea typeface="Arial"/>
                <a:cs typeface="Arial"/>
                <a:sym typeface="Arial"/>
              </a:rPr>
              <a:t>*data_obt_specialitate</a:t>
            </a:r>
            <a:endParaRPr/>
          </a:p>
          <a:p>
            <a:pPr marL="0" marR="0" lvl="0" indent="0" algn="l" rtl="0">
              <a:lnSpc>
                <a:spcPct val="100000"/>
              </a:lnSpc>
              <a:spcBef>
                <a:spcPts val="0"/>
              </a:spcBef>
              <a:spcAft>
                <a:spcPts val="0"/>
              </a:spcAft>
              <a:buNone/>
            </a:pPr>
            <a:r>
              <a:rPr lang="en-GB" sz="1200" b="0" i="0" u="none" strike="noStrike" cap="none">
                <a:solidFill>
                  <a:srgbClr val="2F2F2F"/>
                </a:solidFill>
                <a:latin typeface="Arial"/>
                <a:ea typeface="Arial"/>
                <a:cs typeface="Arial"/>
                <a:sym typeface="Arial"/>
              </a:rPr>
              <a:t>*data_angajarii_clinica</a:t>
            </a:r>
            <a:endParaRPr sz="1200" b="0" i="0" u="none" strike="noStrike" cap="none">
              <a:solidFill>
                <a:srgbClr val="2F2F2F"/>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*nr_telefon</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*salariu</a:t>
            </a:r>
            <a:endParaRPr sz="1200" b="0" i="0" u="none" strike="noStrike" cap="none">
              <a:solidFill>
                <a:srgbClr val="000000"/>
              </a:solidFill>
              <a:latin typeface="Arial"/>
              <a:ea typeface="Arial"/>
              <a:cs typeface="Arial"/>
              <a:sym typeface="Arial"/>
            </a:endParaRPr>
          </a:p>
          <a:p>
            <a:pPr marL="0" marR="0" lvl="0" indent="-76200" algn="l" rtl="0">
              <a:lnSpc>
                <a:spcPct val="100000"/>
              </a:lnSpc>
              <a:spcBef>
                <a:spcPts val="0"/>
              </a:spcBef>
              <a:spcAft>
                <a:spcPts val="0"/>
              </a:spcAft>
              <a:buClr>
                <a:srgbClr val="000000"/>
              </a:buClr>
              <a:buSzPts val="1200"/>
              <a:buFont typeface="Courier New"/>
              <a:buChar char="o"/>
            </a:pPr>
            <a:r>
              <a:rPr lang="en-GB" sz="1200" b="0" i="0" u="none" strike="noStrike" cap="none">
                <a:solidFill>
                  <a:srgbClr val="000000"/>
                </a:solidFill>
                <a:latin typeface="Arial"/>
                <a:ea typeface="Arial"/>
                <a:cs typeface="Arial"/>
                <a:sym typeface="Arial"/>
              </a:rPr>
              <a:t>prima</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p:txBody>
      </p:sp>
      <p:sp>
        <p:nvSpPr>
          <p:cNvPr id="1550" name="Google Shape;1550;p35"/>
          <p:cNvSpPr/>
          <p:nvPr/>
        </p:nvSpPr>
        <p:spPr>
          <a:xfrm rot="-9834583">
            <a:off x="5319739" y="1188353"/>
            <a:ext cx="473022" cy="422196"/>
          </a:xfrm>
          <a:prstGeom prst="rightArrow">
            <a:avLst>
              <a:gd name="adj1" fmla="val 50000"/>
              <a:gd name="adj2" fmla="val 50000"/>
            </a:avLst>
          </a:prstGeom>
          <a:solidFill>
            <a:schemeClr val="accent1"/>
          </a:solidFill>
          <a:ln w="25400" cap="flat" cmpd="sng">
            <a:solidFill>
              <a:srgbClr val="7195B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
                                            <p:txEl>
                                              <p:pRg st="0" end="0"/>
                                            </p:txEl>
                                          </p:spTgt>
                                        </p:tgtEl>
                                        <p:attrNameLst>
                                          <p:attrName>style.visibility</p:attrName>
                                        </p:attrNameLst>
                                      </p:cBhvr>
                                      <p:to>
                                        <p:strVal val="visible"/>
                                      </p:to>
                                    </p:set>
                                    <p:anim calcmode="lin" valueType="num">
                                      <p:cBhvr additive="base">
                                        <p:cTn id="7" dur="500"/>
                                        <p:tgtEl>
                                          <p:spTgt spid="153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4"/>
        <p:cNvGrpSpPr/>
        <p:nvPr/>
      </p:nvGrpSpPr>
      <p:grpSpPr>
        <a:xfrm>
          <a:off x="0" y="0"/>
          <a:ext cx="0" cy="0"/>
          <a:chOff x="0" y="0"/>
          <a:chExt cx="0" cy="0"/>
        </a:xfrm>
      </p:grpSpPr>
      <p:sp>
        <p:nvSpPr>
          <p:cNvPr id="1555" name="Google Shape;1555;p36"/>
          <p:cNvSpPr/>
          <p:nvPr/>
        </p:nvSpPr>
        <p:spPr>
          <a:xfrm>
            <a:off x="-1867034" y="2161206"/>
            <a:ext cx="5808011" cy="7744016"/>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56" name="Google Shape;1556;p36"/>
          <p:cNvSpPr txBox="1">
            <a:spLocks noGrp="1"/>
          </p:cNvSpPr>
          <p:nvPr>
            <p:ph type="title"/>
          </p:nvPr>
        </p:nvSpPr>
        <p:spPr>
          <a:xfrm>
            <a:off x="3555986" y="3688957"/>
            <a:ext cx="7270763" cy="1194447"/>
          </a:xfrm>
          <a:prstGeom prst="rect">
            <a:avLst/>
          </a:prstGeom>
          <a:noFill/>
          <a:ln>
            <a:noFill/>
          </a:ln>
        </p:spPr>
        <p:txBody>
          <a:bodyPr spcFirstLastPara="1" wrap="square" lIns="121225" tIns="121225" rIns="121225" bIns="121225" anchor="ctr" anchorCtr="0">
            <a:noAutofit/>
          </a:bodyPr>
          <a:lstStyle/>
          <a:p>
            <a:pPr marL="0" lvl="0" indent="0" algn="ctr" rtl="0">
              <a:lnSpc>
                <a:spcPct val="100000"/>
              </a:lnSpc>
              <a:spcBef>
                <a:spcPts val="0"/>
              </a:spcBef>
              <a:spcAft>
                <a:spcPts val="0"/>
              </a:spcAft>
              <a:buSzPts val="4200"/>
              <a:buNone/>
            </a:pPr>
            <a:r>
              <a:rPr lang="en-GB" sz="4400">
                <a:highlight>
                  <a:schemeClr val="lt2"/>
                </a:highlight>
              </a:rPr>
              <a:t>Modelul conceptual inițial</a:t>
            </a:r>
            <a:endParaRPr sz="4400">
              <a:highlight>
                <a:schemeClr val="lt2"/>
              </a:highlight>
            </a:endParaRPr>
          </a:p>
        </p:txBody>
      </p:sp>
      <p:sp>
        <p:nvSpPr>
          <p:cNvPr id="1557" name="Google Shape;1557;p36"/>
          <p:cNvSpPr txBox="1">
            <a:spLocks noGrp="1"/>
          </p:cNvSpPr>
          <p:nvPr>
            <p:ph type="title" idx="2"/>
          </p:nvPr>
        </p:nvSpPr>
        <p:spPr>
          <a:xfrm>
            <a:off x="4341805" y="1988329"/>
            <a:ext cx="1714591" cy="1303378"/>
          </a:xfrm>
          <a:prstGeom prst="rect">
            <a:avLst/>
          </a:prstGeom>
          <a:noFill/>
          <a:ln>
            <a:noFill/>
          </a:ln>
        </p:spPr>
        <p:txBody>
          <a:bodyPr spcFirstLastPara="1" wrap="square" lIns="121225" tIns="121225" rIns="121225" bIns="121225" anchor="ctr" anchorCtr="0">
            <a:noAutofit/>
          </a:bodyPr>
          <a:lstStyle/>
          <a:p>
            <a:pPr marL="0" lvl="0" indent="0" algn="r" rtl="0">
              <a:lnSpc>
                <a:spcPct val="100000"/>
              </a:lnSpc>
              <a:spcBef>
                <a:spcPts val="0"/>
              </a:spcBef>
              <a:spcAft>
                <a:spcPts val="0"/>
              </a:spcAft>
              <a:buSzPts val="6000"/>
              <a:buNone/>
            </a:pPr>
            <a:r>
              <a:rPr lang="en-GB"/>
              <a:t>7.</a:t>
            </a:r>
            <a:endParaRPr/>
          </a:p>
        </p:txBody>
      </p:sp>
      <p:cxnSp>
        <p:nvCxnSpPr>
          <p:cNvPr id="1558" name="Google Shape;1558;p36"/>
          <p:cNvCxnSpPr/>
          <p:nvPr/>
        </p:nvCxnSpPr>
        <p:spPr>
          <a:xfrm>
            <a:off x="5031023" y="5197903"/>
            <a:ext cx="4951249" cy="0"/>
          </a:xfrm>
          <a:prstGeom prst="straightConnector1">
            <a:avLst/>
          </a:prstGeom>
          <a:noFill/>
          <a:ln w="19050" cap="rnd" cmpd="sng">
            <a:solidFill>
              <a:schemeClr val="dk1"/>
            </a:solidFill>
            <a:prstDash val="solid"/>
            <a:round/>
            <a:headEnd type="none" w="sm" len="sm"/>
            <a:tailEnd type="none" w="sm" len="sm"/>
          </a:ln>
        </p:spPr>
      </p:cxnSp>
      <p:sp>
        <p:nvSpPr>
          <p:cNvPr id="1559" name="Google Shape;1559;p36"/>
          <p:cNvSpPr/>
          <p:nvPr/>
        </p:nvSpPr>
        <p:spPr>
          <a:xfrm rot="-2004035">
            <a:off x="3884701" y="2664245"/>
            <a:ext cx="799476" cy="1065968"/>
          </a:xfrm>
          <a:prstGeom prst="mathPlus">
            <a:avLst>
              <a:gd name="adj1" fmla="val 23520"/>
            </a:avLst>
          </a:prstGeom>
          <a:solidFill>
            <a:schemeClr val="accent4"/>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nvGrpSpPr>
          <p:cNvPr id="1560" name="Google Shape;1560;p36"/>
          <p:cNvGrpSpPr/>
          <p:nvPr/>
        </p:nvGrpSpPr>
        <p:grpSpPr>
          <a:xfrm>
            <a:off x="-101356" y="1304143"/>
            <a:ext cx="3696355" cy="7918145"/>
            <a:chOff x="5590675" y="2440875"/>
            <a:chExt cx="1205300" cy="1936450"/>
          </a:xfrm>
        </p:grpSpPr>
        <p:sp>
          <p:nvSpPr>
            <p:cNvPr id="1561" name="Google Shape;1561;p36"/>
            <p:cNvSpPr/>
            <p:nvPr/>
          </p:nvSpPr>
          <p:spPr>
            <a:xfrm>
              <a:off x="5590675" y="3198675"/>
              <a:ext cx="354800" cy="528450"/>
            </a:xfrm>
            <a:custGeom>
              <a:avLst/>
              <a:gdLst/>
              <a:ahLst/>
              <a:cxnLst/>
              <a:rect l="l" t="t" r="r" b="b"/>
              <a:pathLst>
                <a:path w="14192" h="21138" extrusionOk="0">
                  <a:moveTo>
                    <a:pt x="3773" y="0"/>
                  </a:moveTo>
                  <a:cubicBezTo>
                    <a:pt x="3256" y="933"/>
                    <a:pt x="795" y="7154"/>
                    <a:pt x="1" y="20985"/>
                  </a:cubicBezTo>
                  <a:cubicBezTo>
                    <a:pt x="1" y="20985"/>
                    <a:pt x="3909" y="21137"/>
                    <a:pt x="7738" y="21137"/>
                  </a:cubicBezTo>
                  <a:cubicBezTo>
                    <a:pt x="9259" y="21137"/>
                    <a:pt x="10768" y="21113"/>
                    <a:pt x="12014" y="21046"/>
                  </a:cubicBezTo>
                  <a:lnTo>
                    <a:pt x="14191" y="1796"/>
                  </a:lnTo>
                  <a:lnTo>
                    <a:pt x="377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62" name="Google Shape;1562;p36"/>
            <p:cNvSpPr/>
            <p:nvPr/>
          </p:nvSpPr>
          <p:spPr>
            <a:xfrm>
              <a:off x="5618575" y="3041050"/>
              <a:ext cx="1177400" cy="666450"/>
            </a:xfrm>
            <a:custGeom>
              <a:avLst/>
              <a:gdLst/>
              <a:ahLst/>
              <a:cxnLst/>
              <a:rect l="l" t="t" r="r" b="b"/>
              <a:pathLst>
                <a:path w="47096" h="26658" extrusionOk="0">
                  <a:moveTo>
                    <a:pt x="16199" y="1"/>
                  </a:moveTo>
                  <a:cubicBezTo>
                    <a:pt x="13085" y="1"/>
                    <a:pt x="4375" y="599"/>
                    <a:pt x="2354" y="7147"/>
                  </a:cubicBezTo>
                  <a:cubicBezTo>
                    <a:pt x="0" y="14770"/>
                    <a:pt x="1374" y="24936"/>
                    <a:pt x="1475" y="26110"/>
                  </a:cubicBezTo>
                  <a:lnTo>
                    <a:pt x="44700" y="26658"/>
                  </a:lnTo>
                  <a:cubicBezTo>
                    <a:pt x="44700" y="26658"/>
                    <a:pt x="47095" y="8"/>
                    <a:pt x="27693" y="8"/>
                  </a:cubicBezTo>
                  <a:cubicBezTo>
                    <a:pt x="27370" y="8"/>
                    <a:pt x="27041" y="16"/>
                    <a:pt x="26705" y="31"/>
                  </a:cubicBezTo>
                  <a:lnTo>
                    <a:pt x="17311" y="31"/>
                  </a:lnTo>
                  <a:cubicBezTo>
                    <a:pt x="17311" y="31"/>
                    <a:pt x="16894" y="1"/>
                    <a:pt x="1619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63" name="Google Shape;1563;p36"/>
            <p:cNvSpPr/>
            <p:nvPr/>
          </p:nvSpPr>
          <p:spPr>
            <a:xfrm>
              <a:off x="5691575" y="3361600"/>
              <a:ext cx="979050" cy="1015725"/>
            </a:xfrm>
            <a:custGeom>
              <a:avLst/>
              <a:gdLst/>
              <a:ahLst/>
              <a:cxnLst/>
              <a:rect l="l" t="t" r="r" b="b"/>
              <a:pathLst>
                <a:path w="39162" h="40629" extrusionOk="0">
                  <a:moveTo>
                    <a:pt x="1" y="1"/>
                  </a:moveTo>
                  <a:lnTo>
                    <a:pt x="2699" y="27213"/>
                  </a:lnTo>
                  <a:lnTo>
                    <a:pt x="2271" y="40204"/>
                  </a:lnTo>
                  <a:cubicBezTo>
                    <a:pt x="7001" y="40532"/>
                    <a:pt x="13634" y="40628"/>
                    <a:pt x="19806" y="40628"/>
                  </a:cubicBezTo>
                  <a:cubicBezTo>
                    <a:pt x="28645" y="40628"/>
                    <a:pt x="36537" y="40430"/>
                    <a:pt x="36537" y="40430"/>
                  </a:cubicBezTo>
                  <a:lnTo>
                    <a:pt x="35737" y="26740"/>
                  </a:lnTo>
                  <a:lnTo>
                    <a:pt x="39161" y="7917"/>
                  </a:lnTo>
                  <a:lnTo>
                    <a:pt x="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64" name="Google Shape;1564;p36"/>
            <p:cNvSpPr/>
            <p:nvPr/>
          </p:nvSpPr>
          <p:spPr>
            <a:xfrm>
              <a:off x="5884400" y="2956300"/>
              <a:ext cx="365050" cy="415250"/>
            </a:xfrm>
            <a:custGeom>
              <a:avLst/>
              <a:gdLst/>
              <a:ahLst/>
              <a:cxnLst/>
              <a:rect l="l" t="t" r="r" b="b"/>
              <a:pathLst>
                <a:path w="14602" h="16610" extrusionOk="0">
                  <a:moveTo>
                    <a:pt x="6742" y="0"/>
                  </a:moveTo>
                  <a:lnTo>
                    <a:pt x="0" y="3677"/>
                  </a:lnTo>
                  <a:lnTo>
                    <a:pt x="8323" y="10016"/>
                  </a:lnTo>
                  <a:lnTo>
                    <a:pt x="5460" y="11546"/>
                  </a:lnTo>
                  <a:lnTo>
                    <a:pt x="14601" y="16610"/>
                  </a:lnTo>
                  <a:lnTo>
                    <a:pt x="14601" y="16610"/>
                  </a:lnTo>
                  <a:lnTo>
                    <a:pt x="6678" y="3421"/>
                  </a:lnTo>
                  <a:lnTo>
                    <a:pt x="674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65" name="Google Shape;1565;p36"/>
            <p:cNvSpPr/>
            <p:nvPr/>
          </p:nvSpPr>
          <p:spPr>
            <a:xfrm>
              <a:off x="5879250" y="3044600"/>
              <a:ext cx="375275" cy="330650"/>
            </a:xfrm>
            <a:custGeom>
              <a:avLst/>
              <a:gdLst/>
              <a:ahLst/>
              <a:cxnLst/>
              <a:rect l="l" t="t" r="r" b="b"/>
              <a:pathLst>
                <a:path w="15011" h="13226" extrusionOk="0">
                  <a:moveTo>
                    <a:pt x="210" y="1"/>
                  </a:moveTo>
                  <a:cubicBezTo>
                    <a:pt x="93" y="1"/>
                    <a:pt x="1" y="159"/>
                    <a:pt x="113" y="259"/>
                  </a:cubicBezTo>
                  <a:lnTo>
                    <a:pt x="5666" y="4852"/>
                  </a:lnTo>
                  <a:lnTo>
                    <a:pt x="2994" y="6279"/>
                  </a:lnTo>
                  <a:cubicBezTo>
                    <a:pt x="2891" y="6334"/>
                    <a:pt x="2889" y="6479"/>
                    <a:pt x="2990" y="6536"/>
                  </a:cubicBezTo>
                  <a:lnTo>
                    <a:pt x="14735" y="13205"/>
                  </a:lnTo>
                  <a:cubicBezTo>
                    <a:pt x="14756" y="13218"/>
                    <a:pt x="14781" y="13224"/>
                    <a:pt x="14807" y="13224"/>
                  </a:cubicBezTo>
                  <a:lnTo>
                    <a:pt x="14807" y="13226"/>
                  </a:lnTo>
                  <a:cubicBezTo>
                    <a:pt x="14957" y="13224"/>
                    <a:pt x="15011" y="13025"/>
                    <a:pt x="14880" y="12952"/>
                  </a:cubicBezTo>
                  <a:lnTo>
                    <a:pt x="3366" y="6412"/>
                  </a:lnTo>
                  <a:lnTo>
                    <a:pt x="5996" y="5006"/>
                  </a:lnTo>
                  <a:cubicBezTo>
                    <a:pt x="6087" y="4956"/>
                    <a:pt x="6101" y="4831"/>
                    <a:pt x="6019" y="4765"/>
                  </a:cubicBezTo>
                  <a:lnTo>
                    <a:pt x="300" y="33"/>
                  </a:lnTo>
                  <a:cubicBezTo>
                    <a:pt x="270" y="11"/>
                    <a:pt x="240" y="1"/>
                    <a:pt x="21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66" name="Google Shape;1566;p36"/>
            <p:cNvSpPr/>
            <p:nvPr/>
          </p:nvSpPr>
          <p:spPr>
            <a:xfrm>
              <a:off x="6249425" y="2965475"/>
              <a:ext cx="164950" cy="406075"/>
            </a:xfrm>
            <a:custGeom>
              <a:avLst/>
              <a:gdLst/>
              <a:ahLst/>
              <a:cxnLst/>
              <a:rect l="l" t="t" r="r" b="b"/>
              <a:pathLst>
                <a:path w="6598" h="16243" extrusionOk="0">
                  <a:moveTo>
                    <a:pt x="1412" y="0"/>
                  </a:moveTo>
                  <a:lnTo>
                    <a:pt x="0" y="16243"/>
                  </a:lnTo>
                  <a:lnTo>
                    <a:pt x="4407" y="10472"/>
                  </a:lnTo>
                  <a:lnTo>
                    <a:pt x="2875" y="9649"/>
                  </a:lnTo>
                  <a:lnTo>
                    <a:pt x="6598" y="3527"/>
                  </a:lnTo>
                  <a:lnTo>
                    <a:pt x="141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67" name="Google Shape;1567;p36"/>
            <p:cNvSpPr/>
            <p:nvPr/>
          </p:nvSpPr>
          <p:spPr>
            <a:xfrm>
              <a:off x="6245250" y="3049950"/>
              <a:ext cx="174000" cy="325275"/>
            </a:xfrm>
            <a:custGeom>
              <a:avLst/>
              <a:gdLst/>
              <a:ahLst/>
              <a:cxnLst/>
              <a:rect l="l" t="t" r="r" b="b"/>
              <a:pathLst>
                <a:path w="6960" h="13011" extrusionOk="0">
                  <a:moveTo>
                    <a:pt x="6760" y="1"/>
                  </a:moveTo>
                  <a:cubicBezTo>
                    <a:pt x="6717" y="1"/>
                    <a:pt x="6675" y="20"/>
                    <a:pt x="6643" y="66"/>
                  </a:cubicBezTo>
                  <a:lnTo>
                    <a:pt x="3916" y="4201"/>
                  </a:lnTo>
                  <a:lnTo>
                    <a:pt x="5444" y="5024"/>
                  </a:lnTo>
                  <a:lnTo>
                    <a:pt x="46" y="12780"/>
                  </a:lnTo>
                  <a:cubicBezTo>
                    <a:pt x="0" y="12847"/>
                    <a:pt x="17" y="12938"/>
                    <a:pt x="84" y="12983"/>
                  </a:cubicBezTo>
                  <a:cubicBezTo>
                    <a:pt x="107" y="13001"/>
                    <a:pt x="137" y="13010"/>
                    <a:pt x="167" y="13010"/>
                  </a:cubicBezTo>
                  <a:cubicBezTo>
                    <a:pt x="215" y="13010"/>
                    <a:pt x="259" y="12987"/>
                    <a:pt x="287" y="12949"/>
                  </a:cubicBezTo>
                  <a:lnTo>
                    <a:pt x="5872" y="4921"/>
                  </a:lnTo>
                  <a:lnTo>
                    <a:pt x="4336" y="4095"/>
                  </a:lnTo>
                  <a:lnTo>
                    <a:pt x="6888" y="228"/>
                  </a:lnTo>
                  <a:cubicBezTo>
                    <a:pt x="6960" y="113"/>
                    <a:pt x="6861" y="1"/>
                    <a:pt x="676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68" name="Google Shape;1568;p36"/>
            <p:cNvSpPr/>
            <p:nvPr/>
          </p:nvSpPr>
          <p:spPr>
            <a:xfrm>
              <a:off x="5975425" y="3404425"/>
              <a:ext cx="111900" cy="165575"/>
            </a:xfrm>
            <a:custGeom>
              <a:avLst/>
              <a:gdLst/>
              <a:ahLst/>
              <a:cxnLst/>
              <a:rect l="l" t="t" r="r" b="b"/>
              <a:pathLst>
                <a:path w="4476" h="6623" extrusionOk="0">
                  <a:moveTo>
                    <a:pt x="1995" y="0"/>
                  </a:moveTo>
                  <a:cubicBezTo>
                    <a:pt x="844" y="0"/>
                    <a:pt x="0" y="1422"/>
                    <a:pt x="99" y="3219"/>
                  </a:cubicBezTo>
                  <a:cubicBezTo>
                    <a:pt x="200" y="5047"/>
                    <a:pt x="1239" y="6570"/>
                    <a:pt x="2419" y="6622"/>
                  </a:cubicBezTo>
                  <a:cubicBezTo>
                    <a:pt x="2439" y="6623"/>
                    <a:pt x="2458" y="6623"/>
                    <a:pt x="2478" y="6623"/>
                  </a:cubicBezTo>
                  <a:cubicBezTo>
                    <a:pt x="3628" y="6623"/>
                    <a:pt x="4475" y="5200"/>
                    <a:pt x="4376" y="3403"/>
                  </a:cubicBezTo>
                  <a:cubicBezTo>
                    <a:pt x="4276" y="1577"/>
                    <a:pt x="3236" y="53"/>
                    <a:pt x="2056" y="2"/>
                  </a:cubicBezTo>
                  <a:cubicBezTo>
                    <a:pt x="2036" y="1"/>
                    <a:pt x="2015" y="0"/>
                    <a:pt x="199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69" name="Google Shape;1569;p36"/>
            <p:cNvSpPr/>
            <p:nvPr/>
          </p:nvSpPr>
          <p:spPr>
            <a:xfrm>
              <a:off x="5975825" y="3417825"/>
              <a:ext cx="87475" cy="137775"/>
            </a:xfrm>
            <a:custGeom>
              <a:avLst/>
              <a:gdLst/>
              <a:ahLst/>
              <a:cxnLst/>
              <a:rect l="l" t="t" r="r" b="b"/>
              <a:pathLst>
                <a:path w="3499" h="5511" extrusionOk="0">
                  <a:moveTo>
                    <a:pt x="1553" y="0"/>
                  </a:moveTo>
                  <a:cubicBezTo>
                    <a:pt x="656" y="0"/>
                    <a:pt x="1" y="1187"/>
                    <a:pt x="83" y="2683"/>
                  </a:cubicBezTo>
                  <a:cubicBezTo>
                    <a:pt x="167" y="4203"/>
                    <a:pt x="980" y="5470"/>
                    <a:pt x="1901" y="5510"/>
                  </a:cubicBezTo>
                  <a:cubicBezTo>
                    <a:pt x="1916" y="5511"/>
                    <a:pt x="1931" y="5511"/>
                    <a:pt x="1946" y="5511"/>
                  </a:cubicBezTo>
                  <a:cubicBezTo>
                    <a:pt x="2843" y="5511"/>
                    <a:pt x="3498" y="4324"/>
                    <a:pt x="3416" y="2827"/>
                  </a:cubicBezTo>
                  <a:cubicBezTo>
                    <a:pt x="3332" y="1307"/>
                    <a:pt x="2519" y="41"/>
                    <a:pt x="1597" y="1"/>
                  </a:cubicBezTo>
                  <a:cubicBezTo>
                    <a:pt x="1583" y="1"/>
                    <a:pt x="1568" y="0"/>
                    <a:pt x="15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70" name="Google Shape;1570;p36"/>
            <p:cNvSpPr/>
            <p:nvPr/>
          </p:nvSpPr>
          <p:spPr>
            <a:xfrm>
              <a:off x="5988000" y="3452225"/>
              <a:ext cx="44775" cy="68825"/>
            </a:xfrm>
            <a:custGeom>
              <a:avLst/>
              <a:gdLst/>
              <a:ahLst/>
              <a:cxnLst/>
              <a:rect l="l" t="t" r="r" b="b"/>
              <a:pathLst>
                <a:path w="1791" h="2753" extrusionOk="0">
                  <a:moveTo>
                    <a:pt x="819" y="1"/>
                  </a:moveTo>
                  <a:cubicBezTo>
                    <a:pt x="803" y="1"/>
                    <a:pt x="788" y="2"/>
                    <a:pt x="772" y="3"/>
                  </a:cubicBezTo>
                  <a:cubicBezTo>
                    <a:pt x="316" y="45"/>
                    <a:pt x="1" y="693"/>
                    <a:pt x="71" y="1453"/>
                  </a:cubicBezTo>
                  <a:cubicBezTo>
                    <a:pt x="137" y="2185"/>
                    <a:pt x="537" y="2753"/>
                    <a:pt x="975" y="2753"/>
                  </a:cubicBezTo>
                  <a:cubicBezTo>
                    <a:pt x="990" y="2753"/>
                    <a:pt x="1006" y="2752"/>
                    <a:pt x="1021" y="2751"/>
                  </a:cubicBezTo>
                  <a:cubicBezTo>
                    <a:pt x="1477" y="2709"/>
                    <a:pt x="1791" y="2061"/>
                    <a:pt x="1722" y="1303"/>
                  </a:cubicBezTo>
                  <a:cubicBezTo>
                    <a:pt x="1656" y="569"/>
                    <a:pt x="1257" y="1"/>
                    <a:pt x="81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71" name="Google Shape;1571;p36"/>
            <p:cNvSpPr/>
            <p:nvPr/>
          </p:nvSpPr>
          <p:spPr>
            <a:xfrm>
              <a:off x="5969375" y="2925575"/>
              <a:ext cx="448050" cy="564750"/>
            </a:xfrm>
            <a:custGeom>
              <a:avLst/>
              <a:gdLst/>
              <a:ahLst/>
              <a:cxnLst/>
              <a:rect l="l" t="t" r="r" b="b"/>
              <a:pathLst>
                <a:path w="17922" h="22590" extrusionOk="0">
                  <a:moveTo>
                    <a:pt x="9024" y="0"/>
                  </a:moveTo>
                  <a:cubicBezTo>
                    <a:pt x="8735" y="0"/>
                    <a:pt x="8444" y="13"/>
                    <a:pt x="8153" y="38"/>
                  </a:cubicBezTo>
                  <a:cubicBezTo>
                    <a:pt x="5851" y="239"/>
                    <a:pt x="3754" y="1210"/>
                    <a:pt x="2249" y="2772"/>
                  </a:cubicBezTo>
                  <a:cubicBezTo>
                    <a:pt x="738" y="4342"/>
                    <a:pt x="1" y="6318"/>
                    <a:pt x="178" y="8340"/>
                  </a:cubicBezTo>
                  <a:lnTo>
                    <a:pt x="1403" y="22456"/>
                  </a:lnTo>
                  <a:cubicBezTo>
                    <a:pt x="1409" y="22530"/>
                    <a:pt x="1472" y="22589"/>
                    <a:pt x="1548" y="22589"/>
                  </a:cubicBezTo>
                  <a:lnTo>
                    <a:pt x="1561" y="22589"/>
                  </a:lnTo>
                  <a:cubicBezTo>
                    <a:pt x="1643" y="22582"/>
                    <a:pt x="1701" y="22511"/>
                    <a:pt x="1694" y="22430"/>
                  </a:cubicBezTo>
                  <a:lnTo>
                    <a:pt x="468" y="8315"/>
                  </a:lnTo>
                  <a:cubicBezTo>
                    <a:pt x="121" y="4312"/>
                    <a:pt x="3581" y="730"/>
                    <a:pt x="8179" y="331"/>
                  </a:cubicBezTo>
                  <a:cubicBezTo>
                    <a:pt x="8463" y="306"/>
                    <a:pt x="8745" y="294"/>
                    <a:pt x="9025" y="294"/>
                  </a:cubicBezTo>
                  <a:cubicBezTo>
                    <a:pt x="10952" y="294"/>
                    <a:pt x="12788" y="870"/>
                    <a:pt x="14267" y="1952"/>
                  </a:cubicBezTo>
                  <a:cubicBezTo>
                    <a:pt x="15959" y="3185"/>
                    <a:pt x="16981" y="4931"/>
                    <a:pt x="17148" y="6867"/>
                  </a:cubicBezTo>
                  <a:lnTo>
                    <a:pt x="17623" y="12345"/>
                  </a:lnTo>
                  <a:cubicBezTo>
                    <a:pt x="17630" y="12421"/>
                    <a:pt x="17693" y="12479"/>
                    <a:pt x="17769" y="12479"/>
                  </a:cubicBezTo>
                  <a:cubicBezTo>
                    <a:pt x="17773" y="12479"/>
                    <a:pt x="17778" y="12479"/>
                    <a:pt x="17783" y="12478"/>
                  </a:cubicBezTo>
                  <a:cubicBezTo>
                    <a:pt x="17862" y="12471"/>
                    <a:pt x="17921" y="12401"/>
                    <a:pt x="17916" y="12321"/>
                  </a:cubicBezTo>
                  <a:lnTo>
                    <a:pt x="17441" y="6841"/>
                  </a:lnTo>
                  <a:cubicBezTo>
                    <a:pt x="17266" y="4821"/>
                    <a:pt x="16200" y="3000"/>
                    <a:pt x="14440" y="1714"/>
                  </a:cubicBezTo>
                  <a:cubicBezTo>
                    <a:pt x="12910" y="596"/>
                    <a:pt x="11014" y="0"/>
                    <a:pt x="90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72" name="Google Shape;1572;p36"/>
            <p:cNvSpPr/>
            <p:nvPr/>
          </p:nvSpPr>
          <p:spPr>
            <a:xfrm>
              <a:off x="6051325" y="2829850"/>
              <a:ext cx="233375" cy="211975"/>
            </a:xfrm>
            <a:custGeom>
              <a:avLst/>
              <a:gdLst/>
              <a:ahLst/>
              <a:cxnLst/>
              <a:rect l="l" t="t" r="r" b="b"/>
              <a:pathLst>
                <a:path w="9335" h="8479" extrusionOk="0">
                  <a:moveTo>
                    <a:pt x="1" y="0"/>
                  </a:moveTo>
                  <a:lnTo>
                    <a:pt x="1" y="8479"/>
                  </a:lnTo>
                  <a:lnTo>
                    <a:pt x="9334" y="8479"/>
                  </a:lnTo>
                  <a:lnTo>
                    <a:pt x="9334" y="0"/>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73" name="Google Shape;1573;p36"/>
            <p:cNvSpPr/>
            <p:nvPr/>
          </p:nvSpPr>
          <p:spPr>
            <a:xfrm>
              <a:off x="6049150" y="2891550"/>
              <a:ext cx="237100" cy="142850"/>
            </a:xfrm>
            <a:custGeom>
              <a:avLst/>
              <a:gdLst/>
              <a:ahLst/>
              <a:cxnLst/>
              <a:rect l="l" t="t" r="r" b="b"/>
              <a:pathLst>
                <a:path w="9484" h="5714" extrusionOk="0">
                  <a:moveTo>
                    <a:pt x="0" y="1"/>
                  </a:moveTo>
                  <a:lnTo>
                    <a:pt x="152" y="4152"/>
                  </a:lnTo>
                  <a:lnTo>
                    <a:pt x="2081" y="4838"/>
                  </a:lnTo>
                  <a:cubicBezTo>
                    <a:pt x="3711" y="5419"/>
                    <a:pt x="5427" y="5713"/>
                    <a:pt x="7152" y="5713"/>
                  </a:cubicBezTo>
                  <a:cubicBezTo>
                    <a:pt x="7640" y="5713"/>
                    <a:pt x="8129" y="5690"/>
                    <a:pt x="8618" y="5642"/>
                  </a:cubicBezTo>
                  <a:lnTo>
                    <a:pt x="9410" y="5566"/>
                  </a:lnTo>
                  <a:lnTo>
                    <a:pt x="9484" y="255"/>
                  </a:lnTo>
                  <a:lnTo>
                    <a:pt x="0" y="1"/>
                  </a:lnTo>
                  <a:close/>
                </a:path>
              </a:pathLst>
            </a:custGeom>
            <a:solidFill>
              <a:srgbClr val="242424">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74" name="Google Shape;1574;p36"/>
            <p:cNvSpPr/>
            <p:nvPr/>
          </p:nvSpPr>
          <p:spPr>
            <a:xfrm>
              <a:off x="5862875" y="2662775"/>
              <a:ext cx="150900" cy="151875"/>
            </a:xfrm>
            <a:custGeom>
              <a:avLst/>
              <a:gdLst/>
              <a:ahLst/>
              <a:cxnLst/>
              <a:rect l="l" t="t" r="r" b="b"/>
              <a:pathLst>
                <a:path w="6036" h="6075" extrusionOk="0">
                  <a:moveTo>
                    <a:pt x="2987" y="0"/>
                  </a:moveTo>
                  <a:cubicBezTo>
                    <a:pt x="2892" y="0"/>
                    <a:pt x="2796" y="5"/>
                    <a:pt x="2699" y="16"/>
                  </a:cubicBezTo>
                  <a:cubicBezTo>
                    <a:pt x="1129" y="183"/>
                    <a:pt x="1" y="1671"/>
                    <a:pt x="177" y="3339"/>
                  </a:cubicBezTo>
                  <a:cubicBezTo>
                    <a:pt x="343" y="4906"/>
                    <a:pt x="1600" y="6075"/>
                    <a:pt x="3054" y="6075"/>
                  </a:cubicBezTo>
                  <a:cubicBezTo>
                    <a:pt x="3148" y="6075"/>
                    <a:pt x="3243" y="6070"/>
                    <a:pt x="3339" y="6060"/>
                  </a:cubicBezTo>
                  <a:cubicBezTo>
                    <a:pt x="4909" y="5893"/>
                    <a:pt x="6036" y="4405"/>
                    <a:pt x="5859" y="2737"/>
                  </a:cubicBezTo>
                  <a:cubicBezTo>
                    <a:pt x="5693" y="1169"/>
                    <a:pt x="4438" y="0"/>
                    <a:pt x="2987"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75" name="Google Shape;1575;p36"/>
            <p:cNvSpPr/>
            <p:nvPr/>
          </p:nvSpPr>
          <p:spPr>
            <a:xfrm>
              <a:off x="5862875" y="2662775"/>
              <a:ext cx="150900" cy="151875"/>
            </a:xfrm>
            <a:custGeom>
              <a:avLst/>
              <a:gdLst/>
              <a:ahLst/>
              <a:cxnLst/>
              <a:rect l="l" t="t" r="r" b="b"/>
              <a:pathLst>
                <a:path w="6036" h="6075" extrusionOk="0">
                  <a:moveTo>
                    <a:pt x="2987" y="0"/>
                  </a:moveTo>
                  <a:cubicBezTo>
                    <a:pt x="2892" y="0"/>
                    <a:pt x="2796" y="5"/>
                    <a:pt x="2699" y="16"/>
                  </a:cubicBezTo>
                  <a:cubicBezTo>
                    <a:pt x="1129" y="183"/>
                    <a:pt x="1" y="1671"/>
                    <a:pt x="177" y="3339"/>
                  </a:cubicBezTo>
                  <a:cubicBezTo>
                    <a:pt x="343" y="4906"/>
                    <a:pt x="1600" y="6075"/>
                    <a:pt x="3054" y="6075"/>
                  </a:cubicBezTo>
                  <a:cubicBezTo>
                    <a:pt x="3148" y="6075"/>
                    <a:pt x="3243" y="6070"/>
                    <a:pt x="3339" y="6060"/>
                  </a:cubicBezTo>
                  <a:cubicBezTo>
                    <a:pt x="4909" y="5893"/>
                    <a:pt x="6036" y="4405"/>
                    <a:pt x="5859" y="2737"/>
                  </a:cubicBezTo>
                  <a:cubicBezTo>
                    <a:pt x="5693" y="1169"/>
                    <a:pt x="4438" y="0"/>
                    <a:pt x="2987" y="0"/>
                  </a:cubicBezTo>
                  <a:close/>
                </a:path>
              </a:pathLst>
            </a:custGeom>
            <a:solidFill>
              <a:srgbClr val="242424">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76" name="Google Shape;1576;p36"/>
            <p:cNvSpPr/>
            <p:nvPr/>
          </p:nvSpPr>
          <p:spPr>
            <a:xfrm>
              <a:off x="5936750" y="2440875"/>
              <a:ext cx="493825" cy="529850"/>
            </a:xfrm>
            <a:custGeom>
              <a:avLst/>
              <a:gdLst/>
              <a:ahLst/>
              <a:cxnLst/>
              <a:rect l="l" t="t" r="r" b="b"/>
              <a:pathLst>
                <a:path w="19753" h="21194" extrusionOk="0">
                  <a:moveTo>
                    <a:pt x="10232" y="0"/>
                  </a:moveTo>
                  <a:cubicBezTo>
                    <a:pt x="9924" y="0"/>
                    <a:pt x="9607" y="11"/>
                    <a:pt x="9281" y="33"/>
                  </a:cubicBezTo>
                  <a:cubicBezTo>
                    <a:pt x="2923" y="464"/>
                    <a:pt x="0" y="3795"/>
                    <a:pt x="318" y="10269"/>
                  </a:cubicBezTo>
                  <a:cubicBezTo>
                    <a:pt x="635" y="16743"/>
                    <a:pt x="5564" y="21153"/>
                    <a:pt x="11704" y="21193"/>
                  </a:cubicBezTo>
                  <a:cubicBezTo>
                    <a:pt x="11738" y="21193"/>
                    <a:pt x="11773" y="21194"/>
                    <a:pt x="11808" y="21194"/>
                  </a:cubicBezTo>
                  <a:cubicBezTo>
                    <a:pt x="13406" y="21194"/>
                    <a:pt x="15063" y="20934"/>
                    <a:pt x="16450" y="20099"/>
                  </a:cubicBezTo>
                  <a:cubicBezTo>
                    <a:pt x="17965" y="19183"/>
                    <a:pt x="18896" y="17653"/>
                    <a:pt x="19323" y="15962"/>
                  </a:cubicBezTo>
                  <a:cubicBezTo>
                    <a:pt x="19620" y="14792"/>
                    <a:pt x="19753" y="13551"/>
                    <a:pt x="19586" y="12352"/>
                  </a:cubicBezTo>
                  <a:cubicBezTo>
                    <a:pt x="19464" y="11493"/>
                    <a:pt x="19261" y="10644"/>
                    <a:pt x="19019" y="9809"/>
                  </a:cubicBezTo>
                  <a:cubicBezTo>
                    <a:pt x="19004" y="9752"/>
                    <a:pt x="18943" y="9638"/>
                    <a:pt x="18951" y="9578"/>
                  </a:cubicBezTo>
                  <a:cubicBezTo>
                    <a:pt x="19511" y="5235"/>
                    <a:pt x="17031" y="0"/>
                    <a:pt x="10232"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77" name="Google Shape;1577;p36"/>
            <p:cNvSpPr/>
            <p:nvPr/>
          </p:nvSpPr>
          <p:spPr>
            <a:xfrm>
              <a:off x="5938350" y="2575875"/>
              <a:ext cx="452575" cy="395000"/>
            </a:xfrm>
            <a:custGeom>
              <a:avLst/>
              <a:gdLst/>
              <a:ahLst/>
              <a:cxnLst/>
              <a:rect l="l" t="t" r="r" b="b"/>
              <a:pathLst>
                <a:path w="18103" h="15800" extrusionOk="0">
                  <a:moveTo>
                    <a:pt x="2044" y="1"/>
                  </a:moveTo>
                  <a:lnTo>
                    <a:pt x="235" y="3476"/>
                  </a:lnTo>
                  <a:cubicBezTo>
                    <a:pt x="0" y="11047"/>
                    <a:pt x="5069" y="15799"/>
                    <a:pt x="12010" y="15799"/>
                  </a:cubicBezTo>
                  <a:cubicBezTo>
                    <a:pt x="12050" y="15799"/>
                    <a:pt x="12090" y="15799"/>
                    <a:pt x="12130" y="15799"/>
                  </a:cubicBezTo>
                  <a:cubicBezTo>
                    <a:pt x="14028" y="15784"/>
                    <a:pt x="16770" y="14982"/>
                    <a:pt x="18102" y="13150"/>
                  </a:cubicBezTo>
                  <a:lnTo>
                    <a:pt x="18102" y="13150"/>
                  </a:lnTo>
                  <a:cubicBezTo>
                    <a:pt x="18064" y="13162"/>
                    <a:pt x="18065" y="13162"/>
                    <a:pt x="18065" y="13162"/>
                  </a:cubicBezTo>
                  <a:cubicBezTo>
                    <a:pt x="18065" y="13162"/>
                    <a:pt x="18065" y="13162"/>
                    <a:pt x="18026" y="13175"/>
                  </a:cubicBezTo>
                  <a:cubicBezTo>
                    <a:pt x="16478" y="13690"/>
                    <a:pt x="15075" y="13918"/>
                    <a:pt x="13805" y="13918"/>
                  </a:cubicBezTo>
                  <a:cubicBezTo>
                    <a:pt x="3889" y="13918"/>
                    <a:pt x="2044" y="1"/>
                    <a:pt x="2044" y="1"/>
                  </a:cubicBezTo>
                  <a:close/>
                </a:path>
              </a:pathLst>
            </a:custGeom>
            <a:solidFill>
              <a:srgbClr val="242424">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78" name="Google Shape;1578;p36"/>
            <p:cNvSpPr/>
            <p:nvPr/>
          </p:nvSpPr>
          <p:spPr>
            <a:xfrm>
              <a:off x="6310575" y="2571125"/>
              <a:ext cx="52900" cy="25075"/>
            </a:xfrm>
            <a:custGeom>
              <a:avLst/>
              <a:gdLst/>
              <a:ahLst/>
              <a:cxnLst/>
              <a:rect l="l" t="t" r="r" b="b"/>
              <a:pathLst>
                <a:path w="2116" h="1003" extrusionOk="0">
                  <a:moveTo>
                    <a:pt x="1096" y="1"/>
                  </a:moveTo>
                  <a:cubicBezTo>
                    <a:pt x="1047" y="1"/>
                    <a:pt x="996" y="3"/>
                    <a:pt x="942" y="7"/>
                  </a:cubicBezTo>
                  <a:cubicBezTo>
                    <a:pt x="465" y="41"/>
                    <a:pt x="220" y="324"/>
                    <a:pt x="95" y="579"/>
                  </a:cubicBezTo>
                  <a:cubicBezTo>
                    <a:pt x="1" y="773"/>
                    <a:pt x="140" y="1002"/>
                    <a:pt x="352" y="1002"/>
                  </a:cubicBezTo>
                  <a:cubicBezTo>
                    <a:pt x="354" y="1002"/>
                    <a:pt x="355" y="1002"/>
                    <a:pt x="357" y="1002"/>
                  </a:cubicBezTo>
                  <a:cubicBezTo>
                    <a:pt x="925" y="989"/>
                    <a:pt x="1925" y="938"/>
                    <a:pt x="2006" y="736"/>
                  </a:cubicBezTo>
                  <a:cubicBezTo>
                    <a:pt x="2115" y="470"/>
                    <a:pt x="1867" y="1"/>
                    <a:pt x="109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79" name="Google Shape;1579;p36"/>
            <p:cNvSpPr/>
            <p:nvPr/>
          </p:nvSpPr>
          <p:spPr>
            <a:xfrm>
              <a:off x="6115250" y="2610050"/>
              <a:ext cx="46300" cy="33650"/>
            </a:xfrm>
            <a:custGeom>
              <a:avLst/>
              <a:gdLst/>
              <a:ahLst/>
              <a:cxnLst/>
              <a:rect l="l" t="t" r="r" b="b"/>
              <a:pathLst>
                <a:path w="1852" h="1346" extrusionOk="0">
                  <a:moveTo>
                    <a:pt x="1241" y="1"/>
                  </a:moveTo>
                  <a:cubicBezTo>
                    <a:pt x="1063" y="1"/>
                    <a:pt x="847" y="50"/>
                    <a:pt x="598" y="173"/>
                  </a:cubicBezTo>
                  <a:cubicBezTo>
                    <a:pt x="170" y="384"/>
                    <a:pt x="43" y="739"/>
                    <a:pt x="16" y="1024"/>
                  </a:cubicBezTo>
                  <a:cubicBezTo>
                    <a:pt x="1" y="1204"/>
                    <a:pt x="141" y="1346"/>
                    <a:pt x="300" y="1346"/>
                  </a:cubicBezTo>
                  <a:cubicBezTo>
                    <a:pt x="336" y="1346"/>
                    <a:pt x="373" y="1339"/>
                    <a:pt x="410" y="1323"/>
                  </a:cubicBezTo>
                  <a:cubicBezTo>
                    <a:pt x="930" y="1097"/>
                    <a:pt x="1841" y="675"/>
                    <a:pt x="1846" y="454"/>
                  </a:cubicBezTo>
                  <a:cubicBezTo>
                    <a:pt x="1852" y="243"/>
                    <a:pt x="1638" y="1"/>
                    <a:pt x="124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80" name="Google Shape;1580;p36"/>
            <p:cNvSpPr/>
            <p:nvPr/>
          </p:nvSpPr>
          <p:spPr>
            <a:xfrm>
              <a:off x="6167725" y="2765325"/>
              <a:ext cx="96125" cy="44175"/>
            </a:xfrm>
            <a:custGeom>
              <a:avLst/>
              <a:gdLst/>
              <a:ahLst/>
              <a:cxnLst/>
              <a:rect l="l" t="t" r="r" b="b"/>
              <a:pathLst>
                <a:path w="3845" h="1767" extrusionOk="0">
                  <a:moveTo>
                    <a:pt x="165" y="1"/>
                  </a:moveTo>
                  <a:cubicBezTo>
                    <a:pt x="144" y="1"/>
                    <a:pt x="121" y="6"/>
                    <a:pt x="101" y="16"/>
                  </a:cubicBezTo>
                  <a:cubicBezTo>
                    <a:pt x="29" y="54"/>
                    <a:pt x="0" y="141"/>
                    <a:pt x="36" y="214"/>
                  </a:cubicBezTo>
                  <a:cubicBezTo>
                    <a:pt x="46" y="233"/>
                    <a:pt x="830" y="1766"/>
                    <a:pt x="2506" y="1766"/>
                  </a:cubicBezTo>
                  <a:cubicBezTo>
                    <a:pt x="2871" y="1766"/>
                    <a:pt x="3278" y="1694"/>
                    <a:pt x="3726" y="1517"/>
                  </a:cubicBezTo>
                  <a:cubicBezTo>
                    <a:pt x="3804" y="1491"/>
                    <a:pt x="3844" y="1403"/>
                    <a:pt x="3814" y="1325"/>
                  </a:cubicBezTo>
                  <a:cubicBezTo>
                    <a:pt x="3791" y="1267"/>
                    <a:pt x="3736" y="1232"/>
                    <a:pt x="3678" y="1232"/>
                  </a:cubicBezTo>
                  <a:cubicBezTo>
                    <a:pt x="3658" y="1232"/>
                    <a:pt x="3639" y="1236"/>
                    <a:pt x="3620" y="1244"/>
                  </a:cubicBezTo>
                  <a:cubicBezTo>
                    <a:pt x="3204" y="1407"/>
                    <a:pt x="2829" y="1474"/>
                    <a:pt x="2496" y="1474"/>
                  </a:cubicBezTo>
                  <a:cubicBezTo>
                    <a:pt x="1014" y="1474"/>
                    <a:pt x="333" y="151"/>
                    <a:pt x="298" y="83"/>
                  </a:cubicBezTo>
                  <a:cubicBezTo>
                    <a:pt x="273" y="31"/>
                    <a:pt x="220" y="1"/>
                    <a:pt x="16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81" name="Google Shape;1581;p36"/>
            <p:cNvSpPr/>
            <p:nvPr/>
          </p:nvSpPr>
          <p:spPr>
            <a:xfrm>
              <a:off x="6142300" y="2656000"/>
              <a:ext cx="24025" cy="33750"/>
            </a:xfrm>
            <a:custGeom>
              <a:avLst/>
              <a:gdLst/>
              <a:ahLst/>
              <a:cxnLst/>
              <a:rect l="l" t="t" r="r" b="b"/>
              <a:pathLst>
                <a:path w="961" h="1350" extrusionOk="0">
                  <a:moveTo>
                    <a:pt x="504" y="1"/>
                  </a:moveTo>
                  <a:cubicBezTo>
                    <a:pt x="262" y="1"/>
                    <a:pt x="49" y="284"/>
                    <a:pt x="25" y="646"/>
                  </a:cubicBezTo>
                  <a:cubicBezTo>
                    <a:pt x="0" y="1016"/>
                    <a:pt x="185" y="1332"/>
                    <a:pt x="434" y="1349"/>
                  </a:cubicBezTo>
                  <a:cubicBezTo>
                    <a:pt x="441" y="1349"/>
                    <a:pt x="448" y="1349"/>
                    <a:pt x="455" y="1349"/>
                  </a:cubicBezTo>
                  <a:cubicBezTo>
                    <a:pt x="697" y="1349"/>
                    <a:pt x="909" y="1068"/>
                    <a:pt x="933" y="707"/>
                  </a:cubicBezTo>
                  <a:cubicBezTo>
                    <a:pt x="960" y="334"/>
                    <a:pt x="774" y="19"/>
                    <a:pt x="525" y="2"/>
                  </a:cubicBezTo>
                  <a:cubicBezTo>
                    <a:pt x="518" y="1"/>
                    <a:pt x="511" y="1"/>
                    <a:pt x="504" y="1"/>
                  </a:cubicBezTo>
                  <a:close/>
                </a:path>
              </a:pathLst>
            </a:custGeom>
            <a:solidFill>
              <a:srgbClr val="19191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82" name="Google Shape;1582;p36"/>
            <p:cNvSpPr/>
            <p:nvPr/>
          </p:nvSpPr>
          <p:spPr>
            <a:xfrm>
              <a:off x="6333225" y="2654675"/>
              <a:ext cx="23950" cy="33750"/>
            </a:xfrm>
            <a:custGeom>
              <a:avLst/>
              <a:gdLst/>
              <a:ahLst/>
              <a:cxnLst/>
              <a:rect l="l" t="t" r="r" b="b"/>
              <a:pathLst>
                <a:path w="958" h="1350" extrusionOk="0">
                  <a:moveTo>
                    <a:pt x="503" y="1"/>
                  </a:moveTo>
                  <a:cubicBezTo>
                    <a:pt x="261" y="1"/>
                    <a:pt x="49" y="282"/>
                    <a:pt x="25" y="644"/>
                  </a:cubicBezTo>
                  <a:cubicBezTo>
                    <a:pt x="0" y="1016"/>
                    <a:pt x="185" y="1331"/>
                    <a:pt x="434" y="1349"/>
                  </a:cubicBezTo>
                  <a:cubicBezTo>
                    <a:pt x="441" y="1349"/>
                    <a:pt x="448" y="1349"/>
                    <a:pt x="455" y="1349"/>
                  </a:cubicBezTo>
                  <a:cubicBezTo>
                    <a:pt x="697" y="1349"/>
                    <a:pt x="909" y="1066"/>
                    <a:pt x="933" y="704"/>
                  </a:cubicBezTo>
                  <a:cubicBezTo>
                    <a:pt x="958" y="334"/>
                    <a:pt x="774" y="17"/>
                    <a:pt x="525" y="1"/>
                  </a:cubicBezTo>
                  <a:cubicBezTo>
                    <a:pt x="518" y="1"/>
                    <a:pt x="510" y="1"/>
                    <a:pt x="503" y="1"/>
                  </a:cubicBezTo>
                  <a:close/>
                </a:path>
              </a:pathLst>
            </a:custGeom>
            <a:solidFill>
              <a:srgbClr val="19191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83" name="Google Shape;1583;p36"/>
            <p:cNvSpPr/>
            <p:nvPr/>
          </p:nvSpPr>
          <p:spPr>
            <a:xfrm>
              <a:off x="6051325" y="3041800"/>
              <a:ext cx="233425" cy="329750"/>
            </a:xfrm>
            <a:custGeom>
              <a:avLst/>
              <a:gdLst/>
              <a:ahLst/>
              <a:cxnLst/>
              <a:rect l="l" t="t" r="r" b="b"/>
              <a:pathLst>
                <a:path w="9337" h="13190" extrusionOk="0">
                  <a:moveTo>
                    <a:pt x="1" y="1"/>
                  </a:moveTo>
                  <a:lnTo>
                    <a:pt x="7924" y="13190"/>
                  </a:lnTo>
                  <a:lnTo>
                    <a:pt x="9336" y="1"/>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84" name="Google Shape;1584;p36"/>
            <p:cNvSpPr/>
            <p:nvPr/>
          </p:nvSpPr>
          <p:spPr>
            <a:xfrm>
              <a:off x="6396025" y="3210300"/>
              <a:ext cx="33075" cy="51100"/>
            </a:xfrm>
            <a:custGeom>
              <a:avLst/>
              <a:gdLst/>
              <a:ahLst/>
              <a:cxnLst/>
              <a:rect l="l" t="t" r="r" b="b"/>
              <a:pathLst>
                <a:path w="1323" h="2044" extrusionOk="0">
                  <a:moveTo>
                    <a:pt x="1051" y="1"/>
                  </a:moveTo>
                  <a:cubicBezTo>
                    <a:pt x="1048" y="1"/>
                    <a:pt x="1046" y="1"/>
                    <a:pt x="1043" y="1"/>
                  </a:cubicBezTo>
                  <a:lnTo>
                    <a:pt x="217" y="25"/>
                  </a:lnTo>
                  <a:cubicBezTo>
                    <a:pt x="95" y="29"/>
                    <a:pt x="0" y="130"/>
                    <a:pt x="4" y="250"/>
                  </a:cubicBezTo>
                  <a:lnTo>
                    <a:pt x="57" y="2043"/>
                  </a:lnTo>
                  <a:lnTo>
                    <a:pt x="1323" y="2007"/>
                  </a:lnTo>
                  <a:lnTo>
                    <a:pt x="1270" y="213"/>
                  </a:lnTo>
                  <a:cubicBezTo>
                    <a:pt x="1266" y="94"/>
                    <a:pt x="1169" y="1"/>
                    <a:pt x="105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85" name="Google Shape;1585;p36"/>
            <p:cNvSpPr/>
            <p:nvPr/>
          </p:nvSpPr>
          <p:spPr>
            <a:xfrm>
              <a:off x="6303625" y="3257525"/>
              <a:ext cx="226375" cy="334600"/>
            </a:xfrm>
            <a:custGeom>
              <a:avLst/>
              <a:gdLst/>
              <a:ahLst/>
              <a:cxnLst/>
              <a:rect l="l" t="t" r="r" b="b"/>
              <a:pathLst>
                <a:path w="9055" h="13384" extrusionOk="0">
                  <a:moveTo>
                    <a:pt x="4436" y="0"/>
                  </a:moveTo>
                  <a:cubicBezTo>
                    <a:pt x="4391" y="0"/>
                    <a:pt x="4347" y="1"/>
                    <a:pt x="4302" y="2"/>
                  </a:cubicBezTo>
                  <a:cubicBezTo>
                    <a:pt x="1895" y="73"/>
                    <a:pt x="0" y="2077"/>
                    <a:pt x="65" y="4485"/>
                  </a:cubicBezTo>
                  <a:lnTo>
                    <a:pt x="323" y="13241"/>
                  </a:lnTo>
                  <a:cubicBezTo>
                    <a:pt x="325" y="13321"/>
                    <a:pt x="390" y="13383"/>
                    <a:pt x="470" y="13383"/>
                  </a:cubicBezTo>
                  <a:lnTo>
                    <a:pt x="474" y="13383"/>
                  </a:lnTo>
                  <a:cubicBezTo>
                    <a:pt x="553" y="13381"/>
                    <a:pt x="618" y="13313"/>
                    <a:pt x="616" y="13233"/>
                  </a:cubicBezTo>
                  <a:lnTo>
                    <a:pt x="358" y="4475"/>
                  </a:lnTo>
                  <a:cubicBezTo>
                    <a:pt x="291" y="2227"/>
                    <a:pt x="2062" y="350"/>
                    <a:pt x="4310" y="284"/>
                  </a:cubicBezTo>
                  <a:cubicBezTo>
                    <a:pt x="4351" y="282"/>
                    <a:pt x="4392" y="282"/>
                    <a:pt x="4433" y="282"/>
                  </a:cubicBezTo>
                  <a:cubicBezTo>
                    <a:pt x="6628" y="282"/>
                    <a:pt x="8437" y="2027"/>
                    <a:pt x="8502" y="4236"/>
                  </a:cubicBezTo>
                  <a:lnTo>
                    <a:pt x="8760" y="12994"/>
                  </a:lnTo>
                  <a:cubicBezTo>
                    <a:pt x="8764" y="13074"/>
                    <a:pt x="8831" y="13136"/>
                    <a:pt x="8910" y="13136"/>
                  </a:cubicBezTo>
                  <a:cubicBezTo>
                    <a:pt x="8992" y="13132"/>
                    <a:pt x="9055" y="13066"/>
                    <a:pt x="9053" y="12984"/>
                  </a:cubicBezTo>
                  <a:lnTo>
                    <a:pt x="8796" y="4228"/>
                  </a:lnTo>
                  <a:cubicBezTo>
                    <a:pt x="8720" y="1865"/>
                    <a:pt x="6782" y="0"/>
                    <a:pt x="44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86" name="Google Shape;1586;p36"/>
            <p:cNvSpPr/>
            <p:nvPr/>
          </p:nvSpPr>
          <p:spPr>
            <a:xfrm>
              <a:off x="6305675" y="3332000"/>
              <a:ext cx="224000" cy="242200"/>
            </a:xfrm>
            <a:custGeom>
              <a:avLst/>
              <a:gdLst/>
              <a:ahLst/>
              <a:cxnLst/>
              <a:rect l="l" t="t" r="r" b="b"/>
              <a:pathLst>
                <a:path w="8960" h="9688" extrusionOk="0">
                  <a:moveTo>
                    <a:pt x="4441" y="1"/>
                  </a:moveTo>
                  <a:cubicBezTo>
                    <a:pt x="4397" y="1"/>
                    <a:pt x="4352" y="1"/>
                    <a:pt x="4308" y="3"/>
                  </a:cubicBezTo>
                  <a:cubicBezTo>
                    <a:pt x="1898" y="73"/>
                    <a:pt x="0" y="2085"/>
                    <a:pt x="72" y="4495"/>
                  </a:cubicBezTo>
                  <a:lnTo>
                    <a:pt x="219" y="9477"/>
                  </a:lnTo>
                  <a:cubicBezTo>
                    <a:pt x="222" y="9557"/>
                    <a:pt x="287" y="9620"/>
                    <a:pt x="365" y="9620"/>
                  </a:cubicBezTo>
                  <a:cubicBezTo>
                    <a:pt x="366" y="9620"/>
                    <a:pt x="368" y="9619"/>
                    <a:pt x="369" y="9619"/>
                  </a:cubicBezTo>
                  <a:cubicBezTo>
                    <a:pt x="451" y="9618"/>
                    <a:pt x="513" y="9551"/>
                    <a:pt x="511" y="9469"/>
                  </a:cubicBezTo>
                  <a:lnTo>
                    <a:pt x="365" y="4487"/>
                  </a:lnTo>
                  <a:cubicBezTo>
                    <a:pt x="298" y="2237"/>
                    <a:pt x="2068" y="362"/>
                    <a:pt x="4317" y="295"/>
                  </a:cubicBezTo>
                  <a:cubicBezTo>
                    <a:pt x="4358" y="294"/>
                    <a:pt x="4399" y="294"/>
                    <a:pt x="4440" y="294"/>
                  </a:cubicBezTo>
                  <a:cubicBezTo>
                    <a:pt x="6633" y="294"/>
                    <a:pt x="8444" y="2039"/>
                    <a:pt x="8509" y="4248"/>
                  </a:cubicBezTo>
                  <a:lnTo>
                    <a:pt x="8665" y="9545"/>
                  </a:lnTo>
                  <a:cubicBezTo>
                    <a:pt x="8667" y="9625"/>
                    <a:pt x="8731" y="9688"/>
                    <a:pt x="8811" y="9688"/>
                  </a:cubicBezTo>
                  <a:lnTo>
                    <a:pt x="8815" y="9688"/>
                  </a:lnTo>
                  <a:cubicBezTo>
                    <a:pt x="8897" y="9686"/>
                    <a:pt x="8959" y="9619"/>
                    <a:pt x="8958" y="9538"/>
                  </a:cubicBezTo>
                  <a:lnTo>
                    <a:pt x="8802" y="4238"/>
                  </a:lnTo>
                  <a:cubicBezTo>
                    <a:pt x="8733" y="1871"/>
                    <a:pt x="6793" y="1"/>
                    <a:pt x="44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87" name="Google Shape;1587;p36"/>
            <p:cNvSpPr/>
            <p:nvPr/>
          </p:nvSpPr>
          <p:spPr>
            <a:xfrm>
              <a:off x="6486425" y="3547900"/>
              <a:ext cx="56650" cy="79150"/>
            </a:xfrm>
            <a:custGeom>
              <a:avLst/>
              <a:gdLst/>
              <a:ahLst/>
              <a:cxnLst/>
              <a:rect l="l" t="t" r="r" b="b"/>
              <a:pathLst>
                <a:path w="2266" h="3166" extrusionOk="0">
                  <a:moveTo>
                    <a:pt x="1112" y="1"/>
                  </a:moveTo>
                  <a:cubicBezTo>
                    <a:pt x="1104" y="1"/>
                    <a:pt x="1095" y="1"/>
                    <a:pt x="1087" y="1"/>
                  </a:cubicBezTo>
                  <a:cubicBezTo>
                    <a:pt x="475" y="18"/>
                    <a:pt x="0" y="742"/>
                    <a:pt x="25" y="1616"/>
                  </a:cubicBezTo>
                  <a:cubicBezTo>
                    <a:pt x="51" y="2477"/>
                    <a:pt x="555" y="3165"/>
                    <a:pt x="1156" y="3165"/>
                  </a:cubicBezTo>
                  <a:cubicBezTo>
                    <a:pt x="1164" y="3165"/>
                    <a:pt x="1172" y="3165"/>
                    <a:pt x="1180" y="3165"/>
                  </a:cubicBezTo>
                  <a:cubicBezTo>
                    <a:pt x="1792" y="3148"/>
                    <a:pt x="2265" y="2424"/>
                    <a:pt x="2241" y="1550"/>
                  </a:cubicBezTo>
                  <a:cubicBezTo>
                    <a:pt x="2214" y="689"/>
                    <a:pt x="1711" y="1"/>
                    <a:pt x="11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88" name="Google Shape;1588;p36"/>
            <p:cNvSpPr/>
            <p:nvPr/>
          </p:nvSpPr>
          <p:spPr>
            <a:xfrm>
              <a:off x="6303000" y="3553700"/>
              <a:ext cx="56700" cy="79150"/>
            </a:xfrm>
            <a:custGeom>
              <a:avLst/>
              <a:gdLst/>
              <a:ahLst/>
              <a:cxnLst/>
              <a:rect l="l" t="t" r="r" b="b"/>
              <a:pathLst>
                <a:path w="2268" h="3166" extrusionOk="0">
                  <a:moveTo>
                    <a:pt x="1112" y="1"/>
                  </a:moveTo>
                  <a:cubicBezTo>
                    <a:pt x="1104" y="1"/>
                    <a:pt x="1096" y="1"/>
                    <a:pt x="1088" y="1"/>
                  </a:cubicBezTo>
                  <a:cubicBezTo>
                    <a:pt x="476" y="18"/>
                    <a:pt x="1" y="742"/>
                    <a:pt x="27" y="1616"/>
                  </a:cubicBezTo>
                  <a:cubicBezTo>
                    <a:pt x="52" y="2477"/>
                    <a:pt x="555" y="3165"/>
                    <a:pt x="1156" y="3165"/>
                  </a:cubicBezTo>
                  <a:cubicBezTo>
                    <a:pt x="1164" y="3165"/>
                    <a:pt x="1173" y="3165"/>
                    <a:pt x="1181" y="3165"/>
                  </a:cubicBezTo>
                  <a:cubicBezTo>
                    <a:pt x="1793" y="3146"/>
                    <a:pt x="2268" y="2424"/>
                    <a:pt x="2241" y="1550"/>
                  </a:cubicBezTo>
                  <a:cubicBezTo>
                    <a:pt x="2217" y="687"/>
                    <a:pt x="1713" y="1"/>
                    <a:pt x="11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89" name="Google Shape;1589;p36"/>
            <p:cNvSpPr/>
            <p:nvPr/>
          </p:nvSpPr>
          <p:spPr>
            <a:xfrm>
              <a:off x="6355300" y="3251550"/>
              <a:ext cx="118800" cy="31175"/>
            </a:xfrm>
            <a:custGeom>
              <a:avLst/>
              <a:gdLst/>
              <a:ahLst/>
              <a:cxnLst/>
              <a:rect l="l" t="t" r="r" b="b"/>
              <a:pathLst>
                <a:path w="4752" h="1247" extrusionOk="0">
                  <a:moveTo>
                    <a:pt x="2363" y="0"/>
                  </a:moveTo>
                  <a:cubicBezTo>
                    <a:pt x="1638" y="0"/>
                    <a:pt x="913" y="172"/>
                    <a:pt x="250" y="515"/>
                  </a:cubicBezTo>
                  <a:cubicBezTo>
                    <a:pt x="69" y="612"/>
                    <a:pt x="1" y="836"/>
                    <a:pt x="96" y="1017"/>
                  </a:cubicBezTo>
                  <a:cubicBezTo>
                    <a:pt x="162" y="1145"/>
                    <a:pt x="293" y="1219"/>
                    <a:pt x="429" y="1219"/>
                  </a:cubicBezTo>
                  <a:cubicBezTo>
                    <a:pt x="485" y="1219"/>
                    <a:pt x="542" y="1207"/>
                    <a:pt x="596" y="1180"/>
                  </a:cubicBezTo>
                  <a:cubicBezTo>
                    <a:pt x="1150" y="894"/>
                    <a:pt x="1756" y="751"/>
                    <a:pt x="2363" y="751"/>
                  </a:cubicBezTo>
                  <a:cubicBezTo>
                    <a:pt x="2985" y="751"/>
                    <a:pt x="3608" y="902"/>
                    <a:pt x="4174" y="1203"/>
                  </a:cubicBezTo>
                  <a:cubicBezTo>
                    <a:pt x="4227" y="1232"/>
                    <a:pt x="4286" y="1246"/>
                    <a:pt x="4347" y="1246"/>
                  </a:cubicBezTo>
                  <a:cubicBezTo>
                    <a:pt x="4357" y="1246"/>
                    <a:pt x="4368" y="1245"/>
                    <a:pt x="4379" y="1245"/>
                  </a:cubicBezTo>
                  <a:lnTo>
                    <a:pt x="4379" y="1245"/>
                  </a:lnTo>
                  <a:lnTo>
                    <a:pt x="4377" y="1246"/>
                  </a:lnTo>
                  <a:cubicBezTo>
                    <a:pt x="4544" y="1233"/>
                    <a:pt x="4683" y="1113"/>
                    <a:pt x="4717" y="950"/>
                  </a:cubicBezTo>
                  <a:cubicBezTo>
                    <a:pt x="4751" y="787"/>
                    <a:pt x="4673" y="619"/>
                    <a:pt x="4527" y="542"/>
                  </a:cubicBezTo>
                  <a:cubicBezTo>
                    <a:pt x="3851" y="181"/>
                    <a:pt x="3107" y="0"/>
                    <a:pt x="236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90" name="Google Shape;1590;p36"/>
            <p:cNvSpPr/>
            <p:nvPr/>
          </p:nvSpPr>
          <p:spPr>
            <a:xfrm>
              <a:off x="6083675" y="2927275"/>
              <a:ext cx="205050" cy="46575"/>
            </a:xfrm>
            <a:custGeom>
              <a:avLst/>
              <a:gdLst/>
              <a:ahLst/>
              <a:cxnLst/>
              <a:rect l="l" t="t" r="r" b="b"/>
              <a:pathLst>
                <a:path w="8202" h="1863" extrusionOk="0">
                  <a:moveTo>
                    <a:pt x="170" y="0"/>
                  </a:moveTo>
                  <a:cubicBezTo>
                    <a:pt x="121" y="0"/>
                    <a:pt x="74" y="24"/>
                    <a:pt x="46" y="69"/>
                  </a:cubicBezTo>
                  <a:cubicBezTo>
                    <a:pt x="1" y="139"/>
                    <a:pt x="25" y="232"/>
                    <a:pt x="98" y="274"/>
                  </a:cubicBezTo>
                  <a:cubicBezTo>
                    <a:pt x="2174" y="1572"/>
                    <a:pt x="4384" y="1863"/>
                    <a:pt x="5952" y="1863"/>
                  </a:cubicBezTo>
                  <a:cubicBezTo>
                    <a:pt x="7212" y="1863"/>
                    <a:pt x="8055" y="1675"/>
                    <a:pt x="8074" y="1669"/>
                  </a:cubicBezTo>
                  <a:cubicBezTo>
                    <a:pt x="8152" y="1652"/>
                    <a:pt x="8202" y="1572"/>
                    <a:pt x="8183" y="1494"/>
                  </a:cubicBezTo>
                  <a:cubicBezTo>
                    <a:pt x="8168" y="1427"/>
                    <a:pt x="8106" y="1380"/>
                    <a:pt x="8039" y="1380"/>
                  </a:cubicBezTo>
                  <a:cubicBezTo>
                    <a:pt x="8029" y="1380"/>
                    <a:pt x="8018" y="1382"/>
                    <a:pt x="8008" y="1384"/>
                  </a:cubicBezTo>
                  <a:cubicBezTo>
                    <a:pt x="7990" y="1388"/>
                    <a:pt x="7172" y="1571"/>
                    <a:pt x="5948" y="1571"/>
                  </a:cubicBezTo>
                  <a:cubicBezTo>
                    <a:pt x="4424" y="1571"/>
                    <a:pt x="2272" y="1288"/>
                    <a:pt x="251" y="25"/>
                  </a:cubicBezTo>
                  <a:cubicBezTo>
                    <a:pt x="226" y="8"/>
                    <a:pt x="198" y="0"/>
                    <a:pt x="170" y="0"/>
                  </a:cubicBezTo>
                  <a:close/>
                </a:path>
              </a:pathLst>
            </a:custGeom>
            <a:solidFill>
              <a:srgbClr val="19191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91" name="Google Shape;1591;p36"/>
            <p:cNvSpPr/>
            <p:nvPr/>
          </p:nvSpPr>
          <p:spPr>
            <a:xfrm>
              <a:off x="6269125" y="2637550"/>
              <a:ext cx="59075" cy="122350"/>
            </a:xfrm>
            <a:custGeom>
              <a:avLst/>
              <a:gdLst/>
              <a:ahLst/>
              <a:cxnLst/>
              <a:rect l="l" t="t" r="r" b="b"/>
              <a:pathLst>
                <a:path w="2363" h="4894" extrusionOk="0">
                  <a:moveTo>
                    <a:pt x="415" y="0"/>
                  </a:moveTo>
                  <a:lnTo>
                    <a:pt x="1" y="4872"/>
                  </a:lnTo>
                  <a:cubicBezTo>
                    <a:pt x="51" y="4886"/>
                    <a:pt x="107" y="4893"/>
                    <a:pt x="166" y="4893"/>
                  </a:cubicBezTo>
                  <a:cubicBezTo>
                    <a:pt x="892" y="4893"/>
                    <a:pt x="2237" y="3912"/>
                    <a:pt x="2306" y="3305"/>
                  </a:cubicBezTo>
                  <a:cubicBezTo>
                    <a:pt x="2363" y="2792"/>
                    <a:pt x="523" y="610"/>
                    <a:pt x="415"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92" name="Google Shape;1592;p36"/>
            <p:cNvSpPr/>
            <p:nvPr/>
          </p:nvSpPr>
          <p:spPr>
            <a:xfrm>
              <a:off x="6265050" y="2633875"/>
              <a:ext cx="66200" cy="129675"/>
            </a:xfrm>
            <a:custGeom>
              <a:avLst/>
              <a:gdLst/>
              <a:ahLst/>
              <a:cxnLst/>
              <a:rect l="l" t="t" r="r" b="b"/>
              <a:pathLst>
                <a:path w="2648" h="5187" extrusionOk="0">
                  <a:moveTo>
                    <a:pt x="581" y="0"/>
                  </a:moveTo>
                  <a:cubicBezTo>
                    <a:pt x="572" y="0"/>
                    <a:pt x="563" y="1"/>
                    <a:pt x="553" y="3"/>
                  </a:cubicBezTo>
                  <a:cubicBezTo>
                    <a:pt x="474" y="16"/>
                    <a:pt x="420" y="92"/>
                    <a:pt x="436" y="172"/>
                  </a:cubicBezTo>
                  <a:cubicBezTo>
                    <a:pt x="489" y="488"/>
                    <a:pt x="897" y="1084"/>
                    <a:pt x="1369" y="1778"/>
                  </a:cubicBezTo>
                  <a:cubicBezTo>
                    <a:pt x="1781" y="2384"/>
                    <a:pt x="2345" y="3216"/>
                    <a:pt x="2323" y="3437"/>
                  </a:cubicBezTo>
                  <a:cubicBezTo>
                    <a:pt x="2294" y="3695"/>
                    <a:pt x="1927" y="4111"/>
                    <a:pt x="1429" y="4446"/>
                  </a:cubicBezTo>
                  <a:cubicBezTo>
                    <a:pt x="1017" y="4725"/>
                    <a:pt x="597" y="4892"/>
                    <a:pt x="328" y="4892"/>
                  </a:cubicBezTo>
                  <a:cubicBezTo>
                    <a:pt x="281" y="4892"/>
                    <a:pt x="239" y="4887"/>
                    <a:pt x="202" y="4877"/>
                  </a:cubicBezTo>
                  <a:cubicBezTo>
                    <a:pt x="189" y="4873"/>
                    <a:pt x="176" y="4872"/>
                    <a:pt x="164" y="4872"/>
                  </a:cubicBezTo>
                  <a:cubicBezTo>
                    <a:pt x="99" y="4872"/>
                    <a:pt x="40" y="4914"/>
                    <a:pt x="21" y="4979"/>
                  </a:cubicBezTo>
                  <a:cubicBezTo>
                    <a:pt x="1" y="5057"/>
                    <a:pt x="46" y="5137"/>
                    <a:pt x="124" y="5160"/>
                  </a:cubicBezTo>
                  <a:cubicBezTo>
                    <a:pt x="191" y="5177"/>
                    <a:pt x="261" y="5187"/>
                    <a:pt x="331" y="5187"/>
                  </a:cubicBezTo>
                  <a:cubicBezTo>
                    <a:pt x="816" y="5187"/>
                    <a:pt x="1405" y="4816"/>
                    <a:pt x="1593" y="4689"/>
                  </a:cubicBezTo>
                  <a:cubicBezTo>
                    <a:pt x="2055" y="4377"/>
                    <a:pt x="2566" y="3893"/>
                    <a:pt x="2613" y="3469"/>
                  </a:cubicBezTo>
                  <a:cubicBezTo>
                    <a:pt x="2647" y="3163"/>
                    <a:pt x="2256" y="2562"/>
                    <a:pt x="1610" y="1612"/>
                  </a:cubicBezTo>
                  <a:cubicBezTo>
                    <a:pt x="1215" y="1033"/>
                    <a:pt x="768" y="374"/>
                    <a:pt x="723" y="121"/>
                  </a:cubicBezTo>
                  <a:cubicBezTo>
                    <a:pt x="711" y="50"/>
                    <a:pt x="650" y="0"/>
                    <a:pt x="5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93" name="Google Shape;1593;p36"/>
            <p:cNvSpPr/>
            <p:nvPr/>
          </p:nvSpPr>
          <p:spPr>
            <a:xfrm>
              <a:off x="5802700" y="3382925"/>
              <a:ext cx="64250" cy="344050"/>
            </a:xfrm>
            <a:custGeom>
              <a:avLst/>
              <a:gdLst/>
              <a:ahLst/>
              <a:cxnLst/>
              <a:rect l="l" t="t" r="r" b="b"/>
              <a:pathLst>
                <a:path w="2570" h="13762" extrusionOk="0">
                  <a:moveTo>
                    <a:pt x="168" y="0"/>
                  </a:moveTo>
                  <a:cubicBezTo>
                    <a:pt x="144" y="0"/>
                    <a:pt x="118" y="7"/>
                    <a:pt x="95" y="20"/>
                  </a:cubicBezTo>
                  <a:cubicBezTo>
                    <a:pt x="25" y="60"/>
                    <a:pt x="0" y="149"/>
                    <a:pt x="40" y="219"/>
                  </a:cubicBezTo>
                  <a:lnTo>
                    <a:pt x="2277" y="4153"/>
                  </a:lnTo>
                  <a:lnTo>
                    <a:pt x="2277" y="13615"/>
                  </a:lnTo>
                  <a:cubicBezTo>
                    <a:pt x="2277" y="13695"/>
                    <a:pt x="2341" y="13762"/>
                    <a:pt x="2423" y="13762"/>
                  </a:cubicBezTo>
                  <a:cubicBezTo>
                    <a:pt x="2503" y="13762"/>
                    <a:pt x="2569" y="13695"/>
                    <a:pt x="2569" y="13615"/>
                  </a:cubicBezTo>
                  <a:lnTo>
                    <a:pt x="2569" y="4075"/>
                  </a:lnTo>
                  <a:lnTo>
                    <a:pt x="295" y="75"/>
                  </a:lnTo>
                  <a:cubicBezTo>
                    <a:pt x="268" y="27"/>
                    <a:pt x="219" y="0"/>
                    <a:pt x="1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94" name="Google Shape;1594;p36"/>
            <p:cNvSpPr/>
            <p:nvPr/>
          </p:nvSpPr>
          <p:spPr>
            <a:xfrm>
              <a:off x="6558000" y="3357850"/>
              <a:ext cx="31200" cy="351075"/>
            </a:xfrm>
            <a:custGeom>
              <a:avLst/>
              <a:gdLst/>
              <a:ahLst/>
              <a:cxnLst/>
              <a:rect l="l" t="t" r="r" b="b"/>
              <a:pathLst>
                <a:path w="1248" h="14043" extrusionOk="0">
                  <a:moveTo>
                    <a:pt x="1082" y="0"/>
                  </a:moveTo>
                  <a:cubicBezTo>
                    <a:pt x="1020" y="0"/>
                    <a:pt x="963" y="39"/>
                    <a:pt x="941" y="101"/>
                  </a:cubicBezTo>
                  <a:lnTo>
                    <a:pt x="1" y="2820"/>
                  </a:lnTo>
                  <a:lnTo>
                    <a:pt x="1" y="13896"/>
                  </a:lnTo>
                  <a:cubicBezTo>
                    <a:pt x="1" y="13978"/>
                    <a:pt x="66" y="14043"/>
                    <a:pt x="147" y="14043"/>
                  </a:cubicBezTo>
                  <a:cubicBezTo>
                    <a:pt x="227" y="14043"/>
                    <a:pt x="294" y="13976"/>
                    <a:pt x="292" y="13896"/>
                  </a:cubicBezTo>
                  <a:lnTo>
                    <a:pt x="292" y="2870"/>
                  </a:lnTo>
                  <a:lnTo>
                    <a:pt x="1219" y="196"/>
                  </a:lnTo>
                  <a:cubicBezTo>
                    <a:pt x="1247" y="120"/>
                    <a:pt x="1206" y="35"/>
                    <a:pt x="1130" y="8"/>
                  </a:cubicBezTo>
                  <a:cubicBezTo>
                    <a:pt x="1114" y="3"/>
                    <a:pt x="1098" y="0"/>
                    <a:pt x="108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95" name="Google Shape;1595;p36"/>
            <p:cNvSpPr/>
            <p:nvPr/>
          </p:nvSpPr>
          <p:spPr>
            <a:xfrm>
              <a:off x="5605300" y="3624850"/>
              <a:ext cx="262025" cy="10825"/>
            </a:xfrm>
            <a:custGeom>
              <a:avLst/>
              <a:gdLst/>
              <a:ahLst/>
              <a:cxnLst/>
              <a:rect l="l" t="t" r="r" b="b"/>
              <a:pathLst>
                <a:path w="10481" h="433" extrusionOk="0">
                  <a:moveTo>
                    <a:pt x="153" y="1"/>
                  </a:moveTo>
                  <a:cubicBezTo>
                    <a:pt x="75" y="1"/>
                    <a:pt x="10" y="61"/>
                    <a:pt x="5" y="140"/>
                  </a:cubicBezTo>
                  <a:cubicBezTo>
                    <a:pt x="1" y="222"/>
                    <a:pt x="66" y="292"/>
                    <a:pt x="149" y="294"/>
                  </a:cubicBezTo>
                  <a:cubicBezTo>
                    <a:pt x="183" y="296"/>
                    <a:pt x="2566" y="433"/>
                    <a:pt x="5635" y="433"/>
                  </a:cubicBezTo>
                  <a:cubicBezTo>
                    <a:pt x="7108" y="433"/>
                    <a:pt x="8736" y="402"/>
                    <a:pt x="10338" y="309"/>
                  </a:cubicBezTo>
                  <a:cubicBezTo>
                    <a:pt x="10420" y="303"/>
                    <a:pt x="10480" y="235"/>
                    <a:pt x="10477" y="153"/>
                  </a:cubicBezTo>
                  <a:cubicBezTo>
                    <a:pt x="10471" y="76"/>
                    <a:pt x="10406" y="16"/>
                    <a:pt x="10330" y="16"/>
                  </a:cubicBezTo>
                  <a:cubicBezTo>
                    <a:pt x="10327" y="16"/>
                    <a:pt x="10325" y="16"/>
                    <a:pt x="10323" y="17"/>
                  </a:cubicBezTo>
                  <a:cubicBezTo>
                    <a:pt x="8727" y="108"/>
                    <a:pt x="7104" y="139"/>
                    <a:pt x="5638" y="139"/>
                  </a:cubicBezTo>
                  <a:cubicBezTo>
                    <a:pt x="2579" y="139"/>
                    <a:pt x="201" y="4"/>
                    <a:pt x="166" y="1"/>
                  </a:cubicBezTo>
                  <a:cubicBezTo>
                    <a:pt x="162" y="1"/>
                    <a:pt x="157" y="1"/>
                    <a:pt x="1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96" name="Google Shape;1596;p36"/>
            <p:cNvSpPr/>
            <p:nvPr/>
          </p:nvSpPr>
          <p:spPr>
            <a:xfrm>
              <a:off x="6562850" y="3594800"/>
              <a:ext cx="175700" cy="10000"/>
            </a:xfrm>
            <a:custGeom>
              <a:avLst/>
              <a:gdLst/>
              <a:ahLst/>
              <a:cxnLst/>
              <a:rect l="l" t="t" r="r" b="b"/>
              <a:pathLst>
                <a:path w="7028" h="400" extrusionOk="0">
                  <a:moveTo>
                    <a:pt x="146" y="0"/>
                  </a:moveTo>
                  <a:cubicBezTo>
                    <a:pt x="65" y="0"/>
                    <a:pt x="1" y="66"/>
                    <a:pt x="1" y="147"/>
                  </a:cubicBezTo>
                  <a:cubicBezTo>
                    <a:pt x="1" y="228"/>
                    <a:pt x="65" y="293"/>
                    <a:pt x="146" y="293"/>
                  </a:cubicBezTo>
                  <a:cubicBezTo>
                    <a:pt x="148" y="293"/>
                    <a:pt x="150" y="293"/>
                    <a:pt x="153" y="293"/>
                  </a:cubicBezTo>
                  <a:cubicBezTo>
                    <a:pt x="1954" y="293"/>
                    <a:pt x="6834" y="400"/>
                    <a:pt x="6881" y="400"/>
                  </a:cubicBezTo>
                  <a:lnTo>
                    <a:pt x="6885" y="400"/>
                  </a:lnTo>
                  <a:cubicBezTo>
                    <a:pt x="6963" y="398"/>
                    <a:pt x="7026" y="333"/>
                    <a:pt x="7028" y="255"/>
                  </a:cubicBezTo>
                  <a:cubicBezTo>
                    <a:pt x="7028" y="175"/>
                    <a:pt x="6967" y="111"/>
                    <a:pt x="6887" y="107"/>
                  </a:cubicBezTo>
                  <a:cubicBezTo>
                    <a:pt x="6839" y="105"/>
                    <a:pt x="1956" y="1"/>
                    <a:pt x="153" y="1"/>
                  </a:cubicBezTo>
                  <a:cubicBezTo>
                    <a:pt x="150" y="0"/>
                    <a:pt x="148" y="0"/>
                    <a:pt x="14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97" name="Google Shape;1597;p36"/>
            <p:cNvSpPr/>
            <p:nvPr/>
          </p:nvSpPr>
          <p:spPr>
            <a:xfrm>
              <a:off x="5910525" y="2704925"/>
              <a:ext cx="51950" cy="68125"/>
            </a:xfrm>
            <a:custGeom>
              <a:avLst/>
              <a:gdLst/>
              <a:ahLst/>
              <a:cxnLst/>
              <a:rect l="l" t="t" r="r" b="b"/>
              <a:pathLst>
                <a:path w="2078" h="2725" extrusionOk="0">
                  <a:moveTo>
                    <a:pt x="156" y="0"/>
                  </a:moveTo>
                  <a:cubicBezTo>
                    <a:pt x="85" y="0"/>
                    <a:pt x="22" y="53"/>
                    <a:pt x="12" y="127"/>
                  </a:cubicBezTo>
                  <a:cubicBezTo>
                    <a:pt x="1" y="207"/>
                    <a:pt x="58" y="281"/>
                    <a:pt x="137" y="291"/>
                  </a:cubicBezTo>
                  <a:cubicBezTo>
                    <a:pt x="149" y="292"/>
                    <a:pt x="1224" y="452"/>
                    <a:pt x="1675" y="1417"/>
                  </a:cubicBezTo>
                  <a:cubicBezTo>
                    <a:pt x="1346" y="1484"/>
                    <a:pt x="707" y="1659"/>
                    <a:pt x="569" y="2044"/>
                  </a:cubicBezTo>
                  <a:cubicBezTo>
                    <a:pt x="496" y="2246"/>
                    <a:pt x="561" y="2459"/>
                    <a:pt x="764" y="2677"/>
                  </a:cubicBezTo>
                  <a:cubicBezTo>
                    <a:pt x="791" y="2708"/>
                    <a:pt x="831" y="2725"/>
                    <a:pt x="873" y="2725"/>
                  </a:cubicBezTo>
                  <a:lnTo>
                    <a:pt x="871" y="2723"/>
                  </a:lnTo>
                  <a:cubicBezTo>
                    <a:pt x="1000" y="2723"/>
                    <a:pt x="1067" y="2571"/>
                    <a:pt x="979" y="2478"/>
                  </a:cubicBezTo>
                  <a:cubicBezTo>
                    <a:pt x="858" y="2345"/>
                    <a:pt x="812" y="2233"/>
                    <a:pt x="844" y="2143"/>
                  </a:cubicBezTo>
                  <a:cubicBezTo>
                    <a:pt x="935" y="1887"/>
                    <a:pt x="1595" y="1718"/>
                    <a:pt x="1899" y="1676"/>
                  </a:cubicBezTo>
                  <a:lnTo>
                    <a:pt x="2077" y="1651"/>
                  </a:lnTo>
                  <a:lnTo>
                    <a:pt x="2017" y="1482"/>
                  </a:lnTo>
                  <a:cubicBezTo>
                    <a:pt x="1559" y="205"/>
                    <a:pt x="232" y="9"/>
                    <a:pt x="177" y="2"/>
                  </a:cubicBezTo>
                  <a:cubicBezTo>
                    <a:pt x="170" y="1"/>
                    <a:pt x="163" y="0"/>
                    <a:pt x="1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98" name="Google Shape;1598;p36"/>
            <p:cNvSpPr/>
            <p:nvPr/>
          </p:nvSpPr>
          <p:spPr>
            <a:xfrm>
              <a:off x="5815100" y="2503550"/>
              <a:ext cx="188500" cy="213075"/>
            </a:xfrm>
            <a:custGeom>
              <a:avLst/>
              <a:gdLst/>
              <a:ahLst/>
              <a:cxnLst/>
              <a:rect l="l" t="t" r="r" b="b"/>
              <a:pathLst>
                <a:path w="7540" h="8523" extrusionOk="0">
                  <a:moveTo>
                    <a:pt x="7540" y="0"/>
                  </a:moveTo>
                  <a:cubicBezTo>
                    <a:pt x="7539" y="0"/>
                    <a:pt x="0" y="1587"/>
                    <a:pt x="2444" y="7874"/>
                  </a:cubicBezTo>
                  <a:cubicBezTo>
                    <a:pt x="2444" y="7874"/>
                    <a:pt x="3381" y="6346"/>
                    <a:pt x="4847" y="6346"/>
                  </a:cubicBezTo>
                  <a:cubicBezTo>
                    <a:pt x="4950" y="6346"/>
                    <a:pt x="5056" y="6353"/>
                    <a:pt x="5165" y="6369"/>
                  </a:cubicBezTo>
                  <a:lnTo>
                    <a:pt x="6791" y="8522"/>
                  </a:lnTo>
                  <a:cubicBezTo>
                    <a:pt x="6791" y="8522"/>
                    <a:pt x="6721" y="3491"/>
                    <a:pt x="7367" y="2269"/>
                  </a:cubicBezTo>
                  <a:cubicBezTo>
                    <a:pt x="7367" y="2269"/>
                    <a:pt x="6470" y="2050"/>
                    <a:pt x="6470" y="1442"/>
                  </a:cubicBezTo>
                  <a:cubicBezTo>
                    <a:pt x="6470" y="1442"/>
                    <a:pt x="7255" y="291"/>
                    <a:pt x="754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599" name="Google Shape;1599;p36"/>
            <p:cNvSpPr/>
            <p:nvPr/>
          </p:nvSpPr>
          <p:spPr>
            <a:xfrm>
              <a:off x="6383775" y="2538700"/>
              <a:ext cx="107575" cy="210925"/>
            </a:xfrm>
            <a:custGeom>
              <a:avLst/>
              <a:gdLst/>
              <a:ahLst/>
              <a:cxnLst/>
              <a:rect l="l" t="t" r="r" b="b"/>
              <a:pathLst>
                <a:path w="4303" h="8437" extrusionOk="0">
                  <a:moveTo>
                    <a:pt x="0" y="0"/>
                  </a:moveTo>
                  <a:lnTo>
                    <a:pt x="0" y="0"/>
                  </a:lnTo>
                  <a:cubicBezTo>
                    <a:pt x="1438" y="2854"/>
                    <a:pt x="1070" y="5665"/>
                    <a:pt x="1070" y="5665"/>
                  </a:cubicBezTo>
                  <a:lnTo>
                    <a:pt x="1703" y="8437"/>
                  </a:lnTo>
                  <a:cubicBezTo>
                    <a:pt x="1703" y="8437"/>
                    <a:pt x="4249" y="7147"/>
                    <a:pt x="4274" y="4203"/>
                  </a:cubicBezTo>
                  <a:cubicBezTo>
                    <a:pt x="4302" y="1007"/>
                    <a:pt x="0" y="0"/>
                    <a:pt x="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600" name="Google Shape;1600;p36"/>
            <p:cNvSpPr/>
            <p:nvPr/>
          </p:nvSpPr>
          <p:spPr>
            <a:xfrm>
              <a:off x="5592825" y="3650525"/>
              <a:ext cx="832575" cy="328050"/>
            </a:xfrm>
            <a:custGeom>
              <a:avLst/>
              <a:gdLst/>
              <a:ahLst/>
              <a:cxnLst/>
              <a:rect l="l" t="t" r="r" b="b"/>
              <a:pathLst>
                <a:path w="33303" h="13122" extrusionOk="0">
                  <a:moveTo>
                    <a:pt x="26945" y="0"/>
                  </a:moveTo>
                  <a:cubicBezTo>
                    <a:pt x="24254" y="466"/>
                    <a:pt x="2427" y="2989"/>
                    <a:pt x="2427" y="2989"/>
                  </a:cubicBezTo>
                  <a:cubicBezTo>
                    <a:pt x="2427" y="2989"/>
                    <a:pt x="0" y="10009"/>
                    <a:pt x="4466" y="12372"/>
                  </a:cubicBezTo>
                  <a:cubicBezTo>
                    <a:pt x="5454" y="12896"/>
                    <a:pt x="6707" y="13122"/>
                    <a:pt x="8133" y="13122"/>
                  </a:cubicBezTo>
                  <a:cubicBezTo>
                    <a:pt x="17201" y="13122"/>
                    <a:pt x="33303" y="3989"/>
                    <a:pt x="33303" y="3989"/>
                  </a:cubicBezTo>
                  <a:lnTo>
                    <a:pt x="26945" y="0"/>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601" name="Google Shape;1601;p36"/>
            <p:cNvSpPr/>
            <p:nvPr/>
          </p:nvSpPr>
          <p:spPr>
            <a:xfrm>
              <a:off x="6067575" y="2675650"/>
              <a:ext cx="166475" cy="60200"/>
            </a:xfrm>
            <a:custGeom>
              <a:avLst/>
              <a:gdLst/>
              <a:ahLst/>
              <a:cxnLst/>
              <a:rect l="l" t="t" r="r" b="b"/>
              <a:pathLst>
                <a:path w="6659" h="2408" extrusionOk="0">
                  <a:moveTo>
                    <a:pt x="6241" y="297"/>
                  </a:moveTo>
                  <a:lnTo>
                    <a:pt x="6241" y="297"/>
                  </a:lnTo>
                  <a:cubicBezTo>
                    <a:pt x="5914" y="796"/>
                    <a:pt x="5013" y="1971"/>
                    <a:pt x="3713" y="2102"/>
                  </a:cubicBezTo>
                  <a:cubicBezTo>
                    <a:pt x="3632" y="2110"/>
                    <a:pt x="3550" y="2114"/>
                    <a:pt x="3468" y="2114"/>
                  </a:cubicBezTo>
                  <a:cubicBezTo>
                    <a:pt x="2508" y="2114"/>
                    <a:pt x="1513" y="1541"/>
                    <a:pt x="506" y="407"/>
                  </a:cubicBezTo>
                  <a:lnTo>
                    <a:pt x="6241" y="297"/>
                  </a:lnTo>
                  <a:close/>
                  <a:moveTo>
                    <a:pt x="6503" y="0"/>
                  </a:moveTo>
                  <a:lnTo>
                    <a:pt x="189" y="120"/>
                  </a:lnTo>
                  <a:cubicBezTo>
                    <a:pt x="65" y="122"/>
                    <a:pt x="1" y="266"/>
                    <a:pt x="78" y="361"/>
                  </a:cubicBezTo>
                  <a:cubicBezTo>
                    <a:pt x="1215" y="1720"/>
                    <a:pt x="2353" y="2408"/>
                    <a:pt x="3470" y="2408"/>
                  </a:cubicBezTo>
                  <a:cubicBezTo>
                    <a:pt x="3561" y="2408"/>
                    <a:pt x="3655" y="2402"/>
                    <a:pt x="3746" y="2395"/>
                  </a:cubicBezTo>
                  <a:cubicBezTo>
                    <a:pt x="5545" y="2210"/>
                    <a:pt x="6590" y="297"/>
                    <a:pt x="6634" y="215"/>
                  </a:cubicBezTo>
                  <a:cubicBezTo>
                    <a:pt x="6659" y="169"/>
                    <a:pt x="6657" y="114"/>
                    <a:pt x="6630" y="71"/>
                  </a:cubicBezTo>
                  <a:cubicBezTo>
                    <a:pt x="6602" y="27"/>
                    <a:pt x="6554" y="0"/>
                    <a:pt x="650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602" name="Google Shape;1602;p36"/>
            <p:cNvSpPr/>
            <p:nvPr/>
          </p:nvSpPr>
          <p:spPr>
            <a:xfrm>
              <a:off x="6313125" y="2664900"/>
              <a:ext cx="120075" cy="62275"/>
            </a:xfrm>
            <a:custGeom>
              <a:avLst/>
              <a:gdLst/>
              <a:ahLst/>
              <a:cxnLst/>
              <a:rect l="l" t="t" r="r" b="b"/>
              <a:pathLst>
                <a:path w="4803" h="2491" extrusionOk="0">
                  <a:moveTo>
                    <a:pt x="4432" y="307"/>
                  </a:moveTo>
                  <a:lnTo>
                    <a:pt x="4432" y="307"/>
                  </a:lnTo>
                  <a:cubicBezTo>
                    <a:pt x="4232" y="808"/>
                    <a:pt x="3643" y="2059"/>
                    <a:pt x="2714" y="2186"/>
                  </a:cubicBezTo>
                  <a:cubicBezTo>
                    <a:pt x="2662" y="2193"/>
                    <a:pt x="2611" y="2197"/>
                    <a:pt x="2558" y="2197"/>
                  </a:cubicBezTo>
                  <a:cubicBezTo>
                    <a:pt x="1909" y="2197"/>
                    <a:pt x="1200" y="1651"/>
                    <a:pt x="449" y="571"/>
                  </a:cubicBezTo>
                  <a:lnTo>
                    <a:pt x="4432" y="307"/>
                  </a:lnTo>
                  <a:close/>
                  <a:moveTo>
                    <a:pt x="4645" y="1"/>
                  </a:moveTo>
                  <a:cubicBezTo>
                    <a:pt x="4643" y="1"/>
                    <a:pt x="4641" y="1"/>
                    <a:pt x="4639" y="1"/>
                  </a:cubicBezTo>
                  <a:lnTo>
                    <a:pt x="173" y="295"/>
                  </a:lnTo>
                  <a:cubicBezTo>
                    <a:pt x="61" y="303"/>
                    <a:pt x="0" y="428"/>
                    <a:pt x="61" y="522"/>
                  </a:cubicBezTo>
                  <a:cubicBezTo>
                    <a:pt x="924" y="1829"/>
                    <a:pt x="1764" y="2490"/>
                    <a:pt x="2560" y="2490"/>
                  </a:cubicBezTo>
                  <a:cubicBezTo>
                    <a:pt x="2625" y="2490"/>
                    <a:pt x="2689" y="2484"/>
                    <a:pt x="2754" y="2477"/>
                  </a:cubicBezTo>
                  <a:cubicBezTo>
                    <a:pt x="4093" y="2294"/>
                    <a:pt x="4759" y="278"/>
                    <a:pt x="4787" y="193"/>
                  </a:cubicBezTo>
                  <a:cubicBezTo>
                    <a:pt x="4802" y="145"/>
                    <a:pt x="4793" y="96"/>
                    <a:pt x="4762" y="58"/>
                  </a:cubicBezTo>
                  <a:cubicBezTo>
                    <a:pt x="4733" y="21"/>
                    <a:pt x="4690" y="1"/>
                    <a:pt x="464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603" name="Google Shape;1603;p36"/>
            <p:cNvSpPr/>
            <p:nvPr/>
          </p:nvSpPr>
          <p:spPr>
            <a:xfrm>
              <a:off x="6228325" y="2661350"/>
              <a:ext cx="91525" cy="21150"/>
            </a:xfrm>
            <a:custGeom>
              <a:avLst/>
              <a:gdLst/>
              <a:ahLst/>
              <a:cxnLst/>
              <a:rect l="l" t="t" r="r" b="b"/>
              <a:pathLst>
                <a:path w="3661" h="846" extrusionOk="0">
                  <a:moveTo>
                    <a:pt x="2136" y="0"/>
                  </a:moveTo>
                  <a:cubicBezTo>
                    <a:pt x="1037" y="0"/>
                    <a:pt x="60" y="558"/>
                    <a:pt x="1" y="591"/>
                  </a:cubicBezTo>
                  <a:lnTo>
                    <a:pt x="149" y="846"/>
                  </a:lnTo>
                  <a:cubicBezTo>
                    <a:pt x="162" y="838"/>
                    <a:pt x="1106" y="298"/>
                    <a:pt x="2143" y="298"/>
                  </a:cubicBezTo>
                  <a:cubicBezTo>
                    <a:pt x="2598" y="298"/>
                    <a:pt x="3071" y="402"/>
                    <a:pt x="3491" y="702"/>
                  </a:cubicBezTo>
                  <a:lnTo>
                    <a:pt x="3660" y="464"/>
                  </a:lnTo>
                  <a:cubicBezTo>
                    <a:pt x="3178" y="119"/>
                    <a:pt x="2644" y="0"/>
                    <a:pt x="213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604" name="Google Shape;1604;p36"/>
            <p:cNvSpPr/>
            <p:nvPr/>
          </p:nvSpPr>
          <p:spPr>
            <a:xfrm>
              <a:off x="5957850" y="2663150"/>
              <a:ext cx="114875" cy="22725"/>
            </a:xfrm>
            <a:custGeom>
              <a:avLst/>
              <a:gdLst/>
              <a:ahLst/>
              <a:cxnLst/>
              <a:rect l="l" t="t" r="r" b="b"/>
              <a:pathLst>
                <a:path w="4595" h="909" extrusionOk="0">
                  <a:moveTo>
                    <a:pt x="40" y="1"/>
                  </a:moveTo>
                  <a:lnTo>
                    <a:pt x="0" y="289"/>
                  </a:lnTo>
                  <a:lnTo>
                    <a:pt x="4555" y="909"/>
                  </a:lnTo>
                  <a:lnTo>
                    <a:pt x="4595" y="618"/>
                  </a:lnTo>
                  <a:lnTo>
                    <a:pt x="4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605" name="Google Shape;1605;p36"/>
            <p:cNvSpPr/>
            <p:nvPr/>
          </p:nvSpPr>
          <p:spPr>
            <a:xfrm>
              <a:off x="5951475" y="3650525"/>
              <a:ext cx="809825" cy="310050"/>
            </a:xfrm>
            <a:custGeom>
              <a:avLst/>
              <a:gdLst/>
              <a:ahLst/>
              <a:cxnLst/>
              <a:rect l="l" t="t" r="r" b="b"/>
              <a:pathLst>
                <a:path w="32393" h="12402" extrusionOk="0">
                  <a:moveTo>
                    <a:pt x="1559" y="0"/>
                  </a:moveTo>
                  <a:lnTo>
                    <a:pt x="0" y="4625"/>
                  </a:lnTo>
                  <a:cubicBezTo>
                    <a:pt x="0" y="4625"/>
                    <a:pt x="18443" y="12402"/>
                    <a:pt x="25926" y="12402"/>
                  </a:cubicBezTo>
                  <a:cubicBezTo>
                    <a:pt x="27091" y="12402"/>
                    <a:pt x="27990" y="12213"/>
                    <a:pt x="28513" y="11778"/>
                  </a:cubicBezTo>
                  <a:cubicBezTo>
                    <a:pt x="32393" y="8544"/>
                    <a:pt x="30922" y="2279"/>
                    <a:pt x="30922" y="2279"/>
                  </a:cubicBezTo>
                  <a:cubicBezTo>
                    <a:pt x="30922" y="2279"/>
                    <a:pt x="4249" y="466"/>
                    <a:pt x="1559"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606" name="Google Shape;1606;p36"/>
            <p:cNvSpPr/>
            <p:nvPr/>
          </p:nvSpPr>
          <p:spPr>
            <a:xfrm>
              <a:off x="5755625" y="3471550"/>
              <a:ext cx="280300" cy="295100"/>
            </a:xfrm>
            <a:custGeom>
              <a:avLst/>
              <a:gdLst/>
              <a:ahLst/>
              <a:cxnLst/>
              <a:rect l="l" t="t" r="r" b="b"/>
              <a:pathLst>
                <a:path w="11212" h="11804" extrusionOk="0">
                  <a:moveTo>
                    <a:pt x="3268" y="0"/>
                  </a:moveTo>
                  <a:cubicBezTo>
                    <a:pt x="3226" y="0"/>
                    <a:pt x="3194" y="8"/>
                    <a:pt x="3171" y="22"/>
                  </a:cubicBezTo>
                  <a:cubicBezTo>
                    <a:pt x="2723" y="323"/>
                    <a:pt x="3037" y="1379"/>
                    <a:pt x="4220" y="2042"/>
                  </a:cubicBezTo>
                  <a:cubicBezTo>
                    <a:pt x="5404" y="2704"/>
                    <a:pt x="6539" y="3610"/>
                    <a:pt x="6539" y="3610"/>
                  </a:cubicBezTo>
                  <a:cubicBezTo>
                    <a:pt x="6539" y="3610"/>
                    <a:pt x="1629" y="1356"/>
                    <a:pt x="923" y="1356"/>
                  </a:cubicBezTo>
                  <a:cubicBezTo>
                    <a:pt x="905" y="1356"/>
                    <a:pt x="890" y="1357"/>
                    <a:pt x="878" y="1360"/>
                  </a:cubicBezTo>
                  <a:cubicBezTo>
                    <a:pt x="374" y="1480"/>
                    <a:pt x="158" y="2107"/>
                    <a:pt x="646" y="2629"/>
                  </a:cubicBezTo>
                  <a:cubicBezTo>
                    <a:pt x="998" y="3008"/>
                    <a:pt x="3063" y="4201"/>
                    <a:pt x="3063" y="4201"/>
                  </a:cubicBezTo>
                  <a:cubicBezTo>
                    <a:pt x="3063" y="4201"/>
                    <a:pt x="1510" y="3496"/>
                    <a:pt x="670" y="3496"/>
                  </a:cubicBezTo>
                  <a:cubicBezTo>
                    <a:pt x="404" y="3496"/>
                    <a:pt x="210" y="3566"/>
                    <a:pt x="158" y="3751"/>
                  </a:cubicBezTo>
                  <a:cubicBezTo>
                    <a:pt x="0" y="4307"/>
                    <a:pt x="794" y="4887"/>
                    <a:pt x="1589" y="5314"/>
                  </a:cubicBezTo>
                  <a:lnTo>
                    <a:pt x="1589" y="5314"/>
                  </a:lnTo>
                  <a:cubicBezTo>
                    <a:pt x="1437" y="5273"/>
                    <a:pt x="1292" y="5248"/>
                    <a:pt x="1166" y="5248"/>
                  </a:cubicBezTo>
                  <a:cubicBezTo>
                    <a:pt x="988" y="5248"/>
                    <a:pt x="848" y="5298"/>
                    <a:pt x="779" y="5426"/>
                  </a:cubicBezTo>
                  <a:cubicBezTo>
                    <a:pt x="268" y="6377"/>
                    <a:pt x="3650" y="8030"/>
                    <a:pt x="3650" y="8030"/>
                  </a:cubicBezTo>
                  <a:cubicBezTo>
                    <a:pt x="3954" y="8412"/>
                    <a:pt x="4471" y="9487"/>
                    <a:pt x="4855" y="10025"/>
                  </a:cubicBezTo>
                  <a:cubicBezTo>
                    <a:pt x="5848" y="11416"/>
                    <a:pt x="6798" y="11803"/>
                    <a:pt x="7546" y="11803"/>
                  </a:cubicBezTo>
                  <a:cubicBezTo>
                    <a:pt x="8484" y="11803"/>
                    <a:pt x="9108" y="11195"/>
                    <a:pt x="9108" y="11195"/>
                  </a:cubicBezTo>
                  <a:lnTo>
                    <a:pt x="11211" y="8402"/>
                  </a:lnTo>
                  <a:cubicBezTo>
                    <a:pt x="11211" y="8402"/>
                    <a:pt x="9433" y="3372"/>
                    <a:pt x="8878" y="2985"/>
                  </a:cubicBezTo>
                  <a:cubicBezTo>
                    <a:pt x="8350" y="2616"/>
                    <a:pt x="4073" y="0"/>
                    <a:pt x="3268"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607" name="Google Shape;1607;p36"/>
            <p:cNvSpPr/>
            <p:nvPr/>
          </p:nvSpPr>
          <p:spPr>
            <a:xfrm>
              <a:off x="5826975" y="3572925"/>
              <a:ext cx="79100" cy="34875"/>
            </a:xfrm>
            <a:custGeom>
              <a:avLst/>
              <a:gdLst/>
              <a:ahLst/>
              <a:cxnLst/>
              <a:rect l="l" t="t" r="r" b="b"/>
              <a:pathLst>
                <a:path w="3164" h="1395" extrusionOk="0">
                  <a:moveTo>
                    <a:pt x="206" y="0"/>
                  </a:moveTo>
                  <a:cubicBezTo>
                    <a:pt x="61" y="0"/>
                    <a:pt x="1" y="220"/>
                    <a:pt x="158" y="283"/>
                  </a:cubicBezTo>
                  <a:cubicBezTo>
                    <a:pt x="1372" y="725"/>
                    <a:pt x="2734" y="1252"/>
                    <a:pt x="2866" y="1354"/>
                  </a:cubicBezTo>
                  <a:cubicBezTo>
                    <a:pt x="2894" y="1381"/>
                    <a:pt x="2930" y="1394"/>
                    <a:pt x="2966" y="1394"/>
                  </a:cubicBezTo>
                  <a:cubicBezTo>
                    <a:pt x="3099" y="1394"/>
                    <a:pt x="3164" y="1233"/>
                    <a:pt x="3067" y="1142"/>
                  </a:cubicBezTo>
                  <a:cubicBezTo>
                    <a:pt x="2885" y="972"/>
                    <a:pt x="872" y="231"/>
                    <a:pt x="259" y="9"/>
                  </a:cubicBezTo>
                  <a:cubicBezTo>
                    <a:pt x="240" y="3"/>
                    <a:pt x="223" y="0"/>
                    <a:pt x="20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608" name="Google Shape;1608;p36"/>
            <p:cNvSpPr/>
            <p:nvPr/>
          </p:nvSpPr>
          <p:spPr>
            <a:xfrm>
              <a:off x="5796175" y="3602950"/>
              <a:ext cx="93000" cy="40225"/>
            </a:xfrm>
            <a:custGeom>
              <a:avLst/>
              <a:gdLst/>
              <a:ahLst/>
              <a:cxnLst/>
              <a:rect l="l" t="t" r="r" b="b"/>
              <a:pathLst>
                <a:path w="3720" h="1609" extrusionOk="0">
                  <a:moveTo>
                    <a:pt x="208" y="1"/>
                  </a:moveTo>
                  <a:cubicBezTo>
                    <a:pt x="59" y="1"/>
                    <a:pt x="1" y="227"/>
                    <a:pt x="162" y="286"/>
                  </a:cubicBezTo>
                  <a:cubicBezTo>
                    <a:pt x="953" y="539"/>
                    <a:pt x="3079" y="1265"/>
                    <a:pt x="3425" y="1571"/>
                  </a:cubicBezTo>
                  <a:cubicBezTo>
                    <a:pt x="3452" y="1596"/>
                    <a:pt x="3486" y="1609"/>
                    <a:pt x="3522" y="1609"/>
                  </a:cubicBezTo>
                  <a:cubicBezTo>
                    <a:pt x="3657" y="1609"/>
                    <a:pt x="3719" y="1442"/>
                    <a:pt x="3619" y="1352"/>
                  </a:cubicBezTo>
                  <a:cubicBezTo>
                    <a:pt x="3165" y="950"/>
                    <a:pt x="548" y="102"/>
                    <a:pt x="252" y="7"/>
                  </a:cubicBezTo>
                  <a:cubicBezTo>
                    <a:pt x="236" y="3"/>
                    <a:pt x="222" y="1"/>
                    <a:pt x="2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609" name="Google Shape;1609;p36"/>
            <p:cNvSpPr/>
            <p:nvPr/>
          </p:nvSpPr>
          <p:spPr>
            <a:xfrm>
              <a:off x="6557575" y="3688675"/>
              <a:ext cx="106525" cy="151175"/>
            </a:xfrm>
            <a:custGeom>
              <a:avLst/>
              <a:gdLst/>
              <a:ahLst/>
              <a:cxnLst/>
              <a:rect l="l" t="t" r="r" b="b"/>
              <a:pathLst>
                <a:path w="4261" h="6047" extrusionOk="0">
                  <a:moveTo>
                    <a:pt x="165" y="1"/>
                  </a:moveTo>
                  <a:cubicBezTo>
                    <a:pt x="100" y="1"/>
                    <a:pt x="41" y="43"/>
                    <a:pt x="24" y="109"/>
                  </a:cubicBezTo>
                  <a:cubicBezTo>
                    <a:pt x="1" y="186"/>
                    <a:pt x="46" y="266"/>
                    <a:pt x="126" y="289"/>
                  </a:cubicBezTo>
                  <a:cubicBezTo>
                    <a:pt x="3940" y="1342"/>
                    <a:pt x="3482" y="5699"/>
                    <a:pt x="3461" y="5885"/>
                  </a:cubicBezTo>
                  <a:cubicBezTo>
                    <a:pt x="3452" y="5965"/>
                    <a:pt x="3509" y="6037"/>
                    <a:pt x="3588" y="6047"/>
                  </a:cubicBezTo>
                  <a:lnTo>
                    <a:pt x="3605" y="6047"/>
                  </a:lnTo>
                  <a:cubicBezTo>
                    <a:pt x="3680" y="6047"/>
                    <a:pt x="3742" y="5991"/>
                    <a:pt x="3752" y="5917"/>
                  </a:cubicBezTo>
                  <a:cubicBezTo>
                    <a:pt x="3757" y="5870"/>
                    <a:pt x="4261" y="1125"/>
                    <a:pt x="204" y="6"/>
                  </a:cubicBezTo>
                  <a:cubicBezTo>
                    <a:pt x="191" y="3"/>
                    <a:pt x="178" y="1"/>
                    <a:pt x="16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610" name="Google Shape;1610;p36"/>
            <p:cNvSpPr/>
            <p:nvPr/>
          </p:nvSpPr>
          <p:spPr>
            <a:xfrm>
              <a:off x="6226150" y="3634325"/>
              <a:ext cx="251325" cy="109100"/>
            </a:xfrm>
            <a:custGeom>
              <a:avLst/>
              <a:gdLst/>
              <a:ahLst/>
              <a:cxnLst/>
              <a:rect l="l" t="t" r="r" b="b"/>
              <a:pathLst>
                <a:path w="10053" h="4364" extrusionOk="0">
                  <a:moveTo>
                    <a:pt x="4822" y="0"/>
                  </a:moveTo>
                  <a:cubicBezTo>
                    <a:pt x="2334" y="0"/>
                    <a:pt x="0" y="673"/>
                    <a:pt x="0" y="673"/>
                  </a:cubicBezTo>
                  <a:lnTo>
                    <a:pt x="6590" y="4363"/>
                  </a:lnTo>
                  <a:lnTo>
                    <a:pt x="10052" y="2098"/>
                  </a:lnTo>
                  <a:cubicBezTo>
                    <a:pt x="9005" y="452"/>
                    <a:pt x="6861" y="0"/>
                    <a:pt x="4822"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611" name="Google Shape;1611;p36"/>
            <p:cNvSpPr/>
            <p:nvPr/>
          </p:nvSpPr>
          <p:spPr>
            <a:xfrm>
              <a:off x="5724125" y="3646875"/>
              <a:ext cx="516450" cy="192975"/>
            </a:xfrm>
            <a:custGeom>
              <a:avLst/>
              <a:gdLst/>
              <a:ahLst/>
              <a:cxnLst/>
              <a:rect l="l" t="t" r="r" b="b"/>
              <a:pathLst>
                <a:path w="20658" h="7719" extrusionOk="0">
                  <a:moveTo>
                    <a:pt x="20503" y="1"/>
                  </a:moveTo>
                  <a:cubicBezTo>
                    <a:pt x="20496" y="1"/>
                    <a:pt x="20489" y="1"/>
                    <a:pt x="20482" y="2"/>
                  </a:cubicBezTo>
                  <a:lnTo>
                    <a:pt x="8407" y="1680"/>
                  </a:lnTo>
                  <a:cubicBezTo>
                    <a:pt x="8247" y="1684"/>
                    <a:pt x="6227" y="1731"/>
                    <a:pt x="4234" y="2430"/>
                  </a:cubicBezTo>
                  <a:cubicBezTo>
                    <a:pt x="1463" y="3403"/>
                    <a:pt x="0" y="5182"/>
                    <a:pt x="0" y="7572"/>
                  </a:cubicBezTo>
                  <a:cubicBezTo>
                    <a:pt x="0" y="7654"/>
                    <a:pt x="65" y="7719"/>
                    <a:pt x="147" y="7719"/>
                  </a:cubicBezTo>
                  <a:cubicBezTo>
                    <a:pt x="228" y="7719"/>
                    <a:pt x="293" y="7654"/>
                    <a:pt x="293" y="7572"/>
                  </a:cubicBezTo>
                  <a:cubicBezTo>
                    <a:pt x="293" y="2102"/>
                    <a:pt x="8338" y="1972"/>
                    <a:pt x="8420" y="1972"/>
                  </a:cubicBezTo>
                  <a:lnTo>
                    <a:pt x="20522" y="293"/>
                  </a:lnTo>
                  <a:cubicBezTo>
                    <a:pt x="20602" y="281"/>
                    <a:pt x="20657" y="207"/>
                    <a:pt x="20646" y="127"/>
                  </a:cubicBezTo>
                  <a:cubicBezTo>
                    <a:pt x="20637" y="54"/>
                    <a:pt x="20574" y="1"/>
                    <a:pt x="205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612" name="Google Shape;1612;p36"/>
            <p:cNvSpPr/>
            <p:nvPr/>
          </p:nvSpPr>
          <p:spPr>
            <a:xfrm>
              <a:off x="6197075" y="3683100"/>
              <a:ext cx="284475" cy="180400"/>
            </a:xfrm>
            <a:custGeom>
              <a:avLst/>
              <a:gdLst/>
              <a:ahLst/>
              <a:cxnLst/>
              <a:rect l="l" t="t" r="r" b="b"/>
              <a:pathLst>
                <a:path w="11379" h="7216" extrusionOk="0">
                  <a:moveTo>
                    <a:pt x="11215" y="0"/>
                  </a:moveTo>
                  <a:cubicBezTo>
                    <a:pt x="11203" y="0"/>
                    <a:pt x="11191" y="2"/>
                    <a:pt x="11179" y="5"/>
                  </a:cubicBezTo>
                  <a:cubicBezTo>
                    <a:pt x="9182" y="531"/>
                    <a:pt x="8118" y="1686"/>
                    <a:pt x="7753" y="2160"/>
                  </a:cubicBezTo>
                  <a:cubicBezTo>
                    <a:pt x="7675" y="2260"/>
                    <a:pt x="7578" y="2348"/>
                    <a:pt x="7468" y="2414"/>
                  </a:cubicBezTo>
                  <a:lnTo>
                    <a:pt x="126" y="6944"/>
                  </a:lnTo>
                  <a:cubicBezTo>
                    <a:pt x="0" y="7022"/>
                    <a:pt x="55" y="7216"/>
                    <a:pt x="204" y="7216"/>
                  </a:cubicBezTo>
                  <a:cubicBezTo>
                    <a:pt x="230" y="7216"/>
                    <a:pt x="257" y="7208"/>
                    <a:pt x="280" y="7195"/>
                  </a:cubicBezTo>
                  <a:lnTo>
                    <a:pt x="7622" y="2663"/>
                  </a:lnTo>
                  <a:cubicBezTo>
                    <a:pt x="7761" y="2578"/>
                    <a:pt x="7884" y="2467"/>
                    <a:pt x="7985" y="2338"/>
                  </a:cubicBezTo>
                  <a:cubicBezTo>
                    <a:pt x="8333" y="1890"/>
                    <a:pt x="9344" y="791"/>
                    <a:pt x="11253" y="288"/>
                  </a:cubicBezTo>
                  <a:cubicBezTo>
                    <a:pt x="11331" y="269"/>
                    <a:pt x="11379" y="187"/>
                    <a:pt x="11358" y="109"/>
                  </a:cubicBezTo>
                  <a:cubicBezTo>
                    <a:pt x="11340" y="43"/>
                    <a:pt x="11280" y="0"/>
                    <a:pt x="1121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613" name="Google Shape;1613;p36"/>
            <p:cNvSpPr/>
            <p:nvPr/>
          </p:nvSpPr>
          <p:spPr>
            <a:xfrm>
              <a:off x="6004400" y="2822250"/>
              <a:ext cx="418150" cy="172550"/>
            </a:xfrm>
            <a:custGeom>
              <a:avLst/>
              <a:gdLst/>
              <a:ahLst/>
              <a:cxnLst/>
              <a:rect l="l" t="t" r="r" b="b"/>
              <a:pathLst>
                <a:path w="16726" h="6902" extrusionOk="0">
                  <a:moveTo>
                    <a:pt x="7859" y="0"/>
                  </a:moveTo>
                  <a:cubicBezTo>
                    <a:pt x="7859" y="0"/>
                    <a:pt x="7305" y="3306"/>
                    <a:pt x="4340" y="3306"/>
                  </a:cubicBezTo>
                  <a:cubicBezTo>
                    <a:pt x="3250" y="3306"/>
                    <a:pt x="1834" y="2859"/>
                    <a:pt x="0" y="1636"/>
                  </a:cubicBezTo>
                  <a:lnTo>
                    <a:pt x="0" y="1636"/>
                  </a:lnTo>
                  <a:cubicBezTo>
                    <a:pt x="0" y="1637"/>
                    <a:pt x="1158" y="5997"/>
                    <a:pt x="7008" y="6767"/>
                  </a:cubicBezTo>
                  <a:cubicBezTo>
                    <a:pt x="7698" y="6857"/>
                    <a:pt x="8350" y="6902"/>
                    <a:pt x="8965" y="6902"/>
                  </a:cubicBezTo>
                  <a:cubicBezTo>
                    <a:pt x="13569" y="6902"/>
                    <a:pt x="16100" y="4421"/>
                    <a:pt x="16726" y="348"/>
                  </a:cubicBezTo>
                  <a:lnTo>
                    <a:pt x="16726" y="348"/>
                  </a:lnTo>
                  <a:cubicBezTo>
                    <a:pt x="16725" y="348"/>
                    <a:pt x="14967" y="2806"/>
                    <a:pt x="12554" y="2806"/>
                  </a:cubicBezTo>
                  <a:cubicBezTo>
                    <a:pt x="12520" y="2806"/>
                    <a:pt x="12485" y="2806"/>
                    <a:pt x="12450" y="2805"/>
                  </a:cubicBezTo>
                  <a:cubicBezTo>
                    <a:pt x="9982" y="2733"/>
                    <a:pt x="9414" y="200"/>
                    <a:pt x="9414" y="200"/>
                  </a:cubicBezTo>
                  <a:lnTo>
                    <a:pt x="785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sp>
        <p:nvSpPr>
          <p:cNvPr id="1614" name="Google Shape;1614;p36"/>
          <p:cNvSpPr/>
          <p:nvPr/>
        </p:nvSpPr>
        <p:spPr>
          <a:xfrm rot="3495746">
            <a:off x="-1118844" y="2169116"/>
            <a:ext cx="2235358" cy="1376013"/>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2"/>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Tree>
  </p:cSld>
  <p:clrMapOvr>
    <a:masterClrMapping/>
  </p:clrMapOvr>
  <p:transition spd="slow">
    <p:checke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EEDD8"/>
        </a:solidFill>
        <a:effectLst/>
      </p:bgPr>
    </p:bg>
    <p:spTree>
      <p:nvGrpSpPr>
        <p:cNvPr id="1" name="Shape 1618"/>
        <p:cNvGrpSpPr/>
        <p:nvPr/>
      </p:nvGrpSpPr>
      <p:grpSpPr>
        <a:xfrm>
          <a:off x="0" y="0"/>
          <a:ext cx="0" cy="0"/>
          <a:chOff x="0" y="0"/>
          <a:chExt cx="0" cy="0"/>
        </a:xfrm>
      </p:grpSpPr>
      <p:sp>
        <p:nvSpPr>
          <p:cNvPr id="1619" name="Google Shape;1619;p37"/>
          <p:cNvSpPr txBox="1"/>
          <p:nvPr/>
        </p:nvSpPr>
        <p:spPr>
          <a:xfrm>
            <a:off x="1241276" y="6810986"/>
            <a:ext cx="8344199" cy="694788"/>
          </a:xfrm>
          <a:prstGeom prst="rect">
            <a:avLst/>
          </a:prstGeom>
          <a:noFill/>
          <a:ln>
            <a:noFill/>
          </a:ln>
        </p:spPr>
        <p:txBody>
          <a:bodyPr spcFirstLastPara="1" wrap="square" lIns="121225" tIns="121225" rIns="121225" bIns="121225" anchor="t" anchorCtr="0">
            <a:noAutofit/>
          </a:bodyPr>
          <a:lstStyle/>
          <a:p>
            <a:pPr marL="0" marR="0" lvl="0" indent="0" algn="ctr" rtl="0">
              <a:lnSpc>
                <a:spcPct val="115000"/>
              </a:lnSpc>
              <a:spcBef>
                <a:spcPts val="0"/>
              </a:spcBef>
              <a:spcAft>
                <a:spcPts val="0"/>
              </a:spcAft>
              <a:buNone/>
            </a:pPr>
            <a:endParaRPr sz="1300" b="0" i="0" u="sng" strike="noStrike" cap="none">
              <a:solidFill>
                <a:srgbClr val="869FB2"/>
              </a:solidFill>
              <a:latin typeface="Arial"/>
              <a:ea typeface="Arial"/>
              <a:cs typeface="Arial"/>
              <a:sym typeface="Arial"/>
            </a:endParaRPr>
          </a:p>
        </p:txBody>
      </p:sp>
      <p:sp>
        <p:nvSpPr>
          <p:cNvPr id="1620" name="Google Shape;1620;p37"/>
          <p:cNvSpPr/>
          <p:nvPr/>
        </p:nvSpPr>
        <p:spPr>
          <a:xfrm>
            <a:off x="3214175" y="677875"/>
            <a:ext cx="1776300" cy="1916100"/>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121250" tIns="60625" rIns="121250" bIns="60625"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621" name="Google Shape;1621;p37"/>
          <p:cNvSpPr txBox="1"/>
          <p:nvPr/>
        </p:nvSpPr>
        <p:spPr>
          <a:xfrm>
            <a:off x="3213875" y="759250"/>
            <a:ext cx="1776300" cy="2015700"/>
          </a:xfrm>
          <a:prstGeom prst="rect">
            <a:avLst/>
          </a:prstGeom>
          <a:noFill/>
          <a:ln>
            <a:noFill/>
          </a:ln>
        </p:spPr>
        <p:txBody>
          <a:bodyPr spcFirstLastPara="1" wrap="square" lIns="121250" tIns="60625" rIns="121250" bIns="60625" anchor="t" anchorCtr="0">
            <a:spAutoFit/>
          </a:bodyPr>
          <a:lstStyle/>
          <a:p>
            <a:pPr marL="0" marR="0" lvl="0" indent="0" algn="l" rtl="0">
              <a:lnSpc>
                <a:spcPct val="100000"/>
              </a:lnSpc>
              <a:spcBef>
                <a:spcPts val="0"/>
              </a:spcBef>
              <a:spcAft>
                <a:spcPts val="0"/>
              </a:spcAft>
              <a:buNone/>
            </a:pPr>
            <a:r>
              <a:rPr lang="en-GB" sz="1100" b="1">
                <a:solidFill>
                  <a:srgbClr val="FF0000"/>
                </a:solidFill>
              </a:rPr>
              <a:t>DOCTOR</a:t>
            </a:r>
            <a:endParaRPr sz="1300"/>
          </a:p>
          <a:p>
            <a:pPr marL="0" marR="0" lvl="0" indent="0" algn="l" rtl="0">
              <a:lnSpc>
                <a:spcPct val="100000"/>
              </a:lnSpc>
              <a:spcBef>
                <a:spcPts val="0"/>
              </a:spcBef>
              <a:spcAft>
                <a:spcPts val="0"/>
              </a:spcAft>
              <a:buNone/>
            </a:pPr>
            <a:r>
              <a:rPr lang="en-GB" sz="1100" b="0" i="0" u="none" strike="noStrike" cap="none">
                <a:solidFill>
                  <a:srgbClr val="000000"/>
                </a:solidFill>
                <a:latin typeface="Arial"/>
                <a:ea typeface="Arial"/>
                <a:cs typeface="Arial"/>
                <a:sym typeface="Arial"/>
              </a:rPr>
              <a:t>#nr_insigna</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100" b="0" i="0" u="none" strike="noStrike" cap="none">
                <a:solidFill>
                  <a:srgbClr val="000000"/>
                </a:solidFill>
                <a:latin typeface="Arial"/>
                <a:ea typeface="Arial"/>
                <a:cs typeface="Arial"/>
                <a:sym typeface="Arial"/>
              </a:rPr>
              <a:t>*nume</a:t>
            </a:r>
            <a:endParaRPr sz="1300"/>
          </a:p>
          <a:p>
            <a:pPr marL="0" marR="0" lvl="0" indent="0" algn="l" rtl="0">
              <a:lnSpc>
                <a:spcPct val="100000"/>
              </a:lnSpc>
              <a:spcBef>
                <a:spcPts val="0"/>
              </a:spcBef>
              <a:spcAft>
                <a:spcPts val="0"/>
              </a:spcAft>
              <a:buNone/>
            </a:pPr>
            <a:r>
              <a:rPr lang="en-GB" sz="1100" b="0" i="0" u="none" strike="noStrike" cap="none">
                <a:solidFill>
                  <a:srgbClr val="000000"/>
                </a:solidFill>
                <a:latin typeface="Arial"/>
                <a:ea typeface="Arial"/>
                <a:cs typeface="Arial"/>
                <a:sym typeface="Arial"/>
              </a:rPr>
              <a:t>*prenume</a:t>
            </a:r>
            <a:endParaRPr sz="1300"/>
          </a:p>
          <a:p>
            <a:pPr marL="0" marR="0" lvl="0" indent="0" algn="l" rtl="0">
              <a:lnSpc>
                <a:spcPct val="100000"/>
              </a:lnSpc>
              <a:spcBef>
                <a:spcPts val="0"/>
              </a:spcBef>
              <a:spcAft>
                <a:spcPts val="0"/>
              </a:spcAft>
              <a:buNone/>
            </a:pPr>
            <a:r>
              <a:rPr lang="en-GB" sz="1100" b="0" i="0" u="none" strike="noStrike" cap="none">
                <a:solidFill>
                  <a:srgbClr val="000000"/>
                </a:solidFill>
                <a:latin typeface="Arial"/>
                <a:ea typeface="Arial"/>
                <a:cs typeface="Arial"/>
                <a:sym typeface="Arial"/>
              </a:rPr>
              <a:t>*domeniu_specializare</a:t>
            </a:r>
            <a:endParaRPr sz="1300"/>
          </a:p>
          <a:p>
            <a:pPr marL="0" marR="0" lvl="0" indent="0" algn="l" rtl="0">
              <a:lnSpc>
                <a:spcPct val="100000"/>
              </a:lnSpc>
              <a:spcBef>
                <a:spcPts val="0"/>
              </a:spcBef>
              <a:spcAft>
                <a:spcPts val="0"/>
              </a:spcAft>
              <a:buNone/>
            </a:pPr>
            <a:r>
              <a:rPr lang="en-GB" sz="1100" b="0" i="0" u="none" strike="noStrike" cap="none">
                <a:solidFill>
                  <a:srgbClr val="000000"/>
                </a:solidFill>
                <a:latin typeface="Arial"/>
                <a:ea typeface="Arial"/>
                <a:cs typeface="Arial"/>
                <a:sym typeface="Arial"/>
              </a:rPr>
              <a:t>*data_obt_specialitate</a:t>
            </a:r>
            <a:endParaRPr sz="1300"/>
          </a:p>
          <a:p>
            <a:pPr marL="0" marR="0" lvl="0" indent="0" algn="l" rtl="0">
              <a:lnSpc>
                <a:spcPct val="100000"/>
              </a:lnSpc>
              <a:spcBef>
                <a:spcPts val="0"/>
              </a:spcBef>
              <a:spcAft>
                <a:spcPts val="0"/>
              </a:spcAft>
              <a:buNone/>
            </a:pPr>
            <a:r>
              <a:rPr lang="en-GB" sz="1100" b="0" i="0" u="none" strike="noStrike" cap="none">
                <a:solidFill>
                  <a:srgbClr val="000000"/>
                </a:solidFill>
                <a:latin typeface="Arial"/>
                <a:ea typeface="Arial"/>
                <a:cs typeface="Arial"/>
                <a:sym typeface="Arial"/>
              </a:rPr>
              <a:t>*data_angajarii_clinica</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100" b="0" i="0" u="none" strike="noStrike" cap="none">
                <a:solidFill>
                  <a:srgbClr val="000000"/>
                </a:solidFill>
                <a:latin typeface="Arial"/>
                <a:ea typeface="Arial"/>
                <a:cs typeface="Arial"/>
                <a:sym typeface="Arial"/>
              </a:rPr>
              <a:t>*nr_telefon</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100" b="0" i="0" u="none" strike="noStrike" cap="none">
                <a:solidFill>
                  <a:srgbClr val="000000"/>
                </a:solidFill>
                <a:latin typeface="Arial"/>
                <a:ea typeface="Arial"/>
                <a:cs typeface="Arial"/>
                <a:sym typeface="Arial"/>
              </a:rPr>
              <a:t>*salariu</a:t>
            </a:r>
            <a:endParaRPr sz="1100" b="0" i="0" u="none" strike="noStrike" cap="none">
              <a:solidFill>
                <a:srgbClr val="000000"/>
              </a:solidFill>
              <a:latin typeface="Arial"/>
              <a:ea typeface="Arial"/>
              <a:cs typeface="Arial"/>
              <a:sym typeface="Arial"/>
            </a:endParaRPr>
          </a:p>
          <a:p>
            <a:pPr marL="0" marR="0" lvl="0" indent="-69850" algn="l" rtl="0">
              <a:lnSpc>
                <a:spcPct val="100000"/>
              </a:lnSpc>
              <a:spcBef>
                <a:spcPts val="0"/>
              </a:spcBef>
              <a:spcAft>
                <a:spcPts val="0"/>
              </a:spcAft>
              <a:buClr>
                <a:srgbClr val="000000"/>
              </a:buClr>
              <a:buSzPts val="1100"/>
              <a:buFont typeface="Courier New"/>
              <a:buChar char="o"/>
            </a:pPr>
            <a:r>
              <a:rPr lang="en-GB" sz="1100" b="0" i="0" u="none" strike="noStrike" cap="none">
                <a:solidFill>
                  <a:srgbClr val="000000"/>
                </a:solidFill>
                <a:latin typeface="Arial"/>
                <a:ea typeface="Arial"/>
                <a:cs typeface="Arial"/>
                <a:sym typeface="Arial"/>
              </a:rPr>
              <a:t>prima</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p:txBody>
      </p:sp>
      <p:sp>
        <p:nvSpPr>
          <p:cNvPr id="1622" name="Google Shape;1622;p37"/>
          <p:cNvSpPr/>
          <p:nvPr/>
        </p:nvSpPr>
        <p:spPr>
          <a:xfrm>
            <a:off x="84547" y="112751"/>
            <a:ext cx="1776276" cy="2706707"/>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121250" tIns="60625" rIns="121250" bIns="60625"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3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3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623" name="Google Shape;1623;p37"/>
          <p:cNvSpPr txBox="1"/>
          <p:nvPr/>
        </p:nvSpPr>
        <p:spPr>
          <a:xfrm>
            <a:off x="143950" y="427490"/>
            <a:ext cx="1776300" cy="2077200"/>
          </a:xfrm>
          <a:prstGeom prst="rect">
            <a:avLst/>
          </a:prstGeom>
          <a:noFill/>
          <a:ln>
            <a:noFill/>
          </a:ln>
        </p:spPr>
        <p:txBody>
          <a:bodyPr spcFirstLastPara="1" wrap="square" lIns="121250" tIns="60625" rIns="121250" bIns="60625" anchor="t" anchorCtr="0">
            <a:spAutoFit/>
          </a:bodyPr>
          <a:lstStyle/>
          <a:p>
            <a:pPr marL="0" marR="0" lvl="0" indent="0" algn="l" rtl="0">
              <a:lnSpc>
                <a:spcPct val="100000"/>
              </a:lnSpc>
              <a:spcBef>
                <a:spcPts val="0"/>
              </a:spcBef>
              <a:spcAft>
                <a:spcPts val="0"/>
              </a:spcAft>
              <a:buNone/>
            </a:pPr>
            <a:r>
              <a:rPr lang="en-GB" sz="1200" b="1" i="0" u="none" strike="noStrike" cap="none">
                <a:solidFill>
                  <a:srgbClr val="FF0000"/>
                </a:solidFill>
                <a:latin typeface="Arial"/>
                <a:ea typeface="Arial"/>
                <a:cs typeface="Arial"/>
                <a:sym typeface="Arial"/>
              </a:rPr>
              <a:t>    </a:t>
            </a:r>
            <a:r>
              <a:rPr lang="en-GB" sz="1200" b="1">
                <a:solidFill>
                  <a:srgbClr val="FF0000"/>
                </a:solidFill>
              </a:rPr>
              <a:t>PACIENT</a:t>
            </a:r>
            <a:endParaRPr sz="1200" b="1"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#id_pacient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(#)CNP</a:t>
            </a:r>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*nume</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*prenume</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*data_reteta</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*anul_nasterii</a:t>
            </a:r>
            <a:endParaRPr/>
          </a:p>
          <a:p>
            <a:pPr marL="0" marR="0" lvl="0" indent="-76200" algn="l" rtl="0">
              <a:lnSpc>
                <a:spcPct val="100000"/>
              </a:lnSpc>
              <a:spcBef>
                <a:spcPts val="0"/>
              </a:spcBef>
              <a:spcAft>
                <a:spcPts val="0"/>
              </a:spcAft>
              <a:buClr>
                <a:srgbClr val="000000"/>
              </a:buClr>
              <a:buSzPts val="1200"/>
              <a:buFont typeface="Courier New"/>
              <a:buChar char="o"/>
            </a:pPr>
            <a:r>
              <a:rPr lang="en-GB" sz="1200" b="0" i="0" u="none" strike="noStrike" cap="none">
                <a:solidFill>
                  <a:srgbClr val="000000"/>
                </a:solidFill>
                <a:latin typeface="Arial"/>
                <a:ea typeface="Arial"/>
                <a:cs typeface="Arial"/>
                <a:sym typeface="Arial"/>
              </a:rPr>
              <a:t>adresa</a:t>
            </a:r>
            <a:endParaRPr/>
          </a:p>
          <a:p>
            <a:pPr marL="0" marR="0" lvl="0" indent="-76200" algn="l" rtl="0">
              <a:lnSpc>
                <a:spcPct val="100000"/>
              </a:lnSpc>
              <a:spcBef>
                <a:spcPts val="0"/>
              </a:spcBef>
              <a:spcAft>
                <a:spcPts val="0"/>
              </a:spcAft>
              <a:buClr>
                <a:srgbClr val="000000"/>
              </a:buClr>
              <a:buSzPts val="1200"/>
              <a:buFont typeface="Courier New"/>
              <a:buChar char="o"/>
            </a:pPr>
            <a:r>
              <a:rPr lang="en-GB" sz="1200" b="0" i="0" u="none" strike="noStrike" cap="none">
                <a:solidFill>
                  <a:srgbClr val="000000"/>
                </a:solidFill>
                <a:latin typeface="Arial"/>
                <a:ea typeface="Arial"/>
                <a:cs typeface="Arial"/>
                <a:sym typeface="Arial"/>
              </a:rPr>
              <a:t>sexul</a:t>
            </a:r>
            <a:endParaRPr/>
          </a:p>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cxnSp>
        <p:nvCxnSpPr>
          <p:cNvPr id="1624" name="Google Shape;1624;p37"/>
          <p:cNvCxnSpPr>
            <a:stCxn id="1622" idx="0"/>
          </p:cNvCxnSpPr>
          <p:nvPr/>
        </p:nvCxnSpPr>
        <p:spPr>
          <a:xfrm rot="10800000">
            <a:off x="930385" y="112751"/>
            <a:ext cx="42300" cy="0"/>
          </a:xfrm>
          <a:prstGeom prst="straightConnector1">
            <a:avLst/>
          </a:prstGeom>
          <a:noFill/>
          <a:ln w="9525" cap="flat" cmpd="sng">
            <a:solidFill>
              <a:srgbClr val="FDA739"/>
            </a:solidFill>
            <a:prstDash val="solid"/>
            <a:round/>
            <a:headEnd type="none" w="sm" len="sm"/>
            <a:tailEnd type="none" w="sm" len="sm"/>
          </a:ln>
        </p:spPr>
      </p:cxnSp>
      <p:cxnSp>
        <p:nvCxnSpPr>
          <p:cNvPr id="1625" name="Google Shape;1625;p37"/>
          <p:cNvCxnSpPr/>
          <p:nvPr/>
        </p:nvCxnSpPr>
        <p:spPr>
          <a:xfrm rot="-5400000">
            <a:off x="3778922" y="2874896"/>
            <a:ext cx="564000" cy="1800"/>
          </a:xfrm>
          <a:prstGeom prst="bentConnector3">
            <a:avLst>
              <a:gd name="adj1" fmla="val 49991"/>
            </a:avLst>
          </a:prstGeom>
          <a:noFill/>
          <a:ln w="19050" cap="flat" cmpd="sng">
            <a:solidFill>
              <a:srgbClr val="EF8600"/>
            </a:solidFill>
            <a:prstDash val="lgDash"/>
            <a:round/>
            <a:headEnd type="none" w="sm" len="sm"/>
            <a:tailEnd type="none" w="sm" len="sm"/>
          </a:ln>
        </p:spPr>
      </p:cxnSp>
      <p:sp>
        <p:nvSpPr>
          <p:cNvPr id="1626" name="Google Shape;1626;p37"/>
          <p:cNvSpPr/>
          <p:nvPr/>
        </p:nvSpPr>
        <p:spPr>
          <a:xfrm>
            <a:off x="3637099" y="5751723"/>
            <a:ext cx="1099599" cy="1556346"/>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121250" tIns="60625" rIns="121250" bIns="60625"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627" name="Google Shape;1627;p37"/>
          <p:cNvSpPr/>
          <p:nvPr/>
        </p:nvSpPr>
        <p:spPr>
          <a:xfrm>
            <a:off x="3129592" y="3496134"/>
            <a:ext cx="2114614" cy="1466133"/>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121250" tIns="60625" rIns="121250" bIns="60625"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cxnSp>
        <p:nvCxnSpPr>
          <p:cNvPr id="1628" name="Google Shape;1628;p37"/>
          <p:cNvCxnSpPr/>
          <p:nvPr/>
        </p:nvCxnSpPr>
        <p:spPr>
          <a:xfrm rot="-5400000">
            <a:off x="3834463" y="3270575"/>
            <a:ext cx="451118" cy="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sp>
        <p:nvSpPr>
          <p:cNvPr id="1629" name="Google Shape;1629;p37"/>
          <p:cNvSpPr txBox="1"/>
          <p:nvPr/>
        </p:nvSpPr>
        <p:spPr>
          <a:xfrm>
            <a:off x="2875751" y="3577530"/>
            <a:ext cx="2453100" cy="2092800"/>
          </a:xfrm>
          <a:prstGeom prst="rect">
            <a:avLst/>
          </a:prstGeom>
          <a:noFill/>
          <a:ln>
            <a:noFill/>
          </a:ln>
        </p:spPr>
        <p:txBody>
          <a:bodyPr spcFirstLastPara="1" wrap="square" lIns="121250" tIns="60625" rIns="121250" bIns="60625" anchor="t" anchorCtr="0">
            <a:spAutoFit/>
          </a:bodyPr>
          <a:lstStyle/>
          <a:p>
            <a:pPr marL="0" marR="0" lvl="0" indent="0" algn="ctr" rtl="0">
              <a:lnSpc>
                <a:spcPct val="100000"/>
              </a:lnSpc>
              <a:spcBef>
                <a:spcPts val="0"/>
              </a:spcBef>
              <a:spcAft>
                <a:spcPts val="0"/>
              </a:spcAft>
              <a:buNone/>
            </a:pPr>
            <a:r>
              <a:rPr lang="en-GB" sz="1100" b="1">
                <a:solidFill>
                  <a:srgbClr val="FF0000"/>
                </a:solidFill>
              </a:rPr>
              <a:t>ASISTENT MEDICAL</a:t>
            </a:r>
            <a:endParaRPr sz="1300"/>
          </a:p>
          <a:p>
            <a:pPr marL="0" marR="0" lvl="0" indent="0" algn="ctr" rtl="0">
              <a:lnSpc>
                <a:spcPct val="100000"/>
              </a:lnSpc>
              <a:spcBef>
                <a:spcPts val="0"/>
              </a:spcBef>
              <a:spcAft>
                <a:spcPts val="0"/>
              </a:spcAft>
              <a:buNone/>
            </a:pPr>
            <a:r>
              <a:rPr lang="en-GB" sz="1100" b="0" i="0" u="none" strike="noStrike" cap="none">
                <a:solidFill>
                  <a:schemeClr val="dk1"/>
                </a:solidFill>
                <a:latin typeface="Arial"/>
                <a:ea typeface="Arial"/>
                <a:cs typeface="Arial"/>
                <a:sym typeface="Arial"/>
              </a:rPr>
              <a:t>#nr_insigna</a:t>
            </a:r>
            <a:endParaRPr sz="11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GB" sz="1100" b="0" i="0" u="none" strike="noStrike" cap="none">
                <a:solidFill>
                  <a:schemeClr val="dk1"/>
                </a:solidFill>
                <a:latin typeface="Arial"/>
                <a:ea typeface="Arial"/>
                <a:cs typeface="Arial"/>
                <a:sym typeface="Arial"/>
              </a:rPr>
              <a:t>*nume</a:t>
            </a:r>
            <a:endParaRPr sz="11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GB" sz="1100" b="0" i="0" u="none" strike="noStrike" cap="none">
                <a:solidFill>
                  <a:schemeClr val="dk1"/>
                </a:solidFill>
                <a:latin typeface="Arial"/>
                <a:ea typeface="Arial"/>
                <a:cs typeface="Arial"/>
                <a:sym typeface="Arial"/>
              </a:rPr>
              <a:t>*prenume</a:t>
            </a:r>
            <a:endParaRPr sz="11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GB" sz="1100" b="0" i="0" u="none" strike="noStrike" cap="none">
                <a:solidFill>
                  <a:schemeClr val="dk1"/>
                </a:solidFill>
                <a:latin typeface="Arial"/>
                <a:ea typeface="Arial"/>
                <a:cs typeface="Arial"/>
                <a:sym typeface="Arial"/>
              </a:rPr>
              <a:t>*nr_telefon</a:t>
            </a:r>
            <a:endParaRPr sz="11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GB" sz="1100" b="0" i="0" u="none" strike="noStrike" cap="none">
                <a:solidFill>
                  <a:schemeClr val="dk1"/>
                </a:solidFill>
                <a:latin typeface="Arial"/>
                <a:ea typeface="Arial"/>
                <a:cs typeface="Arial"/>
                <a:sym typeface="Arial"/>
              </a:rPr>
              <a:t>*salariu</a:t>
            </a:r>
            <a:endParaRPr sz="1100" b="0" i="0" u="none" strike="noStrike" cap="none">
              <a:solidFill>
                <a:schemeClr val="dk1"/>
              </a:solidFill>
              <a:latin typeface="Arial"/>
              <a:ea typeface="Arial"/>
              <a:cs typeface="Arial"/>
              <a:sym typeface="Arial"/>
            </a:endParaRPr>
          </a:p>
          <a:p>
            <a:pPr marL="0" marR="0" lvl="0" indent="-69850" algn="ctr" rtl="0">
              <a:lnSpc>
                <a:spcPct val="100000"/>
              </a:lnSpc>
              <a:spcBef>
                <a:spcPts val="0"/>
              </a:spcBef>
              <a:spcAft>
                <a:spcPts val="0"/>
              </a:spcAft>
              <a:buClr>
                <a:srgbClr val="000000"/>
              </a:buClr>
              <a:buSzPts val="1100"/>
              <a:buFont typeface="Courier New"/>
              <a:buChar char="o"/>
            </a:pPr>
            <a:r>
              <a:rPr lang="en-GB" sz="1100" b="0" i="0" u="none" strike="noStrike" cap="none">
                <a:solidFill>
                  <a:schemeClr val="dk1"/>
                </a:solidFill>
                <a:latin typeface="Arial"/>
                <a:ea typeface="Arial"/>
                <a:cs typeface="Arial"/>
                <a:sym typeface="Arial"/>
              </a:rPr>
              <a:t>prima</a:t>
            </a:r>
            <a:endParaRPr sz="1300"/>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cxnSp>
        <p:nvCxnSpPr>
          <p:cNvPr id="1630" name="Google Shape;1630;p37"/>
          <p:cNvCxnSpPr/>
          <p:nvPr/>
        </p:nvCxnSpPr>
        <p:spPr>
          <a:xfrm>
            <a:off x="3806268" y="2706678"/>
            <a:ext cx="507507" cy="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47"/>
              </a:srgbClr>
            </a:outerShdw>
          </a:effectLst>
        </p:spPr>
      </p:cxnSp>
      <p:cxnSp>
        <p:nvCxnSpPr>
          <p:cNvPr id="1631" name="Google Shape;1631;p37"/>
          <p:cNvCxnSpPr/>
          <p:nvPr/>
        </p:nvCxnSpPr>
        <p:spPr>
          <a:xfrm flipH="1">
            <a:off x="3806268" y="3270575"/>
            <a:ext cx="253754" cy="225559"/>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632" name="Google Shape;1632;p37"/>
          <p:cNvCxnSpPr/>
          <p:nvPr/>
        </p:nvCxnSpPr>
        <p:spPr>
          <a:xfrm>
            <a:off x="4060022" y="3270575"/>
            <a:ext cx="253754" cy="225559"/>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sp>
        <p:nvSpPr>
          <p:cNvPr id="1633" name="Google Shape;1633;p37"/>
          <p:cNvSpPr txBox="1"/>
          <p:nvPr/>
        </p:nvSpPr>
        <p:spPr>
          <a:xfrm>
            <a:off x="3637099" y="5751723"/>
            <a:ext cx="1607100" cy="538200"/>
          </a:xfrm>
          <a:prstGeom prst="rect">
            <a:avLst/>
          </a:prstGeom>
          <a:noFill/>
          <a:ln>
            <a:noFill/>
          </a:ln>
        </p:spPr>
        <p:txBody>
          <a:bodyPr spcFirstLastPara="1" wrap="square" lIns="121250" tIns="60625" rIns="121250" bIns="60625" anchor="t" anchorCtr="0">
            <a:spAutoFit/>
          </a:bodyPr>
          <a:lstStyle/>
          <a:p>
            <a:pPr marL="0" marR="0" lvl="0" indent="0" algn="l" rtl="0">
              <a:lnSpc>
                <a:spcPct val="100000"/>
              </a:lnSpc>
              <a:spcBef>
                <a:spcPts val="0"/>
              </a:spcBef>
              <a:spcAft>
                <a:spcPts val="0"/>
              </a:spcAft>
              <a:buNone/>
            </a:pPr>
            <a:r>
              <a:rPr lang="en-GB" sz="1200">
                <a:solidFill>
                  <a:srgbClr val="FF0000"/>
                </a:solidFill>
              </a:rPr>
              <a:t>INFIRMIER</a:t>
            </a:r>
            <a:endParaRPr sz="1200" b="0"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endParaRPr sz="1500" b="0" i="0" u="none" strike="noStrike" cap="none">
              <a:solidFill>
                <a:schemeClr val="dk1"/>
              </a:solidFill>
              <a:latin typeface="Arial"/>
              <a:ea typeface="Arial"/>
              <a:cs typeface="Arial"/>
              <a:sym typeface="Arial"/>
            </a:endParaRPr>
          </a:p>
        </p:txBody>
      </p:sp>
      <p:sp>
        <p:nvSpPr>
          <p:cNvPr id="1634" name="Google Shape;1634;p37"/>
          <p:cNvSpPr txBox="1"/>
          <p:nvPr/>
        </p:nvSpPr>
        <p:spPr>
          <a:xfrm>
            <a:off x="3552514" y="6090061"/>
            <a:ext cx="1437938" cy="1230438"/>
          </a:xfrm>
          <a:prstGeom prst="rect">
            <a:avLst/>
          </a:prstGeom>
          <a:noFill/>
          <a:ln>
            <a:noFill/>
          </a:ln>
        </p:spPr>
        <p:txBody>
          <a:bodyPr spcFirstLastPara="1" wrap="square" lIns="121250" tIns="60625" rIns="121250" bIns="60625" anchor="t" anchorCtr="0">
            <a:spAutoFit/>
          </a:bodyPr>
          <a:lstStyle/>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#nr_insigna</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*nume</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*prenume</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*salariu</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*nr_telefon</a:t>
            </a:r>
            <a:endParaRPr/>
          </a:p>
          <a:p>
            <a:pPr marL="0" marR="0" lvl="0" indent="0" algn="l" rtl="0">
              <a:lnSpc>
                <a:spcPct val="100000"/>
              </a:lnSpc>
              <a:spcBef>
                <a:spcPts val="0"/>
              </a:spcBef>
              <a:spcAft>
                <a:spcPts val="0"/>
              </a:spcAft>
              <a:buNone/>
            </a:pPr>
            <a:endParaRPr sz="1200" b="0" i="0" u="none" strike="noStrike" cap="none">
              <a:solidFill>
                <a:srgbClr val="000000"/>
              </a:solidFill>
              <a:latin typeface="Arial"/>
              <a:ea typeface="Arial"/>
              <a:cs typeface="Arial"/>
              <a:sym typeface="Arial"/>
            </a:endParaRPr>
          </a:p>
        </p:txBody>
      </p:sp>
      <p:cxnSp>
        <p:nvCxnSpPr>
          <p:cNvPr id="1635" name="Google Shape;1635;p37"/>
          <p:cNvCxnSpPr/>
          <p:nvPr/>
        </p:nvCxnSpPr>
        <p:spPr>
          <a:xfrm rot="5400000">
            <a:off x="3919986" y="5186967"/>
            <a:ext cx="451200" cy="1800"/>
          </a:xfrm>
          <a:prstGeom prst="bentConnector3">
            <a:avLst>
              <a:gd name="adj1" fmla="val 49991"/>
            </a:avLst>
          </a:prstGeom>
          <a:noFill/>
          <a:ln w="19050" cap="flat" cmpd="sng">
            <a:solidFill>
              <a:srgbClr val="EF8600"/>
            </a:solidFill>
            <a:prstDash val="lgDash"/>
            <a:round/>
            <a:headEnd type="none" w="sm" len="sm"/>
            <a:tailEnd type="none" w="sm" len="sm"/>
          </a:ln>
        </p:spPr>
      </p:cxnSp>
      <p:cxnSp>
        <p:nvCxnSpPr>
          <p:cNvPr id="1636" name="Google Shape;1636;p37"/>
          <p:cNvCxnSpPr/>
          <p:nvPr/>
        </p:nvCxnSpPr>
        <p:spPr>
          <a:xfrm rot="5400000">
            <a:off x="3975437" y="5582554"/>
            <a:ext cx="338338" cy="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637" name="Google Shape;1637;p37"/>
          <p:cNvCxnSpPr/>
          <p:nvPr/>
        </p:nvCxnSpPr>
        <p:spPr>
          <a:xfrm rot="5400000">
            <a:off x="3947242" y="5554359"/>
            <a:ext cx="225559" cy="169169"/>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638" name="Google Shape;1638;p37"/>
          <p:cNvCxnSpPr/>
          <p:nvPr/>
        </p:nvCxnSpPr>
        <p:spPr>
          <a:xfrm rot="-5400000" flipH="1">
            <a:off x="4116411" y="5554359"/>
            <a:ext cx="225559" cy="169169"/>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grpSp>
        <p:nvGrpSpPr>
          <p:cNvPr id="1639" name="Google Shape;1639;p37"/>
          <p:cNvGrpSpPr/>
          <p:nvPr/>
        </p:nvGrpSpPr>
        <p:grpSpPr>
          <a:xfrm>
            <a:off x="4736698" y="4285590"/>
            <a:ext cx="845846" cy="1015015"/>
            <a:chOff x="5500694" y="3286130"/>
            <a:chExt cx="714380" cy="642942"/>
          </a:xfrm>
        </p:grpSpPr>
        <p:cxnSp>
          <p:nvCxnSpPr>
            <p:cNvPr id="1640" name="Google Shape;1640;p37"/>
            <p:cNvCxnSpPr/>
            <p:nvPr/>
          </p:nvCxnSpPr>
          <p:spPr>
            <a:xfrm rot="-5400000" flipH="1">
              <a:off x="5464975" y="3750477"/>
              <a:ext cx="214314" cy="142876"/>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641" name="Google Shape;1641;p37"/>
            <p:cNvCxnSpPr/>
            <p:nvPr/>
          </p:nvCxnSpPr>
          <p:spPr>
            <a:xfrm>
              <a:off x="5715008" y="3929072"/>
              <a:ext cx="142876" cy="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642" name="Google Shape;1642;p37"/>
            <p:cNvCxnSpPr/>
            <p:nvPr/>
          </p:nvCxnSpPr>
          <p:spPr>
            <a:xfrm rot="10800000" flipH="1">
              <a:off x="5929322" y="3857634"/>
              <a:ext cx="142876" cy="71438"/>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643" name="Google Shape;1643;p37"/>
            <p:cNvCxnSpPr/>
            <p:nvPr/>
          </p:nvCxnSpPr>
          <p:spPr>
            <a:xfrm rot="-5400000">
              <a:off x="6143636" y="3714758"/>
              <a:ext cx="71438" cy="71438"/>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644" name="Google Shape;1644;p37"/>
            <p:cNvCxnSpPr/>
            <p:nvPr/>
          </p:nvCxnSpPr>
          <p:spPr>
            <a:xfrm rot="5400000">
              <a:off x="6143636" y="3571882"/>
              <a:ext cx="142876" cy="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645" name="Google Shape;1645;p37"/>
            <p:cNvCxnSpPr/>
            <p:nvPr/>
          </p:nvCxnSpPr>
          <p:spPr>
            <a:xfrm>
              <a:off x="5929322" y="3286130"/>
              <a:ext cx="142876" cy="71438"/>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grpSp>
      <p:cxnSp>
        <p:nvCxnSpPr>
          <p:cNvPr id="1646" name="Google Shape;1646;p37"/>
          <p:cNvCxnSpPr/>
          <p:nvPr/>
        </p:nvCxnSpPr>
        <p:spPr>
          <a:xfrm rot="-5400000" flipH="1">
            <a:off x="5399278" y="4412467"/>
            <a:ext cx="112779" cy="84585"/>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sp>
        <p:nvSpPr>
          <p:cNvPr id="1647" name="Google Shape;1647;p37"/>
          <p:cNvSpPr/>
          <p:nvPr/>
        </p:nvSpPr>
        <p:spPr>
          <a:xfrm>
            <a:off x="8128019" y="559569"/>
            <a:ext cx="2222515" cy="3090024"/>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121250" tIns="60625" rIns="121250" bIns="60625"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648" name="Google Shape;1648;p37"/>
          <p:cNvSpPr txBox="1"/>
          <p:nvPr/>
        </p:nvSpPr>
        <p:spPr>
          <a:xfrm>
            <a:off x="8199457" y="1202511"/>
            <a:ext cx="3383400" cy="1784700"/>
          </a:xfrm>
          <a:prstGeom prst="rect">
            <a:avLst/>
          </a:prstGeom>
          <a:noFill/>
          <a:ln>
            <a:noFill/>
          </a:ln>
        </p:spPr>
        <p:txBody>
          <a:bodyPr spcFirstLastPara="1" wrap="square" lIns="121250" tIns="60625" rIns="121250" bIns="60625" anchor="t" anchorCtr="0">
            <a:spAutoFit/>
          </a:bodyPr>
          <a:lstStyle/>
          <a:p>
            <a:pPr marL="0" marR="0" lvl="0" indent="0" algn="l" rtl="0">
              <a:lnSpc>
                <a:spcPct val="100000"/>
              </a:lnSpc>
              <a:spcBef>
                <a:spcPts val="0"/>
              </a:spcBef>
              <a:spcAft>
                <a:spcPts val="0"/>
              </a:spcAft>
              <a:buNone/>
            </a:pPr>
            <a:r>
              <a:rPr lang="en-GB" sz="1600" b="1">
                <a:solidFill>
                  <a:srgbClr val="FF0000"/>
                </a:solidFill>
              </a:rPr>
              <a:t>MEDICAMENT</a:t>
            </a:r>
            <a:endParaRPr sz="1600" b="1"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r>
              <a:rPr lang="en-GB" sz="1600" b="0" i="0" u="none" strike="noStrike" cap="none">
                <a:solidFill>
                  <a:srgbClr val="000000"/>
                </a:solidFill>
                <a:latin typeface="Arial"/>
                <a:ea typeface="Arial"/>
                <a:cs typeface="Arial"/>
                <a:sym typeface="Arial"/>
              </a:rPr>
              <a:t>#id_medicament</a:t>
            </a: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600" b="0" i="0" u="none" strike="noStrike" cap="none">
                <a:solidFill>
                  <a:srgbClr val="000000"/>
                </a:solidFill>
                <a:latin typeface="Arial"/>
                <a:ea typeface="Arial"/>
                <a:cs typeface="Arial"/>
                <a:sym typeface="Arial"/>
              </a:rPr>
              <a:t>*nume</a:t>
            </a: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600" b="0" i="0" u="none" strike="noStrike" cap="none">
                <a:solidFill>
                  <a:srgbClr val="000000"/>
                </a:solidFill>
                <a:latin typeface="Arial"/>
                <a:ea typeface="Arial"/>
                <a:cs typeface="Arial"/>
                <a:sym typeface="Arial"/>
              </a:rPr>
              <a:t>*gramaj</a:t>
            </a: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600" b="0" i="0" u="none" strike="noStrike" cap="none">
                <a:solidFill>
                  <a:srgbClr val="000000"/>
                </a:solidFill>
                <a:latin typeface="Arial"/>
                <a:ea typeface="Arial"/>
                <a:cs typeface="Arial"/>
                <a:sym typeface="Arial"/>
              </a:rPr>
              <a:t>*unitate_de_masura</a:t>
            </a:r>
            <a:endParaRPr sz="1600" b="0" i="0" u="none" strike="noStrike" cap="none">
              <a:solidFill>
                <a:srgbClr val="000000"/>
              </a:solidFill>
              <a:latin typeface="Arial"/>
              <a:ea typeface="Arial"/>
              <a:cs typeface="Arial"/>
              <a:sym typeface="Arial"/>
            </a:endParaRPr>
          </a:p>
          <a:p>
            <a:pPr marL="0" marR="0" lvl="0" indent="-101600" algn="l" rtl="0">
              <a:lnSpc>
                <a:spcPct val="100000"/>
              </a:lnSpc>
              <a:spcBef>
                <a:spcPts val="0"/>
              </a:spcBef>
              <a:spcAft>
                <a:spcPts val="0"/>
              </a:spcAft>
              <a:buClr>
                <a:srgbClr val="000000"/>
              </a:buClr>
              <a:buSzPts val="1600"/>
              <a:buFont typeface="Courier New"/>
              <a:buChar char="o"/>
            </a:pPr>
            <a:r>
              <a:rPr lang="en-GB" sz="1600" b="0" i="0" u="none" strike="noStrike" cap="none">
                <a:solidFill>
                  <a:srgbClr val="000000"/>
                </a:solidFill>
                <a:latin typeface="Arial"/>
                <a:ea typeface="Arial"/>
                <a:cs typeface="Arial"/>
                <a:sym typeface="Arial"/>
              </a:rPr>
              <a:t>concentratie</a:t>
            </a: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200" b="0" i="0" u="none" strike="noStrike" cap="none">
              <a:solidFill>
                <a:srgbClr val="000000"/>
              </a:solidFill>
              <a:latin typeface="Arial"/>
              <a:ea typeface="Arial"/>
              <a:cs typeface="Arial"/>
              <a:sym typeface="Arial"/>
            </a:endParaRPr>
          </a:p>
        </p:txBody>
      </p:sp>
      <p:grpSp>
        <p:nvGrpSpPr>
          <p:cNvPr id="1649" name="Google Shape;1649;p37"/>
          <p:cNvGrpSpPr/>
          <p:nvPr/>
        </p:nvGrpSpPr>
        <p:grpSpPr>
          <a:xfrm>
            <a:off x="6851313" y="4172811"/>
            <a:ext cx="1522423" cy="1240574"/>
            <a:chOff x="4786314" y="1285866"/>
            <a:chExt cx="1285800" cy="785818"/>
          </a:xfrm>
        </p:grpSpPr>
        <p:sp>
          <p:nvSpPr>
            <p:cNvPr id="1650" name="Google Shape;1650;p37"/>
            <p:cNvSpPr/>
            <p:nvPr/>
          </p:nvSpPr>
          <p:spPr>
            <a:xfrm>
              <a:off x="4786314" y="1285866"/>
              <a:ext cx="1143008" cy="785818"/>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651" name="Google Shape;1651;p37"/>
            <p:cNvSpPr txBox="1"/>
            <p:nvPr/>
          </p:nvSpPr>
          <p:spPr>
            <a:xfrm>
              <a:off x="4786314" y="1357304"/>
              <a:ext cx="1285800" cy="52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200" b="1">
                  <a:solidFill>
                    <a:srgbClr val="FF0000"/>
                  </a:solidFill>
                </a:rPr>
                <a:t>CABINET</a:t>
              </a:r>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#id_c</a:t>
              </a:r>
              <a:r>
                <a:rPr lang="en-GB" sz="1200"/>
                <a:t>abinet</a:t>
              </a:r>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*nume_c</a:t>
              </a:r>
              <a:r>
                <a:rPr lang="en-GB" sz="1200"/>
                <a:t>abinet</a:t>
              </a:r>
              <a:endParaRPr sz="1200"/>
            </a:p>
            <a:p>
              <a:pPr marL="0" marR="0" lvl="0" indent="0" algn="l" rtl="0">
                <a:lnSpc>
                  <a:spcPct val="100000"/>
                </a:lnSpc>
                <a:spcBef>
                  <a:spcPts val="0"/>
                </a:spcBef>
                <a:spcAft>
                  <a:spcPts val="0"/>
                </a:spcAft>
                <a:buNone/>
              </a:pPr>
              <a:r>
                <a:rPr lang="en-GB" sz="1200"/>
                <a:t>*adresa</a:t>
              </a:r>
              <a:endParaRPr sz="1200"/>
            </a:p>
          </p:txBody>
        </p:sp>
      </p:grpSp>
      <p:grpSp>
        <p:nvGrpSpPr>
          <p:cNvPr id="1652" name="Google Shape;1652;p37"/>
          <p:cNvGrpSpPr/>
          <p:nvPr/>
        </p:nvGrpSpPr>
        <p:grpSpPr>
          <a:xfrm>
            <a:off x="9219643" y="4511150"/>
            <a:ext cx="1606963" cy="2298494"/>
            <a:chOff x="4000496" y="2571750"/>
            <a:chExt cx="1357200" cy="1455938"/>
          </a:xfrm>
        </p:grpSpPr>
        <p:sp>
          <p:nvSpPr>
            <p:cNvPr id="1653" name="Google Shape;1653;p37"/>
            <p:cNvSpPr/>
            <p:nvPr/>
          </p:nvSpPr>
          <p:spPr>
            <a:xfrm>
              <a:off x="4000496" y="2571750"/>
              <a:ext cx="1071602" cy="1357322"/>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654" name="Google Shape;1654;p37"/>
            <p:cNvSpPr txBox="1"/>
            <p:nvPr/>
          </p:nvSpPr>
          <p:spPr>
            <a:xfrm>
              <a:off x="4000496" y="2643188"/>
              <a:ext cx="1357200" cy="1384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300" b="1">
                  <a:solidFill>
                    <a:srgbClr val="FF0000"/>
                  </a:solidFill>
                </a:rPr>
                <a:t>FURNIZOR</a:t>
              </a:r>
              <a:endParaRPr sz="1300" b="1"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#id_firma</a:t>
              </a:r>
              <a:endParaRPr/>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*nume</a:t>
              </a:r>
              <a:endParaRPr/>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#id_produs</a:t>
              </a:r>
              <a:endParaRPr/>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*nume_produs</a:t>
              </a:r>
              <a:endParaRPr/>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*cant_produs</a:t>
              </a:r>
              <a:endParaRPr/>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*nr_telefon</a:t>
              </a:r>
              <a:endParaRPr/>
            </a:p>
            <a:p>
              <a:pPr marL="0" marR="0" lvl="0" indent="-82550" algn="l" rtl="0">
                <a:lnSpc>
                  <a:spcPct val="100000"/>
                </a:lnSpc>
                <a:spcBef>
                  <a:spcPts val="0"/>
                </a:spcBef>
                <a:spcAft>
                  <a:spcPts val="0"/>
                </a:spcAft>
                <a:buClr>
                  <a:srgbClr val="000000"/>
                </a:buClr>
                <a:buSzPts val="1300"/>
                <a:buFont typeface="Courier New"/>
                <a:buChar char="o"/>
              </a:pPr>
              <a:r>
                <a:rPr lang="en-GB" sz="1300" b="0" i="0" u="none" strike="noStrike" cap="none">
                  <a:solidFill>
                    <a:srgbClr val="000000"/>
                  </a:solidFill>
                  <a:latin typeface="Arial"/>
                  <a:ea typeface="Arial"/>
                  <a:cs typeface="Arial"/>
                  <a:sym typeface="Arial"/>
                </a:rPr>
                <a:t>adresa_sediu</a:t>
              </a:r>
              <a:endParaRPr/>
            </a:p>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cxnSp>
        <p:nvCxnSpPr>
          <p:cNvPr id="1655" name="Google Shape;1655;p37"/>
          <p:cNvCxnSpPr/>
          <p:nvPr/>
        </p:nvCxnSpPr>
        <p:spPr>
          <a:xfrm rot="5400000">
            <a:off x="5978338" y="3327193"/>
            <a:ext cx="1916100" cy="900"/>
          </a:xfrm>
          <a:prstGeom prst="bentConnector3">
            <a:avLst>
              <a:gd name="adj1" fmla="val 49997"/>
            </a:avLst>
          </a:prstGeom>
          <a:noFill/>
          <a:ln w="19050" cap="flat" cmpd="sng">
            <a:solidFill>
              <a:srgbClr val="EF8600"/>
            </a:solidFill>
            <a:prstDash val="lgDash"/>
            <a:round/>
            <a:headEnd type="none" w="sm" len="sm"/>
            <a:tailEnd type="none" w="sm" len="sm"/>
          </a:ln>
        </p:spPr>
      </p:cxnSp>
      <p:cxnSp>
        <p:nvCxnSpPr>
          <p:cNvPr id="1656" name="Google Shape;1656;p37"/>
          <p:cNvCxnSpPr/>
          <p:nvPr/>
        </p:nvCxnSpPr>
        <p:spPr>
          <a:xfrm rot="10800000" flipH="1">
            <a:off x="7866328" y="2142781"/>
            <a:ext cx="338338" cy="225559"/>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657" name="Google Shape;1657;p37"/>
          <p:cNvCxnSpPr/>
          <p:nvPr/>
        </p:nvCxnSpPr>
        <p:spPr>
          <a:xfrm>
            <a:off x="7950912" y="2593899"/>
            <a:ext cx="84585" cy="0"/>
          </a:xfrm>
          <a:prstGeom prst="straightConnector1">
            <a:avLst/>
          </a:prstGeom>
          <a:noFill/>
          <a:ln w="9525" cap="flat" cmpd="sng">
            <a:solidFill>
              <a:srgbClr val="FDA739"/>
            </a:solidFill>
            <a:prstDash val="solid"/>
            <a:round/>
            <a:headEnd type="none" w="sm" len="sm"/>
            <a:tailEnd type="none" w="sm" len="sm"/>
          </a:ln>
        </p:spPr>
      </p:cxnSp>
      <p:cxnSp>
        <p:nvCxnSpPr>
          <p:cNvPr id="1658" name="Google Shape;1658;p37"/>
          <p:cNvCxnSpPr/>
          <p:nvPr/>
        </p:nvCxnSpPr>
        <p:spPr>
          <a:xfrm>
            <a:off x="7866328" y="2368340"/>
            <a:ext cx="338338" cy="225559"/>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659" name="Google Shape;1659;p37"/>
          <p:cNvCxnSpPr/>
          <p:nvPr/>
        </p:nvCxnSpPr>
        <p:spPr>
          <a:xfrm>
            <a:off x="3890853" y="5075046"/>
            <a:ext cx="507507" cy="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47"/>
              </a:srgbClr>
            </a:outerShdw>
          </a:effectLst>
        </p:spPr>
      </p:cxnSp>
      <p:cxnSp>
        <p:nvCxnSpPr>
          <p:cNvPr id="1660" name="Google Shape;1660;p37"/>
          <p:cNvCxnSpPr/>
          <p:nvPr/>
        </p:nvCxnSpPr>
        <p:spPr>
          <a:xfrm>
            <a:off x="8204666" y="5075046"/>
            <a:ext cx="422923" cy="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661" name="Google Shape;1661;p37"/>
          <p:cNvCxnSpPr/>
          <p:nvPr/>
        </p:nvCxnSpPr>
        <p:spPr>
          <a:xfrm>
            <a:off x="8627589" y="5075046"/>
            <a:ext cx="592200" cy="2400"/>
          </a:xfrm>
          <a:prstGeom prst="bentConnector3">
            <a:avLst>
              <a:gd name="adj1" fmla="val 49991"/>
            </a:avLst>
          </a:prstGeom>
          <a:noFill/>
          <a:ln w="19050" cap="flat" cmpd="sng">
            <a:solidFill>
              <a:srgbClr val="EF8600"/>
            </a:solidFill>
            <a:prstDash val="lgDash"/>
            <a:round/>
            <a:headEnd type="none" w="sm" len="sm"/>
            <a:tailEnd type="none" w="sm" len="sm"/>
          </a:ln>
        </p:spPr>
      </p:cxnSp>
      <p:grpSp>
        <p:nvGrpSpPr>
          <p:cNvPr id="1662" name="Google Shape;1662;p37"/>
          <p:cNvGrpSpPr/>
          <p:nvPr/>
        </p:nvGrpSpPr>
        <p:grpSpPr>
          <a:xfrm>
            <a:off x="1776238" y="1353300"/>
            <a:ext cx="1438112" cy="451159"/>
            <a:chOff x="1776238" y="1353300"/>
            <a:chExt cx="1438112" cy="451159"/>
          </a:xfrm>
        </p:grpSpPr>
        <p:cxnSp>
          <p:nvCxnSpPr>
            <p:cNvPr id="1663" name="Google Shape;1663;p37"/>
            <p:cNvCxnSpPr/>
            <p:nvPr/>
          </p:nvCxnSpPr>
          <p:spPr>
            <a:xfrm>
              <a:off x="1776238" y="1578884"/>
              <a:ext cx="676677" cy="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664" name="Google Shape;1664;p37"/>
            <p:cNvCxnSpPr/>
            <p:nvPr/>
          </p:nvCxnSpPr>
          <p:spPr>
            <a:xfrm>
              <a:off x="2452915" y="1578884"/>
              <a:ext cx="761400" cy="2400"/>
            </a:xfrm>
            <a:prstGeom prst="bentConnector3">
              <a:avLst>
                <a:gd name="adj1" fmla="val 49991"/>
              </a:avLst>
            </a:prstGeom>
            <a:noFill/>
            <a:ln w="19050" cap="flat" cmpd="sng">
              <a:solidFill>
                <a:srgbClr val="EF8600"/>
              </a:solidFill>
              <a:prstDash val="lgDashDot"/>
              <a:round/>
              <a:headEnd type="none" w="sm" len="sm"/>
              <a:tailEnd type="none" w="sm" len="sm"/>
            </a:ln>
          </p:spPr>
        </p:cxnSp>
        <p:cxnSp>
          <p:nvCxnSpPr>
            <p:cNvPr id="1665" name="Google Shape;1665;p37"/>
            <p:cNvCxnSpPr/>
            <p:nvPr/>
          </p:nvCxnSpPr>
          <p:spPr>
            <a:xfrm rot="-5400000" flipH="1">
              <a:off x="1832628" y="1381520"/>
              <a:ext cx="225559" cy="169169"/>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666" name="Google Shape;1666;p37"/>
            <p:cNvCxnSpPr/>
            <p:nvPr/>
          </p:nvCxnSpPr>
          <p:spPr>
            <a:xfrm rot="-5400000">
              <a:off x="1832628" y="1607079"/>
              <a:ext cx="225559" cy="169169"/>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667" name="Google Shape;1667;p37"/>
            <p:cNvCxnSpPr/>
            <p:nvPr/>
          </p:nvCxnSpPr>
          <p:spPr>
            <a:xfrm rot="10800000" flipH="1">
              <a:off x="2960550" y="1353300"/>
              <a:ext cx="253800" cy="2256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668" name="Google Shape;1668;p37"/>
            <p:cNvCxnSpPr/>
            <p:nvPr/>
          </p:nvCxnSpPr>
          <p:spPr>
            <a:xfrm>
              <a:off x="2960547" y="1578859"/>
              <a:ext cx="253800" cy="2256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grpSp>
      <p:sp>
        <p:nvSpPr>
          <p:cNvPr id="1669" name="Google Shape;1669;p37"/>
          <p:cNvSpPr/>
          <p:nvPr/>
        </p:nvSpPr>
        <p:spPr>
          <a:xfrm>
            <a:off x="5497960" y="112751"/>
            <a:ext cx="1353353" cy="1691692"/>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121250" tIns="60625" rIns="121250" bIns="60625"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Arial"/>
              <a:ea typeface="Arial"/>
              <a:cs typeface="Arial"/>
              <a:sym typeface="Arial"/>
            </a:endParaRPr>
          </a:p>
        </p:txBody>
      </p:sp>
      <p:cxnSp>
        <p:nvCxnSpPr>
          <p:cNvPr id="1670" name="Google Shape;1670;p37"/>
          <p:cNvCxnSpPr/>
          <p:nvPr/>
        </p:nvCxnSpPr>
        <p:spPr>
          <a:xfrm>
            <a:off x="6935898" y="2368340"/>
            <a:ext cx="507600" cy="2400"/>
          </a:xfrm>
          <a:prstGeom prst="bentConnector3">
            <a:avLst>
              <a:gd name="adj1" fmla="val 49991"/>
            </a:avLst>
          </a:prstGeom>
          <a:noFill/>
          <a:ln w="19050" cap="flat" cmpd="sng">
            <a:solidFill>
              <a:srgbClr val="EF8600"/>
            </a:solidFill>
            <a:prstDash val="lgDash"/>
            <a:round/>
            <a:headEnd type="none" w="sm" len="sm"/>
            <a:tailEnd type="none" w="sm" len="sm"/>
          </a:ln>
        </p:spPr>
      </p:cxnSp>
      <p:sp>
        <p:nvSpPr>
          <p:cNvPr id="1671" name="Google Shape;1671;p37"/>
          <p:cNvSpPr txBox="1"/>
          <p:nvPr/>
        </p:nvSpPr>
        <p:spPr>
          <a:xfrm>
            <a:off x="5413375" y="112752"/>
            <a:ext cx="1522500" cy="1230600"/>
          </a:xfrm>
          <a:prstGeom prst="rect">
            <a:avLst/>
          </a:prstGeom>
          <a:noFill/>
          <a:ln>
            <a:noFill/>
          </a:ln>
        </p:spPr>
        <p:txBody>
          <a:bodyPr spcFirstLastPara="1" wrap="square" lIns="121250" tIns="60625" rIns="121250" bIns="60625" anchor="t" anchorCtr="0">
            <a:spAutoFit/>
          </a:bodyPr>
          <a:lstStyle/>
          <a:p>
            <a:pPr marL="0" marR="0" lvl="0" indent="0" algn="l" rtl="0">
              <a:lnSpc>
                <a:spcPct val="100000"/>
              </a:lnSpc>
              <a:spcBef>
                <a:spcPts val="0"/>
              </a:spcBef>
              <a:spcAft>
                <a:spcPts val="0"/>
              </a:spcAft>
              <a:buNone/>
            </a:pPr>
            <a:r>
              <a:rPr lang="en-GB" sz="1200" b="1">
                <a:solidFill>
                  <a:srgbClr val="FF0000"/>
                </a:solidFill>
              </a:rPr>
              <a:t>TRATAMENT</a:t>
            </a:r>
            <a:endParaRPr sz="1200" b="1"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#cod_tratament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*nume_diagnostic</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*data_inceperii</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*ora_administrare</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200" b="0" i="0" u="none" strike="noStrike" cap="none">
              <a:solidFill>
                <a:srgbClr val="000000"/>
              </a:solidFill>
              <a:latin typeface="Arial"/>
              <a:ea typeface="Arial"/>
              <a:cs typeface="Arial"/>
              <a:sym typeface="Arial"/>
            </a:endParaRPr>
          </a:p>
        </p:txBody>
      </p:sp>
      <p:sp>
        <p:nvSpPr>
          <p:cNvPr id="1672" name="Google Shape;1672;p37"/>
          <p:cNvSpPr/>
          <p:nvPr/>
        </p:nvSpPr>
        <p:spPr>
          <a:xfrm>
            <a:off x="7527989" y="2142781"/>
            <a:ext cx="253754" cy="451118"/>
          </a:xfrm>
          <a:prstGeom prst="diamond">
            <a:avLst/>
          </a:prstGeom>
          <a:solidFill>
            <a:srgbClr val="FEEDD8"/>
          </a:solidFill>
          <a:ln w="25400" cap="flat" cmpd="sng">
            <a:solidFill>
              <a:srgbClr val="BA7C2E"/>
            </a:solidFill>
            <a:prstDash val="solid"/>
            <a:round/>
            <a:headEnd type="none" w="sm" len="sm"/>
            <a:tailEnd type="none" w="sm" len="sm"/>
          </a:ln>
        </p:spPr>
        <p:txBody>
          <a:bodyPr spcFirstLastPara="1" wrap="square" lIns="121250" tIns="60625" rIns="121250" bIns="60625"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cxnSp>
        <p:nvCxnSpPr>
          <p:cNvPr id="1673" name="Google Shape;1673;p37"/>
          <p:cNvCxnSpPr/>
          <p:nvPr/>
        </p:nvCxnSpPr>
        <p:spPr>
          <a:xfrm rot="-5400000">
            <a:off x="9022317" y="4877683"/>
            <a:ext cx="225559" cy="169169"/>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674" name="Google Shape;1674;p37"/>
          <p:cNvCxnSpPr>
            <a:endCxn id="1653" idx="1"/>
          </p:cNvCxnSpPr>
          <p:nvPr/>
        </p:nvCxnSpPr>
        <p:spPr>
          <a:xfrm>
            <a:off x="9050443" y="5074955"/>
            <a:ext cx="169200" cy="5076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675" name="Google Shape;1675;p37"/>
          <p:cNvCxnSpPr/>
          <p:nvPr/>
        </p:nvCxnSpPr>
        <p:spPr>
          <a:xfrm rot="-5400000" flipH="1">
            <a:off x="8176471" y="4877683"/>
            <a:ext cx="225559" cy="169169"/>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676" name="Google Shape;1676;p37"/>
          <p:cNvCxnSpPr/>
          <p:nvPr/>
        </p:nvCxnSpPr>
        <p:spPr>
          <a:xfrm flipH="1">
            <a:off x="8120081" y="5075046"/>
            <a:ext cx="253754" cy="225559"/>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sp>
        <p:nvSpPr>
          <p:cNvPr id="1677" name="Google Shape;1677;p37"/>
          <p:cNvSpPr/>
          <p:nvPr/>
        </p:nvSpPr>
        <p:spPr>
          <a:xfrm>
            <a:off x="6935897" y="6315620"/>
            <a:ext cx="1268769" cy="1804443"/>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121250" tIns="60625" rIns="121250" bIns="60625"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678" name="Google Shape;1678;p37"/>
          <p:cNvSpPr/>
          <p:nvPr/>
        </p:nvSpPr>
        <p:spPr>
          <a:xfrm>
            <a:off x="5244206" y="5751723"/>
            <a:ext cx="1268769" cy="1691692"/>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121250" tIns="60625" rIns="121250" bIns="60625"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679" name="Google Shape;1679;p37"/>
          <p:cNvSpPr txBox="1"/>
          <p:nvPr/>
        </p:nvSpPr>
        <p:spPr>
          <a:xfrm>
            <a:off x="5244206" y="5977282"/>
            <a:ext cx="1268700" cy="1415400"/>
          </a:xfrm>
          <a:prstGeom prst="rect">
            <a:avLst/>
          </a:prstGeom>
          <a:noFill/>
          <a:ln>
            <a:noFill/>
          </a:ln>
        </p:spPr>
        <p:txBody>
          <a:bodyPr spcFirstLastPara="1" wrap="square" lIns="121250" tIns="60625" rIns="121250" bIns="60625" anchor="t" anchorCtr="0">
            <a:spAutoFit/>
          </a:bodyPr>
          <a:lstStyle/>
          <a:p>
            <a:pPr marL="0" marR="0" lvl="0" indent="0" algn="l" rtl="0">
              <a:lnSpc>
                <a:spcPct val="100000"/>
              </a:lnSpc>
              <a:spcBef>
                <a:spcPts val="0"/>
              </a:spcBef>
              <a:spcAft>
                <a:spcPts val="0"/>
              </a:spcAft>
              <a:buNone/>
            </a:pPr>
            <a:r>
              <a:rPr lang="en-GB" sz="1200">
                <a:solidFill>
                  <a:srgbClr val="FF0000"/>
                </a:solidFill>
              </a:rPr>
              <a:t>ECHIPAMENT</a:t>
            </a:r>
            <a:endParaRPr sz="1200" b="0"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#id_echipament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*nume_echipament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*nr_echip</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200" b="0" i="0" u="none" strike="noStrike" cap="none">
              <a:solidFill>
                <a:srgbClr val="000000"/>
              </a:solidFill>
              <a:latin typeface="Arial"/>
              <a:ea typeface="Arial"/>
              <a:cs typeface="Arial"/>
              <a:sym typeface="Arial"/>
            </a:endParaRPr>
          </a:p>
        </p:txBody>
      </p:sp>
      <p:cxnSp>
        <p:nvCxnSpPr>
          <p:cNvPr id="1680" name="Google Shape;1680;p37"/>
          <p:cNvCxnSpPr/>
          <p:nvPr/>
        </p:nvCxnSpPr>
        <p:spPr>
          <a:xfrm>
            <a:off x="6512974" y="5977282"/>
            <a:ext cx="845846" cy="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681" name="Google Shape;1681;p37"/>
          <p:cNvCxnSpPr/>
          <p:nvPr/>
        </p:nvCxnSpPr>
        <p:spPr>
          <a:xfrm rot="5400000">
            <a:off x="7162140" y="5610035"/>
            <a:ext cx="562500" cy="169200"/>
          </a:xfrm>
          <a:prstGeom prst="bentConnector3">
            <a:avLst>
              <a:gd name="adj1" fmla="val 50013"/>
            </a:avLst>
          </a:prstGeom>
          <a:noFill/>
          <a:ln w="19050" cap="flat" cmpd="sng">
            <a:solidFill>
              <a:srgbClr val="EF8600"/>
            </a:solidFill>
            <a:prstDash val="lgDash"/>
            <a:round/>
            <a:headEnd type="none" w="sm" len="sm"/>
            <a:tailEnd type="none" w="sm" len="sm"/>
          </a:ln>
        </p:spPr>
      </p:cxnSp>
      <p:cxnSp>
        <p:nvCxnSpPr>
          <p:cNvPr id="1682" name="Google Shape;1682;p37"/>
          <p:cNvCxnSpPr/>
          <p:nvPr/>
        </p:nvCxnSpPr>
        <p:spPr>
          <a:xfrm rot="-5400000">
            <a:off x="6428390" y="6061867"/>
            <a:ext cx="338338" cy="169169"/>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683" name="Google Shape;1683;p37"/>
          <p:cNvCxnSpPr/>
          <p:nvPr/>
        </p:nvCxnSpPr>
        <p:spPr>
          <a:xfrm>
            <a:off x="6512975" y="5864503"/>
            <a:ext cx="169169" cy="112779"/>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sp>
        <p:nvSpPr>
          <p:cNvPr id="1684" name="Google Shape;1684;p37"/>
          <p:cNvSpPr txBox="1"/>
          <p:nvPr/>
        </p:nvSpPr>
        <p:spPr>
          <a:xfrm>
            <a:off x="6913573" y="6428401"/>
            <a:ext cx="1291200" cy="1415400"/>
          </a:xfrm>
          <a:prstGeom prst="rect">
            <a:avLst/>
          </a:prstGeom>
          <a:noFill/>
          <a:ln>
            <a:noFill/>
          </a:ln>
        </p:spPr>
        <p:txBody>
          <a:bodyPr spcFirstLastPara="1" wrap="square" lIns="121250" tIns="60625" rIns="121250" bIns="60625" anchor="t" anchorCtr="0">
            <a:spAutoFit/>
          </a:bodyPr>
          <a:lstStyle/>
          <a:p>
            <a:pPr marL="0" marR="0" lvl="0" indent="0" algn="l" rtl="0">
              <a:lnSpc>
                <a:spcPct val="100000"/>
              </a:lnSpc>
              <a:spcBef>
                <a:spcPts val="0"/>
              </a:spcBef>
              <a:spcAft>
                <a:spcPts val="0"/>
              </a:spcAft>
              <a:buNone/>
            </a:pPr>
            <a:r>
              <a:rPr lang="en-GB" sz="1200" b="1">
                <a:solidFill>
                  <a:srgbClr val="FF0000"/>
                </a:solidFill>
              </a:rPr>
              <a:t>CHELTUIALA</a:t>
            </a:r>
            <a:endParaRPr sz="1200" b="1"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#id_produs</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#id_utilitat</a:t>
            </a:r>
            <a:r>
              <a:rPr lang="en-GB" sz="1200"/>
              <a:t>e</a:t>
            </a:r>
            <a:r>
              <a:rPr lang="en-GB" sz="1200" b="0" i="0" u="none" strike="noStrike" cap="none">
                <a:solidFill>
                  <a:srgbClr val="000000"/>
                </a:solidFill>
                <a:latin typeface="Arial"/>
                <a:ea typeface="Arial"/>
                <a:cs typeface="Arial"/>
                <a:sym typeface="Arial"/>
              </a:rPr>
              <a:t>_platita</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*nume_produs</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*suma_produs</a:t>
            </a:r>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*suma_utilitate</a:t>
            </a:r>
            <a:endParaRPr sz="1200" b="0" i="0" u="none" strike="noStrike" cap="none">
              <a:solidFill>
                <a:srgbClr val="000000"/>
              </a:solidFill>
              <a:latin typeface="Arial"/>
              <a:ea typeface="Arial"/>
              <a:cs typeface="Arial"/>
              <a:sym typeface="Arial"/>
            </a:endParaRPr>
          </a:p>
        </p:txBody>
      </p:sp>
      <p:cxnSp>
        <p:nvCxnSpPr>
          <p:cNvPr id="1685" name="Google Shape;1685;p37"/>
          <p:cNvCxnSpPr/>
          <p:nvPr/>
        </p:nvCxnSpPr>
        <p:spPr>
          <a:xfrm>
            <a:off x="8204666" y="6879518"/>
            <a:ext cx="2452953" cy="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686" name="Google Shape;1686;p37"/>
          <p:cNvCxnSpPr/>
          <p:nvPr/>
        </p:nvCxnSpPr>
        <p:spPr>
          <a:xfrm rot="-5400000">
            <a:off x="9417045" y="5638944"/>
            <a:ext cx="2481148" cy="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687" name="Google Shape;1687;p37"/>
          <p:cNvCxnSpPr/>
          <p:nvPr/>
        </p:nvCxnSpPr>
        <p:spPr>
          <a:xfrm>
            <a:off x="8204666" y="4398370"/>
            <a:ext cx="2452953" cy="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688" name="Google Shape;1688;p37"/>
          <p:cNvCxnSpPr/>
          <p:nvPr/>
        </p:nvCxnSpPr>
        <p:spPr>
          <a:xfrm flipH="1">
            <a:off x="8204666" y="6879517"/>
            <a:ext cx="338338" cy="225559"/>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689" name="Google Shape;1689;p37"/>
          <p:cNvCxnSpPr/>
          <p:nvPr/>
        </p:nvCxnSpPr>
        <p:spPr>
          <a:xfrm>
            <a:off x="8204666" y="6541179"/>
            <a:ext cx="338338" cy="338338"/>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690" name="Google Shape;1690;p37"/>
          <p:cNvCxnSpPr/>
          <p:nvPr/>
        </p:nvCxnSpPr>
        <p:spPr>
          <a:xfrm>
            <a:off x="6766728" y="1127766"/>
            <a:ext cx="761261" cy="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691" name="Google Shape;1691;p37"/>
          <p:cNvCxnSpPr/>
          <p:nvPr/>
        </p:nvCxnSpPr>
        <p:spPr>
          <a:xfrm>
            <a:off x="7358820" y="1127766"/>
            <a:ext cx="761400" cy="2400"/>
          </a:xfrm>
          <a:prstGeom prst="bentConnector3">
            <a:avLst>
              <a:gd name="adj1" fmla="val 49991"/>
            </a:avLst>
          </a:prstGeom>
          <a:noFill/>
          <a:ln w="19050" cap="flat" cmpd="sng">
            <a:solidFill>
              <a:srgbClr val="EF8600"/>
            </a:solidFill>
            <a:prstDash val="lgDashDot"/>
            <a:round/>
            <a:headEnd type="none" w="sm" len="sm"/>
            <a:tailEnd type="none" w="sm" len="sm"/>
          </a:ln>
        </p:spPr>
      </p:cxnSp>
      <p:cxnSp>
        <p:nvCxnSpPr>
          <p:cNvPr id="1692" name="Google Shape;1692;p37"/>
          <p:cNvCxnSpPr/>
          <p:nvPr/>
        </p:nvCxnSpPr>
        <p:spPr>
          <a:xfrm rot="-5400000">
            <a:off x="7922717" y="930402"/>
            <a:ext cx="225559" cy="169169"/>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47"/>
              </a:srgbClr>
            </a:outerShdw>
          </a:effectLst>
        </p:spPr>
      </p:cxnSp>
      <p:cxnSp>
        <p:nvCxnSpPr>
          <p:cNvPr id="1693" name="Google Shape;1693;p37"/>
          <p:cNvCxnSpPr/>
          <p:nvPr/>
        </p:nvCxnSpPr>
        <p:spPr>
          <a:xfrm rot="-5400000" flipH="1">
            <a:off x="7922717" y="1155961"/>
            <a:ext cx="225559" cy="169169"/>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sp>
        <p:nvSpPr>
          <p:cNvPr id="1694" name="Google Shape;1694;p37"/>
          <p:cNvSpPr txBox="1"/>
          <p:nvPr/>
        </p:nvSpPr>
        <p:spPr>
          <a:xfrm>
            <a:off x="1984351" y="1202511"/>
            <a:ext cx="71438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a:t>e</a:t>
            </a:r>
            <a:r>
              <a:rPr lang="en-GB" sz="800" b="0" i="0" u="none" strike="noStrike" cap="none">
                <a:solidFill>
                  <a:srgbClr val="000000"/>
                </a:solidFill>
                <a:latin typeface="Arial"/>
                <a:ea typeface="Arial"/>
                <a:cs typeface="Arial"/>
                <a:sym typeface="Arial"/>
              </a:rPr>
              <a:t>ste consultat</a:t>
            </a:r>
            <a:endParaRPr sz="800" b="0" i="0" u="none" strike="noStrike" cap="none">
              <a:solidFill>
                <a:srgbClr val="000000"/>
              </a:solidFill>
              <a:latin typeface="Arial"/>
              <a:ea typeface="Arial"/>
              <a:cs typeface="Arial"/>
              <a:sym typeface="Arial"/>
            </a:endParaRPr>
          </a:p>
        </p:txBody>
      </p:sp>
      <p:sp>
        <p:nvSpPr>
          <p:cNvPr id="1695" name="Google Shape;1695;p37"/>
          <p:cNvSpPr txBox="1"/>
          <p:nvPr/>
        </p:nvSpPr>
        <p:spPr>
          <a:xfrm>
            <a:off x="2555855" y="1774015"/>
            <a:ext cx="571504"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b="0" i="0" u="none" strike="noStrike" cap="none">
                <a:solidFill>
                  <a:srgbClr val="000000"/>
                </a:solidFill>
                <a:latin typeface="Arial"/>
                <a:ea typeface="Arial"/>
                <a:cs typeface="Arial"/>
                <a:sym typeface="Arial"/>
              </a:rPr>
              <a:t>consultă</a:t>
            </a:r>
            <a:endParaRPr sz="800" b="0" i="0" u="none" strike="noStrike" cap="none">
              <a:solidFill>
                <a:srgbClr val="000000"/>
              </a:solidFill>
              <a:latin typeface="Arial"/>
              <a:ea typeface="Arial"/>
              <a:cs typeface="Arial"/>
              <a:sym typeface="Arial"/>
            </a:endParaRPr>
          </a:p>
        </p:txBody>
      </p:sp>
      <p:sp>
        <p:nvSpPr>
          <p:cNvPr id="1696" name="Google Shape;1696;p37"/>
          <p:cNvSpPr txBox="1"/>
          <p:nvPr/>
        </p:nvSpPr>
        <p:spPr>
          <a:xfrm>
            <a:off x="6770701" y="773875"/>
            <a:ext cx="6429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a:t>c</a:t>
            </a:r>
            <a:r>
              <a:rPr lang="en-GB" sz="800" b="0" i="0" u="none" strike="noStrike" cap="none">
                <a:solidFill>
                  <a:srgbClr val="000000"/>
                </a:solidFill>
                <a:latin typeface="Arial"/>
                <a:ea typeface="Arial"/>
                <a:cs typeface="Arial"/>
                <a:sym typeface="Arial"/>
              </a:rPr>
              <a:t>onține</a:t>
            </a:r>
            <a:endParaRPr sz="800" b="0" i="0" u="none" strike="noStrike" cap="none">
              <a:solidFill>
                <a:srgbClr val="000000"/>
              </a:solidFill>
              <a:latin typeface="Arial"/>
              <a:ea typeface="Arial"/>
              <a:cs typeface="Arial"/>
              <a:sym typeface="Arial"/>
            </a:endParaRPr>
          </a:p>
        </p:txBody>
      </p:sp>
      <p:sp>
        <p:nvSpPr>
          <p:cNvPr id="1697" name="Google Shape;1697;p37"/>
          <p:cNvSpPr txBox="1"/>
          <p:nvPr/>
        </p:nvSpPr>
        <p:spPr>
          <a:xfrm>
            <a:off x="7485077" y="1345387"/>
            <a:ext cx="5001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a:t>s</a:t>
            </a:r>
            <a:r>
              <a:rPr lang="en-GB" sz="800" b="0" i="0" u="none" strike="noStrike" cap="none">
                <a:solidFill>
                  <a:srgbClr val="000000"/>
                </a:solidFill>
                <a:latin typeface="Arial"/>
                <a:ea typeface="Arial"/>
                <a:cs typeface="Arial"/>
                <a:sym typeface="Arial"/>
              </a:rPr>
              <a:t>unt incluse</a:t>
            </a:r>
            <a:endParaRPr sz="800" b="0" i="0" u="none" strike="noStrike" cap="none">
              <a:solidFill>
                <a:srgbClr val="000000"/>
              </a:solidFill>
              <a:latin typeface="Arial"/>
              <a:ea typeface="Arial"/>
              <a:cs typeface="Arial"/>
              <a:sym typeface="Arial"/>
            </a:endParaRPr>
          </a:p>
        </p:txBody>
      </p:sp>
      <p:sp>
        <p:nvSpPr>
          <p:cNvPr id="1698" name="Google Shape;1698;p37"/>
          <p:cNvSpPr txBox="1"/>
          <p:nvPr/>
        </p:nvSpPr>
        <p:spPr>
          <a:xfrm>
            <a:off x="7485077" y="1916891"/>
            <a:ext cx="500066"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b="0" i="0" u="none" strike="noStrike" cap="none">
                <a:solidFill>
                  <a:srgbClr val="000000"/>
                </a:solidFill>
                <a:latin typeface="Arial"/>
                <a:ea typeface="Arial"/>
                <a:cs typeface="Arial"/>
                <a:sym typeface="Arial"/>
              </a:rPr>
              <a:t>există</a:t>
            </a:r>
            <a:endParaRPr sz="800" b="0" i="0" u="none" strike="noStrike" cap="none">
              <a:solidFill>
                <a:srgbClr val="000000"/>
              </a:solidFill>
              <a:latin typeface="Arial"/>
              <a:ea typeface="Arial"/>
              <a:cs typeface="Arial"/>
              <a:sym typeface="Arial"/>
            </a:endParaRPr>
          </a:p>
        </p:txBody>
      </p:sp>
      <p:sp>
        <p:nvSpPr>
          <p:cNvPr id="1699" name="Google Shape;1699;p37"/>
          <p:cNvSpPr txBox="1"/>
          <p:nvPr/>
        </p:nvSpPr>
        <p:spPr>
          <a:xfrm>
            <a:off x="6985011" y="3559965"/>
            <a:ext cx="571504"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000" b="0" i="0" u="none" strike="noStrike" cap="none">
                <a:solidFill>
                  <a:srgbClr val="000000"/>
                </a:solidFill>
                <a:latin typeface="Arial Narrow"/>
                <a:ea typeface="Arial Narrow"/>
                <a:cs typeface="Arial Narrow"/>
                <a:sym typeface="Arial Narrow"/>
              </a:rPr>
              <a:t>are</a:t>
            </a:r>
            <a:endParaRPr sz="1000" b="0" i="0" u="none" strike="noStrike" cap="none">
              <a:solidFill>
                <a:srgbClr val="000000"/>
              </a:solidFill>
              <a:latin typeface="Arial Narrow"/>
              <a:ea typeface="Arial Narrow"/>
              <a:cs typeface="Arial Narrow"/>
              <a:sym typeface="Arial Narrow"/>
            </a:endParaRPr>
          </a:p>
        </p:txBody>
      </p:sp>
      <p:sp>
        <p:nvSpPr>
          <p:cNvPr id="1700" name="Google Shape;1700;p37"/>
          <p:cNvSpPr txBox="1"/>
          <p:nvPr/>
        </p:nvSpPr>
        <p:spPr>
          <a:xfrm>
            <a:off x="8199457" y="4274345"/>
            <a:ext cx="500066"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b="0" i="0" u="none" strike="noStrike" cap="none">
                <a:solidFill>
                  <a:srgbClr val="000000"/>
                </a:solidFill>
                <a:latin typeface="Arial"/>
                <a:ea typeface="Arial"/>
                <a:cs typeface="Arial"/>
                <a:sym typeface="Arial"/>
              </a:rPr>
              <a:t>a</a:t>
            </a:r>
            <a:r>
              <a:rPr lang="en-GB" sz="800">
                <a:solidFill>
                  <a:schemeClr val="dk1"/>
                </a:solidFill>
              </a:rPr>
              <a:t>r</a:t>
            </a:r>
            <a:r>
              <a:rPr lang="en-GB" sz="800" b="0" i="0" u="none" strike="noStrike" cap="none">
                <a:solidFill>
                  <a:srgbClr val="000000"/>
                </a:solidFill>
                <a:latin typeface="Arial"/>
                <a:ea typeface="Arial"/>
                <a:cs typeface="Arial"/>
                <a:sym typeface="Arial"/>
              </a:rPr>
              <a:t>e</a:t>
            </a:r>
            <a:endParaRPr sz="800" b="0" i="0" u="none" strike="noStrike" cap="none">
              <a:solidFill>
                <a:srgbClr val="000000"/>
              </a:solidFill>
              <a:latin typeface="Arial"/>
              <a:ea typeface="Arial"/>
              <a:cs typeface="Arial"/>
              <a:sym typeface="Arial"/>
            </a:endParaRPr>
          </a:p>
        </p:txBody>
      </p:sp>
      <p:sp>
        <p:nvSpPr>
          <p:cNvPr id="1701" name="Google Shape;1701;p37"/>
          <p:cNvSpPr txBox="1"/>
          <p:nvPr/>
        </p:nvSpPr>
        <p:spPr>
          <a:xfrm>
            <a:off x="8556647" y="6703237"/>
            <a:ext cx="642942"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a:t>a</a:t>
            </a:r>
            <a:r>
              <a:rPr lang="en-GB" sz="800" b="0" i="0" u="none" strike="noStrike" cap="none">
                <a:solidFill>
                  <a:srgbClr val="000000"/>
                </a:solidFill>
                <a:latin typeface="Arial"/>
                <a:ea typeface="Arial"/>
                <a:cs typeface="Arial"/>
                <a:sym typeface="Arial"/>
              </a:rPr>
              <a:t>parțin</a:t>
            </a:r>
            <a:endParaRPr sz="800" b="0" i="0" u="none" strike="noStrike" cap="none">
              <a:solidFill>
                <a:srgbClr val="000000"/>
              </a:solidFill>
              <a:latin typeface="Arial"/>
              <a:ea typeface="Arial"/>
              <a:cs typeface="Arial"/>
              <a:sym typeface="Arial"/>
            </a:endParaRPr>
          </a:p>
        </p:txBody>
      </p:sp>
      <p:sp>
        <p:nvSpPr>
          <p:cNvPr id="1702" name="Google Shape;1702;p37"/>
          <p:cNvSpPr txBox="1"/>
          <p:nvPr/>
        </p:nvSpPr>
        <p:spPr>
          <a:xfrm>
            <a:off x="8204775" y="4825663"/>
            <a:ext cx="8460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a:t>colaborează</a:t>
            </a:r>
            <a:endParaRPr sz="800" b="0" i="0" u="none" strike="noStrike" cap="none">
              <a:solidFill>
                <a:srgbClr val="000000"/>
              </a:solidFill>
              <a:latin typeface="Arial"/>
              <a:ea typeface="Arial"/>
              <a:cs typeface="Arial"/>
              <a:sym typeface="Arial"/>
            </a:endParaRPr>
          </a:p>
        </p:txBody>
      </p:sp>
      <p:sp>
        <p:nvSpPr>
          <p:cNvPr id="1703" name="Google Shape;1703;p37"/>
          <p:cNvSpPr txBox="1"/>
          <p:nvPr/>
        </p:nvSpPr>
        <p:spPr>
          <a:xfrm>
            <a:off x="8485209" y="5274477"/>
            <a:ext cx="7143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b="0" i="0" u="none" strike="noStrike" cap="none">
                <a:solidFill>
                  <a:srgbClr val="000000"/>
                </a:solidFill>
                <a:latin typeface="Arial"/>
                <a:ea typeface="Arial"/>
                <a:cs typeface="Arial"/>
                <a:sym typeface="Arial"/>
              </a:rPr>
              <a:t>livreaz</a:t>
            </a:r>
            <a:r>
              <a:rPr lang="en-GB" sz="800"/>
              <a:t>ă</a:t>
            </a:r>
            <a:endParaRPr sz="800" b="0" i="0" u="none" strike="noStrike" cap="none">
              <a:solidFill>
                <a:srgbClr val="000000"/>
              </a:solidFill>
              <a:latin typeface="Arial"/>
              <a:ea typeface="Arial"/>
              <a:cs typeface="Arial"/>
              <a:sym typeface="Arial"/>
            </a:endParaRPr>
          </a:p>
        </p:txBody>
      </p:sp>
      <p:sp>
        <p:nvSpPr>
          <p:cNvPr id="1704" name="Google Shape;1704;p37"/>
          <p:cNvSpPr txBox="1"/>
          <p:nvPr/>
        </p:nvSpPr>
        <p:spPr>
          <a:xfrm>
            <a:off x="6699259" y="5774543"/>
            <a:ext cx="642942"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a:t>a</a:t>
            </a:r>
            <a:r>
              <a:rPr lang="en-GB" sz="800" b="0" i="0" u="none" strike="noStrike" cap="none">
                <a:solidFill>
                  <a:srgbClr val="000000"/>
                </a:solidFill>
                <a:latin typeface="Arial"/>
                <a:ea typeface="Arial"/>
                <a:cs typeface="Arial"/>
                <a:sym typeface="Arial"/>
              </a:rPr>
              <a:t>parțin</a:t>
            </a:r>
            <a:endParaRPr sz="800" b="0" i="0" u="none" strike="noStrike" cap="none">
              <a:solidFill>
                <a:srgbClr val="000000"/>
              </a:solidFill>
              <a:latin typeface="Arial"/>
              <a:ea typeface="Arial"/>
              <a:cs typeface="Arial"/>
              <a:sym typeface="Arial"/>
            </a:endParaRPr>
          </a:p>
        </p:txBody>
      </p:sp>
      <p:sp>
        <p:nvSpPr>
          <p:cNvPr id="1705" name="Google Shape;1705;p37"/>
          <p:cNvSpPr txBox="1"/>
          <p:nvPr/>
        </p:nvSpPr>
        <p:spPr>
          <a:xfrm>
            <a:off x="5341916" y="4131475"/>
            <a:ext cx="7614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a:t>este condus de</a:t>
            </a:r>
            <a:endParaRPr sz="800" b="0" i="0" u="none" strike="noStrike" cap="none">
              <a:solidFill>
                <a:srgbClr val="000000"/>
              </a:solidFill>
              <a:latin typeface="Arial"/>
              <a:ea typeface="Arial"/>
              <a:cs typeface="Arial"/>
              <a:sym typeface="Arial"/>
            </a:endParaRPr>
          </a:p>
        </p:txBody>
      </p:sp>
      <p:sp>
        <p:nvSpPr>
          <p:cNvPr id="1706" name="Google Shape;1706;p37"/>
          <p:cNvSpPr txBox="1"/>
          <p:nvPr/>
        </p:nvSpPr>
        <p:spPr>
          <a:xfrm>
            <a:off x="4770433" y="5345915"/>
            <a:ext cx="571504"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b="0" i="0" u="none" strike="noStrike" cap="none">
                <a:solidFill>
                  <a:srgbClr val="000000"/>
                </a:solidFill>
                <a:latin typeface="Arial"/>
                <a:ea typeface="Arial"/>
                <a:cs typeface="Arial"/>
                <a:sym typeface="Arial"/>
              </a:rPr>
              <a:t>conduce</a:t>
            </a:r>
            <a:endParaRPr sz="800" b="0" i="0" u="none" strike="noStrike" cap="none">
              <a:solidFill>
                <a:srgbClr val="000000"/>
              </a:solidFill>
              <a:latin typeface="Arial"/>
              <a:ea typeface="Arial"/>
              <a:cs typeface="Arial"/>
              <a:sym typeface="Arial"/>
            </a:endParaRPr>
          </a:p>
        </p:txBody>
      </p:sp>
      <p:cxnSp>
        <p:nvCxnSpPr>
          <p:cNvPr id="1707" name="Google Shape;1707;p37"/>
          <p:cNvCxnSpPr/>
          <p:nvPr/>
        </p:nvCxnSpPr>
        <p:spPr>
          <a:xfrm rot="10800000" flipH="1">
            <a:off x="7413639" y="2345453"/>
            <a:ext cx="714300" cy="21300"/>
          </a:xfrm>
          <a:prstGeom prst="bentConnector3">
            <a:avLst>
              <a:gd name="adj1" fmla="val 50006"/>
            </a:avLst>
          </a:prstGeom>
          <a:noFill/>
          <a:ln w="19050" cap="flat" cmpd="sng">
            <a:solidFill>
              <a:srgbClr val="EF8600"/>
            </a:solidFill>
            <a:prstDash val="lgDash"/>
            <a:round/>
            <a:headEnd type="none" w="sm" len="sm"/>
            <a:tailEnd type="none" w="sm" len="sm"/>
          </a:ln>
        </p:spPr>
      </p:cxnSp>
      <p:sp>
        <p:nvSpPr>
          <p:cNvPr id="1708" name="Google Shape;1708;p37"/>
          <p:cNvSpPr txBox="1"/>
          <p:nvPr/>
        </p:nvSpPr>
        <p:spPr>
          <a:xfrm>
            <a:off x="7490282" y="5474845"/>
            <a:ext cx="50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b="0" i="0" u="none" strike="noStrike" cap="none">
                <a:solidFill>
                  <a:srgbClr val="000000"/>
                </a:solidFill>
                <a:latin typeface="Arial"/>
                <a:ea typeface="Arial"/>
                <a:cs typeface="Arial"/>
                <a:sym typeface="Arial"/>
              </a:rPr>
              <a:t>a</a:t>
            </a:r>
            <a:r>
              <a:rPr lang="en-GB" sz="800">
                <a:solidFill>
                  <a:schemeClr val="dk1"/>
                </a:solidFill>
              </a:rPr>
              <a:t>r</a:t>
            </a:r>
            <a:r>
              <a:rPr lang="en-GB" sz="800" b="0" i="0" u="none" strike="noStrike" cap="none">
                <a:solidFill>
                  <a:srgbClr val="000000"/>
                </a:solidFill>
                <a:latin typeface="Arial"/>
                <a:ea typeface="Arial"/>
                <a:cs typeface="Arial"/>
                <a:sym typeface="Arial"/>
              </a:rPr>
              <a:t>e</a:t>
            </a:r>
            <a:endParaRPr sz="800" b="0" i="0" u="none" strike="noStrike" cap="none">
              <a:solidFill>
                <a:srgbClr val="000000"/>
              </a:solidFill>
              <a:latin typeface="Arial"/>
              <a:ea typeface="Arial"/>
              <a:cs typeface="Arial"/>
              <a:sym typeface="Arial"/>
            </a:endParaRPr>
          </a:p>
        </p:txBody>
      </p:sp>
      <p:grpSp>
        <p:nvGrpSpPr>
          <p:cNvPr id="1709" name="Google Shape;1709;p37"/>
          <p:cNvGrpSpPr/>
          <p:nvPr/>
        </p:nvGrpSpPr>
        <p:grpSpPr>
          <a:xfrm>
            <a:off x="1776248" y="338278"/>
            <a:ext cx="3637129" cy="451159"/>
            <a:chOff x="1776238" y="1353300"/>
            <a:chExt cx="1438112" cy="451159"/>
          </a:xfrm>
        </p:grpSpPr>
        <p:cxnSp>
          <p:nvCxnSpPr>
            <p:cNvPr id="1710" name="Google Shape;1710;p37"/>
            <p:cNvCxnSpPr/>
            <p:nvPr/>
          </p:nvCxnSpPr>
          <p:spPr>
            <a:xfrm>
              <a:off x="1776238" y="1578884"/>
              <a:ext cx="676800" cy="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11" name="Google Shape;1711;p37"/>
            <p:cNvCxnSpPr/>
            <p:nvPr/>
          </p:nvCxnSpPr>
          <p:spPr>
            <a:xfrm>
              <a:off x="2452915" y="1578884"/>
              <a:ext cx="761400" cy="2400"/>
            </a:xfrm>
            <a:prstGeom prst="bentConnector3">
              <a:avLst>
                <a:gd name="adj1" fmla="val 50000"/>
              </a:avLst>
            </a:prstGeom>
            <a:noFill/>
            <a:ln w="19050" cap="flat" cmpd="sng">
              <a:solidFill>
                <a:srgbClr val="EF8600"/>
              </a:solidFill>
              <a:prstDash val="lgDashDot"/>
              <a:round/>
              <a:headEnd type="none" w="sm" len="sm"/>
              <a:tailEnd type="none" w="sm" len="sm"/>
            </a:ln>
          </p:spPr>
        </p:cxnSp>
        <p:cxnSp>
          <p:nvCxnSpPr>
            <p:cNvPr id="1712" name="Google Shape;1712;p37"/>
            <p:cNvCxnSpPr/>
            <p:nvPr/>
          </p:nvCxnSpPr>
          <p:spPr>
            <a:xfrm rot="-5400000" flipH="1">
              <a:off x="1832623" y="1381525"/>
              <a:ext cx="225600" cy="1692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13" name="Google Shape;1713;p37"/>
            <p:cNvCxnSpPr/>
            <p:nvPr/>
          </p:nvCxnSpPr>
          <p:spPr>
            <a:xfrm rot="-5400000">
              <a:off x="1832623" y="1607043"/>
              <a:ext cx="225600" cy="1692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14" name="Google Shape;1714;p37"/>
            <p:cNvCxnSpPr/>
            <p:nvPr/>
          </p:nvCxnSpPr>
          <p:spPr>
            <a:xfrm rot="10800000" flipH="1">
              <a:off x="2960550" y="1353300"/>
              <a:ext cx="253800" cy="2256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1715" name="Google Shape;1715;p37"/>
            <p:cNvCxnSpPr/>
            <p:nvPr/>
          </p:nvCxnSpPr>
          <p:spPr>
            <a:xfrm>
              <a:off x="2960547" y="1578859"/>
              <a:ext cx="253800" cy="2256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sp>
        <p:nvSpPr>
          <p:cNvPr id="1716" name="Google Shape;1716;p37"/>
          <p:cNvSpPr txBox="1"/>
          <p:nvPr/>
        </p:nvSpPr>
        <p:spPr>
          <a:xfrm>
            <a:off x="2389950" y="230350"/>
            <a:ext cx="642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100">
                <a:latin typeface="Proxima Nova"/>
                <a:ea typeface="Proxima Nova"/>
                <a:cs typeface="Proxima Nova"/>
                <a:sym typeface="Proxima Nova"/>
              </a:rPr>
              <a:t>obține</a:t>
            </a:r>
            <a:endParaRPr sz="1100">
              <a:latin typeface="Proxima Nova"/>
              <a:ea typeface="Proxima Nova"/>
              <a:cs typeface="Proxima Nova"/>
              <a:sym typeface="Proxima Nova"/>
            </a:endParaRPr>
          </a:p>
        </p:txBody>
      </p:sp>
      <p:sp>
        <p:nvSpPr>
          <p:cNvPr id="1717" name="Google Shape;1717;p37"/>
          <p:cNvSpPr txBox="1"/>
          <p:nvPr/>
        </p:nvSpPr>
        <p:spPr>
          <a:xfrm>
            <a:off x="4146475" y="226475"/>
            <a:ext cx="1099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latin typeface="Proxima Nova"/>
                <a:ea typeface="Proxima Nova"/>
                <a:cs typeface="Proxima Nova"/>
                <a:sym typeface="Proxima Nova"/>
              </a:rPr>
              <a:t>obținut de</a:t>
            </a:r>
            <a:endParaRPr sz="1000">
              <a:latin typeface="Proxima Nova"/>
              <a:ea typeface="Proxima Nova"/>
              <a:cs typeface="Proxima Nova"/>
              <a:sym typeface="Proxima Nova"/>
            </a:endParaRPr>
          </a:p>
        </p:txBody>
      </p:sp>
    </p:spTree>
  </p:cSld>
  <p:clrMapOvr>
    <a:masterClrMapping/>
  </p:clrMapOvr>
  <p:transition spd="slow">
    <p:checke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1"/>
        <p:cNvGrpSpPr/>
        <p:nvPr/>
      </p:nvGrpSpPr>
      <p:grpSpPr>
        <a:xfrm>
          <a:off x="0" y="0"/>
          <a:ext cx="0" cy="0"/>
          <a:chOff x="0" y="0"/>
          <a:chExt cx="0" cy="0"/>
        </a:xfrm>
      </p:grpSpPr>
      <p:sp>
        <p:nvSpPr>
          <p:cNvPr id="1722" name="Google Shape;1722;p38"/>
          <p:cNvSpPr/>
          <p:nvPr/>
        </p:nvSpPr>
        <p:spPr>
          <a:xfrm>
            <a:off x="-1867034" y="2161206"/>
            <a:ext cx="5808011" cy="7744016"/>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23" name="Google Shape;1723;p38"/>
          <p:cNvSpPr txBox="1">
            <a:spLocks noGrp="1"/>
          </p:cNvSpPr>
          <p:nvPr>
            <p:ph type="title"/>
          </p:nvPr>
        </p:nvSpPr>
        <p:spPr>
          <a:xfrm>
            <a:off x="3555986" y="3688957"/>
            <a:ext cx="7270763" cy="1194447"/>
          </a:xfrm>
          <a:prstGeom prst="rect">
            <a:avLst/>
          </a:prstGeom>
          <a:noFill/>
          <a:ln>
            <a:noFill/>
          </a:ln>
        </p:spPr>
        <p:txBody>
          <a:bodyPr spcFirstLastPara="1" wrap="square" lIns="121225" tIns="121225" rIns="121225" bIns="121225" anchor="ctr" anchorCtr="0">
            <a:noAutofit/>
          </a:bodyPr>
          <a:lstStyle/>
          <a:p>
            <a:pPr marL="0" lvl="0" indent="0" algn="ctr" rtl="0">
              <a:lnSpc>
                <a:spcPct val="100000"/>
              </a:lnSpc>
              <a:spcBef>
                <a:spcPts val="0"/>
              </a:spcBef>
              <a:spcAft>
                <a:spcPts val="0"/>
              </a:spcAft>
              <a:buSzPts val="4200"/>
              <a:buNone/>
            </a:pPr>
            <a:r>
              <a:rPr lang="en-GB" sz="4400">
                <a:highlight>
                  <a:schemeClr val="lt2"/>
                </a:highlight>
              </a:rPr>
              <a:t>Relații prezente în ERD</a:t>
            </a:r>
            <a:endParaRPr sz="4400">
              <a:highlight>
                <a:schemeClr val="lt2"/>
              </a:highlight>
            </a:endParaRPr>
          </a:p>
          <a:p>
            <a:pPr marL="0" lvl="0" indent="0" algn="ctr" rtl="0">
              <a:lnSpc>
                <a:spcPct val="100000"/>
              </a:lnSpc>
              <a:spcBef>
                <a:spcPts val="0"/>
              </a:spcBef>
              <a:spcAft>
                <a:spcPts val="0"/>
              </a:spcAft>
              <a:buSzPts val="4200"/>
              <a:buNone/>
            </a:pPr>
            <a:r>
              <a:rPr lang="en-GB" sz="4400">
                <a:highlight>
                  <a:schemeClr val="lt2"/>
                </a:highlight>
              </a:rPr>
              <a:t>Exemple </a:t>
            </a:r>
            <a:endParaRPr sz="4400">
              <a:highlight>
                <a:schemeClr val="lt2"/>
              </a:highlight>
            </a:endParaRPr>
          </a:p>
        </p:txBody>
      </p:sp>
      <p:sp>
        <p:nvSpPr>
          <p:cNvPr id="1724" name="Google Shape;1724;p38"/>
          <p:cNvSpPr txBox="1">
            <a:spLocks noGrp="1"/>
          </p:cNvSpPr>
          <p:nvPr>
            <p:ph type="title" idx="2"/>
          </p:nvPr>
        </p:nvSpPr>
        <p:spPr>
          <a:xfrm>
            <a:off x="4341805" y="1988329"/>
            <a:ext cx="1714591" cy="1303378"/>
          </a:xfrm>
          <a:prstGeom prst="rect">
            <a:avLst/>
          </a:prstGeom>
          <a:noFill/>
          <a:ln>
            <a:noFill/>
          </a:ln>
        </p:spPr>
        <p:txBody>
          <a:bodyPr spcFirstLastPara="1" wrap="square" lIns="121225" tIns="121225" rIns="121225" bIns="121225" anchor="ctr" anchorCtr="0">
            <a:noAutofit/>
          </a:bodyPr>
          <a:lstStyle/>
          <a:p>
            <a:pPr marL="0" lvl="0" indent="0" algn="r" rtl="0">
              <a:lnSpc>
                <a:spcPct val="100000"/>
              </a:lnSpc>
              <a:spcBef>
                <a:spcPts val="0"/>
              </a:spcBef>
              <a:spcAft>
                <a:spcPts val="0"/>
              </a:spcAft>
              <a:buSzPts val="6000"/>
              <a:buNone/>
            </a:pPr>
            <a:r>
              <a:rPr lang="en-GB"/>
              <a:t>8.</a:t>
            </a:r>
            <a:endParaRPr/>
          </a:p>
        </p:txBody>
      </p:sp>
      <p:cxnSp>
        <p:nvCxnSpPr>
          <p:cNvPr id="1725" name="Google Shape;1725;p38"/>
          <p:cNvCxnSpPr/>
          <p:nvPr/>
        </p:nvCxnSpPr>
        <p:spPr>
          <a:xfrm>
            <a:off x="5031023" y="5197903"/>
            <a:ext cx="4951249" cy="0"/>
          </a:xfrm>
          <a:prstGeom prst="straightConnector1">
            <a:avLst/>
          </a:prstGeom>
          <a:noFill/>
          <a:ln w="19050" cap="rnd" cmpd="sng">
            <a:solidFill>
              <a:schemeClr val="dk1"/>
            </a:solidFill>
            <a:prstDash val="solid"/>
            <a:round/>
            <a:headEnd type="none" w="sm" len="sm"/>
            <a:tailEnd type="none" w="sm" len="sm"/>
          </a:ln>
        </p:spPr>
      </p:cxnSp>
      <p:sp>
        <p:nvSpPr>
          <p:cNvPr id="1726" name="Google Shape;1726;p38"/>
          <p:cNvSpPr/>
          <p:nvPr/>
        </p:nvSpPr>
        <p:spPr>
          <a:xfrm rot="-2004035">
            <a:off x="3884701" y="2664245"/>
            <a:ext cx="799476" cy="1065968"/>
          </a:xfrm>
          <a:prstGeom prst="mathPlus">
            <a:avLst>
              <a:gd name="adj1" fmla="val 23520"/>
            </a:avLst>
          </a:prstGeom>
          <a:solidFill>
            <a:schemeClr val="accent4"/>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nvGrpSpPr>
          <p:cNvPr id="1727" name="Google Shape;1727;p38"/>
          <p:cNvGrpSpPr/>
          <p:nvPr/>
        </p:nvGrpSpPr>
        <p:grpSpPr>
          <a:xfrm>
            <a:off x="-101356" y="1304143"/>
            <a:ext cx="3696355" cy="7918145"/>
            <a:chOff x="5590675" y="2440875"/>
            <a:chExt cx="1205300" cy="1936450"/>
          </a:xfrm>
        </p:grpSpPr>
        <p:sp>
          <p:nvSpPr>
            <p:cNvPr id="1728" name="Google Shape;1728;p38"/>
            <p:cNvSpPr/>
            <p:nvPr/>
          </p:nvSpPr>
          <p:spPr>
            <a:xfrm>
              <a:off x="5590675" y="3198675"/>
              <a:ext cx="354800" cy="528450"/>
            </a:xfrm>
            <a:custGeom>
              <a:avLst/>
              <a:gdLst/>
              <a:ahLst/>
              <a:cxnLst/>
              <a:rect l="l" t="t" r="r" b="b"/>
              <a:pathLst>
                <a:path w="14192" h="21138" extrusionOk="0">
                  <a:moveTo>
                    <a:pt x="3773" y="0"/>
                  </a:moveTo>
                  <a:cubicBezTo>
                    <a:pt x="3256" y="933"/>
                    <a:pt x="795" y="7154"/>
                    <a:pt x="1" y="20985"/>
                  </a:cubicBezTo>
                  <a:cubicBezTo>
                    <a:pt x="1" y="20985"/>
                    <a:pt x="3909" y="21137"/>
                    <a:pt x="7738" y="21137"/>
                  </a:cubicBezTo>
                  <a:cubicBezTo>
                    <a:pt x="9259" y="21137"/>
                    <a:pt x="10768" y="21113"/>
                    <a:pt x="12014" y="21046"/>
                  </a:cubicBezTo>
                  <a:lnTo>
                    <a:pt x="14191" y="1796"/>
                  </a:lnTo>
                  <a:lnTo>
                    <a:pt x="377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29" name="Google Shape;1729;p38"/>
            <p:cNvSpPr/>
            <p:nvPr/>
          </p:nvSpPr>
          <p:spPr>
            <a:xfrm>
              <a:off x="5618575" y="3041050"/>
              <a:ext cx="1177400" cy="666450"/>
            </a:xfrm>
            <a:custGeom>
              <a:avLst/>
              <a:gdLst/>
              <a:ahLst/>
              <a:cxnLst/>
              <a:rect l="l" t="t" r="r" b="b"/>
              <a:pathLst>
                <a:path w="47096" h="26658" extrusionOk="0">
                  <a:moveTo>
                    <a:pt x="16199" y="1"/>
                  </a:moveTo>
                  <a:cubicBezTo>
                    <a:pt x="13085" y="1"/>
                    <a:pt x="4375" y="599"/>
                    <a:pt x="2354" y="7147"/>
                  </a:cubicBezTo>
                  <a:cubicBezTo>
                    <a:pt x="0" y="14770"/>
                    <a:pt x="1374" y="24936"/>
                    <a:pt x="1475" y="26110"/>
                  </a:cubicBezTo>
                  <a:lnTo>
                    <a:pt x="44700" y="26658"/>
                  </a:lnTo>
                  <a:cubicBezTo>
                    <a:pt x="44700" y="26658"/>
                    <a:pt x="47095" y="8"/>
                    <a:pt x="27693" y="8"/>
                  </a:cubicBezTo>
                  <a:cubicBezTo>
                    <a:pt x="27370" y="8"/>
                    <a:pt x="27041" y="16"/>
                    <a:pt x="26705" y="31"/>
                  </a:cubicBezTo>
                  <a:lnTo>
                    <a:pt x="17311" y="31"/>
                  </a:lnTo>
                  <a:cubicBezTo>
                    <a:pt x="17311" y="31"/>
                    <a:pt x="16894" y="1"/>
                    <a:pt x="1619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30" name="Google Shape;1730;p38"/>
            <p:cNvSpPr/>
            <p:nvPr/>
          </p:nvSpPr>
          <p:spPr>
            <a:xfrm>
              <a:off x="5691575" y="3361600"/>
              <a:ext cx="979050" cy="1015725"/>
            </a:xfrm>
            <a:custGeom>
              <a:avLst/>
              <a:gdLst/>
              <a:ahLst/>
              <a:cxnLst/>
              <a:rect l="l" t="t" r="r" b="b"/>
              <a:pathLst>
                <a:path w="39162" h="40629" extrusionOk="0">
                  <a:moveTo>
                    <a:pt x="1" y="1"/>
                  </a:moveTo>
                  <a:lnTo>
                    <a:pt x="2699" y="27213"/>
                  </a:lnTo>
                  <a:lnTo>
                    <a:pt x="2271" y="40204"/>
                  </a:lnTo>
                  <a:cubicBezTo>
                    <a:pt x="7001" y="40532"/>
                    <a:pt x="13634" y="40628"/>
                    <a:pt x="19806" y="40628"/>
                  </a:cubicBezTo>
                  <a:cubicBezTo>
                    <a:pt x="28645" y="40628"/>
                    <a:pt x="36537" y="40430"/>
                    <a:pt x="36537" y="40430"/>
                  </a:cubicBezTo>
                  <a:lnTo>
                    <a:pt x="35737" y="26740"/>
                  </a:lnTo>
                  <a:lnTo>
                    <a:pt x="39161" y="7917"/>
                  </a:lnTo>
                  <a:lnTo>
                    <a:pt x="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31" name="Google Shape;1731;p38"/>
            <p:cNvSpPr/>
            <p:nvPr/>
          </p:nvSpPr>
          <p:spPr>
            <a:xfrm>
              <a:off x="5884400" y="2956300"/>
              <a:ext cx="365050" cy="415250"/>
            </a:xfrm>
            <a:custGeom>
              <a:avLst/>
              <a:gdLst/>
              <a:ahLst/>
              <a:cxnLst/>
              <a:rect l="l" t="t" r="r" b="b"/>
              <a:pathLst>
                <a:path w="14602" h="16610" extrusionOk="0">
                  <a:moveTo>
                    <a:pt x="6742" y="0"/>
                  </a:moveTo>
                  <a:lnTo>
                    <a:pt x="0" y="3677"/>
                  </a:lnTo>
                  <a:lnTo>
                    <a:pt x="8323" y="10016"/>
                  </a:lnTo>
                  <a:lnTo>
                    <a:pt x="5460" y="11546"/>
                  </a:lnTo>
                  <a:lnTo>
                    <a:pt x="14601" y="16610"/>
                  </a:lnTo>
                  <a:lnTo>
                    <a:pt x="14601" y="16610"/>
                  </a:lnTo>
                  <a:lnTo>
                    <a:pt x="6678" y="3421"/>
                  </a:lnTo>
                  <a:lnTo>
                    <a:pt x="674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32" name="Google Shape;1732;p38"/>
            <p:cNvSpPr/>
            <p:nvPr/>
          </p:nvSpPr>
          <p:spPr>
            <a:xfrm>
              <a:off x="5879250" y="3044600"/>
              <a:ext cx="375275" cy="330650"/>
            </a:xfrm>
            <a:custGeom>
              <a:avLst/>
              <a:gdLst/>
              <a:ahLst/>
              <a:cxnLst/>
              <a:rect l="l" t="t" r="r" b="b"/>
              <a:pathLst>
                <a:path w="15011" h="13226" extrusionOk="0">
                  <a:moveTo>
                    <a:pt x="210" y="1"/>
                  </a:moveTo>
                  <a:cubicBezTo>
                    <a:pt x="93" y="1"/>
                    <a:pt x="1" y="159"/>
                    <a:pt x="113" y="259"/>
                  </a:cubicBezTo>
                  <a:lnTo>
                    <a:pt x="5666" y="4852"/>
                  </a:lnTo>
                  <a:lnTo>
                    <a:pt x="2994" y="6279"/>
                  </a:lnTo>
                  <a:cubicBezTo>
                    <a:pt x="2891" y="6334"/>
                    <a:pt x="2889" y="6479"/>
                    <a:pt x="2990" y="6536"/>
                  </a:cubicBezTo>
                  <a:lnTo>
                    <a:pt x="14735" y="13205"/>
                  </a:lnTo>
                  <a:cubicBezTo>
                    <a:pt x="14756" y="13218"/>
                    <a:pt x="14781" y="13224"/>
                    <a:pt x="14807" y="13224"/>
                  </a:cubicBezTo>
                  <a:lnTo>
                    <a:pt x="14807" y="13226"/>
                  </a:lnTo>
                  <a:cubicBezTo>
                    <a:pt x="14957" y="13224"/>
                    <a:pt x="15011" y="13025"/>
                    <a:pt x="14880" y="12952"/>
                  </a:cubicBezTo>
                  <a:lnTo>
                    <a:pt x="3366" y="6412"/>
                  </a:lnTo>
                  <a:lnTo>
                    <a:pt x="5996" y="5006"/>
                  </a:lnTo>
                  <a:cubicBezTo>
                    <a:pt x="6087" y="4956"/>
                    <a:pt x="6101" y="4831"/>
                    <a:pt x="6019" y="4765"/>
                  </a:cubicBezTo>
                  <a:lnTo>
                    <a:pt x="300" y="33"/>
                  </a:lnTo>
                  <a:cubicBezTo>
                    <a:pt x="270" y="11"/>
                    <a:pt x="240" y="1"/>
                    <a:pt x="21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33" name="Google Shape;1733;p38"/>
            <p:cNvSpPr/>
            <p:nvPr/>
          </p:nvSpPr>
          <p:spPr>
            <a:xfrm>
              <a:off x="6249425" y="2965475"/>
              <a:ext cx="164950" cy="406075"/>
            </a:xfrm>
            <a:custGeom>
              <a:avLst/>
              <a:gdLst/>
              <a:ahLst/>
              <a:cxnLst/>
              <a:rect l="l" t="t" r="r" b="b"/>
              <a:pathLst>
                <a:path w="6598" h="16243" extrusionOk="0">
                  <a:moveTo>
                    <a:pt x="1412" y="0"/>
                  </a:moveTo>
                  <a:lnTo>
                    <a:pt x="0" y="16243"/>
                  </a:lnTo>
                  <a:lnTo>
                    <a:pt x="4407" y="10472"/>
                  </a:lnTo>
                  <a:lnTo>
                    <a:pt x="2875" y="9649"/>
                  </a:lnTo>
                  <a:lnTo>
                    <a:pt x="6598" y="3527"/>
                  </a:lnTo>
                  <a:lnTo>
                    <a:pt x="141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34" name="Google Shape;1734;p38"/>
            <p:cNvSpPr/>
            <p:nvPr/>
          </p:nvSpPr>
          <p:spPr>
            <a:xfrm>
              <a:off x="6245250" y="3049950"/>
              <a:ext cx="174000" cy="325275"/>
            </a:xfrm>
            <a:custGeom>
              <a:avLst/>
              <a:gdLst/>
              <a:ahLst/>
              <a:cxnLst/>
              <a:rect l="l" t="t" r="r" b="b"/>
              <a:pathLst>
                <a:path w="6960" h="13011" extrusionOk="0">
                  <a:moveTo>
                    <a:pt x="6760" y="1"/>
                  </a:moveTo>
                  <a:cubicBezTo>
                    <a:pt x="6717" y="1"/>
                    <a:pt x="6675" y="20"/>
                    <a:pt x="6643" y="66"/>
                  </a:cubicBezTo>
                  <a:lnTo>
                    <a:pt x="3916" y="4201"/>
                  </a:lnTo>
                  <a:lnTo>
                    <a:pt x="5444" y="5024"/>
                  </a:lnTo>
                  <a:lnTo>
                    <a:pt x="46" y="12780"/>
                  </a:lnTo>
                  <a:cubicBezTo>
                    <a:pt x="0" y="12847"/>
                    <a:pt x="17" y="12938"/>
                    <a:pt x="84" y="12983"/>
                  </a:cubicBezTo>
                  <a:cubicBezTo>
                    <a:pt x="107" y="13001"/>
                    <a:pt x="137" y="13010"/>
                    <a:pt x="167" y="13010"/>
                  </a:cubicBezTo>
                  <a:cubicBezTo>
                    <a:pt x="215" y="13010"/>
                    <a:pt x="259" y="12987"/>
                    <a:pt x="287" y="12949"/>
                  </a:cubicBezTo>
                  <a:lnTo>
                    <a:pt x="5872" y="4921"/>
                  </a:lnTo>
                  <a:lnTo>
                    <a:pt x="4336" y="4095"/>
                  </a:lnTo>
                  <a:lnTo>
                    <a:pt x="6888" y="228"/>
                  </a:lnTo>
                  <a:cubicBezTo>
                    <a:pt x="6960" y="113"/>
                    <a:pt x="6861" y="1"/>
                    <a:pt x="676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35" name="Google Shape;1735;p38"/>
            <p:cNvSpPr/>
            <p:nvPr/>
          </p:nvSpPr>
          <p:spPr>
            <a:xfrm>
              <a:off x="5975425" y="3404425"/>
              <a:ext cx="111900" cy="165575"/>
            </a:xfrm>
            <a:custGeom>
              <a:avLst/>
              <a:gdLst/>
              <a:ahLst/>
              <a:cxnLst/>
              <a:rect l="l" t="t" r="r" b="b"/>
              <a:pathLst>
                <a:path w="4476" h="6623" extrusionOk="0">
                  <a:moveTo>
                    <a:pt x="1995" y="0"/>
                  </a:moveTo>
                  <a:cubicBezTo>
                    <a:pt x="844" y="0"/>
                    <a:pt x="0" y="1422"/>
                    <a:pt x="99" y="3219"/>
                  </a:cubicBezTo>
                  <a:cubicBezTo>
                    <a:pt x="200" y="5047"/>
                    <a:pt x="1239" y="6570"/>
                    <a:pt x="2419" y="6622"/>
                  </a:cubicBezTo>
                  <a:cubicBezTo>
                    <a:pt x="2439" y="6623"/>
                    <a:pt x="2458" y="6623"/>
                    <a:pt x="2478" y="6623"/>
                  </a:cubicBezTo>
                  <a:cubicBezTo>
                    <a:pt x="3628" y="6623"/>
                    <a:pt x="4475" y="5200"/>
                    <a:pt x="4376" y="3403"/>
                  </a:cubicBezTo>
                  <a:cubicBezTo>
                    <a:pt x="4276" y="1577"/>
                    <a:pt x="3236" y="53"/>
                    <a:pt x="2056" y="2"/>
                  </a:cubicBezTo>
                  <a:cubicBezTo>
                    <a:pt x="2036" y="1"/>
                    <a:pt x="2015" y="0"/>
                    <a:pt x="199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36" name="Google Shape;1736;p38"/>
            <p:cNvSpPr/>
            <p:nvPr/>
          </p:nvSpPr>
          <p:spPr>
            <a:xfrm>
              <a:off x="5975825" y="3417825"/>
              <a:ext cx="87475" cy="137775"/>
            </a:xfrm>
            <a:custGeom>
              <a:avLst/>
              <a:gdLst/>
              <a:ahLst/>
              <a:cxnLst/>
              <a:rect l="l" t="t" r="r" b="b"/>
              <a:pathLst>
                <a:path w="3499" h="5511" extrusionOk="0">
                  <a:moveTo>
                    <a:pt x="1553" y="0"/>
                  </a:moveTo>
                  <a:cubicBezTo>
                    <a:pt x="656" y="0"/>
                    <a:pt x="1" y="1187"/>
                    <a:pt x="83" y="2683"/>
                  </a:cubicBezTo>
                  <a:cubicBezTo>
                    <a:pt x="167" y="4203"/>
                    <a:pt x="980" y="5470"/>
                    <a:pt x="1901" y="5510"/>
                  </a:cubicBezTo>
                  <a:cubicBezTo>
                    <a:pt x="1916" y="5511"/>
                    <a:pt x="1931" y="5511"/>
                    <a:pt x="1946" y="5511"/>
                  </a:cubicBezTo>
                  <a:cubicBezTo>
                    <a:pt x="2843" y="5511"/>
                    <a:pt x="3498" y="4324"/>
                    <a:pt x="3416" y="2827"/>
                  </a:cubicBezTo>
                  <a:cubicBezTo>
                    <a:pt x="3332" y="1307"/>
                    <a:pt x="2519" y="41"/>
                    <a:pt x="1597" y="1"/>
                  </a:cubicBezTo>
                  <a:cubicBezTo>
                    <a:pt x="1583" y="1"/>
                    <a:pt x="1568" y="0"/>
                    <a:pt x="15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37" name="Google Shape;1737;p38"/>
            <p:cNvSpPr/>
            <p:nvPr/>
          </p:nvSpPr>
          <p:spPr>
            <a:xfrm>
              <a:off x="5988000" y="3452225"/>
              <a:ext cx="44775" cy="68825"/>
            </a:xfrm>
            <a:custGeom>
              <a:avLst/>
              <a:gdLst/>
              <a:ahLst/>
              <a:cxnLst/>
              <a:rect l="l" t="t" r="r" b="b"/>
              <a:pathLst>
                <a:path w="1791" h="2753" extrusionOk="0">
                  <a:moveTo>
                    <a:pt x="819" y="1"/>
                  </a:moveTo>
                  <a:cubicBezTo>
                    <a:pt x="803" y="1"/>
                    <a:pt x="788" y="2"/>
                    <a:pt x="772" y="3"/>
                  </a:cubicBezTo>
                  <a:cubicBezTo>
                    <a:pt x="316" y="45"/>
                    <a:pt x="1" y="693"/>
                    <a:pt x="71" y="1453"/>
                  </a:cubicBezTo>
                  <a:cubicBezTo>
                    <a:pt x="137" y="2185"/>
                    <a:pt x="537" y="2753"/>
                    <a:pt x="975" y="2753"/>
                  </a:cubicBezTo>
                  <a:cubicBezTo>
                    <a:pt x="990" y="2753"/>
                    <a:pt x="1006" y="2752"/>
                    <a:pt x="1021" y="2751"/>
                  </a:cubicBezTo>
                  <a:cubicBezTo>
                    <a:pt x="1477" y="2709"/>
                    <a:pt x="1791" y="2061"/>
                    <a:pt x="1722" y="1303"/>
                  </a:cubicBezTo>
                  <a:cubicBezTo>
                    <a:pt x="1656" y="569"/>
                    <a:pt x="1257" y="1"/>
                    <a:pt x="81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38" name="Google Shape;1738;p38"/>
            <p:cNvSpPr/>
            <p:nvPr/>
          </p:nvSpPr>
          <p:spPr>
            <a:xfrm>
              <a:off x="5969375" y="2925575"/>
              <a:ext cx="448050" cy="564750"/>
            </a:xfrm>
            <a:custGeom>
              <a:avLst/>
              <a:gdLst/>
              <a:ahLst/>
              <a:cxnLst/>
              <a:rect l="l" t="t" r="r" b="b"/>
              <a:pathLst>
                <a:path w="17922" h="22590" extrusionOk="0">
                  <a:moveTo>
                    <a:pt x="9024" y="0"/>
                  </a:moveTo>
                  <a:cubicBezTo>
                    <a:pt x="8735" y="0"/>
                    <a:pt x="8444" y="13"/>
                    <a:pt x="8153" y="38"/>
                  </a:cubicBezTo>
                  <a:cubicBezTo>
                    <a:pt x="5851" y="239"/>
                    <a:pt x="3754" y="1210"/>
                    <a:pt x="2249" y="2772"/>
                  </a:cubicBezTo>
                  <a:cubicBezTo>
                    <a:pt x="738" y="4342"/>
                    <a:pt x="1" y="6318"/>
                    <a:pt x="178" y="8340"/>
                  </a:cubicBezTo>
                  <a:lnTo>
                    <a:pt x="1403" y="22456"/>
                  </a:lnTo>
                  <a:cubicBezTo>
                    <a:pt x="1409" y="22530"/>
                    <a:pt x="1472" y="22589"/>
                    <a:pt x="1548" y="22589"/>
                  </a:cubicBezTo>
                  <a:lnTo>
                    <a:pt x="1561" y="22589"/>
                  </a:lnTo>
                  <a:cubicBezTo>
                    <a:pt x="1643" y="22582"/>
                    <a:pt x="1701" y="22511"/>
                    <a:pt x="1694" y="22430"/>
                  </a:cubicBezTo>
                  <a:lnTo>
                    <a:pt x="468" y="8315"/>
                  </a:lnTo>
                  <a:cubicBezTo>
                    <a:pt x="121" y="4312"/>
                    <a:pt x="3581" y="730"/>
                    <a:pt x="8179" y="331"/>
                  </a:cubicBezTo>
                  <a:cubicBezTo>
                    <a:pt x="8463" y="306"/>
                    <a:pt x="8745" y="294"/>
                    <a:pt x="9025" y="294"/>
                  </a:cubicBezTo>
                  <a:cubicBezTo>
                    <a:pt x="10952" y="294"/>
                    <a:pt x="12788" y="870"/>
                    <a:pt x="14267" y="1952"/>
                  </a:cubicBezTo>
                  <a:cubicBezTo>
                    <a:pt x="15959" y="3185"/>
                    <a:pt x="16981" y="4931"/>
                    <a:pt x="17148" y="6867"/>
                  </a:cubicBezTo>
                  <a:lnTo>
                    <a:pt x="17623" y="12345"/>
                  </a:lnTo>
                  <a:cubicBezTo>
                    <a:pt x="17630" y="12421"/>
                    <a:pt x="17693" y="12479"/>
                    <a:pt x="17769" y="12479"/>
                  </a:cubicBezTo>
                  <a:cubicBezTo>
                    <a:pt x="17773" y="12479"/>
                    <a:pt x="17778" y="12479"/>
                    <a:pt x="17783" y="12478"/>
                  </a:cubicBezTo>
                  <a:cubicBezTo>
                    <a:pt x="17862" y="12471"/>
                    <a:pt x="17921" y="12401"/>
                    <a:pt x="17916" y="12321"/>
                  </a:cubicBezTo>
                  <a:lnTo>
                    <a:pt x="17441" y="6841"/>
                  </a:lnTo>
                  <a:cubicBezTo>
                    <a:pt x="17266" y="4821"/>
                    <a:pt x="16200" y="3000"/>
                    <a:pt x="14440" y="1714"/>
                  </a:cubicBezTo>
                  <a:cubicBezTo>
                    <a:pt x="12910" y="596"/>
                    <a:pt x="11014" y="0"/>
                    <a:pt x="90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39" name="Google Shape;1739;p38"/>
            <p:cNvSpPr/>
            <p:nvPr/>
          </p:nvSpPr>
          <p:spPr>
            <a:xfrm>
              <a:off x="6051325" y="2829850"/>
              <a:ext cx="233375" cy="211975"/>
            </a:xfrm>
            <a:custGeom>
              <a:avLst/>
              <a:gdLst/>
              <a:ahLst/>
              <a:cxnLst/>
              <a:rect l="l" t="t" r="r" b="b"/>
              <a:pathLst>
                <a:path w="9335" h="8479" extrusionOk="0">
                  <a:moveTo>
                    <a:pt x="1" y="0"/>
                  </a:moveTo>
                  <a:lnTo>
                    <a:pt x="1" y="8479"/>
                  </a:lnTo>
                  <a:lnTo>
                    <a:pt x="9334" y="8479"/>
                  </a:lnTo>
                  <a:lnTo>
                    <a:pt x="9334" y="0"/>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40" name="Google Shape;1740;p38"/>
            <p:cNvSpPr/>
            <p:nvPr/>
          </p:nvSpPr>
          <p:spPr>
            <a:xfrm>
              <a:off x="6049150" y="2891550"/>
              <a:ext cx="237100" cy="142850"/>
            </a:xfrm>
            <a:custGeom>
              <a:avLst/>
              <a:gdLst/>
              <a:ahLst/>
              <a:cxnLst/>
              <a:rect l="l" t="t" r="r" b="b"/>
              <a:pathLst>
                <a:path w="9484" h="5714" extrusionOk="0">
                  <a:moveTo>
                    <a:pt x="0" y="1"/>
                  </a:moveTo>
                  <a:lnTo>
                    <a:pt x="152" y="4152"/>
                  </a:lnTo>
                  <a:lnTo>
                    <a:pt x="2081" y="4838"/>
                  </a:lnTo>
                  <a:cubicBezTo>
                    <a:pt x="3711" y="5419"/>
                    <a:pt x="5427" y="5713"/>
                    <a:pt x="7152" y="5713"/>
                  </a:cubicBezTo>
                  <a:cubicBezTo>
                    <a:pt x="7640" y="5713"/>
                    <a:pt x="8129" y="5690"/>
                    <a:pt x="8618" y="5642"/>
                  </a:cubicBezTo>
                  <a:lnTo>
                    <a:pt x="9410" y="5566"/>
                  </a:lnTo>
                  <a:lnTo>
                    <a:pt x="9484" y="255"/>
                  </a:lnTo>
                  <a:lnTo>
                    <a:pt x="0" y="1"/>
                  </a:lnTo>
                  <a:close/>
                </a:path>
              </a:pathLst>
            </a:custGeom>
            <a:solidFill>
              <a:srgbClr val="242424">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41" name="Google Shape;1741;p38"/>
            <p:cNvSpPr/>
            <p:nvPr/>
          </p:nvSpPr>
          <p:spPr>
            <a:xfrm>
              <a:off x="5862875" y="2662775"/>
              <a:ext cx="150900" cy="151875"/>
            </a:xfrm>
            <a:custGeom>
              <a:avLst/>
              <a:gdLst/>
              <a:ahLst/>
              <a:cxnLst/>
              <a:rect l="l" t="t" r="r" b="b"/>
              <a:pathLst>
                <a:path w="6036" h="6075" extrusionOk="0">
                  <a:moveTo>
                    <a:pt x="2987" y="0"/>
                  </a:moveTo>
                  <a:cubicBezTo>
                    <a:pt x="2892" y="0"/>
                    <a:pt x="2796" y="5"/>
                    <a:pt x="2699" y="16"/>
                  </a:cubicBezTo>
                  <a:cubicBezTo>
                    <a:pt x="1129" y="183"/>
                    <a:pt x="1" y="1671"/>
                    <a:pt x="177" y="3339"/>
                  </a:cubicBezTo>
                  <a:cubicBezTo>
                    <a:pt x="343" y="4906"/>
                    <a:pt x="1600" y="6075"/>
                    <a:pt x="3054" y="6075"/>
                  </a:cubicBezTo>
                  <a:cubicBezTo>
                    <a:pt x="3148" y="6075"/>
                    <a:pt x="3243" y="6070"/>
                    <a:pt x="3339" y="6060"/>
                  </a:cubicBezTo>
                  <a:cubicBezTo>
                    <a:pt x="4909" y="5893"/>
                    <a:pt x="6036" y="4405"/>
                    <a:pt x="5859" y="2737"/>
                  </a:cubicBezTo>
                  <a:cubicBezTo>
                    <a:pt x="5693" y="1169"/>
                    <a:pt x="4438" y="0"/>
                    <a:pt x="2987"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42" name="Google Shape;1742;p38"/>
            <p:cNvSpPr/>
            <p:nvPr/>
          </p:nvSpPr>
          <p:spPr>
            <a:xfrm>
              <a:off x="5862875" y="2662775"/>
              <a:ext cx="150900" cy="151875"/>
            </a:xfrm>
            <a:custGeom>
              <a:avLst/>
              <a:gdLst/>
              <a:ahLst/>
              <a:cxnLst/>
              <a:rect l="l" t="t" r="r" b="b"/>
              <a:pathLst>
                <a:path w="6036" h="6075" extrusionOk="0">
                  <a:moveTo>
                    <a:pt x="2987" y="0"/>
                  </a:moveTo>
                  <a:cubicBezTo>
                    <a:pt x="2892" y="0"/>
                    <a:pt x="2796" y="5"/>
                    <a:pt x="2699" y="16"/>
                  </a:cubicBezTo>
                  <a:cubicBezTo>
                    <a:pt x="1129" y="183"/>
                    <a:pt x="1" y="1671"/>
                    <a:pt x="177" y="3339"/>
                  </a:cubicBezTo>
                  <a:cubicBezTo>
                    <a:pt x="343" y="4906"/>
                    <a:pt x="1600" y="6075"/>
                    <a:pt x="3054" y="6075"/>
                  </a:cubicBezTo>
                  <a:cubicBezTo>
                    <a:pt x="3148" y="6075"/>
                    <a:pt x="3243" y="6070"/>
                    <a:pt x="3339" y="6060"/>
                  </a:cubicBezTo>
                  <a:cubicBezTo>
                    <a:pt x="4909" y="5893"/>
                    <a:pt x="6036" y="4405"/>
                    <a:pt x="5859" y="2737"/>
                  </a:cubicBezTo>
                  <a:cubicBezTo>
                    <a:pt x="5693" y="1169"/>
                    <a:pt x="4438" y="0"/>
                    <a:pt x="2987" y="0"/>
                  </a:cubicBezTo>
                  <a:close/>
                </a:path>
              </a:pathLst>
            </a:custGeom>
            <a:solidFill>
              <a:srgbClr val="242424">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43" name="Google Shape;1743;p38"/>
            <p:cNvSpPr/>
            <p:nvPr/>
          </p:nvSpPr>
          <p:spPr>
            <a:xfrm>
              <a:off x="5936750" y="2440875"/>
              <a:ext cx="493825" cy="529850"/>
            </a:xfrm>
            <a:custGeom>
              <a:avLst/>
              <a:gdLst/>
              <a:ahLst/>
              <a:cxnLst/>
              <a:rect l="l" t="t" r="r" b="b"/>
              <a:pathLst>
                <a:path w="19753" h="21194" extrusionOk="0">
                  <a:moveTo>
                    <a:pt x="10232" y="0"/>
                  </a:moveTo>
                  <a:cubicBezTo>
                    <a:pt x="9924" y="0"/>
                    <a:pt x="9607" y="11"/>
                    <a:pt x="9281" y="33"/>
                  </a:cubicBezTo>
                  <a:cubicBezTo>
                    <a:pt x="2923" y="464"/>
                    <a:pt x="0" y="3795"/>
                    <a:pt x="318" y="10269"/>
                  </a:cubicBezTo>
                  <a:cubicBezTo>
                    <a:pt x="635" y="16743"/>
                    <a:pt x="5564" y="21153"/>
                    <a:pt x="11704" y="21193"/>
                  </a:cubicBezTo>
                  <a:cubicBezTo>
                    <a:pt x="11738" y="21193"/>
                    <a:pt x="11773" y="21194"/>
                    <a:pt x="11808" y="21194"/>
                  </a:cubicBezTo>
                  <a:cubicBezTo>
                    <a:pt x="13406" y="21194"/>
                    <a:pt x="15063" y="20934"/>
                    <a:pt x="16450" y="20099"/>
                  </a:cubicBezTo>
                  <a:cubicBezTo>
                    <a:pt x="17965" y="19183"/>
                    <a:pt x="18896" y="17653"/>
                    <a:pt x="19323" y="15962"/>
                  </a:cubicBezTo>
                  <a:cubicBezTo>
                    <a:pt x="19620" y="14792"/>
                    <a:pt x="19753" y="13551"/>
                    <a:pt x="19586" y="12352"/>
                  </a:cubicBezTo>
                  <a:cubicBezTo>
                    <a:pt x="19464" y="11493"/>
                    <a:pt x="19261" y="10644"/>
                    <a:pt x="19019" y="9809"/>
                  </a:cubicBezTo>
                  <a:cubicBezTo>
                    <a:pt x="19004" y="9752"/>
                    <a:pt x="18943" y="9638"/>
                    <a:pt x="18951" y="9578"/>
                  </a:cubicBezTo>
                  <a:cubicBezTo>
                    <a:pt x="19511" y="5235"/>
                    <a:pt x="17031" y="0"/>
                    <a:pt x="10232"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44" name="Google Shape;1744;p38"/>
            <p:cNvSpPr/>
            <p:nvPr/>
          </p:nvSpPr>
          <p:spPr>
            <a:xfrm>
              <a:off x="5938350" y="2575875"/>
              <a:ext cx="452575" cy="395000"/>
            </a:xfrm>
            <a:custGeom>
              <a:avLst/>
              <a:gdLst/>
              <a:ahLst/>
              <a:cxnLst/>
              <a:rect l="l" t="t" r="r" b="b"/>
              <a:pathLst>
                <a:path w="18103" h="15800" extrusionOk="0">
                  <a:moveTo>
                    <a:pt x="2044" y="1"/>
                  </a:moveTo>
                  <a:lnTo>
                    <a:pt x="235" y="3476"/>
                  </a:lnTo>
                  <a:cubicBezTo>
                    <a:pt x="0" y="11047"/>
                    <a:pt x="5069" y="15799"/>
                    <a:pt x="12010" y="15799"/>
                  </a:cubicBezTo>
                  <a:cubicBezTo>
                    <a:pt x="12050" y="15799"/>
                    <a:pt x="12090" y="15799"/>
                    <a:pt x="12130" y="15799"/>
                  </a:cubicBezTo>
                  <a:cubicBezTo>
                    <a:pt x="14028" y="15784"/>
                    <a:pt x="16770" y="14982"/>
                    <a:pt x="18102" y="13150"/>
                  </a:cubicBezTo>
                  <a:lnTo>
                    <a:pt x="18102" y="13150"/>
                  </a:lnTo>
                  <a:cubicBezTo>
                    <a:pt x="18064" y="13162"/>
                    <a:pt x="18065" y="13162"/>
                    <a:pt x="18065" y="13162"/>
                  </a:cubicBezTo>
                  <a:cubicBezTo>
                    <a:pt x="18065" y="13162"/>
                    <a:pt x="18065" y="13162"/>
                    <a:pt x="18026" y="13175"/>
                  </a:cubicBezTo>
                  <a:cubicBezTo>
                    <a:pt x="16478" y="13690"/>
                    <a:pt x="15075" y="13918"/>
                    <a:pt x="13805" y="13918"/>
                  </a:cubicBezTo>
                  <a:cubicBezTo>
                    <a:pt x="3889" y="13918"/>
                    <a:pt x="2044" y="1"/>
                    <a:pt x="2044" y="1"/>
                  </a:cubicBezTo>
                  <a:close/>
                </a:path>
              </a:pathLst>
            </a:custGeom>
            <a:solidFill>
              <a:srgbClr val="242424">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45" name="Google Shape;1745;p38"/>
            <p:cNvSpPr/>
            <p:nvPr/>
          </p:nvSpPr>
          <p:spPr>
            <a:xfrm>
              <a:off x="6310575" y="2571125"/>
              <a:ext cx="52900" cy="25075"/>
            </a:xfrm>
            <a:custGeom>
              <a:avLst/>
              <a:gdLst/>
              <a:ahLst/>
              <a:cxnLst/>
              <a:rect l="l" t="t" r="r" b="b"/>
              <a:pathLst>
                <a:path w="2116" h="1003" extrusionOk="0">
                  <a:moveTo>
                    <a:pt x="1096" y="1"/>
                  </a:moveTo>
                  <a:cubicBezTo>
                    <a:pt x="1047" y="1"/>
                    <a:pt x="996" y="3"/>
                    <a:pt x="942" y="7"/>
                  </a:cubicBezTo>
                  <a:cubicBezTo>
                    <a:pt x="465" y="41"/>
                    <a:pt x="220" y="324"/>
                    <a:pt x="95" y="579"/>
                  </a:cubicBezTo>
                  <a:cubicBezTo>
                    <a:pt x="1" y="773"/>
                    <a:pt x="140" y="1002"/>
                    <a:pt x="352" y="1002"/>
                  </a:cubicBezTo>
                  <a:cubicBezTo>
                    <a:pt x="354" y="1002"/>
                    <a:pt x="355" y="1002"/>
                    <a:pt x="357" y="1002"/>
                  </a:cubicBezTo>
                  <a:cubicBezTo>
                    <a:pt x="925" y="989"/>
                    <a:pt x="1925" y="938"/>
                    <a:pt x="2006" y="736"/>
                  </a:cubicBezTo>
                  <a:cubicBezTo>
                    <a:pt x="2115" y="470"/>
                    <a:pt x="1867" y="1"/>
                    <a:pt x="109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46" name="Google Shape;1746;p38"/>
            <p:cNvSpPr/>
            <p:nvPr/>
          </p:nvSpPr>
          <p:spPr>
            <a:xfrm>
              <a:off x="6115250" y="2610050"/>
              <a:ext cx="46300" cy="33650"/>
            </a:xfrm>
            <a:custGeom>
              <a:avLst/>
              <a:gdLst/>
              <a:ahLst/>
              <a:cxnLst/>
              <a:rect l="l" t="t" r="r" b="b"/>
              <a:pathLst>
                <a:path w="1852" h="1346" extrusionOk="0">
                  <a:moveTo>
                    <a:pt x="1241" y="1"/>
                  </a:moveTo>
                  <a:cubicBezTo>
                    <a:pt x="1063" y="1"/>
                    <a:pt x="847" y="50"/>
                    <a:pt x="598" y="173"/>
                  </a:cubicBezTo>
                  <a:cubicBezTo>
                    <a:pt x="170" y="384"/>
                    <a:pt x="43" y="739"/>
                    <a:pt x="16" y="1024"/>
                  </a:cubicBezTo>
                  <a:cubicBezTo>
                    <a:pt x="1" y="1204"/>
                    <a:pt x="141" y="1346"/>
                    <a:pt x="300" y="1346"/>
                  </a:cubicBezTo>
                  <a:cubicBezTo>
                    <a:pt x="336" y="1346"/>
                    <a:pt x="373" y="1339"/>
                    <a:pt x="410" y="1323"/>
                  </a:cubicBezTo>
                  <a:cubicBezTo>
                    <a:pt x="930" y="1097"/>
                    <a:pt x="1841" y="675"/>
                    <a:pt x="1846" y="454"/>
                  </a:cubicBezTo>
                  <a:cubicBezTo>
                    <a:pt x="1852" y="243"/>
                    <a:pt x="1638" y="1"/>
                    <a:pt x="124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47" name="Google Shape;1747;p38"/>
            <p:cNvSpPr/>
            <p:nvPr/>
          </p:nvSpPr>
          <p:spPr>
            <a:xfrm>
              <a:off x="6167725" y="2765325"/>
              <a:ext cx="96125" cy="44175"/>
            </a:xfrm>
            <a:custGeom>
              <a:avLst/>
              <a:gdLst/>
              <a:ahLst/>
              <a:cxnLst/>
              <a:rect l="l" t="t" r="r" b="b"/>
              <a:pathLst>
                <a:path w="3845" h="1767" extrusionOk="0">
                  <a:moveTo>
                    <a:pt x="165" y="1"/>
                  </a:moveTo>
                  <a:cubicBezTo>
                    <a:pt x="144" y="1"/>
                    <a:pt x="121" y="6"/>
                    <a:pt x="101" y="16"/>
                  </a:cubicBezTo>
                  <a:cubicBezTo>
                    <a:pt x="29" y="54"/>
                    <a:pt x="0" y="141"/>
                    <a:pt x="36" y="214"/>
                  </a:cubicBezTo>
                  <a:cubicBezTo>
                    <a:pt x="46" y="233"/>
                    <a:pt x="830" y="1766"/>
                    <a:pt x="2506" y="1766"/>
                  </a:cubicBezTo>
                  <a:cubicBezTo>
                    <a:pt x="2871" y="1766"/>
                    <a:pt x="3278" y="1694"/>
                    <a:pt x="3726" y="1517"/>
                  </a:cubicBezTo>
                  <a:cubicBezTo>
                    <a:pt x="3804" y="1491"/>
                    <a:pt x="3844" y="1403"/>
                    <a:pt x="3814" y="1325"/>
                  </a:cubicBezTo>
                  <a:cubicBezTo>
                    <a:pt x="3791" y="1267"/>
                    <a:pt x="3736" y="1232"/>
                    <a:pt x="3678" y="1232"/>
                  </a:cubicBezTo>
                  <a:cubicBezTo>
                    <a:pt x="3658" y="1232"/>
                    <a:pt x="3639" y="1236"/>
                    <a:pt x="3620" y="1244"/>
                  </a:cubicBezTo>
                  <a:cubicBezTo>
                    <a:pt x="3204" y="1407"/>
                    <a:pt x="2829" y="1474"/>
                    <a:pt x="2496" y="1474"/>
                  </a:cubicBezTo>
                  <a:cubicBezTo>
                    <a:pt x="1014" y="1474"/>
                    <a:pt x="333" y="151"/>
                    <a:pt x="298" y="83"/>
                  </a:cubicBezTo>
                  <a:cubicBezTo>
                    <a:pt x="273" y="31"/>
                    <a:pt x="220" y="1"/>
                    <a:pt x="16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48" name="Google Shape;1748;p38"/>
            <p:cNvSpPr/>
            <p:nvPr/>
          </p:nvSpPr>
          <p:spPr>
            <a:xfrm>
              <a:off x="6142300" y="2656000"/>
              <a:ext cx="24025" cy="33750"/>
            </a:xfrm>
            <a:custGeom>
              <a:avLst/>
              <a:gdLst/>
              <a:ahLst/>
              <a:cxnLst/>
              <a:rect l="l" t="t" r="r" b="b"/>
              <a:pathLst>
                <a:path w="961" h="1350" extrusionOk="0">
                  <a:moveTo>
                    <a:pt x="504" y="1"/>
                  </a:moveTo>
                  <a:cubicBezTo>
                    <a:pt x="262" y="1"/>
                    <a:pt x="49" y="284"/>
                    <a:pt x="25" y="646"/>
                  </a:cubicBezTo>
                  <a:cubicBezTo>
                    <a:pt x="0" y="1016"/>
                    <a:pt x="185" y="1332"/>
                    <a:pt x="434" y="1349"/>
                  </a:cubicBezTo>
                  <a:cubicBezTo>
                    <a:pt x="441" y="1349"/>
                    <a:pt x="448" y="1349"/>
                    <a:pt x="455" y="1349"/>
                  </a:cubicBezTo>
                  <a:cubicBezTo>
                    <a:pt x="697" y="1349"/>
                    <a:pt x="909" y="1068"/>
                    <a:pt x="933" y="707"/>
                  </a:cubicBezTo>
                  <a:cubicBezTo>
                    <a:pt x="960" y="334"/>
                    <a:pt x="774" y="19"/>
                    <a:pt x="525" y="2"/>
                  </a:cubicBezTo>
                  <a:cubicBezTo>
                    <a:pt x="518" y="1"/>
                    <a:pt x="511" y="1"/>
                    <a:pt x="504" y="1"/>
                  </a:cubicBezTo>
                  <a:close/>
                </a:path>
              </a:pathLst>
            </a:custGeom>
            <a:solidFill>
              <a:srgbClr val="19191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49" name="Google Shape;1749;p38"/>
            <p:cNvSpPr/>
            <p:nvPr/>
          </p:nvSpPr>
          <p:spPr>
            <a:xfrm>
              <a:off x="6333225" y="2654675"/>
              <a:ext cx="23950" cy="33750"/>
            </a:xfrm>
            <a:custGeom>
              <a:avLst/>
              <a:gdLst/>
              <a:ahLst/>
              <a:cxnLst/>
              <a:rect l="l" t="t" r="r" b="b"/>
              <a:pathLst>
                <a:path w="958" h="1350" extrusionOk="0">
                  <a:moveTo>
                    <a:pt x="503" y="1"/>
                  </a:moveTo>
                  <a:cubicBezTo>
                    <a:pt x="261" y="1"/>
                    <a:pt x="49" y="282"/>
                    <a:pt x="25" y="644"/>
                  </a:cubicBezTo>
                  <a:cubicBezTo>
                    <a:pt x="0" y="1016"/>
                    <a:pt x="185" y="1331"/>
                    <a:pt x="434" y="1349"/>
                  </a:cubicBezTo>
                  <a:cubicBezTo>
                    <a:pt x="441" y="1349"/>
                    <a:pt x="448" y="1349"/>
                    <a:pt x="455" y="1349"/>
                  </a:cubicBezTo>
                  <a:cubicBezTo>
                    <a:pt x="697" y="1349"/>
                    <a:pt x="909" y="1066"/>
                    <a:pt x="933" y="704"/>
                  </a:cubicBezTo>
                  <a:cubicBezTo>
                    <a:pt x="958" y="334"/>
                    <a:pt x="774" y="17"/>
                    <a:pt x="525" y="1"/>
                  </a:cubicBezTo>
                  <a:cubicBezTo>
                    <a:pt x="518" y="1"/>
                    <a:pt x="510" y="1"/>
                    <a:pt x="503" y="1"/>
                  </a:cubicBezTo>
                  <a:close/>
                </a:path>
              </a:pathLst>
            </a:custGeom>
            <a:solidFill>
              <a:srgbClr val="19191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50" name="Google Shape;1750;p38"/>
            <p:cNvSpPr/>
            <p:nvPr/>
          </p:nvSpPr>
          <p:spPr>
            <a:xfrm>
              <a:off x="6051325" y="3041800"/>
              <a:ext cx="233425" cy="329750"/>
            </a:xfrm>
            <a:custGeom>
              <a:avLst/>
              <a:gdLst/>
              <a:ahLst/>
              <a:cxnLst/>
              <a:rect l="l" t="t" r="r" b="b"/>
              <a:pathLst>
                <a:path w="9337" h="13190" extrusionOk="0">
                  <a:moveTo>
                    <a:pt x="1" y="1"/>
                  </a:moveTo>
                  <a:lnTo>
                    <a:pt x="7924" y="13190"/>
                  </a:lnTo>
                  <a:lnTo>
                    <a:pt x="9336" y="1"/>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51" name="Google Shape;1751;p38"/>
            <p:cNvSpPr/>
            <p:nvPr/>
          </p:nvSpPr>
          <p:spPr>
            <a:xfrm>
              <a:off x="6396025" y="3210300"/>
              <a:ext cx="33075" cy="51100"/>
            </a:xfrm>
            <a:custGeom>
              <a:avLst/>
              <a:gdLst/>
              <a:ahLst/>
              <a:cxnLst/>
              <a:rect l="l" t="t" r="r" b="b"/>
              <a:pathLst>
                <a:path w="1323" h="2044" extrusionOk="0">
                  <a:moveTo>
                    <a:pt x="1051" y="1"/>
                  </a:moveTo>
                  <a:cubicBezTo>
                    <a:pt x="1048" y="1"/>
                    <a:pt x="1046" y="1"/>
                    <a:pt x="1043" y="1"/>
                  </a:cubicBezTo>
                  <a:lnTo>
                    <a:pt x="217" y="25"/>
                  </a:lnTo>
                  <a:cubicBezTo>
                    <a:pt x="95" y="29"/>
                    <a:pt x="0" y="130"/>
                    <a:pt x="4" y="250"/>
                  </a:cubicBezTo>
                  <a:lnTo>
                    <a:pt x="57" y="2043"/>
                  </a:lnTo>
                  <a:lnTo>
                    <a:pt x="1323" y="2007"/>
                  </a:lnTo>
                  <a:lnTo>
                    <a:pt x="1270" y="213"/>
                  </a:lnTo>
                  <a:cubicBezTo>
                    <a:pt x="1266" y="94"/>
                    <a:pt x="1169" y="1"/>
                    <a:pt x="105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52" name="Google Shape;1752;p38"/>
            <p:cNvSpPr/>
            <p:nvPr/>
          </p:nvSpPr>
          <p:spPr>
            <a:xfrm>
              <a:off x="6303625" y="3257525"/>
              <a:ext cx="226375" cy="334600"/>
            </a:xfrm>
            <a:custGeom>
              <a:avLst/>
              <a:gdLst/>
              <a:ahLst/>
              <a:cxnLst/>
              <a:rect l="l" t="t" r="r" b="b"/>
              <a:pathLst>
                <a:path w="9055" h="13384" extrusionOk="0">
                  <a:moveTo>
                    <a:pt x="4436" y="0"/>
                  </a:moveTo>
                  <a:cubicBezTo>
                    <a:pt x="4391" y="0"/>
                    <a:pt x="4347" y="1"/>
                    <a:pt x="4302" y="2"/>
                  </a:cubicBezTo>
                  <a:cubicBezTo>
                    <a:pt x="1895" y="73"/>
                    <a:pt x="0" y="2077"/>
                    <a:pt x="65" y="4485"/>
                  </a:cubicBezTo>
                  <a:lnTo>
                    <a:pt x="323" y="13241"/>
                  </a:lnTo>
                  <a:cubicBezTo>
                    <a:pt x="325" y="13321"/>
                    <a:pt x="390" y="13383"/>
                    <a:pt x="470" y="13383"/>
                  </a:cubicBezTo>
                  <a:lnTo>
                    <a:pt x="474" y="13383"/>
                  </a:lnTo>
                  <a:cubicBezTo>
                    <a:pt x="553" y="13381"/>
                    <a:pt x="618" y="13313"/>
                    <a:pt x="616" y="13233"/>
                  </a:cubicBezTo>
                  <a:lnTo>
                    <a:pt x="358" y="4475"/>
                  </a:lnTo>
                  <a:cubicBezTo>
                    <a:pt x="291" y="2227"/>
                    <a:pt x="2062" y="350"/>
                    <a:pt x="4310" y="284"/>
                  </a:cubicBezTo>
                  <a:cubicBezTo>
                    <a:pt x="4351" y="282"/>
                    <a:pt x="4392" y="282"/>
                    <a:pt x="4433" y="282"/>
                  </a:cubicBezTo>
                  <a:cubicBezTo>
                    <a:pt x="6628" y="282"/>
                    <a:pt x="8437" y="2027"/>
                    <a:pt x="8502" y="4236"/>
                  </a:cubicBezTo>
                  <a:lnTo>
                    <a:pt x="8760" y="12994"/>
                  </a:lnTo>
                  <a:cubicBezTo>
                    <a:pt x="8764" y="13074"/>
                    <a:pt x="8831" y="13136"/>
                    <a:pt x="8910" y="13136"/>
                  </a:cubicBezTo>
                  <a:cubicBezTo>
                    <a:pt x="8992" y="13132"/>
                    <a:pt x="9055" y="13066"/>
                    <a:pt x="9053" y="12984"/>
                  </a:cubicBezTo>
                  <a:lnTo>
                    <a:pt x="8796" y="4228"/>
                  </a:lnTo>
                  <a:cubicBezTo>
                    <a:pt x="8720" y="1865"/>
                    <a:pt x="6782" y="0"/>
                    <a:pt x="44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53" name="Google Shape;1753;p38"/>
            <p:cNvSpPr/>
            <p:nvPr/>
          </p:nvSpPr>
          <p:spPr>
            <a:xfrm>
              <a:off x="6305675" y="3332000"/>
              <a:ext cx="224000" cy="242200"/>
            </a:xfrm>
            <a:custGeom>
              <a:avLst/>
              <a:gdLst/>
              <a:ahLst/>
              <a:cxnLst/>
              <a:rect l="l" t="t" r="r" b="b"/>
              <a:pathLst>
                <a:path w="8960" h="9688" extrusionOk="0">
                  <a:moveTo>
                    <a:pt x="4441" y="1"/>
                  </a:moveTo>
                  <a:cubicBezTo>
                    <a:pt x="4397" y="1"/>
                    <a:pt x="4352" y="1"/>
                    <a:pt x="4308" y="3"/>
                  </a:cubicBezTo>
                  <a:cubicBezTo>
                    <a:pt x="1898" y="73"/>
                    <a:pt x="0" y="2085"/>
                    <a:pt x="72" y="4495"/>
                  </a:cubicBezTo>
                  <a:lnTo>
                    <a:pt x="219" y="9477"/>
                  </a:lnTo>
                  <a:cubicBezTo>
                    <a:pt x="222" y="9557"/>
                    <a:pt x="287" y="9620"/>
                    <a:pt x="365" y="9620"/>
                  </a:cubicBezTo>
                  <a:cubicBezTo>
                    <a:pt x="366" y="9620"/>
                    <a:pt x="368" y="9619"/>
                    <a:pt x="369" y="9619"/>
                  </a:cubicBezTo>
                  <a:cubicBezTo>
                    <a:pt x="451" y="9618"/>
                    <a:pt x="513" y="9551"/>
                    <a:pt x="511" y="9469"/>
                  </a:cubicBezTo>
                  <a:lnTo>
                    <a:pt x="365" y="4487"/>
                  </a:lnTo>
                  <a:cubicBezTo>
                    <a:pt x="298" y="2237"/>
                    <a:pt x="2068" y="362"/>
                    <a:pt x="4317" y="295"/>
                  </a:cubicBezTo>
                  <a:cubicBezTo>
                    <a:pt x="4358" y="294"/>
                    <a:pt x="4399" y="294"/>
                    <a:pt x="4440" y="294"/>
                  </a:cubicBezTo>
                  <a:cubicBezTo>
                    <a:pt x="6633" y="294"/>
                    <a:pt x="8444" y="2039"/>
                    <a:pt x="8509" y="4248"/>
                  </a:cubicBezTo>
                  <a:lnTo>
                    <a:pt x="8665" y="9545"/>
                  </a:lnTo>
                  <a:cubicBezTo>
                    <a:pt x="8667" y="9625"/>
                    <a:pt x="8731" y="9688"/>
                    <a:pt x="8811" y="9688"/>
                  </a:cubicBezTo>
                  <a:lnTo>
                    <a:pt x="8815" y="9688"/>
                  </a:lnTo>
                  <a:cubicBezTo>
                    <a:pt x="8897" y="9686"/>
                    <a:pt x="8959" y="9619"/>
                    <a:pt x="8958" y="9538"/>
                  </a:cubicBezTo>
                  <a:lnTo>
                    <a:pt x="8802" y="4238"/>
                  </a:lnTo>
                  <a:cubicBezTo>
                    <a:pt x="8733" y="1871"/>
                    <a:pt x="6793" y="1"/>
                    <a:pt x="44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54" name="Google Shape;1754;p38"/>
            <p:cNvSpPr/>
            <p:nvPr/>
          </p:nvSpPr>
          <p:spPr>
            <a:xfrm>
              <a:off x="6486425" y="3547900"/>
              <a:ext cx="56650" cy="79150"/>
            </a:xfrm>
            <a:custGeom>
              <a:avLst/>
              <a:gdLst/>
              <a:ahLst/>
              <a:cxnLst/>
              <a:rect l="l" t="t" r="r" b="b"/>
              <a:pathLst>
                <a:path w="2266" h="3166" extrusionOk="0">
                  <a:moveTo>
                    <a:pt x="1112" y="1"/>
                  </a:moveTo>
                  <a:cubicBezTo>
                    <a:pt x="1104" y="1"/>
                    <a:pt x="1095" y="1"/>
                    <a:pt x="1087" y="1"/>
                  </a:cubicBezTo>
                  <a:cubicBezTo>
                    <a:pt x="475" y="18"/>
                    <a:pt x="0" y="742"/>
                    <a:pt x="25" y="1616"/>
                  </a:cubicBezTo>
                  <a:cubicBezTo>
                    <a:pt x="51" y="2477"/>
                    <a:pt x="555" y="3165"/>
                    <a:pt x="1156" y="3165"/>
                  </a:cubicBezTo>
                  <a:cubicBezTo>
                    <a:pt x="1164" y="3165"/>
                    <a:pt x="1172" y="3165"/>
                    <a:pt x="1180" y="3165"/>
                  </a:cubicBezTo>
                  <a:cubicBezTo>
                    <a:pt x="1792" y="3148"/>
                    <a:pt x="2265" y="2424"/>
                    <a:pt x="2241" y="1550"/>
                  </a:cubicBezTo>
                  <a:cubicBezTo>
                    <a:pt x="2214" y="689"/>
                    <a:pt x="1711" y="1"/>
                    <a:pt x="11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55" name="Google Shape;1755;p38"/>
            <p:cNvSpPr/>
            <p:nvPr/>
          </p:nvSpPr>
          <p:spPr>
            <a:xfrm>
              <a:off x="6303000" y="3553700"/>
              <a:ext cx="56700" cy="79150"/>
            </a:xfrm>
            <a:custGeom>
              <a:avLst/>
              <a:gdLst/>
              <a:ahLst/>
              <a:cxnLst/>
              <a:rect l="l" t="t" r="r" b="b"/>
              <a:pathLst>
                <a:path w="2268" h="3166" extrusionOk="0">
                  <a:moveTo>
                    <a:pt x="1112" y="1"/>
                  </a:moveTo>
                  <a:cubicBezTo>
                    <a:pt x="1104" y="1"/>
                    <a:pt x="1096" y="1"/>
                    <a:pt x="1088" y="1"/>
                  </a:cubicBezTo>
                  <a:cubicBezTo>
                    <a:pt x="476" y="18"/>
                    <a:pt x="1" y="742"/>
                    <a:pt x="27" y="1616"/>
                  </a:cubicBezTo>
                  <a:cubicBezTo>
                    <a:pt x="52" y="2477"/>
                    <a:pt x="555" y="3165"/>
                    <a:pt x="1156" y="3165"/>
                  </a:cubicBezTo>
                  <a:cubicBezTo>
                    <a:pt x="1164" y="3165"/>
                    <a:pt x="1173" y="3165"/>
                    <a:pt x="1181" y="3165"/>
                  </a:cubicBezTo>
                  <a:cubicBezTo>
                    <a:pt x="1793" y="3146"/>
                    <a:pt x="2268" y="2424"/>
                    <a:pt x="2241" y="1550"/>
                  </a:cubicBezTo>
                  <a:cubicBezTo>
                    <a:pt x="2217" y="687"/>
                    <a:pt x="1713" y="1"/>
                    <a:pt x="11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56" name="Google Shape;1756;p38"/>
            <p:cNvSpPr/>
            <p:nvPr/>
          </p:nvSpPr>
          <p:spPr>
            <a:xfrm>
              <a:off x="6355300" y="3251550"/>
              <a:ext cx="118800" cy="31175"/>
            </a:xfrm>
            <a:custGeom>
              <a:avLst/>
              <a:gdLst/>
              <a:ahLst/>
              <a:cxnLst/>
              <a:rect l="l" t="t" r="r" b="b"/>
              <a:pathLst>
                <a:path w="4752" h="1247" extrusionOk="0">
                  <a:moveTo>
                    <a:pt x="2363" y="0"/>
                  </a:moveTo>
                  <a:cubicBezTo>
                    <a:pt x="1638" y="0"/>
                    <a:pt x="913" y="172"/>
                    <a:pt x="250" y="515"/>
                  </a:cubicBezTo>
                  <a:cubicBezTo>
                    <a:pt x="69" y="612"/>
                    <a:pt x="1" y="836"/>
                    <a:pt x="96" y="1017"/>
                  </a:cubicBezTo>
                  <a:cubicBezTo>
                    <a:pt x="162" y="1145"/>
                    <a:pt x="293" y="1219"/>
                    <a:pt x="429" y="1219"/>
                  </a:cubicBezTo>
                  <a:cubicBezTo>
                    <a:pt x="485" y="1219"/>
                    <a:pt x="542" y="1207"/>
                    <a:pt x="596" y="1180"/>
                  </a:cubicBezTo>
                  <a:cubicBezTo>
                    <a:pt x="1150" y="894"/>
                    <a:pt x="1756" y="751"/>
                    <a:pt x="2363" y="751"/>
                  </a:cubicBezTo>
                  <a:cubicBezTo>
                    <a:pt x="2985" y="751"/>
                    <a:pt x="3608" y="902"/>
                    <a:pt x="4174" y="1203"/>
                  </a:cubicBezTo>
                  <a:cubicBezTo>
                    <a:pt x="4227" y="1232"/>
                    <a:pt x="4286" y="1246"/>
                    <a:pt x="4347" y="1246"/>
                  </a:cubicBezTo>
                  <a:cubicBezTo>
                    <a:pt x="4357" y="1246"/>
                    <a:pt x="4368" y="1245"/>
                    <a:pt x="4379" y="1245"/>
                  </a:cubicBezTo>
                  <a:lnTo>
                    <a:pt x="4379" y="1245"/>
                  </a:lnTo>
                  <a:lnTo>
                    <a:pt x="4377" y="1246"/>
                  </a:lnTo>
                  <a:cubicBezTo>
                    <a:pt x="4544" y="1233"/>
                    <a:pt x="4683" y="1113"/>
                    <a:pt x="4717" y="950"/>
                  </a:cubicBezTo>
                  <a:cubicBezTo>
                    <a:pt x="4751" y="787"/>
                    <a:pt x="4673" y="619"/>
                    <a:pt x="4527" y="542"/>
                  </a:cubicBezTo>
                  <a:cubicBezTo>
                    <a:pt x="3851" y="181"/>
                    <a:pt x="3107" y="0"/>
                    <a:pt x="236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57" name="Google Shape;1757;p38"/>
            <p:cNvSpPr/>
            <p:nvPr/>
          </p:nvSpPr>
          <p:spPr>
            <a:xfrm>
              <a:off x="6083675" y="2927275"/>
              <a:ext cx="205050" cy="46575"/>
            </a:xfrm>
            <a:custGeom>
              <a:avLst/>
              <a:gdLst/>
              <a:ahLst/>
              <a:cxnLst/>
              <a:rect l="l" t="t" r="r" b="b"/>
              <a:pathLst>
                <a:path w="8202" h="1863" extrusionOk="0">
                  <a:moveTo>
                    <a:pt x="170" y="0"/>
                  </a:moveTo>
                  <a:cubicBezTo>
                    <a:pt x="121" y="0"/>
                    <a:pt x="74" y="24"/>
                    <a:pt x="46" y="69"/>
                  </a:cubicBezTo>
                  <a:cubicBezTo>
                    <a:pt x="1" y="139"/>
                    <a:pt x="25" y="232"/>
                    <a:pt x="98" y="274"/>
                  </a:cubicBezTo>
                  <a:cubicBezTo>
                    <a:pt x="2174" y="1572"/>
                    <a:pt x="4384" y="1863"/>
                    <a:pt x="5952" y="1863"/>
                  </a:cubicBezTo>
                  <a:cubicBezTo>
                    <a:pt x="7212" y="1863"/>
                    <a:pt x="8055" y="1675"/>
                    <a:pt x="8074" y="1669"/>
                  </a:cubicBezTo>
                  <a:cubicBezTo>
                    <a:pt x="8152" y="1652"/>
                    <a:pt x="8202" y="1572"/>
                    <a:pt x="8183" y="1494"/>
                  </a:cubicBezTo>
                  <a:cubicBezTo>
                    <a:pt x="8168" y="1427"/>
                    <a:pt x="8106" y="1380"/>
                    <a:pt x="8039" y="1380"/>
                  </a:cubicBezTo>
                  <a:cubicBezTo>
                    <a:pt x="8029" y="1380"/>
                    <a:pt x="8018" y="1382"/>
                    <a:pt x="8008" y="1384"/>
                  </a:cubicBezTo>
                  <a:cubicBezTo>
                    <a:pt x="7990" y="1388"/>
                    <a:pt x="7172" y="1571"/>
                    <a:pt x="5948" y="1571"/>
                  </a:cubicBezTo>
                  <a:cubicBezTo>
                    <a:pt x="4424" y="1571"/>
                    <a:pt x="2272" y="1288"/>
                    <a:pt x="251" y="25"/>
                  </a:cubicBezTo>
                  <a:cubicBezTo>
                    <a:pt x="226" y="8"/>
                    <a:pt x="198" y="0"/>
                    <a:pt x="170" y="0"/>
                  </a:cubicBezTo>
                  <a:close/>
                </a:path>
              </a:pathLst>
            </a:custGeom>
            <a:solidFill>
              <a:srgbClr val="19191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58" name="Google Shape;1758;p38"/>
            <p:cNvSpPr/>
            <p:nvPr/>
          </p:nvSpPr>
          <p:spPr>
            <a:xfrm>
              <a:off x="6269125" y="2637550"/>
              <a:ext cx="59075" cy="122350"/>
            </a:xfrm>
            <a:custGeom>
              <a:avLst/>
              <a:gdLst/>
              <a:ahLst/>
              <a:cxnLst/>
              <a:rect l="l" t="t" r="r" b="b"/>
              <a:pathLst>
                <a:path w="2363" h="4894" extrusionOk="0">
                  <a:moveTo>
                    <a:pt x="415" y="0"/>
                  </a:moveTo>
                  <a:lnTo>
                    <a:pt x="1" y="4872"/>
                  </a:lnTo>
                  <a:cubicBezTo>
                    <a:pt x="51" y="4886"/>
                    <a:pt x="107" y="4893"/>
                    <a:pt x="166" y="4893"/>
                  </a:cubicBezTo>
                  <a:cubicBezTo>
                    <a:pt x="892" y="4893"/>
                    <a:pt x="2237" y="3912"/>
                    <a:pt x="2306" y="3305"/>
                  </a:cubicBezTo>
                  <a:cubicBezTo>
                    <a:pt x="2363" y="2792"/>
                    <a:pt x="523" y="610"/>
                    <a:pt x="415"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59" name="Google Shape;1759;p38"/>
            <p:cNvSpPr/>
            <p:nvPr/>
          </p:nvSpPr>
          <p:spPr>
            <a:xfrm>
              <a:off x="6265050" y="2633875"/>
              <a:ext cx="66200" cy="129675"/>
            </a:xfrm>
            <a:custGeom>
              <a:avLst/>
              <a:gdLst/>
              <a:ahLst/>
              <a:cxnLst/>
              <a:rect l="l" t="t" r="r" b="b"/>
              <a:pathLst>
                <a:path w="2648" h="5187" extrusionOk="0">
                  <a:moveTo>
                    <a:pt x="581" y="0"/>
                  </a:moveTo>
                  <a:cubicBezTo>
                    <a:pt x="572" y="0"/>
                    <a:pt x="563" y="1"/>
                    <a:pt x="553" y="3"/>
                  </a:cubicBezTo>
                  <a:cubicBezTo>
                    <a:pt x="474" y="16"/>
                    <a:pt x="420" y="92"/>
                    <a:pt x="436" y="172"/>
                  </a:cubicBezTo>
                  <a:cubicBezTo>
                    <a:pt x="489" y="488"/>
                    <a:pt x="897" y="1084"/>
                    <a:pt x="1369" y="1778"/>
                  </a:cubicBezTo>
                  <a:cubicBezTo>
                    <a:pt x="1781" y="2384"/>
                    <a:pt x="2345" y="3216"/>
                    <a:pt x="2323" y="3437"/>
                  </a:cubicBezTo>
                  <a:cubicBezTo>
                    <a:pt x="2294" y="3695"/>
                    <a:pt x="1927" y="4111"/>
                    <a:pt x="1429" y="4446"/>
                  </a:cubicBezTo>
                  <a:cubicBezTo>
                    <a:pt x="1017" y="4725"/>
                    <a:pt x="597" y="4892"/>
                    <a:pt x="328" y="4892"/>
                  </a:cubicBezTo>
                  <a:cubicBezTo>
                    <a:pt x="281" y="4892"/>
                    <a:pt x="239" y="4887"/>
                    <a:pt x="202" y="4877"/>
                  </a:cubicBezTo>
                  <a:cubicBezTo>
                    <a:pt x="189" y="4873"/>
                    <a:pt x="176" y="4872"/>
                    <a:pt x="164" y="4872"/>
                  </a:cubicBezTo>
                  <a:cubicBezTo>
                    <a:pt x="99" y="4872"/>
                    <a:pt x="40" y="4914"/>
                    <a:pt x="21" y="4979"/>
                  </a:cubicBezTo>
                  <a:cubicBezTo>
                    <a:pt x="1" y="5057"/>
                    <a:pt x="46" y="5137"/>
                    <a:pt x="124" y="5160"/>
                  </a:cubicBezTo>
                  <a:cubicBezTo>
                    <a:pt x="191" y="5177"/>
                    <a:pt x="261" y="5187"/>
                    <a:pt x="331" y="5187"/>
                  </a:cubicBezTo>
                  <a:cubicBezTo>
                    <a:pt x="816" y="5187"/>
                    <a:pt x="1405" y="4816"/>
                    <a:pt x="1593" y="4689"/>
                  </a:cubicBezTo>
                  <a:cubicBezTo>
                    <a:pt x="2055" y="4377"/>
                    <a:pt x="2566" y="3893"/>
                    <a:pt x="2613" y="3469"/>
                  </a:cubicBezTo>
                  <a:cubicBezTo>
                    <a:pt x="2647" y="3163"/>
                    <a:pt x="2256" y="2562"/>
                    <a:pt x="1610" y="1612"/>
                  </a:cubicBezTo>
                  <a:cubicBezTo>
                    <a:pt x="1215" y="1033"/>
                    <a:pt x="768" y="374"/>
                    <a:pt x="723" y="121"/>
                  </a:cubicBezTo>
                  <a:cubicBezTo>
                    <a:pt x="711" y="50"/>
                    <a:pt x="650" y="0"/>
                    <a:pt x="5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60" name="Google Shape;1760;p38"/>
            <p:cNvSpPr/>
            <p:nvPr/>
          </p:nvSpPr>
          <p:spPr>
            <a:xfrm>
              <a:off x="5802700" y="3382925"/>
              <a:ext cx="64250" cy="344050"/>
            </a:xfrm>
            <a:custGeom>
              <a:avLst/>
              <a:gdLst/>
              <a:ahLst/>
              <a:cxnLst/>
              <a:rect l="l" t="t" r="r" b="b"/>
              <a:pathLst>
                <a:path w="2570" h="13762" extrusionOk="0">
                  <a:moveTo>
                    <a:pt x="168" y="0"/>
                  </a:moveTo>
                  <a:cubicBezTo>
                    <a:pt x="144" y="0"/>
                    <a:pt x="118" y="7"/>
                    <a:pt x="95" y="20"/>
                  </a:cubicBezTo>
                  <a:cubicBezTo>
                    <a:pt x="25" y="60"/>
                    <a:pt x="0" y="149"/>
                    <a:pt x="40" y="219"/>
                  </a:cubicBezTo>
                  <a:lnTo>
                    <a:pt x="2277" y="4153"/>
                  </a:lnTo>
                  <a:lnTo>
                    <a:pt x="2277" y="13615"/>
                  </a:lnTo>
                  <a:cubicBezTo>
                    <a:pt x="2277" y="13695"/>
                    <a:pt x="2341" y="13762"/>
                    <a:pt x="2423" y="13762"/>
                  </a:cubicBezTo>
                  <a:cubicBezTo>
                    <a:pt x="2503" y="13762"/>
                    <a:pt x="2569" y="13695"/>
                    <a:pt x="2569" y="13615"/>
                  </a:cubicBezTo>
                  <a:lnTo>
                    <a:pt x="2569" y="4075"/>
                  </a:lnTo>
                  <a:lnTo>
                    <a:pt x="295" y="75"/>
                  </a:lnTo>
                  <a:cubicBezTo>
                    <a:pt x="268" y="27"/>
                    <a:pt x="219" y="0"/>
                    <a:pt x="1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61" name="Google Shape;1761;p38"/>
            <p:cNvSpPr/>
            <p:nvPr/>
          </p:nvSpPr>
          <p:spPr>
            <a:xfrm>
              <a:off x="6558000" y="3357850"/>
              <a:ext cx="31200" cy="351075"/>
            </a:xfrm>
            <a:custGeom>
              <a:avLst/>
              <a:gdLst/>
              <a:ahLst/>
              <a:cxnLst/>
              <a:rect l="l" t="t" r="r" b="b"/>
              <a:pathLst>
                <a:path w="1248" h="14043" extrusionOk="0">
                  <a:moveTo>
                    <a:pt x="1082" y="0"/>
                  </a:moveTo>
                  <a:cubicBezTo>
                    <a:pt x="1020" y="0"/>
                    <a:pt x="963" y="39"/>
                    <a:pt x="941" y="101"/>
                  </a:cubicBezTo>
                  <a:lnTo>
                    <a:pt x="1" y="2820"/>
                  </a:lnTo>
                  <a:lnTo>
                    <a:pt x="1" y="13896"/>
                  </a:lnTo>
                  <a:cubicBezTo>
                    <a:pt x="1" y="13978"/>
                    <a:pt x="66" y="14043"/>
                    <a:pt x="147" y="14043"/>
                  </a:cubicBezTo>
                  <a:cubicBezTo>
                    <a:pt x="227" y="14043"/>
                    <a:pt x="294" y="13976"/>
                    <a:pt x="292" y="13896"/>
                  </a:cubicBezTo>
                  <a:lnTo>
                    <a:pt x="292" y="2870"/>
                  </a:lnTo>
                  <a:lnTo>
                    <a:pt x="1219" y="196"/>
                  </a:lnTo>
                  <a:cubicBezTo>
                    <a:pt x="1247" y="120"/>
                    <a:pt x="1206" y="35"/>
                    <a:pt x="1130" y="8"/>
                  </a:cubicBezTo>
                  <a:cubicBezTo>
                    <a:pt x="1114" y="3"/>
                    <a:pt x="1098" y="0"/>
                    <a:pt x="108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62" name="Google Shape;1762;p38"/>
            <p:cNvSpPr/>
            <p:nvPr/>
          </p:nvSpPr>
          <p:spPr>
            <a:xfrm>
              <a:off x="5605300" y="3624850"/>
              <a:ext cx="262025" cy="10825"/>
            </a:xfrm>
            <a:custGeom>
              <a:avLst/>
              <a:gdLst/>
              <a:ahLst/>
              <a:cxnLst/>
              <a:rect l="l" t="t" r="r" b="b"/>
              <a:pathLst>
                <a:path w="10481" h="433" extrusionOk="0">
                  <a:moveTo>
                    <a:pt x="153" y="1"/>
                  </a:moveTo>
                  <a:cubicBezTo>
                    <a:pt x="75" y="1"/>
                    <a:pt x="10" y="61"/>
                    <a:pt x="5" y="140"/>
                  </a:cubicBezTo>
                  <a:cubicBezTo>
                    <a:pt x="1" y="222"/>
                    <a:pt x="66" y="292"/>
                    <a:pt x="149" y="294"/>
                  </a:cubicBezTo>
                  <a:cubicBezTo>
                    <a:pt x="183" y="296"/>
                    <a:pt x="2566" y="433"/>
                    <a:pt x="5635" y="433"/>
                  </a:cubicBezTo>
                  <a:cubicBezTo>
                    <a:pt x="7108" y="433"/>
                    <a:pt x="8736" y="402"/>
                    <a:pt x="10338" y="309"/>
                  </a:cubicBezTo>
                  <a:cubicBezTo>
                    <a:pt x="10420" y="303"/>
                    <a:pt x="10480" y="235"/>
                    <a:pt x="10477" y="153"/>
                  </a:cubicBezTo>
                  <a:cubicBezTo>
                    <a:pt x="10471" y="76"/>
                    <a:pt x="10406" y="16"/>
                    <a:pt x="10330" y="16"/>
                  </a:cubicBezTo>
                  <a:cubicBezTo>
                    <a:pt x="10327" y="16"/>
                    <a:pt x="10325" y="16"/>
                    <a:pt x="10323" y="17"/>
                  </a:cubicBezTo>
                  <a:cubicBezTo>
                    <a:pt x="8727" y="108"/>
                    <a:pt x="7104" y="139"/>
                    <a:pt x="5638" y="139"/>
                  </a:cubicBezTo>
                  <a:cubicBezTo>
                    <a:pt x="2579" y="139"/>
                    <a:pt x="201" y="4"/>
                    <a:pt x="166" y="1"/>
                  </a:cubicBezTo>
                  <a:cubicBezTo>
                    <a:pt x="162" y="1"/>
                    <a:pt x="157" y="1"/>
                    <a:pt x="1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63" name="Google Shape;1763;p38"/>
            <p:cNvSpPr/>
            <p:nvPr/>
          </p:nvSpPr>
          <p:spPr>
            <a:xfrm>
              <a:off x="6562850" y="3594800"/>
              <a:ext cx="175700" cy="10000"/>
            </a:xfrm>
            <a:custGeom>
              <a:avLst/>
              <a:gdLst/>
              <a:ahLst/>
              <a:cxnLst/>
              <a:rect l="l" t="t" r="r" b="b"/>
              <a:pathLst>
                <a:path w="7028" h="400" extrusionOk="0">
                  <a:moveTo>
                    <a:pt x="146" y="0"/>
                  </a:moveTo>
                  <a:cubicBezTo>
                    <a:pt x="65" y="0"/>
                    <a:pt x="1" y="66"/>
                    <a:pt x="1" y="147"/>
                  </a:cubicBezTo>
                  <a:cubicBezTo>
                    <a:pt x="1" y="228"/>
                    <a:pt x="65" y="293"/>
                    <a:pt x="146" y="293"/>
                  </a:cubicBezTo>
                  <a:cubicBezTo>
                    <a:pt x="148" y="293"/>
                    <a:pt x="150" y="293"/>
                    <a:pt x="153" y="293"/>
                  </a:cubicBezTo>
                  <a:cubicBezTo>
                    <a:pt x="1954" y="293"/>
                    <a:pt x="6834" y="400"/>
                    <a:pt x="6881" y="400"/>
                  </a:cubicBezTo>
                  <a:lnTo>
                    <a:pt x="6885" y="400"/>
                  </a:lnTo>
                  <a:cubicBezTo>
                    <a:pt x="6963" y="398"/>
                    <a:pt x="7026" y="333"/>
                    <a:pt x="7028" y="255"/>
                  </a:cubicBezTo>
                  <a:cubicBezTo>
                    <a:pt x="7028" y="175"/>
                    <a:pt x="6967" y="111"/>
                    <a:pt x="6887" y="107"/>
                  </a:cubicBezTo>
                  <a:cubicBezTo>
                    <a:pt x="6839" y="105"/>
                    <a:pt x="1956" y="1"/>
                    <a:pt x="153" y="1"/>
                  </a:cubicBezTo>
                  <a:cubicBezTo>
                    <a:pt x="150" y="0"/>
                    <a:pt x="148" y="0"/>
                    <a:pt x="14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64" name="Google Shape;1764;p38"/>
            <p:cNvSpPr/>
            <p:nvPr/>
          </p:nvSpPr>
          <p:spPr>
            <a:xfrm>
              <a:off x="5910525" y="2704925"/>
              <a:ext cx="51950" cy="68125"/>
            </a:xfrm>
            <a:custGeom>
              <a:avLst/>
              <a:gdLst/>
              <a:ahLst/>
              <a:cxnLst/>
              <a:rect l="l" t="t" r="r" b="b"/>
              <a:pathLst>
                <a:path w="2078" h="2725" extrusionOk="0">
                  <a:moveTo>
                    <a:pt x="156" y="0"/>
                  </a:moveTo>
                  <a:cubicBezTo>
                    <a:pt x="85" y="0"/>
                    <a:pt x="22" y="53"/>
                    <a:pt x="12" y="127"/>
                  </a:cubicBezTo>
                  <a:cubicBezTo>
                    <a:pt x="1" y="207"/>
                    <a:pt x="58" y="281"/>
                    <a:pt x="137" y="291"/>
                  </a:cubicBezTo>
                  <a:cubicBezTo>
                    <a:pt x="149" y="292"/>
                    <a:pt x="1224" y="452"/>
                    <a:pt x="1675" y="1417"/>
                  </a:cubicBezTo>
                  <a:cubicBezTo>
                    <a:pt x="1346" y="1484"/>
                    <a:pt x="707" y="1659"/>
                    <a:pt x="569" y="2044"/>
                  </a:cubicBezTo>
                  <a:cubicBezTo>
                    <a:pt x="496" y="2246"/>
                    <a:pt x="561" y="2459"/>
                    <a:pt x="764" y="2677"/>
                  </a:cubicBezTo>
                  <a:cubicBezTo>
                    <a:pt x="791" y="2708"/>
                    <a:pt x="831" y="2725"/>
                    <a:pt x="873" y="2725"/>
                  </a:cubicBezTo>
                  <a:lnTo>
                    <a:pt x="871" y="2723"/>
                  </a:lnTo>
                  <a:cubicBezTo>
                    <a:pt x="1000" y="2723"/>
                    <a:pt x="1067" y="2571"/>
                    <a:pt x="979" y="2478"/>
                  </a:cubicBezTo>
                  <a:cubicBezTo>
                    <a:pt x="858" y="2345"/>
                    <a:pt x="812" y="2233"/>
                    <a:pt x="844" y="2143"/>
                  </a:cubicBezTo>
                  <a:cubicBezTo>
                    <a:pt x="935" y="1887"/>
                    <a:pt x="1595" y="1718"/>
                    <a:pt x="1899" y="1676"/>
                  </a:cubicBezTo>
                  <a:lnTo>
                    <a:pt x="2077" y="1651"/>
                  </a:lnTo>
                  <a:lnTo>
                    <a:pt x="2017" y="1482"/>
                  </a:lnTo>
                  <a:cubicBezTo>
                    <a:pt x="1559" y="205"/>
                    <a:pt x="232" y="9"/>
                    <a:pt x="177" y="2"/>
                  </a:cubicBezTo>
                  <a:cubicBezTo>
                    <a:pt x="170" y="1"/>
                    <a:pt x="163" y="0"/>
                    <a:pt x="1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65" name="Google Shape;1765;p38"/>
            <p:cNvSpPr/>
            <p:nvPr/>
          </p:nvSpPr>
          <p:spPr>
            <a:xfrm>
              <a:off x="5815100" y="2503550"/>
              <a:ext cx="188500" cy="213075"/>
            </a:xfrm>
            <a:custGeom>
              <a:avLst/>
              <a:gdLst/>
              <a:ahLst/>
              <a:cxnLst/>
              <a:rect l="l" t="t" r="r" b="b"/>
              <a:pathLst>
                <a:path w="7540" h="8523" extrusionOk="0">
                  <a:moveTo>
                    <a:pt x="7540" y="0"/>
                  </a:moveTo>
                  <a:cubicBezTo>
                    <a:pt x="7539" y="0"/>
                    <a:pt x="0" y="1587"/>
                    <a:pt x="2444" y="7874"/>
                  </a:cubicBezTo>
                  <a:cubicBezTo>
                    <a:pt x="2444" y="7874"/>
                    <a:pt x="3381" y="6346"/>
                    <a:pt x="4847" y="6346"/>
                  </a:cubicBezTo>
                  <a:cubicBezTo>
                    <a:pt x="4950" y="6346"/>
                    <a:pt x="5056" y="6353"/>
                    <a:pt x="5165" y="6369"/>
                  </a:cubicBezTo>
                  <a:lnTo>
                    <a:pt x="6791" y="8522"/>
                  </a:lnTo>
                  <a:cubicBezTo>
                    <a:pt x="6791" y="8522"/>
                    <a:pt x="6721" y="3491"/>
                    <a:pt x="7367" y="2269"/>
                  </a:cubicBezTo>
                  <a:cubicBezTo>
                    <a:pt x="7367" y="2269"/>
                    <a:pt x="6470" y="2050"/>
                    <a:pt x="6470" y="1442"/>
                  </a:cubicBezTo>
                  <a:cubicBezTo>
                    <a:pt x="6470" y="1442"/>
                    <a:pt x="7255" y="291"/>
                    <a:pt x="754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66" name="Google Shape;1766;p38"/>
            <p:cNvSpPr/>
            <p:nvPr/>
          </p:nvSpPr>
          <p:spPr>
            <a:xfrm>
              <a:off x="6383775" y="2538700"/>
              <a:ext cx="107575" cy="210925"/>
            </a:xfrm>
            <a:custGeom>
              <a:avLst/>
              <a:gdLst/>
              <a:ahLst/>
              <a:cxnLst/>
              <a:rect l="l" t="t" r="r" b="b"/>
              <a:pathLst>
                <a:path w="4303" h="8437" extrusionOk="0">
                  <a:moveTo>
                    <a:pt x="0" y="0"/>
                  </a:moveTo>
                  <a:lnTo>
                    <a:pt x="0" y="0"/>
                  </a:lnTo>
                  <a:cubicBezTo>
                    <a:pt x="1438" y="2854"/>
                    <a:pt x="1070" y="5665"/>
                    <a:pt x="1070" y="5665"/>
                  </a:cubicBezTo>
                  <a:lnTo>
                    <a:pt x="1703" y="8437"/>
                  </a:lnTo>
                  <a:cubicBezTo>
                    <a:pt x="1703" y="8437"/>
                    <a:pt x="4249" y="7147"/>
                    <a:pt x="4274" y="4203"/>
                  </a:cubicBezTo>
                  <a:cubicBezTo>
                    <a:pt x="4302" y="1007"/>
                    <a:pt x="0" y="0"/>
                    <a:pt x="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67" name="Google Shape;1767;p38"/>
            <p:cNvSpPr/>
            <p:nvPr/>
          </p:nvSpPr>
          <p:spPr>
            <a:xfrm>
              <a:off x="5592825" y="3650525"/>
              <a:ext cx="832575" cy="328050"/>
            </a:xfrm>
            <a:custGeom>
              <a:avLst/>
              <a:gdLst/>
              <a:ahLst/>
              <a:cxnLst/>
              <a:rect l="l" t="t" r="r" b="b"/>
              <a:pathLst>
                <a:path w="33303" h="13122" extrusionOk="0">
                  <a:moveTo>
                    <a:pt x="26945" y="0"/>
                  </a:moveTo>
                  <a:cubicBezTo>
                    <a:pt x="24254" y="466"/>
                    <a:pt x="2427" y="2989"/>
                    <a:pt x="2427" y="2989"/>
                  </a:cubicBezTo>
                  <a:cubicBezTo>
                    <a:pt x="2427" y="2989"/>
                    <a:pt x="0" y="10009"/>
                    <a:pt x="4466" y="12372"/>
                  </a:cubicBezTo>
                  <a:cubicBezTo>
                    <a:pt x="5454" y="12896"/>
                    <a:pt x="6707" y="13122"/>
                    <a:pt x="8133" y="13122"/>
                  </a:cubicBezTo>
                  <a:cubicBezTo>
                    <a:pt x="17201" y="13122"/>
                    <a:pt x="33303" y="3989"/>
                    <a:pt x="33303" y="3989"/>
                  </a:cubicBezTo>
                  <a:lnTo>
                    <a:pt x="26945" y="0"/>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68" name="Google Shape;1768;p38"/>
            <p:cNvSpPr/>
            <p:nvPr/>
          </p:nvSpPr>
          <p:spPr>
            <a:xfrm>
              <a:off x="6067575" y="2675650"/>
              <a:ext cx="166475" cy="60200"/>
            </a:xfrm>
            <a:custGeom>
              <a:avLst/>
              <a:gdLst/>
              <a:ahLst/>
              <a:cxnLst/>
              <a:rect l="l" t="t" r="r" b="b"/>
              <a:pathLst>
                <a:path w="6659" h="2408" extrusionOk="0">
                  <a:moveTo>
                    <a:pt x="6241" y="297"/>
                  </a:moveTo>
                  <a:lnTo>
                    <a:pt x="6241" y="297"/>
                  </a:lnTo>
                  <a:cubicBezTo>
                    <a:pt x="5914" y="796"/>
                    <a:pt x="5013" y="1971"/>
                    <a:pt x="3713" y="2102"/>
                  </a:cubicBezTo>
                  <a:cubicBezTo>
                    <a:pt x="3632" y="2110"/>
                    <a:pt x="3550" y="2114"/>
                    <a:pt x="3468" y="2114"/>
                  </a:cubicBezTo>
                  <a:cubicBezTo>
                    <a:pt x="2508" y="2114"/>
                    <a:pt x="1513" y="1541"/>
                    <a:pt x="506" y="407"/>
                  </a:cubicBezTo>
                  <a:lnTo>
                    <a:pt x="6241" y="297"/>
                  </a:lnTo>
                  <a:close/>
                  <a:moveTo>
                    <a:pt x="6503" y="0"/>
                  </a:moveTo>
                  <a:lnTo>
                    <a:pt x="189" y="120"/>
                  </a:lnTo>
                  <a:cubicBezTo>
                    <a:pt x="65" y="122"/>
                    <a:pt x="1" y="266"/>
                    <a:pt x="78" y="361"/>
                  </a:cubicBezTo>
                  <a:cubicBezTo>
                    <a:pt x="1215" y="1720"/>
                    <a:pt x="2353" y="2408"/>
                    <a:pt x="3470" y="2408"/>
                  </a:cubicBezTo>
                  <a:cubicBezTo>
                    <a:pt x="3561" y="2408"/>
                    <a:pt x="3655" y="2402"/>
                    <a:pt x="3746" y="2395"/>
                  </a:cubicBezTo>
                  <a:cubicBezTo>
                    <a:pt x="5545" y="2210"/>
                    <a:pt x="6590" y="297"/>
                    <a:pt x="6634" y="215"/>
                  </a:cubicBezTo>
                  <a:cubicBezTo>
                    <a:pt x="6659" y="169"/>
                    <a:pt x="6657" y="114"/>
                    <a:pt x="6630" y="71"/>
                  </a:cubicBezTo>
                  <a:cubicBezTo>
                    <a:pt x="6602" y="27"/>
                    <a:pt x="6554" y="0"/>
                    <a:pt x="650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69" name="Google Shape;1769;p38"/>
            <p:cNvSpPr/>
            <p:nvPr/>
          </p:nvSpPr>
          <p:spPr>
            <a:xfrm>
              <a:off x="6313125" y="2664900"/>
              <a:ext cx="120075" cy="62275"/>
            </a:xfrm>
            <a:custGeom>
              <a:avLst/>
              <a:gdLst/>
              <a:ahLst/>
              <a:cxnLst/>
              <a:rect l="l" t="t" r="r" b="b"/>
              <a:pathLst>
                <a:path w="4803" h="2491" extrusionOk="0">
                  <a:moveTo>
                    <a:pt x="4432" y="307"/>
                  </a:moveTo>
                  <a:lnTo>
                    <a:pt x="4432" y="307"/>
                  </a:lnTo>
                  <a:cubicBezTo>
                    <a:pt x="4232" y="808"/>
                    <a:pt x="3643" y="2059"/>
                    <a:pt x="2714" y="2186"/>
                  </a:cubicBezTo>
                  <a:cubicBezTo>
                    <a:pt x="2662" y="2193"/>
                    <a:pt x="2611" y="2197"/>
                    <a:pt x="2558" y="2197"/>
                  </a:cubicBezTo>
                  <a:cubicBezTo>
                    <a:pt x="1909" y="2197"/>
                    <a:pt x="1200" y="1651"/>
                    <a:pt x="449" y="571"/>
                  </a:cubicBezTo>
                  <a:lnTo>
                    <a:pt x="4432" y="307"/>
                  </a:lnTo>
                  <a:close/>
                  <a:moveTo>
                    <a:pt x="4645" y="1"/>
                  </a:moveTo>
                  <a:cubicBezTo>
                    <a:pt x="4643" y="1"/>
                    <a:pt x="4641" y="1"/>
                    <a:pt x="4639" y="1"/>
                  </a:cubicBezTo>
                  <a:lnTo>
                    <a:pt x="173" y="295"/>
                  </a:lnTo>
                  <a:cubicBezTo>
                    <a:pt x="61" y="303"/>
                    <a:pt x="0" y="428"/>
                    <a:pt x="61" y="522"/>
                  </a:cubicBezTo>
                  <a:cubicBezTo>
                    <a:pt x="924" y="1829"/>
                    <a:pt x="1764" y="2490"/>
                    <a:pt x="2560" y="2490"/>
                  </a:cubicBezTo>
                  <a:cubicBezTo>
                    <a:pt x="2625" y="2490"/>
                    <a:pt x="2689" y="2484"/>
                    <a:pt x="2754" y="2477"/>
                  </a:cubicBezTo>
                  <a:cubicBezTo>
                    <a:pt x="4093" y="2294"/>
                    <a:pt x="4759" y="278"/>
                    <a:pt x="4787" y="193"/>
                  </a:cubicBezTo>
                  <a:cubicBezTo>
                    <a:pt x="4802" y="145"/>
                    <a:pt x="4793" y="96"/>
                    <a:pt x="4762" y="58"/>
                  </a:cubicBezTo>
                  <a:cubicBezTo>
                    <a:pt x="4733" y="21"/>
                    <a:pt x="4690" y="1"/>
                    <a:pt x="464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70" name="Google Shape;1770;p38"/>
            <p:cNvSpPr/>
            <p:nvPr/>
          </p:nvSpPr>
          <p:spPr>
            <a:xfrm>
              <a:off x="6228325" y="2661350"/>
              <a:ext cx="91525" cy="21150"/>
            </a:xfrm>
            <a:custGeom>
              <a:avLst/>
              <a:gdLst/>
              <a:ahLst/>
              <a:cxnLst/>
              <a:rect l="l" t="t" r="r" b="b"/>
              <a:pathLst>
                <a:path w="3661" h="846" extrusionOk="0">
                  <a:moveTo>
                    <a:pt x="2136" y="0"/>
                  </a:moveTo>
                  <a:cubicBezTo>
                    <a:pt x="1037" y="0"/>
                    <a:pt x="60" y="558"/>
                    <a:pt x="1" y="591"/>
                  </a:cubicBezTo>
                  <a:lnTo>
                    <a:pt x="149" y="846"/>
                  </a:lnTo>
                  <a:cubicBezTo>
                    <a:pt x="162" y="838"/>
                    <a:pt x="1106" y="298"/>
                    <a:pt x="2143" y="298"/>
                  </a:cubicBezTo>
                  <a:cubicBezTo>
                    <a:pt x="2598" y="298"/>
                    <a:pt x="3071" y="402"/>
                    <a:pt x="3491" y="702"/>
                  </a:cubicBezTo>
                  <a:lnTo>
                    <a:pt x="3660" y="464"/>
                  </a:lnTo>
                  <a:cubicBezTo>
                    <a:pt x="3178" y="119"/>
                    <a:pt x="2644" y="0"/>
                    <a:pt x="213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71" name="Google Shape;1771;p38"/>
            <p:cNvSpPr/>
            <p:nvPr/>
          </p:nvSpPr>
          <p:spPr>
            <a:xfrm>
              <a:off x="5957850" y="2663150"/>
              <a:ext cx="114875" cy="22725"/>
            </a:xfrm>
            <a:custGeom>
              <a:avLst/>
              <a:gdLst/>
              <a:ahLst/>
              <a:cxnLst/>
              <a:rect l="l" t="t" r="r" b="b"/>
              <a:pathLst>
                <a:path w="4595" h="909" extrusionOk="0">
                  <a:moveTo>
                    <a:pt x="40" y="1"/>
                  </a:moveTo>
                  <a:lnTo>
                    <a:pt x="0" y="289"/>
                  </a:lnTo>
                  <a:lnTo>
                    <a:pt x="4555" y="909"/>
                  </a:lnTo>
                  <a:lnTo>
                    <a:pt x="4595" y="618"/>
                  </a:lnTo>
                  <a:lnTo>
                    <a:pt x="4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72" name="Google Shape;1772;p38"/>
            <p:cNvSpPr/>
            <p:nvPr/>
          </p:nvSpPr>
          <p:spPr>
            <a:xfrm>
              <a:off x="5951475" y="3650525"/>
              <a:ext cx="809825" cy="310050"/>
            </a:xfrm>
            <a:custGeom>
              <a:avLst/>
              <a:gdLst/>
              <a:ahLst/>
              <a:cxnLst/>
              <a:rect l="l" t="t" r="r" b="b"/>
              <a:pathLst>
                <a:path w="32393" h="12402" extrusionOk="0">
                  <a:moveTo>
                    <a:pt x="1559" y="0"/>
                  </a:moveTo>
                  <a:lnTo>
                    <a:pt x="0" y="4625"/>
                  </a:lnTo>
                  <a:cubicBezTo>
                    <a:pt x="0" y="4625"/>
                    <a:pt x="18443" y="12402"/>
                    <a:pt x="25926" y="12402"/>
                  </a:cubicBezTo>
                  <a:cubicBezTo>
                    <a:pt x="27091" y="12402"/>
                    <a:pt x="27990" y="12213"/>
                    <a:pt x="28513" y="11778"/>
                  </a:cubicBezTo>
                  <a:cubicBezTo>
                    <a:pt x="32393" y="8544"/>
                    <a:pt x="30922" y="2279"/>
                    <a:pt x="30922" y="2279"/>
                  </a:cubicBezTo>
                  <a:cubicBezTo>
                    <a:pt x="30922" y="2279"/>
                    <a:pt x="4249" y="466"/>
                    <a:pt x="1559"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73" name="Google Shape;1773;p38"/>
            <p:cNvSpPr/>
            <p:nvPr/>
          </p:nvSpPr>
          <p:spPr>
            <a:xfrm>
              <a:off x="5755625" y="3471550"/>
              <a:ext cx="280300" cy="295100"/>
            </a:xfrm>
            <a:custGeom>
              <a:avLst/>
              <a:gdLst/>
              <a:ahLst/>
              <a:cxnLst/>
              <a:rect l="l" t="t" r="r" b="b"/>
              <a:pathLst>
                <a:path w="11212" h="11804" extrusionOk="0">
                  <a:moveTo>
                    <a:pt x="3268" y="0"/>
                  </a:moveTo>
                  <a:cubicBezTo>
                    <a:pt x="3226" y="0"/>
                    <a:pt x="3194" y="8"/>
                    <a:pt x="3171" y="22"/>
                  </a:cubicBezTo>
                  <a:cubicBezTo>
                    <a:pt x="2723" y="323"/>
                    <a:pt x="3037" y="1379"/>
                    <a:pt x="4220" y="2042"/>
                  </a:cubicBezTo>
                  <a:cubicBezTo>
                    <a:pt x="5404" y="2704"/>
                    <a:pt x="6539" y="3610"/>
                    <a:pt x="6539" y="3610"/>
                  </a:cubicBezTo>
                  <a:cubicBezTo>
                    <a:pt x="6539" y="3610"/>
                    <a:pt x="1629" y="1356"/>
                    <a:pt x="923" y="1356"/>
                  </a:cubicBezTo>
                  <a:cubicBezTo>
                    <a:pt x="905" y="1356"/>
                    <a:pt x="890" y="1357"/>
                    <a:pt x="878" y="1360"/>
                  </a:cubicBezTo>
                  <a:cubicBezTo>
                    <a:pt x="374" y="1480"/>
                    <a:pt x="158" y="2107"/>
                    <a:pt x="646" y="2629"/>
                  </a:cubicBezTo>
                  <a:cubicBezTo>
                    <a:pt x="998" y="3008"/>
                    <a:pt x="3063" y="4201"/>
                    <a:pt x="3063" y="4201"/>
                  </a:cubicBezTo>
                  <a:cubicBezTo>
                    <a:pt x="3063" y="4201"/>
                    <a:pt x="1510" y="3496"/>
                    <a:pt x="670" y="3496"/>
                  </a:cubicBezTo>
                  <a:cubicBezTo>
                    <a:pt x="404" y="3496"/>
                    <a:pt x="210" y="3566"/>
                    <a:pt x="158" y="3751"/>
                  </a:cubicBezTo>
                  <a:cubicBezTo>
                    <a:pt x="0" y="4307"/>
                    <a:pt x="794" y="4887"/>
                    <a:pt x="1589" y="5314"/>
                  </a:cubicBezTo>
                  <a:lnTo>
                    <a:pt x="1589" y="5314"/>
                  </a:lnTo>
                  <a:cubicBezTo>
                    <a:pt x="1437" y="5273"/>
                    <a:pt x="1292" y="5248"/>
                    <a:pt x="1166" y="5248"/>
                  </a:cubicBezTo>
                  <a:cubicBezTo>
                    <a:pt x="988" y="5248"/>
                    <a:pt x="848" y="5298"/>
                    <a:pt x="779" y="5426"/>
                  </a:cubicBezTo>
                  <a:cubicBezTo>
                    <a:pt x="268" y="6377"/>
                    <a:pt x="3650" y="8030"/>
                    <a:pt x="3650" y="8030"/>
                  </a:cubicBezTo>
                  <a:cubicBezTo>
                    <a:pt x="3954" y="8412"/>
                    <a:pt x="4471" y="9487"/>
                    <a:pt x="4855" y="10025"/>
                  </a:cubicBezTo>
                  <a:cubicBezTo>
                    <a:pt x="5848" y="11416"/>
                    <a:pt x="6798" y="11803"/>
                    <a:pt x="7546" y="11803"/>
                  </a:cubicBezTo>
                  <a:cubicBezTo>
                    <a:pt x="8484" y="11803"/>
                    <a:pt x="9108" y="11195"/>
                    <a:pt x="9108" y="11195"/>
                  </a:cubicBezTo>
                  <a:lnTo>
                    <a:pt x="11211" y="8402"/>
                  </a:lnTo>
                  <a:cubicBezTo>
                    <a:pt x="11211" y="8402"/>
                    <a:pt x="9433" y="3372"/>
                    <a:pt x="8878" y="2985"/>
                  </a:cubicBezTo>
                  <a:cubicBezTo>
                    <a:pt x="8350" y="2616"/>
                    <a:pt x="4073" y="0"/>
                    <a:pt x="3268"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74" name="Google Shape;1774;p38"/>
            <p:cNvSpPr/>
            <p:nvPr/>
          </p:nvSpPr>
          <p:spPr>
            <a:xfrm>
              <a:off x="5826975" y="3572925"/>
              <a:ext cx="79100" cy="34875"/>
            </a:xfrm>
            <a:custGeom>
              <a:avLst/>
              <a:gdLst/>
              <a:ahLst/>
              <a:cxnLst/>
              <a:rect l="l" t="t" r="r" b="b"/>
              <a:pathLst>
                <a:path w="3164" h="1395" extrusionOk="0">
                  <a:moveTo>
                    <a:pt x="206" y="0"/>
                  </a:moveTo>
                  <a:cubicBezTo>
                    <a:pt x="61" y="0"/>
                    <a:pt x="1" y="220"/>
                    <a:pt x="158" y="283"/>
                  </a:cubicBezTo>
                  <a:cubicBezTo>
                    <a:pt x="1372" y="725"/>
                    <a:pt x="2734" y="1252"/>
                    <a:pt x="2866" y="1354"/>
                  </a:cubicBezTo>
                  <a:cubicBezTo>
                    <a:pt x="2894" y="1381"/>
                    <a:pt x="2930" y="1394"/>
                    <a:pt x="2966" y="1394"/>
                  </a:cubicBezTo>
                  <a:cubicBezTo>
                    <a:pt x="3099" y="1394"/>
                    <a:pt x="3164" y="1233"/>
                    <a:pt x="3067" y="1142"/>
                  </a:cubicBezTo>
                  <a:cubicBezTo>
                    <a:pt x="2885" y="972"/>
                    <a:pt x="872" y="231"/>
                    <a:pt x="259" y="9"/>
                  </a:cubicBezTo>
                  <a:cubicBezTo>
                    <a:pt x="240" y="3"/>
                    <a:pt x="223" y="0"/>
                    <a:pt x="20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75" name="Google Shape;1775;p38"/>
            <p:cNvSpPr/>
            <p:nvPr/>
          </p:nvSpPr>
          <p:spPr>
            <a:xfrm>
              <a:off x="5796175" y="3602950"/>
              <a:ext cx="93000" cy="40225"/>
            </a:xfrm>
            <a:custGeom>
              <a:avLst/>
              <a:gdLst/>
              <a:ahLst/>
              <a:cxnLst/>
              <a:rect l="l" t="t" r="r" b="b"/>
              <a:pathLst>
                <a:path w="3720" h="1609" extrusionOk="0">
                  <a:moveTo>
                    <a:pt x="208" y="1"/>
                  </a:moveTo>
                  <a:cubicBezTo>
                    <a:pt x="59" y="1"/>
                    <a:pt x="1" y="227"/>
                    <a:pt x="162" y="286"/>
                  </a:cubicBezTo>
                  <a:cubicBezTo>
                    <a:pt x="953" y="539"/>
                    <a:pt x="3079" y="1265"/>
                    <a:pt x="3425" y="1571"/>
                  </a:cubicBezTo>
                  <a:cubicBezTo>
                    <a:pt x="3452" y="1596"/>
                    <a:pt x="3486" y="1609"/>
                    <a:pt x="3522" y="1609"/>
                  </a:cubicBezTo>
                  <a:cubicBezTo>
                    <a:pt x="3657" y="1609"/>
                    <a:pt x="3719" y="1442"/>
                    <a:pt x="3619" y="1352"/>
                  </a:cubicBezTo>
                  <a:cubicBezTo>
                    <a:pt x="3165" y="950"/>
                    <a:pt x="548" y="102"/>
                    <a:pt x="252" y="7"/>
                  </a:cubicBezTo>
                  <a:cubicBezTo>
                    <a:pt x="236" y="3"/>
                    <a:pt x="222" y="1"/>
                    <a:pt x="2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76" name="Google Shape;1776;p38"/>
            <p:cNvSpPr/>
            <p:nvPr/>
          </p:nvSpPr>
          <p:spPr>
            <a:xfrm>
              <a:off x="6557575" y="3688675"/>
              <a:ext cx="106525" cy="151175"/>
            </a:xfrm>
            <a:custGeom>
              <a:avLst/>
              <a:gdLst/>
              <a:ahLst/>
              <a:cxnLst/>
              <a:rect l="l" t="t" r="r" b="b"/>
              <a:pathLst>
                <a:path w="4261" h="6047" extrusionOk="0">
                  <a:moveTo>
                    <a:pt x="165" y="1"/>
                  </a:moveTo>
                  <a:cubicBezTo>
                    <a:pt x="100" y="1"/>
                    <a:pt x="41" y="43"/>
                    <a:pt x="24" y="109"/>
                  </a:cubicBezTo>
                  <a:cubicBezTo>
                    <a:pt x="1" y="186"/>
                    <a:pt x="46" y="266"/>
                    <a:pt x="126" y="289"/>
                  </a:cubicBezTo>
                  <a:cubicBezTo>
                    <a:pt x="3940" y="1342"/>
                    <a:pt x="3482" y="5699"/>
                    <a:pt x="3461" y="5885"/>
                  </a:cubicBezTo>
                  <a:cubicBezTo>
                    <a:pt x="3452" y="5965"/>
                    <a:pt x="3509" y="6037"/>
                    <a:pt x="3588" y="6047"/>
                  </a:cubicBezTo>
                  <a:lnTo>
                    <a:pt x="3605" y="6047"/>
                  </a:lnTo>
                  <a:cubicBezTo>
                    <a:pt x="3680" y="6047"/>
                    <a:pt x="3742" y="5991"/>
                    <a:pt x="3752" y="5917"/>
                  </a:cubicBezTo>
                  <a:cubicBezTo>
                    <a:pt x="3757" y="5870"/>
                    <a:pt x="4261" y="1125"/>
                    <a:pt x="204" y="6"/>
                  </a:cubicBezTo>
                  <a:cubicBezTo>
                    <a:pt x="191" y="3"/>
                    <a:pt x="178" y="1"/>
                    <a:pt x="16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77" name="Google Shape;1777;p38"/>
            <p:cNvSpPr/>
            <p:nvPr/>
          </p:nvSpPr>
          <p:spPr>
            <a:xfrm>
              <a:off x="6226150" y="3634325"/>
              <a:ext cx="251325" cy="109100"/>
            </a:xfrm>
            <a:custGeom>
              <a:avLst/>
              <a:gdLst/>
              <a:ahLst/>
              <a:cxnLst/>
              <a:rect l="l" t="t" r="r" b="b"/>
              <a:pathLst>
                <a:path w="10053" h="4364" extrusionOk="0">
                  <a:moveTo>
                    <a:pt x="4822" y="0"/>
                  </a:moveTo>
                  <a:cubicBezTo>
                    <a:pt x="2334" y="0"/>
                    <a:pt x="0" y="673"/>
                    <a:pt x="0" y="673"/>
                  </a:cubicBezTo>
                  <a:lnTo>
                    <a:pt x="6590" y="4363"/>
                  </a:lnTo>
                  <a:lnTo>
                    <a:pt x="10052" y="2098"/>
                  </a:lnTo>
                  <a:cubicBezTo>
                    <a:pt x="9005" y="452"/>
                    <a:pt x="6861" y="0"/>
                    <a:pt x="4822"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78" name="Google Shape;1778;p38"/>
            <p:cNvSpPr/>
            <p:nvPr/>
          </p:nvSpPr>
          <p:spPr>
            <a:xfrm>
              <a:off x="5724125" y="3646875"/>
              <a:ext cx="516450" cy="192975"/>
            </a:xfrm>
            <a:custGeom>
              <a:avLst/>
              <a:gdLst/>
              <a:ahLst/>
              <a:cxnLst/>
              <a:rect l="l" t="t" r="r" b="b"/>
              <a:pathLst>
                <a:path w="20658" h="7719" extrusionOk="0">
                  <a:moveTo>
                    <a:pt x="20503" y="1"/>
                  </a:moveTo>
                  <a:cubicBezTo>
                    <a:pt x="20496" y="1"/>
                    <a:pt x="20489" y="1"/>
                    <a:pt x="20482" y="2"/>
                  </a:cubicBezTo>
                  <a:lnTo>
                    <a:pt x="8407" y="1680"/>
                  </a:lnTo>
                  <a:cubicBezTo>
                    <a:pt x="8247" y="1684"/>
                    <a:pt x="6227" y="1731"/>
                    <a:pt x="4234" y="2430"/>
                  </a:cubicBezTo>
                  <a:cubicBezTo>
                    <a:pt x="1463" y="3403"/>
                    <a:pt x="0" y="5182"/>
                    <a:pt x="0" y="7572"/>
                  </a:cubicBezTo>
                  <a:cubicBezTo>
                    <a:pt x="0" y="7654"/>
                    <a:pt x="65" y="7719"/>
                    <a:pt x="147" y="7719"/>
                  </a:cubicBezTo>
                  <a:cubicBezTo>
                    <a:pt x="228" y="7719"/>
                    <a:pt x="293" y="7654"/>
                    <a:pt x="293" y="7572"/>
                  </a:cubicBezTo>
                  <a:cubicBezTo>
                    <a:pt x="293" y="2102"/>
                    <a:pt x="8338" y="1972"/>
                    <a:pt x="8420" y="1972"/>
                  </a:cubicBezTo>
                  <a:lnTo>
                    <a:pt x="20522" y="293"/>
                  </a:lnTo>
                  <a:cubicBezTo>
                    <a:pt x="20602" y="281"/>
                    <a:pt x="20657" y="207"/>
                    <a:pt x="20646" y="127"/>
                  </a:cubicBezTo>
                  <a:cubicBezTo>
                    <a:pt x="20637" y="54"/>
                    <a:pt x="20574" y="1"/>
                    <a:pt x="205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79" name="Google Shape;1779;p38"/>
            <p:cNvSpPr/>
            <p:nvPr/>
          </p:nvSpPr>
          <p:spPr>
            <a:xfrm>
              <a:off x="6197075" y="3683100"/>
              <a:ext cx="284475" cy="180400"/>
            </a:xfrm>
            <a:custGeom>
              <a:avLst/>
              <a:gdLst/>
              <a:ahLst/>
              <a:cxnLst/>
              <a:rect l="l" t="t" r="r" b="b"/>
              <a:pathLst>
                <a:path w="11379" h="7216" extrusionOk="0">
                  <a:moveTo>
                    <a:pt x="11215" y="0"/>
                  </a:moveTo>
                  <a:cubicBezTo>
                    <a:pt x="11203" y="0"/>
                    <a:pt x="11191" y="2"/>
                    <a:pt x="11179" y="5"/>
                  </a:cubicBezTo>
                  <a:cubicBezTo>
                    <a:pt x="9182" y="531"/>
                    <a:pt x="8118" y="1686"/>
                    <a:pt x="7753" y="2160"/>
                  </a:cubicBezTo>
                  <a:cubicBezTo>
                    <a:pt x="7675" y="2260"/>
                    <a:pt x="7578" y="2348"/>
                    <a:pt x="7468" y="2414"/>
                  </a:cubicBezTo>
                  <a:lnTo>
                    <a:pt x="126" y="6944"/>
                  </a:lnTo>
                  <a:cubicBezTo>
                    <a:pt x="0" y="7022"/>
                    <a:pt x="55" y="7216"/>
                    <a:pt x="204" y="7216"/>
                  </a:cubicBezTo>
                  <a:cubicBezTo>
                    <a:pt x="230" y="7216"/>
                    <a:pt x="257" y="7208"/>
                    <a:pt x="280" y="7195"/>
                  </a:cubicBezTo>
                  <a:lnTo>
                    <a:pt x="7622" y="2663"/>
                  </a:lnTo>
                  <a:cubicBezTo>
                    <a:pt x="7761" y="2578"/>
                    <a:pt x="7884" y="2467"/>
                    <a:pt x="7985" y="2338"/>
                  </a:cubicBezTo>
                  <a:cubicBezTo>
                    <a:pt x="8333" y="1890"/>
                    <a:pt x="9344" y="791"/>
                    <a:pt x="11253" y="288"/>
                  </a:cubicBezTo>
                  <a:cubicBezTo>
                    <a:pt x="11331" y="269"/>
                    <a:pt x="11379" y="187"/>
                    <a:pt x="11358" y="109"/>
                  </a:cubicBezTo>
                  <a:cubicBezTo>
                    <a:pt x="11340" y="43"/>
                    <a:pt x="11280" y="0"/>
                    <a:pt x="1121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80" name="Google Shape;1780;p38"/>
            <p:cNvSpPr/>
            <p:nvPr/>
          </p:nvSpPr>
          <p:spPr>
            <a:xfrm>
              <a:off x="6004400" y="2822250"/>
              <a:ext cx="418150" cy="172550"/>
            </a:xfrm>
            <a:custGeom>
              <a:avLst/>
              <a:gdLst/>
              <a:ahLst/>
              <a:cxnLst/>
              <a:rect l="l" t="t" r="r" b="b"/>
              <a:pathLst>
                <a:path w="16726" h="6902" extrusionOk="0">
                  <a:moveTo>
                    <a:pt x="7859" y="0"/>
                  </a:moveTo>
                  <a:cubicBezTo>
                    <a:pt x="7859" y="0"/>
                    <a:pt x="7305" y="3306"/>
                    <a:pt x="4340" y="3306"/>
                  </a:cubicBezTo>
                  <a:cubicBezTo>
                    <a:pt x="3250" y="3306"/>
                    <a:pt x="1834" y="2859"/>
                    <a:pt x="0" y="1636"/>
                  </a:cubicBezTo>
                  <a:lnTo>
                    <a:pt x="0" y="1636"/>
                  </a:lnTo>
                  <a:cubicBezTo>
                    <a:pt x="0" y="1637"/>
                    <a:pt x="1158" y="5997"/>
                    <a:pt x="7008" y="6767"/>
                  </a:cubicBezTo>
                  <a:cubicBezTo>
                    <a:pt x="7698" y="6857"/>
                    <a:pt x="8350" y="6902"/>
                    <a:pt x="8965" y="6902"/>
                  </a:cubicBezTo>
                  <a:cubicBezTo>
                    <a:pt x="13569" y="6902"/>
                    <a:pt x="16100" y="4421"/>
                    <a:pt x="16726" y="348"/>
                  </a:cubicBezTo>
                  <a:lnTo>
                    <a:pt x="16726" y="348"/>
                  </a:lnTo>
                  <a:cubicBezTo>
                    <a:pt x="16725" y="348"/>
                    <a:pt x="14967" y="2806"/>
                    <a:pt x="12554" y="2806"/>
                  </a:cubicBezTo>
                  <a:cubicBezTo>
                    <a:pt x="12520" y="2806"/>
                    <a:pt x="12485" y="2806"/>
                    <a:pt x="12450" y="2805"/>
                  </a:cubicBezTo>
                  <a:cubicBezTo>
                    <a:pt x="9982" y="2733"/>
                    <a:pt x="9414" y="200"/>
                    <a:pt x="9414" y="200"/>
                  </a:cubicBezTo>
                  <a:lnTo>
                    <a:pt x="785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sp>
        <p:nvSpPr>
          <p:cNvPr id="1781" name="Google Shape;1781;p38"/>
          <p:cNvSpPr/>
          <p:nvPr/>
        </p:nvSpPr>
        <p:spPr>
          <a:xfrm rot="3495746">
            <a:off x="-1118844" y="2169116"/>
            <a:ext cx="2235358" cy="1376013"/>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2"/>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Tree>
  </p:cSld>
  <p:clrMapOvr>
    <a:masterClrMapping/>
  </p:clrMapOvr>
  <p:transition spd="slow">
    <p:checke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pic>
        <p:nvPicPr>
          <p:cNvPr id="773" name="Google Shape;773;p21" descr="See the source image"/>
          <p:cNvPicPr preferRelativeResize="0"/>
          <p:nvPr/>
        </p:nvPicPr>
        <p:blipFill rotWithShape="1">
          <a:blip r:embed="rId3">
            <a:alphaModFix/>
          </a:blip>
          <a:srcRect/>
          <a:stretch/>
        </p:blipFill>
        <p:spPr>
          <a:xfrm>
            <a:off x="341277" y="488131"/>
            <a:ext cx="9644130" cy="6451397"/>
          </a:xfrm>
          <a:prstGeom prst="rect">
            <a:avLst/>
          </a:prstGeom>
          <a:noFill/>
          <a:ln>
            <a:noFill/>
          </a:ln>
        </p:spPr>
      </p:pic>
    </p:spTree>
  </p:cSld>
  <p:clrMapOvr>
    <a:masterClrMapping/>
  </p:clrMapOvr>
  <p:transition spd="slow">
    <p:checke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5"/>
        <p:cNvGrpSpPr/>
        <p:nvPr/>
      </p:nvGrpSpPr>
      <p:grpSpPr>
        <a:xfrm>
          <a:off x="0" y="0"/>
          <a:ext cx="0" cy="0"/>
          <a:chOff x="0" y="0"/>
          <a:chExt cx="0" cy="0"/>
        </a:xfrm>
      </p:grpSpPr>
      <p:graphicFrame>
        <p:nvGraphicFramePr>
          <p:cNvPr id="1786" name="Google Shape;1786;p39"/>
          <p:cNvGraphicFramePr/>
          <p:nvPr/>
        </p:nvGraphicFramePr>
        <p:xfrm>
          <a:off x="257722" y="1095004"/>
          <a:ext cx="9951000" cy="5678150"/>
        </p:xfrm>
        <a:graphic>
          <a:graphicData uri="http://schemas.openxmlformats.org/drawingml/2006/table">
            <a:tbl>
              <a:tblPr>
                <a:noFill/>
                <a:tableStyleId>{42415F93-CE4E-4839-9D8D-5AF5969F5AE8}</a:tableStyleId>
              </a:tblPr>
              <a:tblGrid>
                <a:gridCol w="3176500"/>
                <a:gridCol w="6774500"/>
              </a:tblGrid>
              <a:tr h="769850">
                <a:tc>
                  <a:txBody>
                    <a:bodyPr/>
                    <a:lstStyle/>
                    <a:p>
                      <a:pPr marL="0" marR="0" lvl="0" indent="0" algn="l" rtl="0">
                        <a:lnSpc>
                          <a:spcPct val="100000"/>
                        </a:lnSpc>
                        <a:spcBef>
                          <a:spcPts val="0"/>
                        </a:spcBef>
                        <a:spcAft>
                          <a:spcPts val="0"/>
                        </a:spcAft>
                        <a:buClr>
                          <a:srgbClr val="000000"/>
                        </a:buClr>
                        <a:buSzPts val="1700"/>
                        <a:buFont typeface="Arial"/>
                        <a:buNone/>
                      </a:pPr>
                      <a:r>
                        <a:rPr lang="en-GB" sz="1700" b="1" u="none" strike="noStrike" cap="none">
                          <a:solidFill>
                            <a:schemeClr val="dk1"/>
                          </a:solidFill>
                          <a:latin typeface="Lexend"/>
                          <a:ea typeface="Lexend"/>
                          <a:cs typeface="Lexend"/>
                          <a:sym typeface="Lexend"/>
                        </a:rPr>
                        <a:t>Many to Many</a:t>
                      </a:r>
                      <a:endParaRPr sz="1700" b="1" u="none" strike="noStrike" cap="none">
                        <a:solidFill>
                          <a:schemeClr val="dk1"/>
                        </a:solidFill>
                        <a:latin typeface="Lexend"/>
                        <a:ea typeface="Lexend"/>
                        <a:cs typeface="Lexend"/>
                        <a:sym typeface="Lexend"/>
                      </a:endParaRPr>
                    </a:p>
                  </a:txBody>
                  <a:tcPr marL="108250" marR="108250" marT="144325" marB="1443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solidFill>
                            <a:schemeClr val="dk1"/>
                          </a:solidFill>
                          <a:latin typeface="Lexend Light"/>
                          <a:ea typeface="Lexend Light"/>
                          <a:cs typeface="Lexend Light"/>
                          <a:sym typeface="Lexend Light"/>
                        </a:rPr>
                        <a:t>Fiecare pacient este consultat de unul sau mai mul</a:t>
                      </a:r>
                      <a:r>
                        <a:rPr lang="en-GB" sz="1600">
                          <a:solidFill>
                            <a:schemeClr val="dk1"/>
                          </a:solidFill>
                          <a:latin typeface="Lexend Light"/>
                          <a:ea typeface="Lexend Light"/>
                          <a:cs typeface="Lexend Light"/>
                          <a:sym typeface="Lexend Light"/>
                        </a:rPr>
                        <a:t>ț</a:t>
                      </a:r>
                      <a:r>
                        <a:rPr lang="en-GB" sz="1600" u="none" strike="noStrike" cap="none">
                          <a:solidFill>
                            <a:schemeClr val="dk1"/>
                          </a:solidFill>
                          <a:latin typeface="Lexend Light"/>
                          <a:ea typeface="Lexend Light"/>
                          <a:cs typeface="Lexend Light"/>
                          <a:sym typeface="Lexend Light"/>
                        </a:rPr>
                        <a:t>i doctori. Fiecare doctor poate consult</a:t>
                      </a:r>
                      <a:r>
                        <a:rPr lang="en-GB" sz="1600">
                          <a:solidFill>
                            <a:schemeClr val="dk1"/>
                          </a:solidFill>
                          <a:latin typeface="Lexend Light"/>
                          <a:ea typeface="Lexend Light"/>
                          <a:cs typeface="Lexend Light"/>
                          <a:sym typeface="Lexend Light"/>
                        </a:rPr>
                        <a:t>a</a:t>
                      </a:r>
                      <a:r>
                        <a:rPr lang="en-GB" sz="1600" u="none" strike="noStrike" cap="none">
                          <a:solidFill>
                            <a:schemeClr val="dk1"/>
                          </a:solidFill>
                          <a:latin typeface="Lexend Light"/>
                          <a:ea typeface="Lexend Light"/>
                          <a:cs typeface="Lexend Light"/>
                          <a:sym typeface="Lexend Light"/>
                        </a:rPr>
                        <a:t> unul sau mai mul</a:t>
                      </a:r>
                      <a:r>
                        <a:rPr lang="en-GB" sz="1600">
                          <a:solidFill>
                            <a:schemeClr val="dk1"/>
                          </a:solidFill>
                          <a:latin typeface="Lexend Light"/>
                          <a:ea typeface="Lexend Light"/>
                          <a:cs typeface="Lexend Light"/>
                          <a:sym typeface="Lexend Light"/>
                        </a:rPr>
                        <a:t>ț</a:t>
                      </a:r>
                      <a:r>
                        <a:rPr lang="en-GB" sz="1600" u="none" strike="noStrike" cap="none">
                          <a:solidFill>
                            <a:schemeClr val="dk1"/>
                          </a:solidFill>
                          <a:latin typeface="Lexend Light"/>
                          <a:ea typeface="Lexend Light"/>
                          <a:cs typeface="Lexend Light"/>
                          <a:sym typeface="Lexend Light"/>
                        </a:rPr>
                        <a:t>i pacien</a:t>
                      </a:r>
                      <a:r>
                        <a:rPr lang="en-GB" sz="1600">
                          <a:solidFill>
                            <a:schemeClr val="dk1"/>
                          </a:solidFill>
                          <a:latin typeface="Lexend Light"/>
                          <a:ea typeface="Lexend Light"/>
                          <a:cs typeface="Lexend Light"/>
                          <a:sym typeface="Lexend Light"/>
                        </a:rPr>
                        <a:t>ț</a:t>
                      </a:r>
                      <a:r>
                        <a:rPr lang="en-GB" sz="1600" u="none" strike="noStrike" cap="none">
                          <a:solidFill>
                            <a:schemeClr val="dk1"/>
                          </a:solidFill>
                          <a:latin typeface="Lexend Light"/>
                          <a:ea typeface="Lexend Light"/>
                          <a:cs typeface="Lexend Light"/>
                          <a:sym typeface="Lexend Light"/>
                        </a:rPr>
                        <a:t>i.</a:t>
                      </a:r>
                      <a:endParaRPr sz="1600" u="none" strike="noStrike" cap="none">
                        <a:solidFill>
                          <a:schemeClr val="dk1"/>
                        </a:solidFill>
                        <a:latin typeface="Lexend Light"/>
                        <a:ea typeface="Lexend Light"/>
                        <a:cs typeface="Lexend Light"/>
                        <a:sym typeface="Lexend Light"/>
                      </a:endParaRPr>
                    </a:p>
                  </a:txBody>
                  <a:tcPr marL="108250" marR="108250" marT="144325" marB="1443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r>
              <a:tr h="553325">
                <a:tc>
                  <a:txBody>
                    <a:bodyPr/>
                    <a:lstStyle/>
                    <a:p>
                      <a:pPr marL="0" marR="0" lvl="0" indent="0" algn="l" rtl="0">
                        <a:lnSpc>
                          <a:spcPct val="100000"/>
                        </a:lnSpc>
                        <a:spcBef>
                          <a:spcPts val="0"/>
                        </a:spcBef>
                        <a:spcAft>
                          <a:spcPts val="0"/>
                        </a:spcAft>
                        <a:buClr>
                          <a:srgbClr val="000000"/>
                        </a:buClr>
                        <a:buSzPts val="1700"/>
                        <a:buFont typeface="Arial"/>
                        <a:buNone/>
                      </a:pPr>
                      <a:r>
                        <a:rPr lang="en-GB" sz="1700" b="1" u="none" strike="noStrike" cap="none">
                          <a:solidFill>
                            <a:schemeClr val="dk1"/>
                          </a:solidFill>
                          <a:latin typeface="Lexend"/>
                          <a:ea typeface="Lexend"/>
                          <a:cs typeface="Lexend"/>
                          <a:sym typeface="Lexend"/>
                        </a:rPr>
                        <a:t>One to many</a:t>
                      </a:r>
                      <a:endParaRPr sz="1700" b="1" u="none" strike="noStrike" cap="none">
                        <a:solidFill>
                          <a:schemeClr val="dk1"/>
                        </a:solidFill>
                        <a:latin typeface="Lexend"/>
                        <a:ea typeface="Lexend"/>
                        <a:cs typeface="Lexend"/>
                        <a:sym typeface="Lexend"/>
                      </a:endParaRPr>
                    </a:p>
                  </a:txBody>
                  <a:tcPr marL="108250" marR="108250" marT="144325" marB="1443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GB" sz="1600">
                          <a:solidFill>
                            <a:schemeClr val="dk1"/>
                          </a:solidFill>
                          <a:latin typeface="Lexend Light"/>
                          <a:ea typeface="Lexend Light"/>
                          <a:cs typeface="Lexend Light"/>
                          <a:sym typeface="Lexend Light"/>
                        </a:rPr>
                        <a:t>Fiecare cabinet </a:t>
                      </a:r>
                      <a:r>
                        <a:rPr lang="en-GB" sz="1600" u="none" strike="noStrike" cap="none">
                          <a:solidFill>
                            <a:schemeClr val="dk1"/>
                          </a:solidFill>
                          <a:latin typeface="Lexend Light"/>
                          <a:ea typeface="Lexend Light"/>
                          <a:cs typeface="Lexend Light"/>
                          <a:sym typeface="Lexend Light"/>
                        </a:rPr>
                        <a:t>poate avea un</a:t>
                      </a:r>
                      <a:r>
                        <a:rPr lang="en-GB" sz="1600">
                          <a:solidFill>
                            <a:schemeClr val="dk1"/>
                          </a:solidFill>
                          <a:latin typeface="Lexend Light"/>
                          <a:ea typeface="Lexend Light"/>
                          <a:cs typeface="Lexend Light"/>
                          <a:sym typeface="Lexend Light"/>
                        </a:rPr>
                        <a:t> tip</a:t>
                      </a:r>
                      <a:r>
                        <a:rPr lang="en-GB" sz="1600" u="none" strike="noStrike" cap="none">
                          <a:solidFill>
                            <a:schemeClr val="dk1"/>
                          </a:solidFill>
                          <a:latin typeface="Lexend Light"/>
                          <a:ea typeface="Lexend Light"/>
                          <a:cs typeface="Lexend Light"/>
                          <a:sym typeface="Lexend Light"/>
                        </a:rPr>
                        <a:t> sau mai multe medicamente. Fiecare tip de medicament poate exista sau nu </a:t>
                      </a:r>
                      <a:r>
                        <a:rPr lang="en-GB" sz="1600">
                          <a:solidFill>
                            <a:schemeClr val="dk1"/>
                          </a:solidFill>
                          <a:latin typeface="Lexend Light"/>
                          <a:ea typeface="Lexend Light"/>
                          <a:cs typeface="Lexend Light"/>
                          <a:sym typeface="Lexend Light"/>
                        </a:rPr>
                        <a:t>î</a:t>
                      </a:r>
                      <a:r>
                        <a:rPr lang="en-GB" sz="1600" u="none" strike="noStrike" cap="none">
                          <a:solidFill>
                            <a:schemeClr val="dk1"/>
                          </a:solidFill>
                          <a:latin typeface="Lexend Light"/>
                          <a:ea typeface="Lexend Light"/>
                          <a:cs typeface="Lexend Light"/>
                          <a:sym typeface="Lexend Light"/>
                        </a:rPr>
                        <a:t>n </a:t>
                      </a:r>
                      <a:r>
                        <a:rPr lang="en-GB" sz="1600">
                          <a:solidFill>
                            <a:schemeClr val="dk1"/>
                          </a:solidFill>
                          <a:latin typeface="Lexend Light"/>
                          <a:ea typeface="Lexend Light"/>
                          <a:cs typeface="Lexend Light"/>
                          <a:sym typeface="Lexend Light"/>
                        </a:rPr>
                        <a:t>fiecare cabinet</a:t>
                      </a:r>
                      <a:r>
                        <a:rPr lang="en-GB" sz="1600" u="none" strike="noStrike" cap="none">
                          <a:solidFill>
                            <a:schemeClr val="dk1"/>
                          </a:solidFill>
                          <a:latin typeface="Lexend Light"/>
                          <a:ea typeface="Lexend Light"/>
                          <a:cs typeface="Lexend Light"/>
                          <a:sym typeface="Lexend Light"/>
                        </a:rPr>
                        <a:t>.</a:t>
                      </a:r>
                      <a:endParaRPr sz="1600" u="none" strike="noStrike" cap="none">
                        <a:solidFill>
                          <a:schemeClr val="dk1"/>
                        </a:solidFill>
                        <a:latin typeface="Lexend Light"/>
                        <a:ea typeface="Lexend Light"/>
                        <a:cs typeface="Lexend Light"/>
                        <a:sym typeface="Lexend Light"/>
                      </a:endParaRPr>
                    </a:p>
                  </a:txBody>
                  <a:tcPr marL="108250" marR="108250" marT="144325" marB="1443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r>
              <a:tr h="553325">
                <a:tc>
                  <a:txBody>
                    <a:bodyPr/>
                    <a:lstStyle/>
                    <a:p>
                      <a:pPr marL="0" marR="0" lvl="0" indent="0" algn="l" rtl="0">
                        <a:lnSpc>
                          <a:spcPct val="100000"/>
                        </a:lnSpc>
                        <a:spcBef>
                          <a:spcPts val="0"/>
                        </a:spcBef>
                        <a:spcAft>
                          <a:spcPts val="0"/>
                        </a:spcAft>
                        <a:buClr>
                          <a:srgbClr val="000000"/>
                        </a:buClr>
                        <a:buSzPts val="1700"/>
                        <a:buFont typeface="Arial"/>
                        <a:buNone/>
                      </a:pPr>
                      <a:r>
                        <a:rPr lang="en-GB" sz="1700" b="1" u="none" strike="noStrike" cap="none">
                          <a:solidFill>
                            <a:schemeClr val="dk1"/>
                          </a:solidFill>
                          <a:latin typeface="Lexend"/>
                          <a:ea typeface="Lexend"/>
                          <a:cs typeface="Lexend"/>
                          <a:sym typeface="Lexend"/>
                        </a:rPr>
                        <a:t>Many to many</a:t>
                      </a:r>
                      <a:endParaRPr sz="1700" b="1" u="none" strike="noStrike" cap="none">
                        <a:solidFill>
                          <a:schemeClr val="dk1"/>
                        </a:solidFill>
                        <a:latin typeface="Lexend"/>
                        <a:ea typeface="Lexend"/>
                        <a:cs typeface="Lexend"/>
                        <a:sym typeface="Lexend"/>
                      </a:endParaRPr>
                    </a:p>
                  </a:txBody>
                  <a:tcPr marL="108250" marR="108250" marT="144325" marB="1443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GB" sz="1600">
                          <a:solidFill>
                            <a:schemeClr val="dk1"/>
                          </a:solidFill>
                          <a:latin typeface="Lexend Light"/>
                          <a:ea typeface="Lexend Light"/>
                          <a:cs typeface="Lexend Light"/>
                          <a:sym typeface="Lexend Light"/>
                        </a:rPr>
                        <a:t>Fiecare cabinet colaborează cu </a:t>
                      </a:r>
                      <a:r>
                        <a:rPr lang="en-GB" sz="1600" u="none" strike="noStrike" cap="none">
                          <a:solidFill>
                            <a:schemeClr val="dk1"/>
                          </a:solidFill>
                          <a:latin typeface="Lexend Light"/>
                          <a:ea typeface="Lexend Light"/>
                          <a:cs typeface="Lexend Light"/>
                          <a:sym typeface="Lexend Light"/>
                        </a:rPr>
                        <a:t>unul sau mai mul</a:t>
                      </a:r>
                      <a:r>
                        <a:rPr lang="en-GB" sz="1600">
                          <a:solidFill>
                            <a:schemeClr val="dk1"/>
                          </a:solidFill>
                          <a:latin typeface="Lexend Light"/>
                          <a:ea typeface="Lexend Light"/>
                          <a:cs typeface="Lexend Light"/>
                          <a:sym typeface="Lexend Light"/>
                        </a:rPr>
                        <a:t>ț</a:t>
                      </a:r>
                      <a:r>
                        <a:rPr lang="en-GB" sz="1600" u="none" strike="noStrike" cap="none">
                          <a:solidFill>
                            <a:schemeClr val="dk1"/>
                          </a:solidFill>
                          <a:latin typeface="Lexend Light"/>
                          <a:ea typeface="Lexend Light"/>
                          <a:cs typeface="Lexend Light"/>
                          <a:sym typeface="Lexend Light"/>
                        </a:rPr>
                        <a:t>i furnizori. Fiecare furnizor poate livr</a:t>
                      </a:r>
                      <a:r>
                        <a:rPr lang="en-GB" sz="1600">
                          <a:solidFill>
                            <a:schemeClr val="dk1"/>
                          </a:solidFill>
                          <a:latin typeface="Lexend Light"/>
                          <a:ea typeface="Lexend Light"/>
                          <a:cs typeface="Lexend Light"/>
                          <a:sym typeface="Lexend Light"/>
                        </a:rPr>
                        <a:t>a</a:t>
                      </a:r>
                      <a:r>
                        <a:rPr lang="en-GB" sz="1600" u="none" strike="noStrike" cap="none">
                          <a:solidFill>
                            <a:schemeClr val="dk1"/>
                          </a:solidFill>
                          <a:latin typeface="Lexend Light"/>
                          <a:ea typeface="Lexend Light"/>
                          <a:cs typeface="Lexend Light"/>
                          <a:sym typeface="Lexend Light"/>
                        </a:rPr>
                        <a:t> un</a:t>
                      </a:r>
                      <a:r>
                        <a:rPr lang="en-GB" sz="1600">
                          <a:solidFill>
                            <a:schemeClr val="dk1"/>
                          </a:solidFill>
                          <a:latin typeface="Lexend Light"/>
                          <a:ea typeface="Lexend Light"/>
                          <a:cs typeface="Lexend Light"/>
                          <a:sym typeface="Lexend Light"/>
                        </a:rPr>
                        <a:t>ui </a:t>
                      </a:r>
                      <a:r>
                        <a:rPr lang="en-GB" sz="1600" u="none" strike="noStrike" cap="none">
                          <a:solidFill>
                            <a:schemeClr val="dk1"/>
                          </a:solidFill>
                          <a:latin typeface="Lexend Light"/>
                          <a:ea typeface="Lexend Light"/>
                          <a:cs typeface="Lexend Light"/>
                          <a:sym typeface="Lexend Light"/>
                        </a:rPr>
                        <a:t>sau mai multor c</a:t>
                      </a:r>
                      <a:r>
                        <a:rPr lang="en-GB" sz="1600">
                          <a:solidFill>
                            <a:schemeClr val="dk1"/>
                          </a:solidFill>
                          <a:latin typeface="Lexend Light"/>
                          <a:ea typeface="Lexend Light"/>
                          <a:cs typeface="Lexend Light"/>
                          <a:sym typeface="Lexend Light"/>
                        </a:rPr>
                        <a:t>abinete</a:t>
                      </a:r>
                      <a:r>
                        <a:rPr lang="en-GB" sz="1600" u="none" strike="noStrike" cap="none">
                          <a:solidFill>
                            <a:schemeClr val="dk1"/>
                          </a:solidFill>
                          <a:latin typeface="Lexend Light"/>
                          <a:ea typeface="Lexend Light"/>
                          <a:cs typeface="Lexend Light"/>
                          <a:sym typeface="Lexend Light"/>
                        </a:rPr>
                        <a:t>.</a:t>
                      </a:r>
                      <a:endParaRPr sz="1600" u="none" strike="noStrike" cap="none">
                        <a:solidFill>
                          <a:schemeClr val="dk1"/>
                        </a:solidFill>
                        <a:latin typeface="Lexend Light"/>
                        <a:ea typeface="Lexend Light"/>
                        <a:cs typeface="Lexend Light"/>
                        <a:sym typeface="Lexend Light"/>
                      </a:endParaRPr>
                    </a:p>
                  </a:txBody>
                  <a:tcPr marL="108250" marR="108250" marT="144325" marB="1443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r>
              <a:tr h="553325">
                <a:tc>
                  <a:txBody>
                    <a:bodyPr/>
                    <a:lstStyle/>
                    <a:p>
                      <a:pPr marL="0" marR="0" lvl="0" indent="0" algn="l" rtl="0">
                        <a:lnSpc>
                          <a:spcPct val="100000"/>
                        </a:lnSpc>
                        <a:spcBef>
                          <a:spcPts val="0"/>
                        </a:spcBef>
                        <a:spcAft>
                          <a:spcPts val="0"/>
                        </a:spcAft>
                        <a:buClr>
                          <a:srgbClr val="000000"/>
                        </a:buClr>
                        <a:buSzPts val="1700"/>
                        <a:buFont typeface="Arial"/>
                        <a:buNone/>
                      </a:pPr>
                      <a:r>
                        <a:rPr lang="en-GB" sz="1700" b="1" u="none" strike="noStrike" cap="none">
                          <a:solidFill>
                            <a:schemeClr val="dk1"/>
                          </a:solidFill>
                          <a:latin typeface="Lexend"/>
                          <a:ea typeface="Lexend"/>
                          <a:cs typeface="Lexend"/>
                          <a:sym typeface="Lexend"/>
                        </a:rPr>
                        <a:t>One to many</a:t>
                      </a:r>
                      <a:endParaRPr sz="1700" b="1" u="none" strike="noStrike" cap="none">
                        <a:solidFill>
                          <a:schemeClr val="dk1"/>
                        </a:solidFill>
                        <a:latin typeface="Lexend"/>
                        <a:ea typeface="Lexend"/>
                        <a:cs typeface="Lexend"/>
                        <a:sym typeface="Lexend"/>
                      </a:endParaRPr>
                    </a:p>
                  </a:txBody>
                  <a:tcPr marL="108250" marR="108250" marT="144325" marB="1443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GB" sz="1600">
                          <a:solidFill>
                            <a:schemeClr val="dk1"/>
                          </a:solidFill>
                          <a:latin typeface="Lexend Light"/>
                          <a:ea typeface="Lexend Light"/>
                          <a:cs typeface="Lexend Light"/>
                          <a:sym typeface="Lexend Light"/>
                        </a:rPr>
                        <a:t>Fiecare cabinet</a:t>
                      </a:r>
                      <a:r>
                        <a:rPr lang="en-GB" sz="1600" u="none" strike="noStrike" cap="none">
                          <a:solidFill>
                            <a:schemeClr val="dk1"/>
                          </a:solidFill>
                          <a:latin typeface="Lexend Light"/>
                          <a:ea typeface="Lexend Light"/>
                          <a:cs typeface="Lexend Light"/>
                          <a:sym typeface="Lexend Light"/>
                        </a:rPr>
                        <a:t> </a:t>
                      </a:r>
                      <a:r>
                        <a:rPr lang="en-GB" sz="1600">
                          <a:solidFill>
                            <a:schemeClr val="dk1"/>
                          </a:solidFill>
                          <a:latin typeface="Lexend Light"/>
                          <a:ea typeface="Lexend Light"/>
                          <a:cs typeface="Lexend Light"/>
                          <a:sym typeface="Lexend Light"/>
                        </a:rPr>
                        <a:t>poate avea</a:t>
                      </a:r>
                      <a:r>
                        <a:rPr lang="en-GB" sz="1600" u="none" strike="noStrike" cap="none">
                          <a:solidFill>
                            <a:schemeClr val="dk1"/>
                          </a:solidFill>
                          <a:latin typeface="Lexend Light"/>
                          <a:ea typeface="Lexend Light"/>
                          <a:cs typeface="Lexend Light"/>
                          <a:sym typeface="Lexend Light"/>
                        </a:rPr>
                        <a:t> unul sau mai multe echipamente. Echipamentele apar</a:t>
                      </a:r>
                      <a:r>
                        <a:rPr lang="en-GB" sz="1600">
                          <a:solidFill>
                            <a:schemeClr val="dk1"/>
                          </a:solidFill>
                          <a:latin typeface="Lexend Light"/>
                          <a:ea typeface="Lexend Light"/>
                          <a:cs typeface="Lexend Light"/>
                          <a:sym typeface="Lexend Light"/>
                        </a:rPr>
                        <a:t>ț</a:t>
                      </a:r>
                      <a:r>
                        <a:rPr lang="en-GB" sz="1600" u="none" strike="noStrike" cap="none">
                          <a:solidFill>
                            <a:schemeClr val="dk1"/>
                          </a:solidFill>
                          <a:latin typeface="Lexend Light"/>
                          <a:ea typeface="Lexend Light"/>
                          <a:cs typeface="Lexend Light"/>
                          <a:sym typeface="Lexend Light"/>
                        </a:rPr>
                        <a:t>in doar un</a:t>
                      </a:r>
                      <a:r>
                        <a:rPr lang="en-GB" sz="1600">
                          <a:solidFill>
                            <a:schemeClr val="dk1"/>
                          </a:solidFill>
                          <a:latin typeface="Lexend Light"/>
                          <a:ea typeface="Lexend Light"/>
                          <a:cs typeface="Lexend Light"/>
                          <a:sym typeface="Lexend Light"/>
                        </a:rPr>
                        <a:t>ui cabinet</a:t>
                      </a:r>
                      <a:r>
                        <a:rPr lang="en-GB" sz="1600" u="none" strike="noStrike" cap="none">
                          <a:solidFill>
                            <a:schemeClr val="dk1"/>
                          </a:solidFill>
                          <a:latin typeface="Lexend Light"/>
                          <a:ea typeface="Lexend Light"/>
                          <a:cs typeface="Lexend Light"/>
                          <a:sym typeface="Lexend Light"/>
                        </a:rPr>
                        <a:t>.</a:t>
                      </a:r>
                      <a:endParaRPr sz="1600" u="none" strike="noStrike" cap="none">
                        <a:solidFill>
                          <a:schemeClr val="dk1"/>
                        </a:solidFill>
                        <a:latin typeface="Lexend Light"/>
                        <a:ea typeface="Lexend Light"/>
                        <a:cs typeface="Lexend Light"/>
                        <a:sym typeface="Lexend Light"/>
                      </a:endParaRPr>
                    </a:p>
                  </a:txBody>
                  <a:tcPr marL="108250" marR="108250" marT="144325" marB="1443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r>
              <a:tr h="553325">
                <a:tc>
                  <a:txBody>
                    <a:bodyPr/>
                    <a:lstStyle/>
                    <a:p>
                      <a:pPr marL="0" marR="0" lvl="0" indent="0" algn="l" rtl="0">
                        <a:lnSpc>
                          <a:spcPct val="100000"/>
                        </a:lnSpc>
                        <a:spcBef>
                          <a:spcPts val="0"/>
                        </a:spcBef>
                        <a:spcAft>
                          <a:spcPts val="0"/>
                        </a:spcAft>
                        <a:buClr>
                          <a:srgbClr val="000000"/>
                        </a:buClr>
                        <a:buSzPts val="1700"/>
                        <a:buFont typeface="Arial"/>
                        <a:buNone/>
                      </a:pPr>
                      <a:r>
                        <a:rPr lang="en-GB" sz="1700" b="1" u="none" strike="noStrike" cap="none">
                          <a:solidFill>
                            <a:schemeClr val="dk1"/>
                          </a:solidFill>
                          <a:latin typeface="Lexend"/>
                          <a:ea typeface="Lexend"/>
                          <a:cs typeface="Lexend"/>
                          <a:sym typeface="Lexend"/>
                        </a:rPr>
                        <a:t>One to many</a:t>
                      </a:r>
                      <a:endParaRPr sz="1700" b="1" u="none" strike="noStrike" cap="none">
                        <a:solidFill>
                          <a:schemeClr val="dk1"/>
                        </a:solidFill>
                        <a:latin typeface="Lexend"/>
                        <a:ea typeface="Lexend"/>
                        <a:cs typeface="Lexend"/>
                        <a:sym typeface="Lexend"/>
                      </a:endParaRPr>
                    </a:p>
                  </a:txBody>
                  <a:tcPr marL="108250" marR="108250" marT="144325" marB="1443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GB" sz="1600">
                          <a:solidFill>
                            <a:schemeClr val="dk1"/>
                          </a:solidFill>
                          <a:latin typeface="Lexend Light"/>
                          <a:ea typeface="Lexend Light"/>
                          <a:cs typeface="Lexend Light"/>
                          <a:sym typeface="Lexend Light"/>
                        </a:rPr>
                        <a:t>Fiecare cabinet </a:t>
                      </a:r>
                      <a:r>
                        <a:rPr lang="en-GB" sz="1600" u="none" strike="noStrike" cap="none">
                          <a:solidFill>
                            <a:schemeClr val="dk1"/>
                          </a:solidFill>
                          <a:latin typeface="Lexend Light"/>
                          <a:ea typeface="Lexend Light"/>
                          <a:cs typeface="Lexend Light"/>
                          <a:sym typeface="Lexend Light"/>
                        </a:rPr>
                        <a:t>are una sau mai multe cheltuieli. Cheltuielile apar</a:t>
                      </a:r>
                      <a:r>
                        <a:rPr lang="en-GB" sz="1600">
                          <a:solidFill>
                            <a:schemeClr val="dk1"/>
                          </a:solidFill>
                          <a:latin typeface="Lexend Light"/>
                          <a:ea typeface="Lexend Light"/>
                          <a:cs typeface="Lexend Light"/>
                          <a:sym typeface="Lexend Light"/>
                        </a:rPr>
                        <a:t>ț</a:t>
                      </a:r>
                      <a:r>
                        <a:rPr lang="en-GB" sz="1600" u="none" strike="noStrike" cap="none">
                          <a:solidFill>
                            <a:schemeClr val="dk1"/>
                          </a:solidFill>
                          <a:latin typeface="Lexend Light"/>
                          <a:ea typeface="Lexend Light"/>
                          <a:cs typeface="Lexend Light"/>
                          <a:sym typeface="Lexend Light"/>
                        </a:rPr>
                        <a:t>in doar</a:t>
                      </a:r>
                      <a:r>
                        <a:rPr lang="en-GB" sz="1600">
                          <a:solidFill>
                            <a:schemeClr val="dk1"/>
                          </a:solidFill>
                          <a:latin typeface="Lexend Light"/>
                          <a:ea typeface="Lexend Light"/>
                          <a:cs typeface="Lexend Light"/>
                          <a:sym typeface="Lexend Light"/>
                        </a:rPr>
                        <a:t> unui cabinet</a:t>
                      </a:r>
                      <a:r>
                        <a:rPr lang="en-GB" sz="1600" u="none" strike="noStrike" cap="none">
                          <a:solidFill>
                            <a:schemeClr val="dk1"/>
                          </a:solidFill>
                          <a:latin typeface="Lexend Light"/>
                          <a:ea typeface="Lexend Light"/>
                          <a:cs typeface="Lexend Light"/>
                          <a:sym typeface="Lexend Light"/>
                        </a:rPr>
                        <a:t>.</a:t>
                      </a:r>
                      <a:endParaRPr sz="1600" u="none" strike="noStrike" cap="none">
                        <a:solidFill>
                          <a:schemeClr val="dk1"/>
                        </a:solidFill>
                        <a:latin typeface="Lexend Light"/>
                        <a:ea typeface="Lexend Light"/>
                        <a:cs typeface="Lexend Light"/>
                        <a:sym typeface="Lexend Light"/>
                      </a:endParaRPr>
                    </a:p>
                  </a:txBody>
                  <a:tcPr marL="108250" marR="108250" marT="144325" marB="1443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r>
              <a:tr h="553325">
                <a:tc>
                  <a:txBody>
                    <a:bodyPr/>
                    <a:lstStyle/>
                    <a:p>
                      <a:pPr marL="0" marR="0" lvl="0" indent="0" algn="l" rtl="0">
                        <a:lnSpc>
                          <a:spcPct val="100000"/>
                        </a:lnSpc>
                        <a:spcBef>
                          <a:spcPts val="0"/>
                        </a:spcBef>
                        <a:spcAft>
                          <a:spcPts val="0"/>
                        </a:spcAft>
                        <a:buClr>
                          <a:srgbClr val="000000"/>
                        </a:buClr>
                        <a:buSzPts val="1700"/>
                        <a:buFont typeface="Arial"/>
                        <a:buNone/>
                      </a:pPr>
                      <a:r>
                        <a:rPr lang="en-GB" sz="1700" b="1" u="none" strike="noStrike" cap="none">
                          <a:solidFill>
                            <a:schemeClr val="dk1"/>
                          </a:solidFill>
                          <a:latin typeface="Lexend"/>
                          <a:ea typeface="Lexend"/>
                          <a:cs typeface="Lexend"/>
                          <a:sym typeface="Lexend"/>
                        </a:rPr>
                        <a:t>Ierarhie</a:t>
                      </a:r>
                      <a:endParaRPr sz="1700" b="1" u="none" strike="noStrike" cap="none">
                        <a:solidFill>
                          <a:schemeClr val="dk1"/>
                        </a:solidFill>
                        <a:latin typeface="Lexend"/>
                        <a:ea typeface="Lexend"/>
                        <a:cs typeface="Lexend"/>
                        <a:sym typeface="Lexend"/>
                      </a:endParaRPr>
                    </a:p>
                  </a:txBody>
                  <a:tcPr marL="108250" marR="108250" marT="144325" marB="1443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solidFill>
                            <a:schemeClr val="dk1"/>
                          </a:solidFill>
                          <a:latin typeface="Lexend Light"/>
                          <a:ea typeface="Lexend Light"/>
                          <a:cs typeface="Lexend Light"/>
                          <a:sym typeface="Lexend Light"/>
                        </a:rPr>
                        <a:t>Fiecare infirmier </a:t>
                      </a:r>
                      <a:r>
                        <a:rPr lang="en-GB" sz="1600">
                          <a:solidFill>
                            <a:schemeClr val="dk1"/>
                          </a:solidFill>
                          <a:latin typeface="Lexend Light"/>
                          <a:ea typeface="Lexend Light"/>
                          <a:cs typeface="Lexend Light"/>
                          <a:sym typeface="Lexend Light"/>
                        </a:rPr>
                        <a:t>este coordonat de un </a:t>
                      </a:r>
                      <a:r>
                        <a:rPr lang="en-GB" sz="1600" u="none" strike="noStrike" cap="none">
                          <a:solidFill>
                            <a:schemeClr val="dk1"/>
                          </a:solidFill>
                          <a:latin typeface="Lexend Light"/>
                          <a:ea typeface="Lexend Light"/>
                          <a:cs typeface="Lexend Light"/>
                          <a:sym typeface="Lexend Light"/>
                        </a:rPr>
                        <a:t>asistent. Fiecare asistent </a:t>
                      </a:r>
                      <a:r>
                        <a:rPr lang="en-GB" sz="1600">
                          <a:solidFill>
                            <a:schemeClr val="dk1"/>
                          </a:solidFill>
                          <a:latin typeface="Lexend Light"/>
                          <a:ea typeface="Lexend Light"/>
                          <a:cs typeface="Lexend Light"/>
                          <a:sym typeface="Lexend Light"/>
                        </a:rPr>
                        <a:t>este coordonat de un </a:t>
                      </a:r>
                      <a:r>
                        <a:rPr lang="en-GB" sz="1600" u="none" strike="noStrike" cap="none">
                          <a:solidFill>
                            <a:schemeClr val="dk1"/>
                          </a:solidFill>
                          <a:latin typeface="Lexend Light"/>
                          <a:ea typeface="Lexend Light"/>
                          <a:cs typeface="Lexend Light"/>
                          <a:sym typeface="Lexend Light"/>
                        </a:rPr>
                        <a:t>doctor. Se transmite U</a:t>
                      </a:r>
                      <a:r>
                        <a:rPr lang="en-GB" sz="1600">
                          <a:solidFill>
                            <a:schemeClr val="dk1"/>
                          </a:solidFill>
                          <a:latin typeface="Lexend Light"/>
                          <a:ea typeface="Lexend Light"/>
                          <a:cs typeface="Lexend Light"/>
                          <a:sym typeface="Lexend Light"/>
                        </a:rPr>
                        <a:t>I</a:t>
                      </a:r>
                      <a:r>
                        <a:rPr lang="en-GB" sz="1600" u="none" strike="noStrike" cap="none">
                          <a:solidFill>
                            <a:schemeClr val="dk1"/>
                          </a:solidFill>
                          <a:latin typeface="Lexend Light"/>
                          <a:ea typeface="Lexend Light"/>
                          <a:cs typeface="Lexend Light"/>
                          <a:sym typeface="Lexend Light"/>
                        </a:rPr>
                        <a:t>D-u</a:t>
                      </a:r>
                      <a:r>
                        <a:rPr lang="en-GB" sz="1600">
                          <a:solidFill>
                            <a:schemeClr val="dk1"/>
                          </a:solidFill>
                          <a:latin typeface="Lexend Light"/>
                          <a:ea typeface="Lexend Light"/>
                          <a:cs typeface="Lexend Light"/>
                          <a:sym typeface="Lexend Light"/>
                        </a:rPr>
                        <a:t>l  </a:t>
                      </a:r>
                      <a:r>
                        <a:rPr lang="en-GB" sz="1600" u="none" strike="noStrike" cap="none">
                          <a:solidFill>
                            <a:schemeClr val="dk1"/>
                          </a:solidFill>
                          <a:latin typeface="Lexend Light"/>
                          <a:ea typeface="Lexend Light"/>
                          <a:cs typeface="Lexend Light"/>
                          <a:sym typeface="Lexend Light"/>
                        </a:rPr>
                        <a:t>doctorilor c</a:t>
                      </a:r>
                      <a:r>
                        <a:rPr lang="en-GB" sz="1600">
                          <a:solidFill>
                            <a:schemeClr val="dk1"/>
                          </a:solidFill>
                          <a:latin typeface="Lexend Light"/>
                          <a:ea typeface="Lexend Light"/>
                          <a:cs typeface="Lexend Light"/>
                          <a:sym typeface="Lexend Light"/>
                        </a:rPr>
                        <a:t>ă</a:t>
                      </a:r>
                      <a:r>
                        <a:rPr lang="en-GB" sz="1600" u="none" strike="noStrike" cap="none">
                          <a:solidFill>
                            <a:schemeClr val="dk1"/>
                          </a:solidFill>
                          <a:latin typeface="Lexend Light"/>
                          <a:ea typeface="Lexend Light"/>
                          <a:cs typeface="Lexend Light"/>
                          <a:sym typeface="Lexend Light"/>
                        </a:rPr>
                        <a:t>tre asisten</a:t>
                      </a:r>
                      <a:r>
                        <a:rPr lang="en-GB" sz="1600">
                          <a:solidFill>
                            <a:schemeClr val="dk1"/>
                          </a:solidFill>
                          <a:latin typeface="Lexend Light"/>
                          <a:ea typeface="Lexend Light"/>
                          <a:cs typeface="Lexend Light"/>
                          <a:sym typeface="Lexend Light"/>
                        </a:rPr>
                        <a:t>ț</a:t>
                      </a:r>
                      <a:r>
                        <a:rPr lang="en-GB" sz="1600" u="none" strike="noStrike" cap="none">
                          <a:solidFill>
                            <a:schemeClr val="dk1"/>
                          </a:solidFill>
                          <a:latin typeface="Lexend Light"/>
                          <a:ea typeface="Lexend Light"/>
                          <a:cs typeface="Lexend Light"/>
                          <a:sym typeface="Lexend Light"/>
                        </a:rPr>
                        <a:t>i </a:t>
                      </a:r>
                      <a:r>
                        <a:rPr lang="en-GB" sz="1600">
                          <a:solidFill>
                            <a:schemeClr val="dk1"/>
                          </a:solidFill>
                          <a:latin typeface="Lexend Light"/>
                          <a:ea typeface="Lexend Light"/>
                          <a:cs typeface="Lexend Light"/>
                          <a:sym typeface="Lexend Light"/>
                        </a:rPr>
                        <a:t>ș</a:t>
                      </a:r>
                      <a:r>
                        <a:rPr lang="en-GB" sz="1600" u="none" strike="noStrike" cap="none">
                          <a:solidFill>
                            <a:schemeClr val="dk1"/>
                          </a:solidFill>
                          <a:latin typeface="Lexend Light"/>
                          <a:ea typeface="Lexend Light"/>
                          <a:cs typeface="Lexend Light"/>
                          <a:sym typeface="Lexend Light"/>
                        </a:rPr>
                        <a:t>i </a:t>
                      </a:r>
                      <a:r>
                        <a:rPr lang="en-GB" sz="1600">
                          <a:solidFill>
                            <a:schemeClr val="dk1"/>
                          </a:solidFill>
                          <a:latin typeface="Lexend Light"/>
                          <a:ea typeface="Lexend Light"/>
                          <a:cs typeface="Lexend Light"/>
                          <a:sym typeface="Lexend Light"/>
                        </a:rPr>
                        <a:t>al </a:t>
                      </a:r>
                      <a:r>
                        <a:rPr lang="en-GB" sz="1600" u="none" strike="noStrike" cap="none">
                          <a:solidFill>
                            <a:schemeClr val="dk1"/>
                          </a:solidFill>
                          <a:latin typeface="Lexend Light"/>
                          <a:ea typeface="Lexend Light"/>
                          <a:cs typeface="Lexend Light"/>
                          <a:sym typeface="Lexend Light"/>
                        </a:rPr>
                        <a:t>asisten</a:t>
                      </a:r>
                      <a:r>
                        <a:rPr lang="en-GB" sz="1600">
                          <a:solidFill>
                            <a:schemeClr val="dk1"/>
                          </a:solidFill>
                          <a:latin typeface="Lexend Light"/>
                          <a:ea typeface="Lexend Light"/>
                          <a:cs typeface="Lexend Light"/>
                          <a:sym typeface="Lexend Light"/>
                        </a:rPr>
                        <a:t>ț</a:t>
                      </a:r>
                      <a:r>
                        <a:rPr lang="en-GB" sz="1600" u="none" strike="noStrike" cap="none">
                          <a:solidFill>
                            <a:schemeClr val="dk1"/>
                          </a:solidFill>
                          <a:latin typeface="Lexend Light"/>
                          <a:ea typeface="Lexend Light"/>
                          <a:cs typeface="Lexend Light"/>
                          <a:sym typeface="Lexend Light"/>
                        </a:rPr>
                        <a:t>ilor c</a:t>
                      </a:r>
                      <a:r>
                        <a:rPr lang="en-GB" sz="1600">
                          <a:solidFill>
                            <a:schemeClr val="dk1"/>
                          </a:solidFill>
                          <a:latin typeface="Lexend Light"/>
                          <a:ea typeface="Lexend Light"/>
                          <a:cs typeface="Lexend Light"/>
                          <a:sym typeface="Lexend Light"/>
                        </a:rPr>
                        <a:t>ă</a:t>
                      </a:r>
                      <a:r>
                        <a:rPr lang="en-GB" sz="1600" u="none" strike="noStrike" cap="none">
                          <a:solidFill>
                            <a:schemeClr val="dk1"/>
                          </a:solidFill>
                          <a:latin typeface="Lexend Light"/>
                          <a:ea typeface="Lexend Light"/>
                          <a:cs typeface="Lexend Light"/>
                          <a:sym typeface="Lexend Light"/>
                        </a:rPr>
                        <a:t>tre infirmieri prin liniile barate.</a:t>
                      </a:r>
                      <a:endParaRPr sz="1600" u="none" strike="noStrike" cap="none">
                        <a:solidFill>
                          <a:schemeClr val="dk1"/>
                        </a:solidFill>
                        <a:latin typeface="Lexend Light"/>
                        <a:ea typeface="Lexend Light"/>
                        <a:cs typeface="Lexend Light"/>
                        <a:sym typeface="Lexend Light"/>
                      </a:endParaRPr>
                    </a:p>
                  </a:txBody>
                  <a:tcPr marL="108250" marR="108250" marT="144325" marB="1443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r>
              <a:tr h="553325">
                <a:tc>
                  <a:txBody>
                    <a:bodyPr/>
                    <a:lstStyle/>
                    <a:p>
                      <a:pPr marL="0" marR="0" lvl="0" indent="0" algn="l" rtl="0">
                        <a:lnSpc>
                          <a:spcPct val="100000"/>
                        </a:lnSpc>
                        <a:spcBef>
                          <a:spcPts val="0"/>
                        </a:spcBef>
                        <a:spcAft>
                          <a:spcPts val="0"/>
                        </a:spcAft>
                        <a:buClr>
                          <a:srgbClr val="000000"/>
                        </a:buClr>
                        <a:buSzPts val="1700"/>
                        <a:buFont typeface="Arial"/>
                        <a:buNone/>
                      </a:pPr>
                      <a:r>
                        <a:rPr lang="en-GB" sz="1700" b="1" u="none" strike="noStrike" cap="none">
                          <a:solidFill>
                            <a:schemeClr val="dk1"/>
                          </a:solidFill>
                          <a:latin typeface="Lexend"/>
                          <a:ea typeface="Lexend"/>
                          <a:cs typeface="Lexend"/>
                          <a:sym typeface="Lexend"/>
                        </a:rPr>
                        <a:t>Recursive</a:t>
                      </a:r>
                      <a:endParaRPr sz="1700" b="1" u="none" strike="noStrike" cap="none">
                        <a:solidFill>
                          <a:schemeClr val="dk1"/>
                        </a:solidFill>
                        <a:latin typeface="Lexend"/>
                        <a:ea typeface="Lexend"/>
                        <a:cs typeface="Lexend"/>
                        <a:sym typeface="Lexend"/>
                      </a:endParaRPr>
                    </a:p>
                  </a:txBody>
                  <a:tcPr marL="108250" marR="108250" marT="144325" marB="1443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GB" sz="1600" u="none" strike="noStrike" cap="none">
                          <a:solidFill>
                            <a:schemeClr val="dk1"/>
                          </a:solidFill>
                          <a:latin typeface="Lexend Light"/>
                          <a:ea typeface="Lexend Light"/>
                          <a:cs typeface="Lexend Light"/>
                          <a:sym typeface="Lexend Light"/>
                        </a:rPr>
                        <a:t>Exist</a:t>
                      </a:r>
                      <a:r>
                        <a:rPr lang="en-GB" sz="1600">
                          <a:solidFill>
                            <a:schemeClr val="dk1"/>
                          </a:solidFill>
                          <a:latin typeface="Lexend Light"/>
                          <a:ea typeface="Lexend Light"/>
                          <a:cs typeface="Lexend Light"/>
                          <a:sym typeface="Lexend Light"/>
                        </a:rPr>
                        <a:t>ă</a:t>
                      </a:r>
                      <a:r>
                        <a:rPr lang="en-GB" sz="1600" u="none" strike="noStrike" cap="none">
                          <a:solidFill>
                            <a:schemeClr val="dk1"/>
                          </a:solidFill>
                          <a:latin typeface="Lexend Light"/>
                          <a:ea typeface="Lexend Light"/>
                          <a:cs typeface="Lexend Light"/>
                          <a:sym typeface="Lexend Light"/>
                        </a:rPr>
                        <a:t> asisten</a:t>
                      </a:r>
                      <a:r>
                        <a:rPr lang="en-GB" sz="1600">
                          <a:solidFill>
                            <a:schemeClr val="dk1"/>
                          </a:solidFill>
                          <a:latin typeface="Lexend Light"/>
                          <a:ea typeface="Lexend Light"/>
                          <a:cs typeface="Lexend Light"/>
                          <a:sym typeface="Lexend Light"/>
                        </a:rPr>
                        <a:t>ț</a:t>
                      </a:r>
                      <a:r>
                        <a:rPr lang="en-GB" sz="1600" u="none" strike="noStrike" cap="none">
                          <a:solidFill>
                            <a:schemeClr val="dk1"/>
                          </a:solidFill>
                          <a:latin typeface="Lexend Light"/>
                          <a:ea typeface="Lexend Light"/>
                          <a:cs typeface="Lexend Light"/>
                          <a:sym typeface="Lexend Light"/>
                        </a:rPr>
                        <a:t>i </a:t>
                      </a:r>
                      <a:r>
                        <a:rPr lang="en-GB" sz="1600">
                          <a:solidFill>
                            <a:schemeClr val="dk1"/>
                          </a:solidFill>
                          <a:latin typeface="Lexend Light"/>
                          <a:ea typeface="Lexend Light"/>
                          <a:cs typeface="Lexend Light"/>
                          <a:sym typeface="Lexend Light"/>
                        </a:rPr>
                        <a:t>ș</a:t>
                      </a:r>
                      <a:r>
                        <a:rPr lang="en-GB" sz="1600" u="none" strike="noStrike" cap="none">
                          <a:solidFill>
                            <a:schemeClr val="dk1"/>
                          </a:solidFill>
                          <a:latin typeface="Lexend Light"/>
                          <a:ea typeface="Lexend Light"/>
                          <a:cs typeface="Lexend Light"/>
                          <a:sym typeface="Lexend Light"/>
                        </a:rPr>
                        <a:t>efi care conduc </a:t>
                      </a:r>
                      <a:r>
                        <a:rPr lang="en-GB" sz="1600">
                          <a:solidFill>
                            <a:schemeClr val="dk1"/>
                          </a:solidFill>
                          <a:latin typeface="Lexend Light"/>
                          <a:ea typeface="Lexend Light"/>
                          <a:cs typeface="Lexend Light"/>
                          <a:sym typeface="Lexend Light"/>
                        </a:rPr>
                        <a:t>ș</a:t>
                      </a:r>
                      <a:r>
                        <a:rPr lang="en-GB" sz="1600" u="none" strike="noStrike" cap="none">
                          <a:solidFill>
                            <a:schemeClr val="dk1"/>
                          </a:solidFill>
                          <a:latin typeface="Lexend Light"/>
                          <a:ea typeface="Lexend Light"/>
                          <a:cs typeface="Lexend Light"/>
                          <a:sym typeface="Lexend Light"/>
                        </a:rPr>
                        <a:t>i se ocup</a:t>
                      </a:r>
                      <a:r>
                        <a:rPr lang="en-GB" sz="1600">
                          <a:solidFill>
                            <a:schemeClr val="dk1"/>
                          </a:solidFill>
                          <a:latin typeface="Lexend Light"/>
                          <a:ea typeface="Lexend Light"/>
                          <a:cs typeface="Lexend Light"/>
                          <a:sym typeface="Lexend Light"/>
                        </a:rPr>
                        <a:t>ă</a:t>
                      </a:r>
                      <a:r>
                        <a:rPr lang="en-GB" sz="1600" u="none" strike="noStrike" cap="none">
                          <a:solidFill>
                            <a:schemeClr val="dk1"/>
                          </a:solidFill>
                          <a:latin typeface="Lexend Light"/>
                          <a:ea typeface="Lexend Light"/>
                          <a:cs typeface="Lexend Light"/>
                          <a:sym typeface="Lexend Light"/>
                        </a:rPr>
                        <a:t> de to</a:t>
                      </a:r>
                      <a:r>
                        <a:rPr lang="en-GB" sz="1600">
                          <a:solidFill>
                            <a:schemeClr val="dk1"/>
                          </a:solidFill>
                          <a:latin typeface="Lexend Light"/>
                          <a:ea typeface="Lexend Light"/>
                          <a:cs typeface="Lexend Light"/>
                          <a:sym typeface="Lexend Light"/>
                        </a:rPr>
                        <a:t>ț</a:t>
                      </a:r>
                      <a:r>
                        <a:rPr lang="en-GB" sz="1600" u="none" strike="noStrike" cap="none">
                          <a:solidFill>
                            <a:schemeClr val="dk1"/>
                          </a:solidFill>
                          <a:latin typeface="Lexend Light"/>
                          <a:ea typeface="Lexend Light"/>
                          <a:cs typeface="Lexend Light"/>
                          <a:sym typeface="Lexend Light"/>
                        </a:rPr>
                        <a:t>i asisten</a:t>
                      </a:r>
                      <a:r>
                        <a:rPr lang="en-GB" sz="1600">
                          <a:solidFill>
                            <a:schemeClr val="dk1"/>
                          </a:solidFill>
                          <a:latin typeface="Lexend Light"/>
                          <a:ea typeface="Lexend Light"/>
                          <a:cs typeface="Lexend Light"/>
                          <a:sym typeface="Lexend Light"/>
                        </a:rPr>
                        <a:t>ț</a:t>
                      </a:r>
                      <a:r>
                        <a:rPr lang="en-GB" sz="1600" u="none" strike="noStrike" cap="none">
                          <a:solidFill>
                            <a:schemeClr val="dk1"/>
                          </a:solidFill>
                          <a:latin typeface="Lexend Light"/>
                          <a:ea typeface="Lexend Light"/>
                          <a:cs typeface="Lexend Light"/>
                          <a:sym typeface="Lexend Light"/>
                        </a:rPr>
                        <a:t>ii de pe specializarea respectiv</a:t>
                      </a:r>
                      <a:r>
                        <a:rPr lang="en-GB" sz="1600">
                          <a:solidFill>
                            <a:schemeClr val="dk1"/>
                          </a:solidFill>
                          <a:latin typeface="Lexend Light"/>
                          <a:ea typeface="Lexend Light"/>
                          <a:cs typeface="Lexend Light"/>
                          <a:sym typeface="Lexend Light"/>
                        </a:rPr>
                        <a:t>ă</a:t>
                      </a:r>
                      <a:r>
                        <a:rPr lang="en-GB" sz="1600" u="none" strike="noStrike" cap="none">
                          <a:solidFill>
                            <a:schemeClr val="dk1"/>
                          </a:solidFill>
                          <a:latin typeface="Lexend Light"/>
                          <a:ea typeface="Lexend Light"/>
                          <a:cs typeface="Lexend Light"/>
                          <a:sym typeface="Lexend Light"/>
                        </a:rPr>
                        <a:t>.</a:t>
                      </a:r>
                      <a:endParaRPr sz="1600" u="none" strike="noStrike" cap="none">
                        <a:solidFill>
                          <a:schemeClr val="dk1"/>
                        </a:solidFill>
                        <a:latin typeface="Lexend Light"/>
                        <a:ea typeface="Lexend Light"/>
                        <a:cs typeface="Lexend Light"/>
                        <a:sym typeface="Lexend Light"/>
                      </a:endParaRPr>
                    </a:p>
                  </a:txBody>
                  <a:tcPr marL="108250" marR="108250" marT="144325" marB="1443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1"/>
                    </a:solidFill>
                  </a:tcPr>
                </a:tc>
              </a:tr>
            </a:tbl>
          </a:graphicData>
        </a:graphic>
      </p:graphicFrame>
      <p:grpSp>
        <p:nvGrpSpPr>
          <p:cNvPr id="1787" name="Google Shape;1787;p39"/>
          <p:cNvGrpSpPr/>
          <p:nvPr/>
        </p:nvGrpSpPr>
        <p:grpSpPr>
          <a:xfrm rot="-135553">
            <a:off x="9843505" y="5834821"/>
            <a:ext cx="2398085" cy="2742875"/>
            <a:chOff x="4770475" y="2910125"/>
            <a:chExt cx="548975" cy="470975"/>
          </a:xfrm>
        </p:grpSpPr>
        <p:sp>
          <p:nvSpPr>
            <p:cNvPr id="1788" name="Google Shape;1788;p39"/>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89" name="Google Shape;1789;p39"/>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90" name="Google Shape;1790;p39"/>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91" name="Google Shape;1791;p39"/>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92" name="Google Shape;1792;p39"/>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93" name="Google Shape;1793;p39"/>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spTree>
  </p:cSld>
  <p:clrMapOvr>
    <a:masterClrMapping/>
  </p:clrMapOvr>
  <p:transition spd="slow">
    <p:checke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7"/>
        <p:cNvGrpSpPr/>
        <p:nvPr/>
      </p:nvGrpSpPr>
      <p:grpSpPr>
        <a:xfrm>
          <a:off x="0" y="0"/>
          <a:ext cx="0" cy="0"/>
          <a:chOff x="0" y="0"/>
          <a:chExt cx="0" cy="0"/>
        </a:xfrm>
      </p:grpSpPr>
      <p:sp>
        <p:nvSpPr>
          <p:cNvPr id="1798" name="Google Shape;1798;p40"/>
          <p:cNvSpPr/>
          <p:nvPr/>
        </p:nvSpPr>
        <p:spPr>
          <a:xfrm>
            <a:off x="-1867034" y="2161206"/>
            <a:ext cx="5808011" cy="7744016"/>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799" name="Google Shape;1799;p40"/>
          <p:cNvSpPr txBox="1">
            <a:spLocks noGrp="1"/>
          </p:cNvSpPr>
          <p:nvPr>
            <p:ph type="title"/>
          </p:nvPr>
        </p:nvSpPr>
        <p:spPr>
          <a:xfrm>
            <a:off x="3555986" y="3688957"/>
            <a:ext cx="7270763" cy="1194447"/>
          </a:xfrm>
          <a:prstGeom prst="rect">
            <a:avLst/>
          </a:prstGeom>
          <a:noFill/>
          <a:ln>
            <a:noFill/>
          </a:ln>
        </p:spPr>
        <p:txBody>
          <a:bodyPr spcFirstLastPara="1" wrap="square" lIns="121225" tIns="121225" rIns="121225" bIns="121225" anchor="ctr" anchorCtr="0">
            <a:noAutofit/>
          </a:bodyPr>
          <a:lstStyle/>
          <a:p>
            <a:pPr marL="0" lvl="0" indent="0" algn="ctr" rtl="0">
              <a:lnSpc>
                <a:spcPct val="100000"/>
              </a:lnSpc>
              <a:spcBef>
                <a:spcPts val="0"/>
              </a:spcBef>
              <a:spcAft>
                <a:spcPts val="0"/>
              </a:spcAft>
              <a:buSzPts val="4200"/>
              <a:buNone/>
            </a:pPr>
            <a:r>
              <a:rPr lang="en-GB" sz="4400">
                <a:highlight>
                  <a:schemeClr val="lt2"/>
                </a:highlight>
              </a:rPr>
              <a:t>Modelul conceptual final</a:t>
            </a:r>
            <a:endParaRPr sz="4400">
              <a:highlight>
                <a:schemeClr val="lt2"/>
              </a:highlight>
            </a:endParaRPr>
          </a:p>
        </p:txBody>
      </p:sp>
      <p:sp>
        <p:nvSpPr>
          <p:cNvPr id="1800" name="Google Shape;1800;p40"/>
          <p:cNvSpPr txBox="1">
            <a:spLocks noGrp="1"/>
          </p:cNvSpPr>
          <p:nvPr>
            <p:ph type="title" idx="2"/>
          </p:nvPr>
        </p:nvSpPr>
        <p:spPr>
          <a:xfrm>
            <a:off x="4341805" y="1988329"/>
            <a:ext cx="1714591" cy="1303378"/>
          </a:xfrm>
          <a:prstGeom prst="rect">
            <a:avLst/>
          </a:prstGeom>
          <a:noFill/>
          <a:ln>
            <a:noFill/>
          </a:ln>
        </p:spPr>
        <p:txBody>
          <a:bodyPr spcFirstLastPara="1" wrap="square" lIns="121225" tIns="121225" rIns="121225" bIns="121225" anchor="ctr" anchorCtr="0">
            <a:noAutofit/>
          </a:bodyPr>
          <a:lstStyle/>
          <a:p>
            <a:pPr marL="0" lvl="0" indent="0" algn="r" rtl="0">
              <a:lnSpc>
                <a:spcPct val="100000"/>
              </a:lnSpc>
              <a:spcBef>
                <a:spcPts val="0"/>
              </a:spcBef>
              <a:spcAft>
                <a:spcPts val="0"/>
              </a:spcAft>
              <a:buSzPts val="6000"/>
              <a:buNone/>
            </a:pPr>
            <a:r>
              <a:rPr lang="en-GB"/>
              <a:t>9.</a:t>
            </a:r>
            <a:endParaRPr/>
          </a:p>
        </p:txBody>
      </p:sp>
      <p:cxnSp>
        <p:nvCxnSpPr>
          <p:cNvPr id="1801" name="Google Shape;1801;p40"/>
          <p:cNvCxnSpPr/>
          <p:nvPr/>
        </p:nvCxnSpPr>
        <p:spPr>
          <a:xfrm>
            <a:off x="5031023" y="5197903"/>
            <a:ext cx="4951249" cy="0"/>
          </a:xfrm>
          <a:prstGeom prst="straightConnector1">
            <a:avLst/>
          </a:prstGeom>
          <a:noFill/>
          <a:ln w="19050" cap="rnd" cmpd="sng">
            <a:solidFill>
              <a:schemeClr val="dk1"/>
            </a:solidFill>
            <a:prstDash val="solid"/>
            <a:round/>
            <a:headEnd type="none" w="sm" len="sm"/>
            <a:tailEnd type="none" w="sm" len="sm"/>
          </a:ln>
        </p:spPr>
      </p:cxnSp>
      <p:sp>
        <p:nvSpPr>
          <p:cNvPr id="1802" name="Google Shape;1802;p40"/>
          <p:cNvSpPr/>
          <p:nvPr/>
        </p:nvSpPr>
        <p:spPr>
          <a:xfrm rot="-2004035">
            <a:off x="3884701" y="2664245"/>
            <a:ext cx="799476" cy="1065968"/>
          </a:xfrm>
          <a:prstGeom prst="mathPlus">
            <a:avLst>
              <a:gd name="adj1" fmla="val 23520"/>
            </a:avLst>
          </a:prstGeom>
          <a:solidFill>
            <a:schemeClr val="accent4"/>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nvGrpSpPr>
          <p:cNvPr id="1803" name="Google Shape;1803;p40"/>
          <p:cNvGrpSpPr/>
          <p:nvPr/>
        </p:nvGrpSpPr>
        <p:grpSpPr>
          <a:xfrm>
            <a:off x="-101356" y="1304143"/>
            <a:ext cx="3696355" cy="7918145"/>
            <a:chOff x="5590675" y="2440875"/>
            <a:chExt cx="1205300" cy="1936450"/>
          </a:xfrm>
        </p:grpSpPr>
        <p:sp>
          <p:nvSpPr>
            <p:cNvPr id="1804" name="Google Shape;1804;p40"/>
            <p:cNvSpPr/>
            <p:nvPr/>
          </p:nvSpPr>
          <p:spPr>
            <a:xfrm>
              <a:off x="5590675" y="3198675"/>
              <a:ext cx="354800" cy="528450"/>
            </a:xfrm>
            <a:custGeom>
              <a:avLst/>
              <a:gdLst/>
              <a:ahLst/>
              <a:cxnLst/>
              <a:rect l="l" t="t" r="r" b="b"/>
              <a:pathLst>
                <a:path w="14192" h="21138" extrusionOk="0">
                  <a:moveTo>
                    <a:pt x="3773" y="0"/>
                  </a:moveTo>
                  <a:cubicBezTo>
                    <a:pt x="3256" y="933"/>
                    <a:pt x="795" y="7154"/>
                    <a:pt x="1" y="20985"/>
                  </a:cubicBezTo>
                  <a:cubicBezTo>
                    <a:pt x="1" y="20985"/>
                    <a:pt x="3909" y="21137"/>
                    <a:pt x="7738" y="21137"/>
                  </a:cubicBezTo>
                  <a:cubicBezTo>
                    <a:pt x="9259" y="21137"/>
                    <a:pt x="10768" y="21113"/>
                    <a:pt x="12014" y="21046"/>
                  </a:cubicBezTo>
                  <a:lnTo>
                    <a:pt x="14191" y="1796"/>
                  </a:lnTo>
                  <a:lnTo>
                    <a:pt x="377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05" name="Google Shape;1805;p40"/>
            <p:cNvSpPr/>
            <p:nvPr/>
          </p:nvSpPr>
          <p:spPr>
            <a:xfrm>
              <a:off x="5618575" y="3041050"/>
              <a:ext cx="1177400" cy="666450"/>
            </a:xfrm>
            <a:custGeom>
              <a:avLst/>
              <a:gdLst/>
              <a:ahLst/>
              <a:cxnLst/>
              <a:rect l="l" t="t" r="r" b="b"/>
              <a:pathLst>
                <a:path w="47096" h="26658" extrusionOk="0">
                  <a:moveTo>
                    <a:pt x="16199" y="1"/>
                  </a:moveTo>
                  <a:cubicBezTo>
                    <a:pt x="13085" y="1"/>
                    <a:pt x="4375" y="599"/>
                    <a:pt x="2354" y="7147"/>
                  </a:cubicBezTo>
                  <a:cubicBezTo>
                    <a:pt x="0" y="14770"/>
                    <a:pt x="1374" y="24936"/>
                    <a:pt x="1475" y="26110"/>
                  </a:cubicBezTo>
                  <a:lnTo>
                    <a:pt x="44700" y="26658"/>
                  </a:lnTo>
                  <a:cubicBezTo>
                    <a:pt x="44700" y="26658"/>
                    <a:pt x="47095" y="8"/>
                    <a:pt x="27693" y="8"/>
                  </a:cubicBezTo>
                  <a:cubicBezTo>
                    <a:pt x="27370" y="8"/>
                    <a:pt x="27041" y="16"/>
                    <a:pt x="26705" y="31"/>
                  </a:cubicBezTo>
                  <a:lnTo>
                    <a:pt x="17311" y="31"/>
                  </a:lnTo>
                  <a:cubicBezTo>
                    <a:pt x="17311" y="31"/>
                    <a:pt x="16894" y="1"/>
                    <a:pt x="1619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06" name="Google Shape;1806;p40"/>
            <p:cNvSpPr/>
            <p:nvPr/>
          </p:nvSpPr>
          <p:spPr>
            <a:xfrm>
              <a:off x="5691575" y="3361600"/>
              <a:ext cx="979050" cy="1015725"/>
            </a:xfrm>
            <a:custGeom>
              <a:avLst/>
              <a:gdLst/>
              <a:ahLst/>
              <a:cxnLst/>
              <a:rect l="l" t="t" r="r" b="b"/>
              <a:pathLst>
                <a:path w="39162" h="40629" extrusionOk="0">
                  <a:moveTo>
                    <a:pt x="1" y="1"/>
                  </a:moveTo>
                  <a:lnTo>
                    <a:pt x="2699" y="27213"/>
                  </a:lnTo>
                  <a:lnTo>
                    <a:pt x="2271" y="40204"/>
                  </a:lnTo>
                  <a:cubicBezTo>
                    <a:pt x="7001" y="40532"/>
                    <a:pt x="13634" y="40628"/>
                    <a:pt x="19806" y="40628"/>
                  </a:cubicBezTo>
                  <a:cubicBezTo>
                    <a:pt x="28645" y="40628"/>
                    <a:pt x="36537" y="40430"/>
                    <a:pt x="36537" y="40430"/>
                  </a:cubicBezTo>
                  <a:lnTo>
                    <a:pt x="35737" y="26740"/>
                  </a:lnTo>
                  <a:lnTo>
                    <a:pt x="39161" y="7917"/>
                  </a:lnTo>
                  <a:lnTo>
                    <a:pt x="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07" name="Google Shape;1807;p40"/>
            <p:cNvSpPr/>
            <p:nvPr/>
          </p:nvSpPr>
          <p:spPr>
            <a:xfrm>
              <a:off x="5884400" y="2956300"/>
              <a:ext cx="365050" cy="415250"/>
            </a:xfrm>
            <a:custGeom>
              <a:avLst/>
              <a:gdLst/>
              <a:ahLst/>
              <a:cxnLst/>
              <a:rect l="l" t="t" r="r" b="b"/>
              <a:pathLst>
                <a:path w="14602" h="16610" extrusionOk="0">
                  <a:moveTo>
                    <a:pt x="6742" y="0"/>
                  </a:moveTo>
                  <a:lnTo>
                    <a:pt x="0" y="3677"/>
                  </a:lnTo>
                  <a:lnTo>
                    <a:pt x="8323" y="10016"/>
                  </a:lnTo>
                  <a:lnTo>
                    <a:pt x="5460" y="11546"/>
                  </a:lnTo>
                  <a:lnTo>
                    <a:pt x="14601" y="16610"/>
                  </a:lnTo>
                  <a:lnTo>
                    <a:pt x="14601" y="16610"/>
                  </a:lnTo>
                  <a:lnTo>
                    <a:pt x="6678" y="3421"/>
                  </a:lnTo>
                  <a:lnTo>
                    <a:pt x="674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08" name="Google Shape;1808;p40"/>
            <p:cNvSpPr/>
            <p:nvPr/>
          </p:nvSpPr>
          <p:spPr>
            <a:xfrm>
              <a:off x="5879250" y="3044600"/>
              <a:ext cx="375275" cy="330650"/>
            </a:xfrm>
            <a:custGeom>
              <a:avLst/>
              <a:gdLst/>
              <a:ahLst/>
              <a:cxnLst/>
              <a:rect l="l" t="t" r="r" b="b"/>
              <a:pathLst>
                <a:path w="15011" h="13226" extrusionOk="0">
                  <a:moveTo>
                    <a:pt x="210" y="1"/>
                  </a:moveTo>
                  <a:cubicBezTo>
                    <a:pt x="93" y="1"/>
                    <a:pt x="1" y="159"/>
                    <a:pt x="113" y="259"/>
                  </a:cubicBezTo>
                  <a:lnTo>
                    <a:pt x="5666" y="4852"/>
                  </a:lnTo>
                  <a:lnTo>
                    <a:pt x="2994" y="6279"/>
                  </a:lnTo>
                  <a:cubicBezTo>
                    <a:pt x="2891" y="6334"/>
                    <a:pt x="2889" y="6479"/>
                    <a:pt x="2990" y="6536"/>
                  </a:cubicBezTo>
                  <a:lnTo>
                    <a:pt x="14735" y="13205"/>
                  </a:lnTo>
                  <a:cubicBezTo>
                    <a:pt x="14756" y="13218"/>
                    <a:pt x="14781" y="13224"/>
                    <a:pt x="14807" y="13224"/>
                  </a:cubicBezTo>
                  <a:lnTo>
                    <a:pt x="14807" y="13226"/>
                  </a:lnTo>
                  <a:cubicBezTo>
                    <a:pt x="14957" y="13224"/>
                    <a:pt x="15011" y="13025"/>
                    <a:pt x="14880" y="12952"/>
                  </a:cubicBezTo>
                  <a:lnTo>
                    <a:pt x="3366" y="6412"/>
                  </a:lnTo>
                  <a:lnTo>
                    <a:pt x="5996" y="5006"/>
                  </a:lnTo>
                  <a:cubicBezTo>
                    <a:pt x="6087" y="4956"/>
                    <a:pt x="6101" y="4831"/>
                    <a:pt x="6019" y="4765"/>
                  </a:cubicBezTo>
                  <a:lnTo>
                    <a:pt x="300" y="33"/>
                  </a:lnTo>
                  <a:cubicBezTo>
                    <a:pt x="270" y="11"/>
                    <a:pt x="240" y="1"/>
                    <a:pt x="21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09" name="Google Shape;1809;p40"/>
            <p:cNvSpPr/>
            <p:nvPr/>
          </p:nvSpPr>
          <p:spPr>
            <a:xfrm>
              <a:off x="6249425" y="2965475"/>
              <a:ext cx="164950" cy="406075"/>
            </a:xfrm>
            <a:custGeom>
              <a:avLst/>
              <a:gdLst/>
              <a:ahLst/>
              <a:cxnLst/>
              <a:rect l="l" t="t" r="r" b="b"/>
              <a:pathLst>
                <a:path w="6598" h="16243" extrusionOk="0">
                  <a:moveTo>
                    <a:pt x="1412" y="0"/>
                  </a:moveTo>
                  <a:lnTo>
                    <a:pt x="0" y="16243"/>
                  </a:lnTo>
                  <a:lnTo>
                    <a:pt x="4407" y="10472"/>
                  </a:lnTo>
                  <a:lnTo>
                    <a:pt x="2875" y="9649"/>
                  </a:lnTo>
                  <a:lnTo>
                    <a:pt x="6598" y="3527"/>
                  </a:lnTo>
                  <a:lnTo>
                    <a:pt x="141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10" name="Google Shape;1810;p40"/>
            <p:cNvSpPr/>
            <p:nvPr/>
          </p:nvSpPr>
          <p:spPr>
            <a:xfrm>
              <a:off x="6245250" y="3049950"/>
              <a:ext cx="174000" cy="325275"/>
            </a:xfrm>
            <a:custGeom>
              <a:avLst/>
              <a:gdLst/>
              <a:ahLst/>
              <a:cxnLst/>
              <a:rect l="l" t="t" r="r" b="b"/>
              <a:pathLst>
                <a:path w="6960" h="13011" extrusionOk="0">
                  <a:moveTo>
                    <a:pt x="6760" y="1"/>
                  </a:moveTo>
                  <a:cubicBezTo>
                    <a:pt x="6717" y="1"/>
                    <a:pt x="6675" y="20"/>
                    <a:pt x="6643" y="66"/>
                  </a:cubicBezTo>
                  <a:lnTo>
                    <a:pt x="3916" y="4201"/>
                  </a:lnTo>
                  <a:lnTo>
                    <a:pt x="5444" y="5024"/>
                  </a:lnTo>
                  <a:lnTo>
                    <a:pt x="46" y="12780"/>
                  </a:lnTo>
                  <a:cubicBezTo>
                    <a:pt x="0" y="12847"/>
                    <a:pt x="17" y="12938"/>
                    <a:pt x="84" y="12983"/>
                  </a:cubicBezTo>
                  <a:cubicBezTo>
                    <a:pt x="107" y="13001"/>
                    <a:pt x="137" y="13010"/>
                    <a:pt x="167" y="13010"/>
                  </a:cubicBezTo>
                  <a:cubicBezTo>
                    <a:pt x="215" y="13010"/>
                    <a:pt x="259" y="12987"/>
                    <a:pt x="287" y="12949"/>
                  </a:cubicBezTo>
                  <a:lnTo>
                    <a:pt x="5872" y="4921"/>
                  </a:lnTo>
                  <a:lnTo>
                    <a:pt x="4336" y="4095"/>
                  </a:lnTo>
                  <a:lnTo>
                    <a:pt x="6888" y="228"/>
                  </a:lnTo>
                  <a:cubicBezTo>
                    <a:pt x="6960" y="113"/>
                    <a:pt x="6861" y="1"/>
                    <a:pt x="676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11" name="Google Shape;1811;p40"/>
            <p:cNvSpPr/>
            <p:nvPr/>
          </p:nvSpPr>
          <p:spPr>
            <a:xfrm>
              <a:off x="5975425" y="3404425"/>
              <a:ext cx="111900" cy="165575"/>
            </a:xfrm>
            <a:custGeom>
              <a:avLst/>
              <a:gdLst/>
              <a:ahLst/>
              <a:cxnLst/>
              <a:rect l="l" t="t" r="r" b="b"/>
              <a:pathLst>
                <a:path w="4476" h="6623" extrusionOk="0">
                  <a:moveTo>
                    <a:pt x="1995" y="0"/>
                  </a:moveTo>
                  <a:cubicBezTo>
                    <a:pt x="844" y="0"/>
                    <a:pt x="0" y="1422"/>
                    <a:pt x="99" y="3219"/>
                  </a:cubicBezTo>
                  <a:cubicBezTo>
                    <a:pt x="200" y="5047"/>
                    <a:pt x="1239" y="6570"/>
                    <a:pt x="2419" y="6622"/>
                  </a:cubicBezTo>
                  <a:cubicBezTo>
                    <a:pt x="2439" y="6623"/>
                    <a:pt x="2458" y="6623"/>
                    <a:pt x="2478" y="6623"/>
                  </a:cubicBezTo>
                  <a:cubicBezTo>
                    <a:pt x="3628" y="6623"/>
                    <a:pt x="4475" y="5200"/>
                    <a:pt x="4376" y="3403"/>
                  </a:cubicBezTo>
                  <a:cubicBezTo>
                    <a:pt x="4276" y="1577"/>
                    <a:pt x="3236" y="53"/>
                    <a:pt x="2056" y="2"/>
                  </a:cubicBezTo>
                  <a:cubicBezTo>
                    <a:pt x="2036" y="1"/>
                    <a:pt x="2015" y="0"/>
                    <a:pt x="199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12" name="Google Shape;1812;p40"/>
            <p:cNvSpPr/>
            <p:nvPr/>
          </p:nvSpPr>
          <p:spPr>
            <a:xfrm>
              <a:off x="5975825" y="3417825"/>
              <a:ext cx="87475" cy="137775"/>
            </a:xfrm>
            <a:custGeom>
              <a:avLst/>
              <a:gdLst/>
              <a:ahLst/>
              <a:cxnLst/>
              <a:rect l="l" t="t" r="r" b="b"/>
              <a:pathLst>
                <a:path w="3499" h="5511" extrusionOk="0">
                  <a:moveTo>
                    <a:pt x="1553" y="0"/>
                  </a:moveTo>
                  <a:cubicBezTo>
                    <a:pt x="656" y="0"/>
                    <a:pt x="1" y="1187"/>
                    <a:pt x="83" y="2683"/>
                  </a:cubicBezTo>
                  <a:cubicBezTo>
                    <a:pt x="167" y="4203"/>
                    <a:pt x="980" y="5470"/>
                    <a:pt x="1901" y="5510"/>
                  </a:cubicBezTo>
                  <a:cubicBezTo>
                    <a:pt x="1916" y="5511"/>
                    <a:pt x="1931" y="5511"/>
                    <a:pt x="1946" y="5511"/>
                  </a:cubicBezTo>
                  <a:cubicBezTo>
                    <a:pt x="2843" y="5511"/>
                    <a:pt x="3498" y="4324"/>
                    <a:pt x="3416" y="2827"/>
                  </a:cubicBezTo>
                  <a:cubicBezTo>
                    <a:pt x="3332" y="1307"/>
                    <a:pt x="2519" y="41"/>
                    <a:pt x="1597" y="1"/>
                  </a:cubicBezTo>
                  <a:cubicBezTo>
                    <a:pt x="1583" y="1"/>
                    <a:pt x="1568" y="0"/>
                    <a:pt x="15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13" name="Google Shape;1813;p40"/>
            <p:cNvSpPr/>
            <p:nvPr/>
          </p:nvSpPr>
          <p:spPr>
            <a:xfrm>
              <a:off x="5988000" y="3452225"/>
              <a:ext cx="44775" cy="68825"/>
            </a:xfrm>
            <a:custGeom>
              <a:avLst/>
              <a:gdLst/>
              <a:ahLst/>
              <a:cxnLst/>
              <a:rect l="l" t="t" r="r" b="b"/>
              <a:pathLst>
                <a:path w="1791" h="2753" extrusionOk="0">
                  <a:moveTo>
                    <a:pt x="819" y="1"/>
                  </a:moveTo>
                  <a:cubicBezTo>
                    <a:pt x="803" y="1"/>
                    <a:pt x="788" y="2"/>
                    <a:pt x="772" y="3"/>
                  </a:cubicBezTo>
                  <a:cubicBezTo>
                    <a:pt x="316" y="45"/>
                    <a:pt x="1" y="693"/>
                    <a:pt x="71" y="1453"/>
                  </a:cubicBezTo>
                  <a:cubicBezTo>
                    <a:pt x="137" y="2185"/>
                    <a:pt x="537" y="2753"/>
                    <a:pt x="975" y="2753"/>
                  </a:cubicBezTo>
                  <a:cubicBezTo>
                    <a:pt x="990" y="2753"/>
                    <a:pt x="1006" y="2752"/>
                    <a:pt x="1021" y="2751"/>
                  </a:cubicBezTo>
                  <a:cubicBezTo>
                    <a:pt x="1477" y="2709"/>
                    <a:pt x="1791" y="2061"/>
                    <a:pt x="1722" y="1303"/>
                  </a:cubicBezTo>
                  <a:cubicBezTo>
                    <a:pt x="1656" y="569"/>
                    <a:pt x="1257" y="1"/>
                    <a:pt x="81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14" name="Google Shape;1814;p40"/>
            <p:cNvSpPr/>
            <p:nvPr/>
          </p:nvSpPr>
          <p:spPr>
            <a:xfrm>
              <a:off x="5969375" y="2925575"/>
              <a:ext cx="448050" cy="564750"/>
            </a:xfrm>
            <a:custGeom>
              <a:avLst/>
              <a:gdLst/>
              <a:ahLst/>
              <a:cxnLst/>
              <a:rect l="l" t="t" r="r" b="b"/>
              <a:pathLst>
                <a:path w="17922" h="22590" extrusionOk="0">
                  <a:moveTo>
                    <a:pt x="9024" y="0"/>
                  </a:moveTo>
                  <a:cubicBezTo>
                    <a:pt x="8735" y="0"/>
                    <a:pt x="8444" y="13"/>
                    <a:pt x="8153" y="38"/>
                  </a:cubicBezTo>
                  <a:cubicBezTo>
                    <a:pt x="5851" y="239"/>
                    <a:pt x="3754" y="1210"/>
                    <a:pt x="2249" y="2772"/>
                  </a:cubicBezTo>
                  <a:cubicBezTo>
                    <a:pt x="738" y="4342"/>
                    <a:pt x="1" y="6318"/>
                    <a:pt x="178" y="8340"/>
                  </a:cubicBezTo>
                  <a:lnTo>
                    <a:pt x="1403" y="22456"/>
                  </a:lnTo>
                  <a:cubicBezTo>
                    <a:pt x="1409" y="22530"/>
                    <a:pt x="1472" y="22589"/>
                    <a:pt x="1548" y="22589"/>
                  </a:cubicBezTo>
                  <a:lnTo>
                    <a:pt x="1561" y="22589"/>
                  </a:lnTo>
                  <a:cubicBezTo>
                    <a:pt x="1643" y="22582"/>
                    <a:pt x="1701" y="22511"/>
                    <a:pt x="1694" y="22430"/>
                  </a:cubicBezTo>
                  <a:lnTo>
                    <a:pt x="468" y="8315"/>
                  </a:lnTo>
                  <a:cubicBezTo>
                    <a:pt x="121" y="4312"/>
                    <a:pt x="3581" y="730"/>
                    <a:pt x="8179" y="331"/>
                  </a:cubicBezTo>
                  <a:cubicBezTo>
                    <a:pt x="8463" y="306"/>
                    <a:pt x="8745" y="294"/>
                    <a:pt x="9025" y="294"/>
                  </a:cubicBezTo>
                  <a:cubicBezTo>
                    <a:pt x="10952" y="294"/>
                    <a:pt x="12788" y="870"/>
                    <a:pt x="14267" y="1952"/>
                  </a:cubicBezTo>
                  <a:cubicBezTo>
                    <a:pt x="15959" y="3185"/>
                    <a:pt x="16981" y="4931"/>
                    <a:pt x="17148" y="6867"/>
                  </a:cubicBezTo>
                  <a:lnTo>
                    <a:pt x="17623" y="12345"/>
                  </a:lnTo>
                  <a:cubicBezTo>
                    <a:pt x="17630" y="12421"/>
                    <a:pt x="17693" y="12479"/>
                    <a:pt x="17769" y="12479"/>
                  </a:cubicBezTo>
                  <a:cubicBezTo>
                    <a:pt x="17773" y="12479"/>
                    <a:pt x="17778" y="12479"/>
                    <a:pt x="17783" y="12478"/>
                  </a:cubicBezTo>
                  <a:cubicBezTo>
                    <a:pt x="17862" y="12471"/>
                    <a:pt x="17921" y="12401"/>
                    <a:pt x="17916" y="12321"/>
                  </a:cubicBezTo>
                  <a:lnTo>
                    <a:pt x="17441" y="6841"/>
                  </a:lnTo>
                  <a:cubicBezTo>
                    <a:pt x="17266" y="4821"/>
                    <a:pt x="16200" y="3000"/>
                    <a:pt x="14440" y="1714"/>
                  </a:cubicBezTo>
                  <a:cubicBezTo>
                    <a:pt x="12910" y="596"/>
                    <a:pt x="11014" y="0"/>
                    <a:pt x="90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15" name="Google Shape;1815;p40"/>
            <p:cNvSpPr/>
            <p:nvPr/>
          </p:nvSpPr>
          <p:spPr>
            <a:xfrm>
              <a:off x="6051325" y="2829850"/>
              <a:ext cx="233375" cy="211975"/>
            </a:xfrm>
            <a:custGeom>
              <a:avLst/>
              <a:gdLst/>
              <a:ahLst/>
              <a:cxnLst/>
              <a:rect l="l" t="t" r="r" b="b"/>
              <a:pathLst>
                <a:path w="9335" h="8479" extrusionOk="0">
                  <a:moveTo>
                    <a:pt x="1" y="0"/>
                  </a:moveTo>
                  <a:lnTo>
                    <a:pt x="1" y="8479"/>
                  </a:lnTo>
                  <a:lnTo>
                    <a:pt x="9334" y="8479"/>
                  </a:lnTo>
                  <a:lnTo>
                    <a:pt x="9334" y="0"/>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16" name="Google Shape;1816;p40"/>
            <p:cNvSpPr/>
            <p:nvPr/>
          </p:nvSpPr>
          <p:spPr>
            <a:xfrm>
              <a:off x="6049150" y="2891550"/>
              <a:ext cx="237100" cy="142850"/>
            </a:xfrm>
            <a:custGeom>
              <a:avLst/>
              <a:gdLst/>
              <a:ahLst/>
              <a:cxnLst/>
              <a:rect l="l" t="t" r="r" b="b"/>
              <a:pathLst>
                <a:path w="9484" h="5714" extrusionOk="0">
                  <a:moveTo>
                    <a:pt x="0" y="1"/>
                  </a:moveTo>
                  <a:lnTo>
                    <a:pt x="152" y="4152"/>
                  </a:lnTo>
                  <a:lnTo>
                    <a:pt x="2081" y="4838"/>
                  </a:lnTo>
                  <a:cubicBezTo>
                    <a:pt x="3711" y="5419"/>
                    <a:pt x="5427" y="5713"/>
                    <a:pt x="7152" y="5713"/>
                  </a:cubicBezTo>
                  <a:cubicBezTo>
                    <a:pt x="7640" y="5713"/>
                    <a:pt x="8129" y="5690"/>
                    <a:pt x="8618" y="5642"/>
                  </a:cubicBezTo>
                  <a:lnTo>
                    <a:pt x="9410" y="5566"/>
                  </a:lnTo>
                  <a:lnTo>
                    <a:pt x="9484" y="255"/>
                  </a:lnTo>
                  <a:lnTo>
                    <a:pt x="0" y="1"/>
                  </a:lnTo>
                  <a:close/>
                </a:path>
              </a:pathLst>
            </a:custGeom>
            <a:solidFill>
              <a:srgbClr val="242424">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17" name="Google Shape;1817;p40"/>
            <p:cNvSpPr/>
            <p:nvPr/>
          </p:nvSpPr>
          <p:spPr>
            <a:xfrm>
              <a:off x="5862875" y="2662775"/>
              <a:ext cx="150900" cy="151875"/>
            </a:xfrm>
            <a:custGeom>
              <a:avLst/>
              <a:gdLst/>
              <a:ahLst/>
              <a:cxnLst/>
              <a:rect l="l" t="t" r="r" b="b"/>
              <a:pathLst>
                <a:path w="6036" h="6075" extrusionOk="0">
                  <a:moveTo>
                    <a:pt x="2987" y="0"/>
                  </a:moveTo>
                  <a:cubicBezTo>
                    <a:pt x="2892" y="0"/>
                    <a:pt x="2796" y="5"/>
                    <a:pt x="2699" y="16"/>
                  </a:cubicBezTo>
                  <a:cubicBezTo>
                    <a:pt x="1129" y="183"/>
                    <a:pt x="1" y="1671"/>
                    <a:pt x="177" y="3339"/>
                  </a:cubicBezTo>
                  <a:cubicBezTo>
                    <a:pt x="343" y="4906"/>
                    <a:pt x="1600" y="6075"/>
                    <a:pt x="3054" y="6075"/>
                  </a:cubicBezTo>
                  <a:cubicBezTo>
                    <a:pt x="3148" y="6075"/>
                    <a:pt x="3243" y="6070"/>
                    <a:pt x="3339" y="6060"/>
                  </a:cubicBezTo>
                  <a:cubicBezTo>
                    <a:pt x="4909" y="5893"/>
                    <a:pt x="6036" y="4405"/>
                    <a:pt x="5859" y="2737"/>
                  </a:cubicBezTo>
                  <a:cubicBezTo>
                    <a:pt x="5693" y="1169"/>
                    <a:pt x="4438" y="0"/>
                    <a:pt x="2987"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18" name="Google Shape;1818;p40"/>
            <p:cNvSpPr/>
            <p:nvPr/>
          </p:nvSpPr>
          <p:spPr>
            <a:xfrm>
              <a:off x="5862875" y="2662775"/>
              <a:ext cx="150900" cy="151875"/>
            </a:xfrm>
            <a:custGeom>
              <a:avLst/>
              <a:gdLst/>
              <a:ahLst/>
              <a:cxnLst/>
              <a:rect l="l" t="t" r="r" b="b"/>
              <a:pathLst>
                <a:path w="6036" h="6075" extrusionOk="0">
                  <a:moveTo>
                    <a:pt x="2987" y="0"/>
                  </a:moveTo>
                  <a:cubicBezTo>
                    <a:pt x="2892" y="0"/>
                    <a:pt x="2796" y="5"/>
                    <a:pt x="2699" y="16"/>
                  </a:cubicBezTo>
                  <a:cubicBezTo>
                    <a:pt x="1129" y="183"/>
                    <a:pt x="1" y="1671"/>
                    <a:pt x="177" y="3339"/>
                  </a:cubicBezTo>
                  <a:cubicBezTo>
                    <a:pt x="343" y="4906"/>
                    <a:pt x="1600" y="6075"/>
                    <a:pt x="3054" y="6075"/>
                  </a:cubicBezTo>
                  <a:cubicBezTo>
                    <a:pt x="3148" y="6075"/>
                    <a:pt x="3243" y="6070"/>
                    <a:pt x="3339" y="6060"/>
                  </a:cubicBezTo>
                  <a:cubicBezTo>
                    <a:pt x="4909" y="5893"/>
                    <a:pt x="6036" y="4405"/>
                    <a:pt x="5859" y="2737"/>
                  </a:cubicBezTo>
                  <a:cubicBezTo>
                    <a:pt x="5693" y="1169"/>
                    <a:pt x="4438" y="0"/>
                    <a:pt x="2987" y="0"/>
                  </a:cubicBezTo>
                  <a:close/>
                </a:path>
              </a:pathLst>
            </a:custGeom>
            <a:solidFill>
              <a:srgbClr val="242424">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19" name="Google Shape;1819;p40"/>
            <p:cNvSpPr/>
            <p:nvPr/>
          </p:nvSpPr>
          <p:spPr>
            <a:xfrm>
              <a:off x="5936750" y="2440875"/>
              <a:ext cx="493825" cy="529850"/>
            </a:xfrm>
            <a:custGeom>
              <a:avLst/>
              <a:gdLst/>
              <a:ahLst/>
              <a:cxnLst/>
              <a:rect l="l" t="t" r="r" b="b"/>
              <a:pathLst>
                <a:path w="19753" h="21194" extrusionOk="0">
                  <a:moveTo>
                    <a:pt x="10232" y="0"/>
                  </a:moveTo>
                  <a:cubicBezTo>
                    <a:pt x="9924" y="0"/>
                    <a:pt x="9607" y="11"/>
                    <a:pt x="9281" y="33"/>
                  </a:cubicBezTo>
                  <a:cubicBezTo>
                    <a:pt x="2923" y="464"/>
                    <a:pt x="0" y="3795"/>
                    <a:pt x="318" y="10269"/>
                  </a:cubicBezTo>
                  <a:cubicBezTo>
                    <a:pt x="635" y="16743"/>
                    <a:pt x="5564" y="21153"/>
                    <a:pt x="11704" y="21193"/>
                  </a:cubicBezTo>
                  <a:cubicBezTo>
                    <a:pt x="11738" y="21193"/>
                    <a:pt x="11773" y="21194"/>
                    <a:pt x="11808" y="21194"/>
                  </a:cubicBezTo>
                  <a:cubicBezTo>
                    <a:pt x="13406" y="21194"/>
                    <a:pt x="15063" y="20934"/>
                    <a:pt x="16450" y="20099"/>
                  </a:cubicBezTo>
                  <a:cubicBezTo>
                    <a:pt x="17965" y="19183"/>
                    <a:pt x="18896" y="17653"/>
                    <a:pt x="19323" y="15962"/>
                  </a:cubicBezTo>
                  <a:cubicBezTo>
                    <a:pt x="19620" y="14792"/>
                    <a:pt x="19753" y="13551"/>
                    <a:pt x="19586" y="12352"/>
                  </a:cubicBezTo>
                  <a:cubicBezTo>
                    <a:pt x="19464" y="11493"/>
                    <a:pt x="19261" y="10644"/>
                    <a:pt x="19019" y="9809"/>
                  </a:cubicBezTo>
                  <a:cubicBezTo>
                    <a:pt x="19004" y="9752"/>
                    <a:pt x="18943" y="9638"/>
                    <a:pt x="18951" y="9578"/>
                  </a:cubicBezTo>
                  <a:cubicBezTo>
                    <a:pt x="19511" y="5235"/>
                    <a:pt x="17031" y="0"/>
                    <a:pt x="10232"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20" name="Google Shape;1820;p40"/>
            <p:cNvSpPr/>
            <p:nvPr/>
          </p:nvSpPr>
          <p:spPr>
            <a:xfrm>
              <a:off x="5938350" y="2575875"/>
              <a:ext cx="452575" cy="395000"/>
            </a:xfrm>
            <a:custGeom>
              <a:avLst/>
              <a:gdLst/>
              <a:ahLst/>
              <a:cxnLst/>
              <a:rect l="l" t="t" r="r" b="b"/>
              <a:pathLst>
                <a:path w="18103" h="15800" extrusionOk="0">
                  <a:moveTo>
                    <a:pt x="2044" y="1"/>
                  </a:moveTo>
                  <a:lnTo>
                    <a:pt x="235" y="3476"/>
                  </a:lnTo>
                  <a:cubicBezTo>
                    <a:pt x="0" y="11047"/>
                    <a:pt x="5069" y="15799"/>
                    <a:pt x="12010" y="15799"/>
                  </a:cubicBezTo>
                  <a:cubicBezTo>
                    <a:pt x="12050" y="15799"/>
                    <a:pt x="12090" y="15799"/>
                    <a:pt x="12130" y="15799"/>
                  </a:cubicBezTo>
                  <a:cubicBezTo>
                    <a:pt x="14028" y="15784"/>
                    <a:pt x="16770" y="14982"/>
                    <a:pt x="18102" y="13150"/>
                  </a:cubicBezTo>
                  <a:lnTo>
                    <a:pt x="18102" y="13150"/>
                  </a:lnTo>
                  <a:cubicBezTo>
                    <a:pt x="18064" y="13162"/>
                    <a:pt x="18065" y="13162"/>
                    <a:pt x="18065" y="13162"/>
                  </a:cubicBezTo>
                  <a:cubicBezTo>
                    <a:pt x="18065" y="13162"/>
                    <a:pt x="18065" y="13162"/>
                    <a:pt x="18026" y="13175"/>
                  </a:cubicBezTo>
                  <a:cubicBezTo>
                    <a:pt x="16478" y="13690"/>
                    <a:pt x="15075" y="13918"/>
                    <a:pt x="13805" y="13918"/>
                  </a:cubicBezTo>
                  <a:cubicBezTo>
                    <a:pt x="3889" y="13918"/>
                    <a:pt x="2044" y="1"/>
                    <a:pt x="2044" y="1"/>
                  </a:cubicBezTo>
                  <a:close/>
                </a:path>
              </a:pathLst>
            </a:custGeom>
            <a:solidFill>
              <a:srgbClr val="242424">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21" name="Google Shape;1821;p40"/>
            <p:cNvSpPr/>
            <p:nvPr/>
          </p:nvSpPr>
          <p:spPr>
            <a:xfrm>
              <a:off x="6310575" y="2571125"/>
              <a:ext cx="52900" cy="25075"/>
            </a:xfrm>
            <a:custGeom>
              <a:avLst/>
              <a:gdLst/>
              <a:ahLst/>
              <a:cxnLst/>
              <a:rect l="l" t="t" r="r" b="b"/>
              <a:pathLst>
                <a:path w="2116" h="1003" extrusionOk="0">
                  <a:moveTo>
                    <a:pt x="1096" y="1"/>
                  </a:moveTo>
                  <a:cubicBezTo>
                    <a:pt x="1047" y="1"/>
                    <a:pt x="996" y="3"/>
                    <a:pt x="942" y="7"/>
                  </a:cubicBezTo>
                  <a:cubicBezTo>
                    <a:pt x="465" y="41"/>
                    <a:pt x="220" y="324"/>
                    <a:pt x="95" y="579"/>
                  </a:cubicBezTo>
                  <a:cubicBezTo>
                    <a:pt x="1" y="773"/>
                    <a:pt x="140" y="1002"/>
                    <a:pt x="352" y="1002"/>
                  </a:cubicBezTo>
                  <a:cubicBezTo>
                    <a:pt x="354" y="1002"/>
                    <a:pt x="355" y="1002"/>
                    <a:pt x="357" y="1002"/>
                  </a:cubicBezTo>
                  <a:cubicBezTo>
                    <a:pt x="925" y="989"/>
                    <a:pt x="1925" y="938"/>
                    <a:pt x="2006" y="736"/>
                  </a:cubicBezTo>
                  <a:cubicBezTo>
                    <a:pt x="2115" y="470"/>
                    <a:pt x="1867" y="1"/>
                    <a:pt x="109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22" name="Google Shape;1822;p40"/>
            <p:cNvSpPr/>
            <p:nvPr/>
          </p:nvSpPr>
          <p:spPr>
            <a:xfrm>
              <a:off x="6115250" y="2610050"/>
              <a:ext cx="46300" cy="33650"/>
            </a:xfrm>
            <a:custGeom>
              <a:avLst/>
              <a:gdLst/>
              <a:ahLst/>
              <a:cxnLst/>
              <a:rect l="l" t="t" r="r" b="b"/>
              <a:pathLst>
                <a:path w="1852" h="1346" extrusionOk="0">
                  <a:moveTo>
                    <a:pt x="1241" y="1"/>
                  </a:moveTo>
                  <a:cubicBezTo>
                    <a:pt x="1063" y="1"/>
                    <a:pt x="847" y="50"/>
                    <a:pt x="598" y="173"/>
                  </a:cubicBezTo>
                  <a:cubicBezTo>
                    <a:pt x="170" y="384"/>
                    <a:pt x="43" y="739"/>
                    <a:pt x="16" y="1024"/>
                  </a:cubicBezTo>
                  <a:cubicBezTo>
                    <a:pt x="1" y="1204"/>
                    <a:pt x="141" y="1346"/>
                    <a:pt x="300" y="1346"/>
                  </a:cubicBezTo>
                  <a:cubicBezTo>
                    <a:pt x="336" y="1346"/>
                    <a:pt x="373" y="1339"/>
                    <a:pt x="410" y="1323"/>
                  </a:cubicBezTo>
                  <a:cubicBezTo>
                    <a:pt x="930" y="1097"/>
                    <a:pt x="1841" y="675"/>
                    <a:pt x="1846" y="454"/>
                  </a:cubicBezTo>
                  <a:cubicBezTo>
                    <a:pt x="1852" y="243"/>
                    <a:pt x="1638" y="1"/>
                    <a:pt x="124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23" name="Google Shape;1823;p40"/>
            <p:cNvSpPr/>
            <p:nvPr/>
          </p:nvSpPr>
          <p:spPr>
            <a:xfrm>
              <a:off x="6167725" y="2765325"/>
              <a:ext cx="96125" cy="44175"/>
            </a:xfrm>
            <a:custGeom>
              <a:avLst/>
              <a:gdLst/>
              <a:ahLst/>
              <a:cxnLst/>
              <a:rect l="l" t="t" r="r" b="b"/>
              <a:pathLst>
                <a:path w="3845" h="1767" extrusionOk="0">
                  <a:moveTo>
                    <a:pt x="165" y="1"/>
                  </a:moveTo>
                  <a:cubicBezTo>
                    <a:pt x="144" y="1"/>
                    <a:pt x="121" y="6"/>
                    <a:pt x="101" y="16"/>
                  </a:cubicBezTo>
                  <a:cubicBezTo>
                    <a:pt x="29" y="54"/>
                    <a:pt x="0" y="141"/>
                    <a:pt x="36" y="214"/>
                  </a:cubicBezTo>
                  <a:cubicBezTo>
                    <a:pt x="46" y="233"/>
                    <a:pt x="830" y="1766"/>
                    <a:pt x="2506" y="1766"/>
                  </a:cubicBezTo>
                  <a:cubicBezTo>
                    <a:pt x="2871" y="1766"/>
                    <a:pt x="3278" y="1694"/>
                    <a:pt x="3726" y="1517"/>
                  </a:cubicBezTo>
                  <a:cubicBezTo>
                    <a:pt x="3804" y="1491"/>
                    <a:pt x="3844" y="1403"/>
                    <a:pt x="3814" y="1325"/>
                  </a:cubicBezTo>
                  <a:cubicBezTo>
                    <a:pt x="3791" y="1267"/>
                    <a:pt x="3736" y="1232"/>
                    <a:pt x="3678" y="1232"/>
                  </a:cubicBezTo>
                  <a:cubicBezTo>
                    <a:pt x="3658" y="1232"/>
                    <a:pt x="3639" y="1236"/>
                    <a:pt x="3620" y="1244"/>
                  </a:cubicBezTo>
                  <a:cubicBezTo>
                    <a:pt x="3204" y="1407"/>
                    <a:pt x="2829" y="1474"/>
                    <a:pt x="2496" y="1474"/>
                  </a:cubicBezTo>
                  <a:cubicBezTo>
                    <a:pt x="1014" y="1474"/>
                    <a:pt x="333" y="151"/>
                    <a:pt x="298" y="83"/>
                  </a:cubicBezTo>
                  <a:cubicBezTo>
                    <a:pt x="273" y="31"/>
                    <a:pt x="220" y="1"/>
                    <a:pt x="16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24" name="Google Shape;1824;p40"/>
            <p:cNvSpPr/>
            <p:nvPr/>
          </p:nvSpPr>
          <p:spPr>
            <a:xfrm>
              <a:off x="6142300" y="2656000"/>
              <a:ext cx="24025" cy="33750"/>
            </a:xfrm>
            <a:custGeom>
              <a:avLst/>
              <a:gdLst/>
              <a:ahLst/>
              <a:cxnLst/>
              <a:rect l="l" t="t" r="r" b="b"/>
              <a:pathLst>
                <a:path w="961" h="1350" extrusionOk="0">
                  <a:moveTo>
                    <a:pt x="504" y="1"/>
                  </a:moveTo>
                  <a:cubicBezTo>
                    <a:pt x="262" y="1"/>
                    <a:pt x="49" y="284"/>
                    <a:pt x="25" y="646"/>
                  </a:cubicBezTo>
                  <a:cubicBezTo>
                    <a:pt x="0" y="1016"/>
                    <a:pt x="185" y="1332"/>
                    <a:pt x="434" y="1349"/>
                  </a:cubicBezTo>
                  <a:cubicBezTo>
                    <a:pt x="441" y="1349"/>
                    <a:pt x="448" y="1349"/>
                    <a:pt x="455" y="1349"/>
                  </a:cubicBezTo>
                  <a:cubicBezTo>
                    <a:pt x="697" y="1349"/>
                    <a:pt x="909" y="1068"/>
                    <a:pt x="933" y="707"/>
                  </a:cubicBezTo>
                  <a:cubicBezTo>
                    <a:pt x="960" y="334"/>
                    <a:pt x="774" y="19"/>
                    <a:pt x="525" y="2"/>
                  </a:cubicBezTo>
                  <a:cubicBezTo>
                    <a:pt x="518" y="1"/>
                    <a:pt x="511" y="1"/>
                    <a:pt x="504" y="1"/>
                  </a:cubicBezTo>
                  <a:close/>
                </a:path>
              </a:pathLst>
            </a:custGeom>
            <a:solidFill>
              <a:srgbClr val="19191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25" name="Google Shape;1825;p40"/>
            <p:cNvSpPr/>
            <p:nvPr/>
          </p:nvSpPr>
          <p:spPr>
            <a:xfrm>
              <a:off x="6333225" y="2654675"/>
              <a:ext cx="23950" cy="33750"/>
            </a:xfrm>
            <a:custGeom>
              <a:avLst/>
              <a:gdLst/>
              <a:ahLst/>
              <a:cxnLst/>
              <a:rect l="l" t="t" r="r" b="b"/>
              <a:pathLst>
                <a:path w="958" h="1350" extrusionOk="0">
                  <a:moveTo>
                    <a:pt x="503" y="1"/>
                  </a:moveTo>
                  <a:cubicBezTo>
                    <a:pt x="261" y="1"/>
                    <a:pt x="49" y="282"/>
                    <a:pt x="25" y="644"/>
                  </a:cubicBezTo>
                  <a:cubicBezTo>
                    <a:pt x="0" y="1016"/>
                    <a:pt x="185" y="1331"/>
                    <a:pt x="434" y="1349"/>
                  </a:cubicBezTo>
                  <a:cubicBezTo>
                    <a:pt x="441" y="1349"/>
                    <a:pt x="448" y="1349"/>
                    <a:pt x="455" y="1349"/>
                  </a:cubicBezTo>
                  <a:cubicBezTo>
                    <a:pt x="697" y="1349"/>
                    <a:pt x="909" y="1066"/>
                    <a:pt x="933" y="704"/>
                  </a:cubicBezTo>
                  <a:cubicBezTo>
                    <a:pt x="958" y="334"/>
                    <a:pt x="774" y="17"/>
                    <a:pt x="525" y="1"/>
                  </a:cubicBezTo>
                  <a:cubicBezTo>
                    <a:pt x="518" y="1"/>
                    <a:pt x="510" y="1"/>
                    <a:pt x="503" y="1"/>
                  </a:cubicBezTo>
                  <a:close/>
                </a:path>
              </a:pathLst>
            </a:custGeom>
            <a:solidFill>
              <a:srgbClr val="19191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26" name="Google Shape;1826;p40"/>
            <p:cNvSpPr/>
            <p:nvPr/>
          </p:nvSpPr>
          <p:spPr>
            <a:xfrm>
              <a:off x="6051325" y="3041800"/>
              <a:ext cx="233425" cy="329750"/>
            </a:xfrm>
            <a:custGeom>
              <a:avLst/>
              <a:gdLst/>
              <a:ahLst/>
              <a:cxnLst/>
              <a:rect l="l" t="t" r="r" b="b"/>
              <a:pathLst>
                <a:path w="9337" h="13190" extrusionOk="0">
                  <a:moveTo>
                    <a:pt x="1" y="1"/>
                  </a:moveTo>
                  <a:lnTo>
                    <a:pt x="7924" y="13190"/>
                  </a:lnTo>
                  <a:lnTo>
                    <a:pt x="9336" y="1"/>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27" name="Google Shape;1827;p40"/>
            <p:cNvSpPr/>
            <p:nvPr/>
          </p:nvSpPr>
          <p:spPr>
            <a:xfrm>
              <a:off x="6396025" y="3210300"/>
              <a:ext cx="33075" cy="51100"/>
            </a:xfrm>
            <a:custGeom>
              <a:avLst/>
              <a:gdLst/>
              <a:ahLst/>
              <a:cxnLst/>
              <a:rect l="l" t="t" r="r" b="b"/>
              <a:pathLst>
                <a:path w="1323" h="2044" extrusionOk="0">
                  <a:moveTo>
                    <a:pt x="1051" y="1"/>
                  </a:moveTo>
                  <a:cubicBezTo>
                    <a:pt x="1048" y="1"/>
                    <a:pt x="1046" y="1"/>
                    <a:pt x="1043" y="1"/>
                  </a:cubicBezTo>
                  <a:lnTo>
                    <a:pt x="217" y="25"/>
                  </a:lnTo>
                  <a:cubicBezTo>
                    <a:pt x="95" y="29"/>
                    <a:pt x="0" y="130"/>
                    <a:pt x="4" y="250"/>
                  </a:cubicBezTo>
                  <a:lnTo>
                    <a:pt x="57" y="2043"/>
                  </a:lnTo>
                  <a:lnTo>
                    <a:pt x="1323" y="2007"/>
                  </a:lnTo>
                  <a:lnTo>
                    <a:pt x="1270" y="213"/>
                  </a:lnTo>
                  <a:cubicBezTo>
                    <a:pt x="1266" y="94"/>
                    <a:pt x="1169" y="1"/>
                    <a:pt x="105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28" name="Google Shape;1828;p40"/>
            <p:cNvSpPr/>
            <p:nvPr/>
          </p:nvSpPr>
          <p:spPr>
            <a:xfrm>
              <a:off x="6303625" y="3257525"/>
              <a:ext cx="226375" cy="334600"/>
            </a:xfrm>
            <a:custGeom>
              <a:avLst/>
              <a:gdLst/>
              <a:ahLst/>
              <a:cxnLst/>
              <a:rect l="l" t="t" r="r" b="b"/>
              <a:pathLst>
                <a:path w="9055" h="13384" extrusionOk="0">
                  <a:moveTo>
                    <a:pt x="4436" y="0"/>
                  </a:moveTo>
                  <a:cubicBezTo>
                    <a:pt x="4391" y="0"/>
                    <a:pt x="4347" y="1"/>
                    <a:pt x="4302" y="2"/>
                  </a:cubicBezTo>
                  <a:cubicBezTo>
                    <a:pt x="1895" y="73"/>
                    <a:pt x="0" y="2077"/>
                    <a:pt x="65" y="4485"/>
                  </a:cubicBezTo>
                  <a:lnTo>
                    <a:pt x="323" y="13241"/>
                  </a:lnTo>
                  <a:cubicBezTo>
                    <a:pt x="325" y="13321"/>
                    <a:pt x="390" y="13383"/>
                    <a:pt x="470" y="13383"/>
                  </a:cubicBezTo>
                  <a:lnTo>
                    <a:pt x="474" y="13383"/>
                  </a:lnTo>
                  <a:cubicBezTo>
                    <a:pt x="553" y="13381"/>
                    <a:pt x="618" y="13313"/>
                    <a:pt x="616" y="13233"/>
                  </a:cubicBezTo>
                  <a:lnTo>
                    <a:pt x="358" y="4475"/>
                  </a:lnTo>
                  <a:cubicBezTo>
                    <a:pt x="291" y="2227"/>
                    <a:pt x="2062" y="350"/>
                    <a:pt x="4310" y="284"/>
                  </a:cubicBezTo>
                  <a:cubicBezTo>
                    <a:pt x="4351" y="282"/>
                    <a:pt x="4392" y="282"/>
                    <a:pt x="4433" y="282"/>
                  </a:cubicBezTo>
                  <a:cubicBezTo>
                    <a:pt x="6628" y="282"/>
                    <a:pt x="8437" y="2027"/>
                    <a:pt x="8502" y="4236"/>
                  </a:cubicBezTo>
                  <a:lnTo>
                    <a:pt x="8760" y="12994"/>
                  </a:lnTo>
                  <a:cubicBezTo>
                    <a:pt x="8764" y="13074"/>
                    <a:pt x="8831" y="13136"/>
                    <a:pt x="8910" y="13136"/>
                  </a:cubicBezTo>
                  <a:cubicBezTo>
                    <a:pt x="8992" y="13132"/>
                    <a:pt x="9055" y="13066"/>
                    <a:pt x="9053" y="12984"/>
                  </a:cubicBezTo>
                  <a:lnTo>
                    <a:pt x="8796" y="4228"/>
                  </a:lnTo>
                  <a:cubicBezTo>
                    <a:pt x="8720" y="1865"/>
                    <a:pt x="6782" y="0"/>
                    <a:pt x="44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29" name="Google Shape;1829;p40"/>
            <p:cNvSpPr/>
            <p:nvPr/>
          </p:nvSpPr>
          <p:spPr>
            <a:xfrm>
              <a:off x="6305675" y="3332000"/>
              <a:ext cx="224000" cy="242200"/>
            </a:xfrm>
            <a:custGeom>
              <a:avLst/>
              <a:gdLst/>
              <a:ahLst/>
              <a:cxnLst/>
              <a:rect l="l" t="t" r="r" b="b"/>
              <a:pathLst>
                <a:path w="8960" h="9688" extrusionOk="0">
                  <a:moveTo>
                    <a:pt x="4441" y="1"/>
                  </a:moveTo>
                  <a:cubicBezTo>
                    <a:pt x="4397" y="1"/>
                    <a:pt x="4352" y="1"/>
                    <a:pt x="4308" y="3"/>
                  </a:cubicBezTo>
                  <a:cubicBezTo>
                    <a:pt x="1898" y="73"/>
                    <a:pt x="0" y="2085"/>
                    <a:pt x="72" y="4495"/>
                  </a:cubicBezTo>
                  <a:lnTo>
                    <a:pt x="219" y="9477"/>
                  </a:lnTo>
                  <a:cubicBezTo>
                    <a:pt x="222" y="9557"/>
                    <a:pt x="287" y="9620"/>
                    <a:pt x="365" y="9620"/>
                  </a:cubicBezTo>
                  <a:cubicBezTo>
                    <a:pt x="366" y="9620"/>
                    <a:pt x="368" y="9619"/>
                    <a:pt x="369" y="9619"/>
                  </a:cubicBezTo>
                  <a:cubicBezTo>
                    <a:pt x="451" y="9618"/>
                    <a:pt x="513" y="9551"/>
                    <a:pt x="511" y="9469"/>
                  </a:cubicBezTo>
                  <a:lnTo>
                    <a:pt x="365" y="4487"/>
                  </a:lnTo>
                  <a:cubicBezTo>
                    <a:pt x="298" y="2237"/>
                    <a:pt x="2068" y="362"/>
                    <a:pt x="4317" y="295"/>
                  </a:cubicBezTo>
                  <a:cubicBezTo>
                    <a:pt x="4358" y="294"/>
                    <a:pt x="4399" y="294"/>
                    <a:pt x="4440" y="294"/>
                  </a:cubicBezTo>
                  <a:cubicBezTo>
                    <a:pt x="6633" y="294"/>
                    <a:pt x="8444" y="2039"/>
                    <a:pt x="8509" y="4248"/>
                  </a:cubicBezTo>
                  <a:lnTo>
                    <a:pt x="8665" y="9545"/>
                  </a:lnTo>
                  <a:cubicBezTo>
                    <a:pt x="8667" y="9625"/>
                    <a:pt x="8731" y="9688"/>
                    <a:pt x="8811" y="9688"/>
                  </a:cubicBezTo>
                  <a:lnTo>
                    <a:pt x="8815" y="9688"/>
                  </a:lnTo>
                  <a:cubicBezTo>
                    <a:pt x="8897" y="9686"/>
                    <a:pt x="8959" y="9619"/>
                    <a:pt x="8958" y="9538"/>
                  </a:cubicBezTo>
                  <a:lnTo>
                    <a:pt x="8802" y="4238"/>
                  </a:lnTo>
                  <a:cubicBezTo>
                    <a:pt x="8733" y="1871"/>
                    <a:pt x="6793" y="1"/>
                    <a:pt x="44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30" name="Google Shape;1830;p40"/>
            <p:cNvSpPr/>
            <p:nvPr/>
          </p:nvSpPr>
          <p:spPr>
            <a:xfrm>
              <a:off x="6486425" y="3547900"/>
              <a:ext cx="56650" cy="79150"/>
            </a:xfrm>
            <a:custGeom>
              <a:avLst/>
              <a:gdLst/>
              <a:ahLst/>
              <a:cxnLst/>
              <a:rect l="l" t="t" r="r" b="b"/>
              <a:pathLst>
                <a:path w="2266" h="3166" extrusionOk="0">
                  <a:moveTo>
                    <a:pt x="1112" y="1"/>
                  </a:moveTo>
                  <a:cubicBezTo>
                    <a:pt x="1104" y="1"/>
                    <a:pt x="1095" y="1"/>
                    <a:pt x="1087" y="1"/>
                  </a:cubicBezTo>
                  <a:cubicBezTo>
                    <a:pt x="475" y="18"/>
                    <a:pt x="0" y="742"/>
                    <a:pt x="25" y="1616"/>
                  </a:cubicBezTo>
                  <a:cubicBezTo>
                    <a:pt x="51" y="2477"/>
                    <a:pt x="555" y="3165"/>
                    <a:pt x="1156" y="3165"/>
                  </a:cubicBezTo>
                  <a:cubicBezTo>
                    <a:pt x="1164" y="3165"/>
                    <a:pt x="1172" y="3165"/>
                    <a:pt x="1180" y="3165"/>
                  </a:cubicBezTo>
                  <a:cubicBezTo>
                    <a:pt x="1792" y="3148"/>
                    <a:pt x="2265" y="2424"/>
                    <a:pt x="2241" y="1550"/>
                  </a:cubicBezTo>
                  <a:cubicBezTo>
                    <a:pt x="2214" y="689"/>
                    <a:pt x="1711" y="1"/>
                    <a:pt x="11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31" name="Google Shape;1831;p40"/>
            <p:cNvSpPr/>
            <p:nvPr/>
          </p:nvSpPr>
          <p:spPr>
            <a:xfrm>
              <a:off x="6303000" y="3553700"/>
              <a:ext cx="56700" cy="79150"/>
            </a:xfrm>
            <a:custGeom>
              <a:avLst/>
              <a:gdLst/>
              <a:ahLst/>
              <a:cxnLst/>
              <a:rect l="l" t="t" r="r" b="b"/>
              <a:pathLst>
                <a:path w="2268" h="3166" extrusionOk="0">
                  <a:moveTo>
                    <a:pt x="1112" y="1"/>
                  </a:moveTo>
                  <a:cubicBezTo>
                    <a:pt x="1104" y="1"/>
                    <a:pt x="1096" y="1"/>
                    <a:pt x="1088" y="1"/>
                  </a:cubicBezTo>
                  <a:cubicBezTo>
                    <a:pt x="476" y="18"/>
                    <a:pt x="1" y="742"/>
                    <a:pt x="27" y="1616"/>
                  </a:cubicBezTo>
                  <a:cubicBezTo>
                    <a:pt x="52" y="2477"/>
                    <a:pt x="555" y="3165"/>
                    <a:pt x="1156" y="3165"/>
                  </a:cubicBezTo>
                  <a:cubicBezTo>
                    <a:pt x="1164" y="3165"/>
                    <a:pt x="1173" y="3165"/>
                    <a:pt x="1181" y="3165"/>
                  </a:cubicBezTo>
                  <a:cubicBezTo>
                    <a:pt x="1793" y="3146"/>
                    <a:pt x="2268" y="2424"/>
                    <a:pt x="2241" y="1550"/>
                  </a:cubicBezTo>
                  <a:cubicBezTo>
                    <a:pt x="2217" y="687"/>
                    <a:pt x="1713" y="1"/>
                    <a:pt x="11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32" name="Google Shape;1832;p40"/>
            <p:cNvSpPr/>
            <p:nvPr/>
          </p:nvSpPr>
          <p:spPr>
            <a:xfrm>
              <a:off x="6355300" y="3251550"/>
              <a:ext cx="118800" cy="31175"/>
            </a:xfrm>
            <a:custGeom>
              <a:avLst/>
              <a:gdLst/>
              <a:ahLst/>
              <a:cxnLst/>
              <a:rect l="l" t="t" r="r" b="b"/>
              <a:pathLst>
                <a:path w="4752" h="1247" extrusionOk="0">
                  <a:moveTo>
                    <a:pt x="2363" y="0"/>
                  </a:moveTo>
                  <a:cubicBezTo>
                    <a:pt x="1638" y="0"/>
                    <a:pt x="913" y="172"/>
                    <a:pt x="250" y="515"/>
                  </a:cubicBezTo>
                  <a:cubicBezTo>
                    <a:pt x="69" y="612"/>
                    <a:pt x="1" y="836"/>
                    <a:pt x="96" y="1017"/>
                  </a:cubicBezTo>
                  <a:cubicBezTo>
                    <a:pt x="162" y="1145"/>
                    <a:pt x="293" y="1219"/>
                    <a:pt x="429" y="1219"/>
                  </a:cubicBezTo>
                  <a:cubicBezTo>
                    <a:pt x="485" y="1219"/>
                    <a:pt x="542" y="1207"/>
                    <a:pt x="596" y="1180"/>
                  </a:cubicBezTo>
                  <a:cubicBezTo>
                    <a:pt x="1150" y="894"/>
                    <a:pt x="1756" y="751"/>
                    <a:pt x="2363" y="751"/>
                  </a:cubicBezTo>
                  <a:cubicBezTo>
                    <a:pt x="2985" y="751"/>
                    <a:pt x="3608" y="902"/>
                    <a:pt x="4174" y="1203"/>
                  </a:cubicBezTo>
                  <a:cubicBezTo>
                    <a:pt x="4227" y="1232"/>
                    <a:pt x="4286" y="1246"/>
                    <a:pt x="4347" y="1246"/>
                  </a:cubicBezTo>
                  <a:cubicBezTo>
                    <a:pt x="4357" y="1246"/>
                    <a:pt x="4368" y="1245"/>
                    <a:pt x="4379" y="1245"/>
                  </a:cubicBezTo>
                  <a:lnTo>
                    <a:pt x="4379" y="1245"/>
                  </a:lnTo>
                  <a:lnTo>
                    <a:pt x="4377" y="1246"/>
                  </a:lnTo>
                  <a:cubicBezTo>
                    <a:pt x="4544" y="1233"/>
                    <a:pt x="4683" y="1113"/>
                    <a:pt x="4717" y="950"/>
                  </a:cubicBezTo>
                  <a:cubicBezTo>
                    <a:pt x="4751" y="787"/>
                    <a:pt x="4673" y="619"/>
                    <a:pt x="4527" y="542"/>
                  </a:cubicBezTo>
                  <a:cubicBezTo>
                    <a:pt x="3851" y="181"/>
                    <a:pt x="3107" y="0"/>
                    <a:pt x="236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33" name="Google Shape;1833;p40"/>
            <p:cNvSpPr/>
            <p:nvPr/>
          </p:nvSpPr>
          <p:spPr>
            <a:xfrm>
              <a:off x="6083675" y="2927275"/>
              <a:ext cx="205050" cy="46575"/>
            </a:xfrm>
            <a:custGeom>
              <a:avLst/>
              <a:gdLst/>
              <a:ahLst/>
              <a:cxnLst/>
              <a:rect l="l" t="t" r="r" b="b"/>
              <a:pathLst>
                <a:path w="8202" h="1863" extrusionOk="0">
                  <a:moveTo>
                    <a:pt x="170" y="0"/>
                  </a:moveTo>
                  <a:cubicBezTo>
                    <a:pt x="121" y="0"/>
                    <a:pt x="74" y="24"/>
                    <a:pt x="46" y="69"/>
                  </a:cubicBezTo>
                  <a:cubicBezTo>
                    <a:pt x="1" y="139"/>
                    <a:pt x="25" y="232"/>
                    <a:pt x="98" y="274"/>
                  </a:cubicBezTo>
                  <a:cubicBezTo>
                    <a:pt x="2174" y="1572"/>
                    <a:pt x="4384" y="1863"/>
                    <a:pt x="5952" y="1863"/>
                  </a:cubicBezTo>
                  <a:cubicBezTo>
                    <a:pt x="7212" y="1863"/>
                    <a:pt x="8055" y="1675"/>
                    <a:pt x="8074" y="1669"/>
                  </a:cubicBezTo>
                  <a:cubicBezTo>
                    <a:pt x="8152" y="1652"/>
                    <a:pt x="8202" y="1572"/>
                    <a:pt x="8183" y="1494"/>
                  </a:cubicBezTo>
                  <a:cubicBezTo>
                    <a:pt x="8168" y="1427"/>
                    <a:pt x="8106" y="1380"/>
                    <a:pt x="8039" y="1380"/>
                  </a:cubicBezTo>
                  <a:cubicBezTo>
                    <a:pt x="8029" y="1380"/>
                    <a:pt x="8018" y="1382"/>
                    <a:pt x="8008" y="1384"/>
                  </a:cubicBezTo>
                  <a:cubicBezTo>
                    <a:pt x="7990" y="1388"/>
                    <a:pt x="7172" y="1571"/>
                    <a:pt x="5948" y="1571"/>
                  </a:cubicBezTo>
                  <a:cubicBezTo>
                    <a:pt x="4424" y="1571"/>
                    <a:pt x="2272" y="1288"/>
                    <a:pt x="251" y="25"/>
                  </a:cubicBezTo>
                  <a:cubicBezTo>
                    <a:pt x="226" y="8"/>
                    <a:pt x="198" y="0"/>
                    <a:pt x="170" y="0"/>
                  </a:cubicBezTo>
                  <a:close/>
                </a:path>
              </a:pathLst>
            </a:custGeom>
            <a:solidFill>
              <a:srgbClr val="19191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34" name="Google Shape;1834;p40"/>
            <p:cNvSpPr/>
            <p:nvPr/>
          </p:nvSpPr>
          <p:spPr>
            <a:xfrm>
              <a:off x="6269125" y="2637550"/>
              <a:ext cx="59075" cy="122350"/>
            </a:xfrm>
            <a:custGeom>
              <a:avLst/>
              <a:gdLst/>
              <a:ahLst/>
              <a:cxnLst/>
              <a:rect l="l" t="t" r="r" b="b"/>
              <a:pathLst>
                <a:path w="2363" h="4894" extrusionOk="0">
                  <a:moveTo>
                    <a:pt x="415" y="0"/>
                  </a:moveTo>
                  <a:lnTo>
                    <a:pt x="1" y="4872"/>
                  </a:lnTo>
                  <a:cubicBezTo>
                    <a:pt x="51" y="4886"/>
                    <a:pt x="107" y="4893"/>
                    <a:pt x="166" y="4893"/>
                  </a:cubicBezTo>
                  <a:cubicBezTo>
                    <a:pt x="892" y="4893"/>
                    <a:pt x="2237" y="3912"/>
                    <a:pt x="2306" y="3305"/>
                  </a:cubicBezTo>
                  <a:cubicBezTo>
                    <a:pt x="2363" y="2792"/>
                    <a:pt x="523" y="610"/>
                    <a:pt x="415"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35" name="Google Shape;1835;p40"/>
            <p:cNvSpPr/>
            <p:nvPr/>
          </p:nvSpPr>
          <p:spPr>
            <a:xfrm>
              <a:off x="6265050" y="2633875"/>
              <a:ext cx="66200" cy="129675"/>
            </a:xfrm>
            <a:custGeom>
              <a:avLst/>
              <a:gdLst/>
              <a:ahLst/>
              <a:cxnLst/>
              <a:rect l="l" t="t" r="r" b="b"/>
              <a:pathLst>
                <a:path w="2648" h="5187" extrusionOk="0">
                  <a:moveTo>
                    <a:pt x="581" y="0"/>
                  </a:moveTo>
                  <a:cubicBezTo>
                    <a:pt x="572" y="0"/>
                    <a:pt x="563" y="1"/>
                    <a:pt x="553" y="3"/>
                  </a:cubicBezTo>
                  <a:cubicBezTo>
                    <a:pt x="474" y="16"/>
                    <a:pt x="420" y="92"/>
                    <a:pt x="436" y="172"/>
                  </a:cubicBezTo>
                  <a:cubicBezTo>
                    <a:pt x="489" y="488"/>
                    <a:pt x="897" y="1084"/>
                    <a:pt x="1369" y="1778"/>
                  </a:cubicBezTo>
                  <a:cubicBezTo>
                    <a:pt x="1781" y="2384"/>
                    <a:pt x="2345" y="3216"/>
                    <a:pt x="2323" y="3437"/>
                  </a:cubicBezTo>
                  <a:cubicBezTo>
                    <a:pt x="2294" y="3695"/>
                    <a:pt x="1927" y="4111"/>
                    <a:pt x="1429" y="4446"/>
                  </a:cubicBezTo>
                  <a:cubicBezTo>
                    <a:pt x="1017" y="4725"/>
                    <a:pt x="597" y="4892"/>
                    <a:pt x="328" y="4892"/>
                  </a:cubicBezTo>
                  <a:cubicBezTo>
                    <a:pt x="281" y="4892"/>
                    <a:pt x="239" y="4887"/>
                    <a:pt x="202" y="4877"/>
                  </a:cubicBezTo>
                  <a:cubicBezTo>
                    <a:pt x="189" y="4873"/>
                    <a:pt x="176" y="4872"/>
                    <a:pt x="164" y="4872"/>
                  </a:cubicBezTo>
                  <a:cubicBezTo>
                    <a:pt x="99" y="4872"/>
                    <a:pt x="40" y="4914"/>
                    <a:pt x="21" y="4979"/>
                  </a:cubicBezTo>
                  <a:cubicBezTo>
                    <a:pt x="1" y="5057"/>
                    <a:pt x="46" y="5137"/>
                    <a:pt x="124" y="5160"/>
                  </a:cubicBezTo>
                  <a:cubicBezTo>
                    <a:pt x="191" y="5177"/>
                    <a:pt x="261" y="5187"/>
                    <a:pt x="331" y="5187"/>
                  </a:cubicBezTo>
                  <a:cubicBezTo>
                    <a:pt x="816" y="5187"/>
                    <a:pt x="1405" y="4816"/>
                    <a:pt x="1593" y="4689"/>
                  </a:cubicBezTo>
                  <a:cubicBezTo>
                    <a:pt x="2055" y="4377"/>
                    <a:pt x="2566" y="3893"/>
                    <a:pt x="2613" y="3469"/>
                  </a:cubicBezTo>
                  <a:cubicBezTo>
                    <a:pt x="2647" y="3163"/>
                    <a:pt x="2256" y="2562"/>
                    <a:pt x="1610" y="1612"/>
                  </a:cubicBezTo>
                  <a:cubicBezTo>
                    <a:pt x="1215" y="1033"/>
                    <a:pt x="768" y="374"/>
                    <a:pt x="723" y="121"/>
                  </a:cubicBezTo>
                  <a:cubicBezTo>
                    <a:pt x="711" y="50"/>
                    <a:pt x="650" y="0"/>
                    <a:pt x="5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36" name="Google Shape;1836;p40"/>
            <p:cNvSpPr/>
            <p:nvPr/>
          </p:nvSpPr>
          <p:spPr>
            <a:xfrm>
              <a:off x="5802700" y="3382925"/>
              <a:ext cx="64250" cy="344050"/>
            </a:xfrm>
            <a:custGeom>
              <a:avLst/>
              <a:gdLst/>
              <a:ahLst/>
              <a:cxnLst/>
              <a:rect l="l" t="t" r="r" b="b"/>
              <a:pathLst>
                <a:path w="2570" h="13762" extrusionOk="0">
                  <a:moveTo>
                    <a:pt x="168" y="0"/>
                  </a:moveTo>
                  <a:cubicBezTo>
                    <a:pt x="144" y="0"/>
                    <a:pt x="118" y="7"/>
                    <a:pt x="95" y="20"/>
                  </a:cubicBezTo>
                  <a:cubicBezTo>
                    <a:pt x="25" y="60"/>
                    <a:pt x="0" y="149"/>
                    <a:pt x="40" y="219"/>
                  </a:cubicBezTo>
                  <a:lnTo>
                    <a:pt x="2277" y="4153"/>
                  </a:lnTo>
                  <a:lnTo>
                    <a:pt x="2277" y="13615"/>
                  </a:lnTo>
                  <a:cubicBezTo>
                    <a:pt x="2277" y="13695"/>
                    <a:pt x="2341" y="13762"/>
                    <a:pt x="2423" y="13762"/>
                  </a:cubicBezTo>
                  <a:cubicBezTo>
                    <a:pt x="2503" y="13762"/>
                    <a:pt x="2569" y="13695"/>
                    <a:pt x="2569" y="13615"/>
                  </a:cubicBezTo>
                  <a:lnTo>
                    <a:pt x="2569" y="4075"/>
                  </a:lnTo>
                  <a:lnTo>
                    <a:pt x="295" y="75"/>
                  </a:lnTo>
                  <a:cubicBezTo>
                    <a:pt x="268" y="27"/>
                    <a:pt x="219" y="0"/>
                    <a:pt x="1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37" name="Google Shape;1837;p40"/>
            <p:cNvSpPr/>
            <p:nvPr/>
          </p:nvSpPr>
          <p:spPr>
            <a:xfrm>
              <a:off x="6558000" y="3357850"/>
              <a:ext cx="31200" cy="351075"/>
            </a:xfrm>
            <a:custGeom>
              <a:avLst/>
              <a:gdLst/>
              <a:ahLst/>
              <a:cxnLst/>
              <a:rect l="l" t="t" r="r" b="b"/>
              <a:pathLst>
                <a:path w="1248" h="14043" extrusionOk="0">
                  <a:moveTo>
                    <a:pt x="1082" y="0"/>
                  </a:moveTo>
                  <a:cubicBezTo>
                    <a:pt x="1020" y="0"/>
                    <a:pt x="963" y="39"/>
                    <a:pt x="941" y="101"/>
                  </a:cubicBezTo>
                  <a:lnTo>
                    <a:pt x="1" y="2820"/>
                  </a:lnTo>
                  <a:lnTo>
                    <a:pt x="1" y="13896"/>
                  </a:lnTo>
                  <a:cubicBezTo>
                    <a:pt x="1" y="13978"/>
                    <a:pt x="66" y="14043"/>
                    <a:pt x="147" y="14043"/>
                  </a:cubicBezTo>
                  <a:cubicBezTo>
                    <a:pt x="227" y="14043"/>
                    <a:pt x="294" y="13976"/>
                    <a:pt x="292" y="13896"/>
                  </a:cubicBezTo>
                  <a:lnTo>
                    <a:pt x="292" y="2870"/>
                  </a:lnTo>
                  <a:lnTo>
                    <a:pt x="1219" y="196"/>
                  </a:lnTo>
                  <a:cubicBezTo>
                    <a:pt x="1247" y="120"/>
                    <a:pt x="1206" y="35"/>
                    <a:pt x="1130" y="8"/>
                  </a:cubicBezTo>
                  <a:cubicBezTo>
                    <a:pt x="1114" y="3"/>
                    <a:pt x="1098" y="0"/>
                    <a:pt x="108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38" name="Google Shape;1838;p40"/>
            <p:cNvSpPr/>
            <p:nvPr/>
          </p:nvSpPr>
          <p:spPr>
            <a:xfrm>
              <a:off x="5605300" y="3624850"/>
              <a:ext cx="262025" cy="10825"/>
            </a:xfrm>
            <a:custGeom>
              <a:avLst/>
              <a:gdLst/>
              <a:ahLst/>
              <a:cxnLst/>
              <a:rect l="l" t="t" r="r" b="b"/>
              <a:pathLst>
                <a:path w="10481" h="433" extrusionOk="0">
                  <a:moveTo>
                    <a:pt x="153" y="1"/>
                  </a:moveTo>
                  <a:cubicBezTo>
                    <a:pt x="75" y="1"/>
                    <a:pt x="10" y="61"/>
                    <a:pt x="5" y="140"/>
                  </a:cubicBezTo>
                  <a:cubicBezTo>
                    <a:pt x="1" y="222"/>
                    <a:pt x="66" y="292"/>
                    <a:pt x="149" y="294"/>
                  </a:cubicBezTo>
                  <a:cubicBezTo>
                    <a:pt x="183" y="296"/>
                    <a:pt x="2566" y="433"/>
                    <a:pt x="5635" y="433"/>
                  </a:cubicBezTo>
                  <a:cubicBezTo>
                    <a:pt x="7108" y="433"/>
                    <a:pt x="8736" y="402"/>
                    <a:pt x="10338" y="309"/>
                  </a:cubicBezTo>
                  <a:cubicBezTo>
                    <a:pt x="10420" y="303"/>
                    <a:pt x="10480" y="235"/>
                    <a:pt x="10477" y="153"/>
                  </a:cubicBezTo>
                  <a:cubicBezTo>
                    <a:pt x="10471" y="76"/>
                    <a:pt x="10406" y="16"/>
                    <a:pt x="10330" y="16"/>
                  </a:cubicBezTo>
                  <a:cubicBezTo>
                    <a:pt x="10327" y="16"/>
                    <a:pt x="10325" y="16"/>
                    <a:pt x="10323" y="17"/>
                  </a:cubicBezTo>
                  <a:cubicBezTo>
                    <a:pt x="8727" y="108"/>
                    <a:pt x="7104" y="139"/>
                    <a:pt x="5638" y="139"/>
                  </a:cubicBezTo>
                  <a:cubicBezTo>
                    <a:pt x="2579" y="139"/>
                    <a:pt x="201" y="4"/>
                    <a:pt x="166" y="1"/>
                  </a:cubicBezTo>
                  <a:cubicBezTo>
                    <a:pt x="162" y="1"/>
                    <a:pt x="157" y="1"/>
                    <a:pt x="1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39" name="Google Shape;1839;p40"/>
            <p:cNvSpPr/>
            <p:nvPr/>
          </p:nvSpPr>
          <p:spPr>
            <a:xfrm>
              <a:off x="6562850" y="3594800"/>
              <a:ext cx="175700" cy="10000"/>
            </a:xfrm>
            <a:custGeom>
              <a:avLst/>
              <a:gdLst/>
              <a:ahLst/>
              <a:cxnLst/>
              <a:rect l="l" t="t" r="r" b="b"/>
              <a:pathLst>
                <a:path w="7028" h="400" extrusionOk="0">
                  <a:moveTo>
                    <a:pt x="146" y="0"/>
                  </a:moveTo>
                  <a:cubicBezTo>
                    <a:pt x="65" y="0"/>
                    <a:pt x="1" y="66"/>
                    <a:pt x="1" y="147"/>
                  </a:cubicBezTo>
                  <a:cubicBezTo>
                    <a:pt x="1" y="228"/>
                    <a:pt x="65" y="293"/>
                    <a:pt x="146" y="293"/>
                  </a:cubicBezTo>
                  <a:cubicBezTo>
                    <a:pt x="148" y="293"/>
                    <a:pt x="150" y="293"/>
                    <a:pt x="153" y="293"/>
                  </a:cubicBezTo>
                  <a:cubicBezTo>
                    <a:pt x="1954" y="293"/>
                    <a:pt x="6834" y="400"/>
                    <a:pt x="6881" y="400"/>
                  </a:cubicBezTo>
                  <a:lnTo>
                    <a:pt x="6885" y="400"/>
                  </a:lnTo>
                  <a:cubicBezTo>
                    <a:pt x="6963" y="398"/>
                    <a:pt x="7026" y="333"/>
                    <a:pt x="7028" y="255"/>
                  </a:cubicBezTo>
                  <a:cubicBezTo>
                    <a:pt x="7028" y="175"/>
                    <a:pt x="6967" y="111"/>
                    <a:pt x="6887" y="107"/>
                  </a:cubicBezTo>
                  <a:cubicBezTo>
                    <a:pt x="6839" y="105"/>
                    <a:pt x="1956" y="1"/>
                    <a:pt x="153" y="1"/>
                  </a:cubicBezTo>
                  <a:cubicBezTo>
                    <a:pt x="150" y="0"/>
                    <a:pt x="148" y="0"/>
                    <a:pt x="14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40" name="Google Shape;1840;p40"/>
            <p:cNvSpPr/>
            <p:nvPr/>
          </p:nvSpPr>
          <p:spPr>
            <a:xfrm>
              <a:off x="5910525" y="2704925"/>
              <a:ext cx="51950" cy="68125"/>
            </a:xfrm>
            <a:custGeom>
              <a:avLst/>
              <a:gdLst/>
              <a:ahLst/>
              <a:cxnLst/>
              <a:rect l="l" t="t" r="r" b="b"/>
              <a:pathLst>
                <a:path w="2078" h="2725" extrusionOk="0">
                  <a:moveTo>
                    <a:pt x="156" y="0"/>
                  </a:moveTo>
                  <a:cubicBezTo>
                    <a:pt x="85" y="0"/>
                    <a:pt x="22" y="53"/>
                    <a:pt x="12" y="127"/>
                  </a:cubicBezTo>
                  <a:cubicBezTo>
                    <a:pt x="1" y="207"/>
                    <a:pt x="58" y="281"/>
                    <a:pt x="137" y="291"/>
                  </a:cubicBezTo>
                  <a:cubicBezTo>
                    <a:pt x="149" y="292"/>
                    <a:pt x="1224" y="452"/>
                    <a:pt x="1675" y="1417"/>
                  </a:cubicBezTo>
                  <a:cubicBezTo>
                    <a:pt x="1346" y="1484"/>
                    <a:pt x="707" y="1659"/>
                    <a:pt x="569" y="2044"/>
                  </a:cubicBezTo>
                  <a:cubicBezTo>
                    <a:pt x="496" y="2246"/>
                    <a:pt x="561" y="2459"/>
                    <a:pt x="764" y="2677"/>
                  </a:cubicBezTo>
                  <a:cubicBezTo>
                    <a:pt x="791" y="2708"/>
                    <a:pt x="831" y="2725"/>
                    <a:pt x="873" y="2725"/>
                  </a:cubicBezTo>
                  <a:lnTo>
                    <a:pt x="871" y="2723"/>
                  </a:lnTo>
                  <a:cubicBezTo>
                    <a:pt x="1000" y="2723"/>
                    <a:pt x="1067" y="2571"/>
                    <a:pt x="979" y="2478"/>
                  </a:cubicBezTo>
                  <a:cubicBezTo>
                    <a:pt x="858" y="2345"/>
                    <a:pt x="812" y="2233"/>
                    <a:pt x="844" y="2143"/>
                  </a:cubicBezTo>
                  <a:cubicBezTo>
                    <a:pt x="935" y="1887"/>
                    <a:pt x="1595" y="1718"/>
                    <a:pt x="1899" y="1676"/>
                  </a:cubicBezTo>
                  <a:lnTo>
                    <a:pt x="2077" y="1651"/>
                  </a:lnTo>
                  <a:lnTo>
                    <a:pt x="2017" y="1482"/>
                  </a:lnTo>
                  <a:cubicBezTo>
                    <a:pt x="1559" y="205"/>
                    <a:pt x="232" y="9"/>
                    <a:pt x="177" y="2"/>
                  </a:cubicBezTo>
                  <a:cubicBezTo>
                    <a:pt x="170" y="1"/>
                    <a:pt x="163" y="0"/>
                    <a:pt x="1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41" name="Google Shape;1841;p40"/>
            <p:cNvSpPr/>
            <p:nvPr/>
          </p:nvSpPr>
          <p:spPr>
            <a:xfrm>
              <a:off x="5815100" y="2503550"/>
              <a:ext cx="188500" cy="213075"/>
            </a:xfrm>
            <a:custGeom>
              <a:avLst/>
              <a:gdLst/>
              <a:ahLst/>
              <a:cxnLst/>
              <a:rect l="l" t="t" r="r" b="b"/>
              <a:pathLst>
                <a:path w="7540" h="8523" extrusionOk="0">
                  <a:moveTo>
                    <a:pt x="7540" y="0"/>
                  </a:moveTo>
                  <a:cubicBezTo>
                    <a:pt x="7539" y="0"/>
                    <a:pt x="0" y="1587"/>
                    <a:pt x="2444" y="7874"/>
                  </a:cubicBezTo>
                  <a:cubicBezTo>
                    <a:pt x="2444" y="7874"/>
                    <a:pt x="3381" y="6346"/>
                    <a:pt x="4847" y="6346"/>
                  </a:cubicBezTo>
                  <a:cubicBezTo>
                    <a:pt x="4950" y="6346"/>
                    <a:pt x="5056" y="6353"/>
                    <a:pt x="5165" y="6369"/>
                  </a:cubicBezTo>
                  <a:lnTo>
                    <a:pt x="6791" y="8522"/>
                  </a:lnTo>
                  <a:cubicBezTo>
                    <a:pt x="6791" y="8522"/>
                    <a:pt x="6721" y="3491"/>
                    <a:pt x="7367" y="2269"/>
                  </a:cubicBezTo>
                  <a:cubicBezTo>
                    <a:pt x="7367" y="2269"/>
                    <a:pt x="6470" y="2050"/>
                    <a:pt x="6470" y="1442"/>
                  </a:cubicBezTo>
                  <a:cubicBezTo>
                    <a:pt x="6470" y="1442"/>
                    <a:pt x="7255" y="291"/>
                    <a:pt x="754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42" name="Google Shape;1842;p40"/>
            <p:cNvSpPr/>
            <p:nvPr/>
          </p:nvSpPr>
          <p:spPr>
            <a:xfrm>
              <a:off x="6383775" y="2538700"/>
              <a:ext cx="107575" cy="210925"/>
            </a:xfrm>
            <a:custGeom>
              <a:avLst/>
              <a:gdLst/>
              <a:ahLst/>
              <a:cxnLst/>
              <a:rect l="l" t="t" r="r" b="b"/>
              <a:pathLst>
                <a:path w="4303" h="8437" extrusionOk="0">
                  <a:moveTo>
                    <a:pt x="0" y="0"/>
                  </a:moveTo>
                  <a:lnTo>
                    <a:pt x="0" y="0"/>
                  </a:lnTo>
                  <a:cubicBezTo>
                    <a:pt x="1438" y="2854"/>
                    <a:pt x="1070" y="5665"/>
                    <a:pt x="1070" y="5665"/>
                  </a:cubicBezTo>
                  <a:lnTo>
                    <a:pt x="1703" y="8437"/>
                  </a:lnTo>
                  <a:cubicBezTo>
                    <a:pt x="1703" y="8437"/>
                    <a:pt x="4249" y="7147"/>
                    <a:pt x="4274" y="4203"/>
                  </a:cubicBezTo>
                  <a:cubicBezTo>
                    <a:pt x="4302" y="1007"/>
                    <a:pt x="0" y="0"/>
                    <a:pt x="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43" name="Google Shape;1843;p40"/>
            <p:cNvSpPr/>
            <p:nvPr/>
          </p:nvSpPr>
          <p:spPr>
            <a:xfrm>
              <a:off x="5592825" y="3650525"/>
              <a:ext cx="832575" cy="328050"/>
            </a:xfrm>
            <a:custGeom>
              <a:avLst/>
              <a:gdLst/>
              <a:ahLst/>
              <a:cxnLst/>
              <a:rect l="l" t="t" r="r" b="b"/>
              <a:pathLst>
                <a:path w="33303" h="13122" extrusionOk="0">
                  <a:moveTo>
                    <a:pt x="26945" y="0"/>
                  </a:moveTo>
                  <a:cubicBezTo>
                    <a:pt x="24254" y="466"/>
                    <a:pt x="2427" y="2989"/>
                    <a:pt x="2427" y="2989"/>
                  </a:cubicBezTo>
                  <a:cubicBezTo>
                    <a:pt x="2427" y="2989"/>
                    <a:pt x="0" y="10009"/>
                    <a:pt x="4466" y="12372"/>
                  </a:cubicBezTo>
                  <a:cubicBezTo>
                    <a:pt x="5454" y="12896"/>
                    <a:pt x="6707" y="13122"/>
                    <a:pt x="8133" y="13122"/>
                  </a:cubicBezTo>
                  <a:cubicBezTo>
                    <a:pt x="17201" y="13122"/>
                    <a:pt x="33303" y="3989"/>
                    <a:pt x="33303" y="3989"/>
                  </a:cubicBezTo>
                  <a:lnTo>
                    <a:pt x="26945" y="0"/>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44" name="Google Shape;1844;p40"/>
            <p:cNvSpPr/>
            <p:nvPr/>
          </p:nvSpPr>
          <p:spPr>
            <a:xfrm>
              <a:off x="6067575" y="2675650"/>
              <a:ext cx="166475" cy="60200"/>
            </a:xfrm>
            <a:custGeom>
              <a:avLst/>
              <a:gdLst/>
              <a:ahLst/>
              <a:cxnLst/>
              <a:rect l="l" t="t" r="r" b="b"/>
              <a:pathLst>
                <a:path w="6659" h="2408" extrusionOk="0">
                  <a:moveTo>
                    <a:pt x="6241" y="297"/>
                  </a:moveTo>
                  <a:lnTo>
                    <a:pt x="6241" y="297"/>
                  </a:lnTo>
                  <a:cubicBezTo>
                    <a:pt x="5914" y="796"/>
                    <a:pt x="5013" y="1971"/>
                    <a:pt x="3713" y="2102"/>
                  </a:cubicBezTo>
                  <a:cubicBezTo>
                    <a:pt x="3632" y="2110"/>
                    <a:pt x="3550" y="2114"/>
                    <a:pt x="3468" y="2114"/>
                  </a:cubicBezTo>
                  <a:cubicBezTo>
                    <a:pt x="2508" y="2114"/>
                    <a:pt x="1513" y="1541"/>
                    <a:pt x="506" y="407"/>
                  </a:cubicBezTo>
                  <a:lnTo>
                    <a:pt x="6241" y="297"/>
                  </a:lnTo>
                  <a:close/>
                  <a:moveTo>
                    <a:pt x="6503" y="0"/>
                  </a:moveTo>
                  <a:lnTo>
                    <a:pt x="189" y="120"/>
                  </a:lnTo>
                  <a:cubicBezTo>
                    <a:pt x="65" y="122"/>
                    <a:pt x="1" y="266"/>
                    <a:pt x="78" y="361"/>
                  </a:cubicBezTo>
                  <a:cubicBezTo>
                    <a:pt x="1215" y="1720"/>
                    <a:pt x="2353" y="2408"/>
                    <a:pt x="3470" y="2408"/>
                  </a:cubicBezTo>
                  <a:cubicBezTo>
                    <a:pt x="3561" y="2408"/>
                    <a:pt x="3655" y="2402"/>
                    <a:pt x="3746" y="2395"/>
                  </a:cubicBezTo>
                  <a:cubicBezTo>
                    <a:pt x="5545" y="2210"/>
                    <a:pt x="6590" y="297"/>
                    <a:pt x="6634" y="215"/>
                  </a:cubicBezTo>
                  <a:cubicBezTo>
                    <a:pt x="6659" y="169"/>
                    <a:pt x="6657" y="114"/>
                    <a:pt x="6630" y="71"/>
                  </a:cubicBezTo>
                  <a:cubicBezTo>
                    <a:pt x="6602" y="27"/>
                    <a:pt x="6554" y="0"/>
                    <a:pt x="650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45" name="Google Shape;1845;p40"/>
            <p:cNvSpPr/>
            <p:nvPr/>
          </p:nvSpPr>
          <p:spPr>
            <a:xfrm>
              <a:off x="6313125" y="2664900"/>
              <a:ext cx="120075" cy="62275"/>
            </a:xfrm>
            <a:custGeom>
              <a:avLst/>
              <a:gdLst/>
              <a:ahLst/>
              <a:cxnLst/>
              <a:rect l="l" t="t" r="r" b="b"/>
              <a:pathLst>
                <a:path w="4803" h="2491" extrusionOk="0">
                  <a:moveTo>
                    <a:pt x="4432" y="307"/>
                  </a:moveTo>
                  <a:lnTo>
                    <a:pt x="4432" y="307"/>
                  </a:lnTo>
                  <a:cubicBezTo>
                    <a:pt x="4232" y="808"/>
                    <a:pt x="3643" y="2059"/>
                    <a:pt x="2714" y="2186"/>
                  </a:cubicBezTo>
                  <a:cubicBezTo>
                    <a:pt x="2662" y="2193"/>
                    <a:pt x="2611" y="2197"/>
                    <a:pt x="2558" y="2197"/>
                  </a:cubicBezTo>
                  <a:cubicBezTo>
                    <a:pt x="1909" y="2197"/>
                    <a:pt x="1200" y="1651"/>
                    <a:pt x="449" y="571"/>
                  </a:cubicBezTo>
                  <a:lnTo>
                    <a:pt x="4432" y="307"/>
                  </a:lnTo>
                  <a:close/>
                  <a:moveTo>
                    <a:pt x="4645" y="1"/>
                  </a:moveTo>
                  <a:cubicBezTo>
                    <a:pt x="4643" y="1"/>
                    <a:pt x="4641" y="1"/>
                    <a:pt x="4639" y="1"/>
                  </a:cubicBezTo>
                  <a:lnTo>
                    <a:pt x="173" y="295"/>
                  </a:lnTo>
                  <a:cubicBezTo>
                    <a:pt x="61" y="303"/>
                    <a:pt x="0" y="428"/>
                    <a:pt x="61" y="522"/>
                  </a:cubicBezTo>
                  <a:cubicBezTo>
                    <a:pt x="924" y="1829"/>
                    <a:pt x="1764" y="2490"/>
                    <a:pt x="2560" y="2490"/>
                  </a:cubicBezTo>
                  <a:cubicBezTo>
                    <a:pt x="2625" y="2490"/>
                    <a:pt x="2689" y="2484"/>
                    <a:pt x="2754" y="2477"/>
                  </a:cubicBezTo>
                  <a:cubicBezTo>
                    <a:pt x="4093" y="2294"/>
                    <a:pt x="4759" y="278"/>
                    <a:pt x="4787" y="193"/>
                  </a:cubicBezTo>
                  <a:cubicBezTo>
                    <a:pt x="4802" y="145"/>
                    <a:pt x="4793" y="96"/>
                    <a:pt x="4762" y="58"/>
                  </a:cubicBezTo>
                  <a:cubicBezTo>
                    <a:pt x="4733" y="21"/>
                    <a:pt x="4690" y="1"/>
                    <a:pt x="464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46" name="Google Shape;1846;p40"/>
            <p:cNvSpPr/>
            <p:nvPr/>
          </p:nvSpPr>
          <p:spPr>
            <a:xfrm>
              <a:off x="6228325" y="2661350"/>
              <a:ext cx="91525" cy="21150"/>
            </a:xfrm>
            <a:custGeom>
              <a:avLst/>
              <a:gdLst/>
              <a:ahLst/>
              <a:cxnLst/>
              <a:rect l="l" t="t" r="r" b="b"/>
              <a:pathLst>
                <a:path w="3661" h="846" extrusionOk="0">
                  <a:moveTo>
                    <a:pt x="2136" y="0"/>
                  </a:moveTo>
                  <a:cubicBezTo>
                    <a:pt x="1037" y="0"/>
                    <a:pt x="60" y="558"/>
                    <a:pt x="1" y="591"/>
                  </a:cubicBezTo>
                  <a:lnTo>
                    <a:pt x="149" y="846"/>
                  </a:lnTo>
                  <a:cubicBezTo>
                    <a:pt x="162" y="838"/>
                    <a:pt x="1106" y="298"/>
                    <a:pt x="2143" y="298"/>
                  </a:cubicBezTo>
                  <a:cubicBezTo>
                    <a:pt x="2598" y="298"/>
                    <a:pt x="3071" y="402"/>
                    <a:pt x="3491" y="702"/>
                  </a:cubicBezTo>
                  <a:lnTo>
                    <a:pt x="3660" y="464"/>
                  </a:lnTo>
                  <a:cubicBezTo>
                    <a:pt x="3178" y="119"/>
                    <a:pt x="2644" y="0"/>
                    <a:pt x="213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47" name="Google Shape;1847;p40"/>
            <p:cNvSpPr/>
            <p:nvPr/>
          </p:nvSpPr>
          <p:spPr>
            <a:xfrm>
              <a:off x="5957850" y="2663150"/>
              <a:ext cx="114875" cy="22725"/>
            </a:xfrm>
            <a:custGeom>
              <a:avLst/>
              <a:gdLst/>
              <a:ahLst/>
              <a:cxnLst/>
              <a:rect l="l" t="t" r="r" b="b"/>
              <a:pathLst>
                <a:path w="4595" h="909" extrusionOk="0">
                  <a:moveTo>
                    <a:pt x="40" y="1"/>
                  </a:moveTo>
                  <a:lnTo>
                    <a:pt x="0" y="289"/>
                  </a:lnTo>
                  <a:lnTo>
                    <a:pt x="4555" y="909"/>
                  </a:lnTo>
                  <a:lnTo>
                    <a:pt x="4595" y="618"/>
                  </a:lnTo>
                  <a:lnTo>
                    <a:pt x="4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48" name="Google Shape;1848;p40"/>
            <p:cNvSpPr/>
            <p:nvPr/>
          </p:nvSpPr>
          <p:spPr>
            <a:xfrm>
              <a:off x="5951475" y="3650525"/>
              <a:ext cx="809825" cy="310050"/>
            </a:xfrm>
            <a:custGeom>
              <a:avLst/>
              <a:gdLst/>
              <a:ahLst/>
              <a:cxnLst/>
              <a:rect l="l" t="t" r="r" b="b"/>
              <a:pathLst>
                <a:path w="32393" h="12402" extrusionOk="0">
                  <a:moveTo>
                    <a:pt x="1559" y="0"/>
                  </a:moveTo>
                  <a:lnTo>
                    <a:pt x="0" y="4625"/>
                  </a:lnTo>
                  <a:cubicBezTo>
                    <a:pt x="0" y="4625"/>
                    <a:pt x="18443" y="12402"/>
                    <a:pt x="25926" y="12402"/>
                  </a:cubicBezTo>
                  <a:cubicBezTo>
                    <a:pt x="27091" y="12402"/>
                    <a:pt x="27990" y="12213"/>
                    <a:pt x="28513" y="11778"/>
                  </a:cubicBezTo>
                  <a:cubicBezTo>
                    <a:pt x="32393" y="8544"/>
                    <a:pt x="30922" y="2279"/>
                    <a:pt x="30922" y="2279"/>
                  </a:cubicBezTo>
                  <a:cubicBezTo>
                    <a:pt x="30922" y="2279"/>
                    <a:pt x="4249" y="466"/>
                    <a:pt x="1559"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49" name="Google Shape;1849;p40"/>
            <p:cNvSpPr/>
            <p:nvPr/>
          </p:nvSpPr>
          <p:spPr>
            <a:xfrm>
              <a:off x="5755625" y="3471550"/>
              <a:ext cx="280300" cy="295100"/>
            </a:xfrm>
            <a:custGeom>
              <a:avLst/>
              <a:gdLst/>
              <a:ahLst/>
              <a:cxnLst/>
              <a:rect l="l" t="t" r="r" b="b"/>
              <a:pathLst>
                <a:path w="11212" h="11804" extrusionOk="0">
                  <a:moveTo>
                    <a:pt x="3268" y="0"/>
                  </a:moveTo>
                  <a:cubicBezTo>
                    <a:pt x="3226" y="0"/>
                    <a:pt x="3194" y="8"/>
                    <a:pt x="3171" y="22"/>
                  </a:cubicBezTo>
                  <a:cubicBezTo>
                    <a:pt x="2723" y="323"/>
                    <a:pt x="3037" y="1379"/>
                    <a:pt x="4220" y="2042"/>
                  </a:cubicBezTo>
                  <a:cubicBezTo>
                    <a:pt x="5404" y="2704"/>
                    <a:pt x="6539" y="3610"/>
                    <a:pt x="6539" y="3610"/>
                  </a:cubicBezTo>
                  <a:cubicBezTo>
                    <a:pt x="6539" y="3610"/>
                    <a:pt x="1629" y="1356"/>
                    <a:pt x="923" y="1356"/>
                  </a:cubicBezTo>
                  <a:cubicBezTo>
                    <a:pt x="905" y="1356"/>
                    <a:pt x="890" y="1357"/>
                    <a:pt x="878" y="1360"/>
                  </a:cubicBezTo>
                  <a:cubicBezTo>
                    <a:pt x="374" y="1480"/>
                    <a:pt x="158" y="2107"/>
                    <a:pt x="646" y="2629"/>
                  </a:cubicBezTo>
                  <a:cubicBezTo>
                    <a:pt x="998" y="3008"/>
                    <a:pt x="3063" y="4201"/>
                    <a:pt x="3063" y="4201"/>
                  </a:cubicBezTo>
                  <a:cubicBezTo>
                    <a:pt x="3063" y="4201"/>
                    <a:pt x="1510" y="3496"/>
                    <a:pt x="670" y="3496"/>
                  </a:cubicBezTo>
                  <a:cubicBezTo>
                    <a:pt x="404" y="3496"/>
                    <a:pt x="210" y="3566"/>
                    <a:pt x="158" y="3751"/>
                  </a:cubicBezTo>
                  <a:cubicBezTo>
                    <a:pt x="0" y="4307"/>
                    <a:pt x="794" y="4887"/>
                    <a:pt x="1589" y="5314"/>
                  </a:cubicBezTo>
                  <a:lnTo>
                    <a:pt x="1589" y="5314"/>
                  </a:lnTo>
                  <a:cubicBezTo>
                    <a:pt x="1437" y="5273"/>
                    <a:pt x="1292" y="5248"/>
                    <a:pt x="1166" y="5248"/>
                  </a:cubicBezTo>
                  <a:cubicBezTo>
                    <a:pt x="988" y="5248"/>
                    <a:pt x="848" y="5298"/>
                    <a:pt x="779" y="5426"/>
                  </a:cubicBezTo>
                  <a:cubicBezTo>
                    <a:pt x="268" y="6377"/>
                    <a:pt x="3650" y="8030"/>
                    <a:pt x="3650" y="8030"/>
                  </a:cubicBezTo>
                  <a:cubicBezTo>
                    <a:pt x="3954" y="8412"/>
                    <a:pt x="4471" y="9487"/>
                    <a:pt x="4855" y="10025"/>
                  </a:cubicBezTo>
                  <a:cubicBezTo>
                    <a:pt x="5848" y="11416"/>
                    <a:pt x="6798" y="11803"/>
                    <a:pt x="7546" y="11803"/>
                  </a:cubicBezTo>
                  <a:cubicBezTo>
                    <a:pt x="8484" y="11803"/>
                    <a:pt x="9108" y="11195"/>
                    <a:pt x="9108" y="11195"/>
                  </a:cubicBezTo>
                  <a:lnTo>
                    <a:pt x="11211" y="8402"/>
                  </a:lnTo>
                  <a:cubicBezTo>
                    <a:pt x="11211" y="8402"/>
                    <a:pt x="9433" y="3372"/>
                    <a:pt x="8878" y="2985"/>
                  </a:cubicBezTo>
                  <a:cubicBezTo>
                    <a:pt x="8350" y="2616"/>
                    <a:pt x="4073" y="0"/>
                    <a:pt x="3268"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50" name="Google Shape;1850;p40"/>
            <p:cNvSpPr/>
            <p:nvPr/>
          </p:nvSpPr>
          <p:spPr>
            <a:xfrm>
              <a:off x="5826975" y="3572925"/>
              <a:ext cx="79100" cy="34875"/>
            </a:xfrm>
            <a:custGeom>
              <a:avLst/>
              <a:gdLst/>
              <a:ahLst/>
              <a:cxnLst/>
              <a:rect l="l" t="t" r="r" b="b"/>
              <a:pathLst>
                <a:path w="3164" h="1395" extrusionOk="0">
                  <a:moveTo>
                    <a:pt x="206" y="0"/>
                  </a:moveTo>
                  <a:cubicBezTo>
                    <a:pt x="61" y="0"/>
                    <a:pt x="1" y="220"/>
                    <a:pt x="158" y="283"/>
                  </a:cubicBezTo>
                  <a:cubicBezTo>
                    <a:pt x="1372" y="725"/>
                    <a:pt x="2734" y="1252"/>
                    <a:pt x="2866" y="1354"/>
                  </a:cubicBezTo>
                  <a:cubicBezTo>
                    <a:pt x="2894" y="1381"/>
                    <a:pt x="2930" y="1394"/>
                    <a:pt x="2966" y="1394"/>
                  </a:cubicBezTo>
                  <a:cubicBezTo>
                    <a:pt x="3099" y="1394"/>
                    <a:pt x="3164" y="1233"/>
                    <a:pt x="3067" y="1142"/>
                  </a:cubicBezTo>
                  <a:cubicBezTo>
                    <a:pt x="2885" y="972"/>
                    <a:pt x="872" y="231"/>
                    <a:pt x="259" y="9"/>
                  </a:cubicBezTo>
                  <a:cubicBezTo>
                    <a:pt x="240" y="3"/>
                    <a:pt x="223" y="0"/>
                    <a:pt x="20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51" name="Google Shape;1851;p40"/>
            <p:cNvSpPr/>
            <p:nvPr/>
          </p:nvSpPr>
          <p:spPr>
            <a:xfrm>
              <a:off x="5796175" y="3602950"/>
              <a:ext cx="93000" cy="40225"/>
            </a:xfrm>
            <a:custGeom>
              <a:avLst/>
              <a:gdLst/>
              <a:ahLst/>
              <a:cxnLst/>
              <a:rect l="l" t="t" r="r" b="b"/>
              <a:pathLst>
                <a:path w="3720" h="1609" extrusionOk="0">
                  <a:moveTo>
                    <a:pt x="208" y="1"/>
                  </a:moveTo>
                  <a:cubicBezTo>
                    <a:pt x="59" y="1"/>
                    <a:pt x="1" y="227"/>
                    <a:pt x="162" y="286"/>
                  </a:cubicBezTo>
                  <a:cubicBezTo>
                    <a:pt x="953" y="539"/>
                    <a:pt x="3079" y="1265"/>
                    <a:pt x="3425" y="1571"/>
                  </a:cubicBezTo>
                  <a:cubicBezTo>
                    <a:pt x="3452" y="1596"/>
                    <a:pt x="3486" y="1609"/>
                    <a:pt x="3522" y="1609"/>
                  </a:cubicBezTo>
                  <a:cubicBezTo>
                    <a:pt x="3657" y="1609"/>
                    <a:pt x="3719" y="1442"/>
                    <a:pt x="3619" y="1352"/>
                  </a:cubicBezTo>
                  <a:cubicBezTo>
                    <a:pt x="3165" y="950"/>
                    <a:pt x="548" y="102"/>
                    <a:pt x="252" y="7"/>
                  </a:cubicBezTo>
                  <a:cubicBezTo>
                    <a:pt x="236" y="3"/>
                    <a:pt x="222" y="1"/>
                    <a:pt x="2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52" name="Google Shape;1852;p40"/>
            <p:cNvSpPr/>
            <p:nvPr/>
          </p:nvSpPr>
          <p:spPr>
            <a:xfrm>
              <a:off x="6557575" y="3688675"/>
              <a:ext cx="106525" cy="151175"/>
            </a:xfrm>
            <a:custGeom>
              <a:avLst/>
              <a:gdLst/>
              <a:ahLst/>
              <a:cxnLst/>
              <a:rect l="l" t="t" r="r" b="b"/>
              <a:pathLst>
                <a:path w="4261" h="6047" extrusionOk="0">
                  <a:moveTo>
                    <a:pt x="165" y="1"/>
                  </a:moveTo>
                  <a:cubicBezTo>
                    <a:pt x="100" y="1"/>
                    <a:pt x="41" y="43"/>
                    <a:pt x="24" y="109"/>
                  </a:cubicBezTo>
                  <a:cubicBezTo>
                    <a:pt x="1" y="186"/>
                    <a:pt x="46" y="266"/>
                    <a:pt x="126" y="289"/>
                  </a:cubicBezTo>
                  <a:cubicBezTo>
                    <a:pt x="3940" y="1342"/>
                    <a:pt x="3482" y="5699"/>
                    <a:pt x="3461" y="5885"/>
                  </a:cubicBezTo>
                  <a:cubicBezTo>
                    <a:pt x="3452" y="5965"/>
                    <a:pt x="3509" y="6037"/>
                    <a:pt x="3588" y="6047"/>
                  </a:cubicBezTo>
                  <a:lnTo>
                    <a:pt x="3605" y="6047"/>
                  </a:lnTo>
                  <a:cubicBezTo>
                    <a:pt x="3680" y="6047"/>
                    <a:pt x="3742" y="5991"/>
                    <a:pt x="3752" y="5917"/>
                  </a:cubicBezTo>
                  <a:cubicBezTo>
                    <a:pt x="3757" y="5870"/>
                    <a:pt x="4261" y="1125"/>
                    <a:pt x="204" y="6"/>
                  </a:cubicBezTo>
                  <a:cubicBezTo>
                    <a:pt x="191" y="3"/>
                    <a:pt x="178" y="1"/>
                    <a:pt x="16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53" name="Google Shape;1853;p40"/>
            <p:cNvSpPr/>
            <p:nvPr/>
          </p:nvSpPr>
          <p:spPr>
            <a:xfrm>
              <a:off x="6226150" y="3634325"/>
              <a:ext cx="251325" cy="109100"/>
            </a:xfrm>
            <a:custGeom>
              <a:avLst/>
              <a:gdLst/>
              <a:ahLst/>
              <a:cxnLst/>
              <a:rect l="l" t="t" r="r" b="b"/>
              <a:pathLst>
                <a:path w="10053" h="4364" extrusionOk="0">
                  <a:moveTo>
                    <a:pt x="4822" y="0"/>
                  </a:moveTo>
                  <a:cubicBezTo>
                    <a:pt x="2334" y="0"/>
                    <a:pt x="0" y="673"/>
                    <a:pt x="0" y="673"/>
                  </a:cubicBezTo>
                  <a:lnTo>
                    <a:pt x="6590" y="4363"/>
                  </a:lnTo>
                  <a:lnTo>
                    <a:pt x="10052" y="2098"/>
                  </a:lnTo>
                  <a:cubicBezTo>
                    <a:pt x="9005" y="452"/>
                    <a:pt x="6861" y="0"/>
                    <a:pt x="4822"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54" name="Google Shape;1854;p40"/>
            <p:cNvSpPr/>
            <p:nvPr/>
          </p:nvSpPr>
          <p:spPr>
            <a:xfrm>
              <a:off x="5724125" y="3646875"/>
              <a:ext cx="516450" cy="192975"/>
            </a:xfrm>
            <a:custGeom>
              <a:avLst/>
              <a:gdLst/>
              <a:ahLst/>
              <a:cxnLst/>
              <a:rect l="l" t="t" r="r" b="b"/>
              <a:pathLst>
                <a:path w="20658" h="7719" extrusionOk="0">
                  <a:moveTo>
                    <a:pt x="20503" y="1"/>
                  </a:moveTo>
                  <a:cubicBezTo>
                    <a:pt x="20496" y="1"/>
                    <a:pt x="20489" y="1"/>
                    <a:pt x="20482" y="2"/>
                  </a:cubicBezTo>
                  <a:lnTo>
                    <a:pt x="8407" y="1680"/>
                  </a:lnTo>
                  <a:cubicBezTo>
                    <a:pt x="8247" y="1684"/>
                    <a:pt x="6227" y="1731"/>
                    <a:pt x="4234" y="2430"/>
                  </a:cubicBezTo>
                  <a:cubicBezTo>
                    <a:pt x="1463" y="3403"/>
                    <a:pt x="0" y="5182"/>
                    <a:pt x="0" y="7572"/>
                  </a:cubicBezTo>
                  <a:cubicBezTo>
                    <a:pt x="0" y="7654"/>
                    <a:pt x="65" y="7719"/>
                    <a:pt x="147" y="7719"/>
                  </a:cubicBezTo>
                  <a:cubicBezTo>
                    <a:pt x="228" y="7719"/>
                    <a:pt x="293" y="7654"/>
                    <a:pt x="293" y="7572"/>
                  </a:cubicBezTo>
                  <a:cubicBezTo>
                    <a:pt x="293" y="2102"/>
                    <a:pt x="8338" y="1972"/>
                    <a:pt x="8420" y="1972"/>
                  </a:cubicBezTo>
                  <a:lnTo>
                    <a:pt x="20522" y="293"/>
                  </a:lnTo>
                  <a:cubicBezTo>
                    <a:pt x="20602" y="281"/>
                    <a:pt x="20657" y="207"/>
                    <a:pt x="20646" y="127"/>
                  </a:cubicBezTo>
                  <a:cubicBezTo>
                    <a:pt x="20637" y="54"/>
                    <a:pt x="20574" y="1"/>
                    <a:pt x="205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55" name="Google Shape;1855;p40"/>
            <p:cNvSpPr/>
            <p:nvPr/>
          </p:nvSpPr>
          <p:spPr>
            <a:xfrm>
              <a:off x="6197075" y="3683100"/>
              <a:ext cx="284475" cy="180400"/>
            </a:xfrm>
            <a:custGeom>
              <a:avLst/>
              <a:gdLst/>
              <a:ahLst/>
              <a:cxnLst/>
              <a:rect l="l" t="t" r="r" b="b"/>
              <a:pathLst>
                <a:path w="11379" h="7216" extrusionOk="0">
                  <a:moveTo>
                    <a:pt x="11215" y="0"/>
                  </a:moveTo>
                  <a:cubicBezTo>
                    <a:pt x="11203" y="0"/>
                    <a:pt x="11191" y="2"/>
                    <a:pt x="11179" y="5"/>
                  </a:cubicBezTo>
                  <a:cubicBezTo>
                    <a:pt x="9182" y="531"/>
                    <a:pt x="8118" y="1686"/>
                    <a:pt x="7753" y="2160"/>
                  </a:cubicBezTo>
                  <a:cubicBezTo>
                    <a:pt x="7675" y="2260"/>
                    <a:pt x="7578" y="2348"/>
                    <a:pt x="7468" y="2414"/>
                  </a:cubicBezTo>
                  <a:lnTo>
                    <a:pt x="126" y="6944"/>
                  </a:lnTo>
                  <a:cubicBezTo>
                    <a:pt x="0" y="7022"/>
                    <a:pt x="55" y="7216"/>
                    <a:pt x="204" y="7216"/>
                  </a:cubicBezTo>
                  <a:cubicBezTo>
                    <a:pt x="230" y="7216"/>
                    <a:pt x="257" y="7208"/>
                    <a:pt x="280" y="7195"/>
                  </a:cubicBezTo>
                  <a:lnTo>
                    <a:pt x="7622" y="2663"/>
                  </a:lnTo>
                  <a:cubicBezTo>
                    <a:pt x="7761" y="2578"/>
                    <a:pt x="7884" y="2467"/>
                    <a:pt x="7985" y="2338"/>
                  </a:cubicBezTo>
                  <a:cubicBezTo>
                    <a:pt x="8333" y="1890"/>
                    <a:pt x="9344" y="791"/>
                    <a:pt x="11253" y="288"/>
                  </a:cubicBezTo>
                  <a:cubicBezTo>
                    <a:pt x="11331" y="269"/>
                    <a:pt x="11379" y="187"/>
                    <a:pt x="11358" y="109"/>
                  </a:cubicBezTo>
                  <a:cubicBezTo>
                    <a:pt x="11340" y="43"/>
                    <a:pt x="11280" y="0"/>
                    <a:pt x="1121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856" name="Google Shape;1856;p40"/>
            <p:cNvSpPr/>
            <p:nvPr/>
          </p:nvSpPr>
          <p:spPr>
            <a:xfrm>
              <a:off x="6004400" y="2822250"/>
              <a:ext cx="418150" cy="172550"/>
            </a:xfrm>
            <a:custGeom>
              <a:avLst/>
              <a:gdLst/>
              <a:ahLst/>
              <a:cxnLst/>
              <a:rect l="l" t="t" r="r" b="b"/>
              <a:pathLst>
                <a:path w="16726" h="6902" extrusionOk="0">
                  <a:moveTo>
                    <a:pt x="7859" y="0"/>
                  </a:moveTo>
                  <a:cubicBezTo>
                    <a:pt x="7859" y="0"/>
                    <a:pt x="7305" y="3306"/>
                    <a:pt x="4340" y="3306"/>
                  </a:cubicBezTo>
                  <a:cubicBezTo>
                    <a:pt x="3250" y="3306"/>
                    <a:pt x="1834" y="2859"/>
                    <a:pt x="0" y="1636"/>
                  </a:cubicBezTo>
                  <a:lnTo>
                    <a:pt x="0" y="1636"/>
                  </a:lnTo>
                  <a:cubicBezTo>
                    <a:pt x="0" y="1637"/>
                    <a:pt x="1158" y="5997"/>
                    <a:pt x="7008" y="6767"/>
                  </a:cubicBezTo>
                  <a:cubicBezTo>
                    <a:pt x="7698" y="6857"/>
                    <a:pt x="8350" y="6902"/>
                    <a:pt x="8965" y="6902"/>
                  </a:cubicBezTo>
                  <a:cubicBezTo>
                    <a:pt x="13569" y="6902"/>
                    <a:pt x="16100" y="4421"/>
                    <a:pt x="16726" y="348"/>
                  </a:cubicBezTo>
                  <a:lnTo>
                    <a:pt x="16726" y="348"/>
                  </a:lnTo>
                  <a:cubicBezTo>
                    <a:pt x="16725" y="348"/>
                    <a:pt x="14967" y="2806"/>
                    <a:pt x="12554" y="2806"/>
                  </a:cubicBezTo>
                  <a:cubicBezTo>
                    <a:pt x="12520" y="2806"/>
                    <a:pt x="12485" y="2806"/>
                    <a:pt x="12450" y="2805"/>
                  </a:cubicBezTo>
                  <a:cubicBezTo>
                    <a:pt x="9982" y="2733"/>
                    <a:pt x="9414" y="200"/>
                    <a:pt x="9414" y="200"/>
                  </a:cubicBezTo>
                  <a:lnTo>
                    <a:pt x="785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sp>
        <p:nvSpPr>
          <p:cNvPr id="1857" name="Google Shape;1857;p40"/>
          <p:cNvSpPr/>
          <p:nvPr/>
        </p:nvSpPr>
        <p:spPr>
          <a:xfrm rot="3495746">
            <a:off x="-1118844" y="2169116"/>
            <a:ext cx="2235358" cy="1376013"/>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2"/>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Tree>
  </p:cSld>
  <p:clrMapOvr>
    <a:masterClrMapping/>
  </p:clrMapOvr>
  <p:transition spd="slow">
    <p:checke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EEDD8"/>
        </a:solidFill>
        <a:effectLst/>
      </p:bgPr>
    </p:bg>
    <p:spTree>
      <p:nvGrpSpPr>
        <p:cNvPr id="1" name="Shape 1861"/>
        <p:cNvGrpSpPr/>
        <p:nvPr/>
      </p:nvGrpSpPr>
      <p:grpSpPr>
        <a:xfrm>
          <a:off x="0" y="0"/>
          <a:ext cx="0" cy="0"/>
          <a:chOff x="0" y="0"/>
          <a:chExt cx="0" cy="0"/>
        </a:xfrm>
      </p:grpSpPr>
      <p:sp>
        <p:nvSpPr>
          <p:cNvPr id="1862" name="Google Shape;1862;p41"/>
          <p:cNvSpPr txBox="1"/>
          <p:nvPr/>
        </p:nvSpPr>
        <p:spPr>
          <a:xfrm>
            <a:off x="1141026" y="7080186"/>
            <a:ext cx="8344200" cy="694800"/>
          </a:xfrm>
          <a:prstGeom prst="rect">
            <a:avLst/>
          </a:prstGeom>
          <a:noFill/>
          <a:ln>
            <a:noFill/>
          </a:ln>
        </p:spPr>
        <p:txBody>
          <a:bodyPr spcFirstLastPara="1" wrap="square" lIns="121225" tIns="121225" rIns="121225" bIns="121225" anchor="t" anchorCtr="0">
            <a:noAutofit/>
          </a:bodyPr>
          <a:lstStyle/>
          <a:p>
            <a:pPr marL="0" marR="0" lvl="0" indent="0" algn="ctr" rtl="0">
              <a:lnSpc>
                <a:spcPct val="115000"/>
              </a:lnSpc>
              <a:spcBef>
                <a:spcPts val="0"/>
              </a:spcBef>
              <a:spcAft>
                <a:spcPts val="0"/>
              </a:spcAft>
              <a:buNone/>
            </a:pPr>
            <a:endParaRPr sz="1300" b="0" i="0" u="sng" strike="noStrike" cap="none">
              <a:solidFill>
                <a:srgbClr val="869FB2"/>
              </a:solidFill>
              <a:latin typeface="Arial"/>
              <a:ea typeface="Arial"/>
              <a:cs typeface="Arial"/>
              <a:sym typeface="Arial"/>
            </a:endParaRPr>
          </a:p>
        </p:txBody>
      </p:sp>
      <p:sp>
        <p:nvSpPr>
          <p:cNvPr id="1863" name="Google Shape;1863;p41"/>
          <p:cNvSpPr/>
          <p:nvPr/>
        </p:nvSpPr>
        <p:spPr>
          <a:xfrm>
            <a:off x="3555988" y="416693"/>
            <a:ext cx="1643074" cy="1643074"/>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121250" tIns="60625" rIns="121250" bIns="60625"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864" name="Google Shape;1864;p41"/>
          <p:cNvSpPr txBox="1"/>
          <p:nvPr/>
        </p:nvSpPr>
        <p:spPr>
          <a:xfrm>
            <a:off x="3555987" y="502094"/>
            <a:ext cx="1643100" cy="1615500"/>
          </a:xfrm>
          <a:prstGeom prst="rect">
            <a:avLst/>
          </a:prstGeom>
          <a:noFill/>
          <a:ln>
            <a:noFill/>
          </a:ln>
        </p:spPr>
        <p:txBody>
          <a:bodyPr spcFirstLastPara="1" wrap="square" lIns="121250" tIns="60625" rIns="121250" bIns="60625" anchor="t" anchorCtr="0">
            <a:spAutoFit/>
          </a:bodyPr>
          <a:lstStyle/>
          <a:p>
            <a:pPr marL="0" marR="0" lvl="0" indent="0" algn="l" rtl="0">
              <a:lnSpc>
                <a:spcPct val="100000"/>
              </a:lnSpc>
              <a:spcBef>
                <a:spcPts val="0"/>
              </a:spcBef>
              <a:spcAft>
                <a:spcPts val="0"/>
              </a:spcAft>
              <a:buNone/>
            </a:pPr>
            <a:r>
              <a:rPr lang="en-GB" sz="1200" b="1">
                <a:solidFill>
                  <a:srgbClr val="FF0000"/>
                </a:solidFill>
              </a:rPr>
              <a:t>DOCTOR</a:t>
            </a:r>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#nr_insigna</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*nume</a:t>
            </a:r>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*prenume</a:t>
            </a:r>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*nr_telefon</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*salariu</a:t>
            </a:r>
            <a:endParaRPr sz="1200" b="0" i="0" u="none" strike="noStrike" cap="none">
              <a:solidFill>
                <a:srgbClr val="000000"/>
              </a:solidFill>
              <a:latin typeface="Arial"/>
              <a:ea typeface="Arial"/>
              <a:cs typeface="Arial"/>
              <a:sym typeface="Arial"/>
            </a:endParaRPr>
          </a:p>
          <a:p>
            <a:pPr marL="0" marR="0" lvl="0" indent="-76200" algn="l" rtl="0">
              <a:lnSpc>
                <a:spcPct val="100000"/>
              </a:lnSpc>
              <a:spcBef>
                <a:spcPts val="0"/>
              </a:spcBef>
              <a:spcAft>
                <a:spcPts val="0"/>
              </a:spcAft>
              <a:buClr>
                <a:srgbClr val="000000"/>
              </a:buClr>
              <a:buSzPts val="1200"/>
              <a:buFont typeface="Courier New"/>
              <a:buChar char="o"/>
            </a:pPr>
            <a:r>
              <a:rPr lang="en-GB" sz="1200" b="0" i="0" u="none" strike="noStrike" cap="none">
                <a:solidFill>
                  <a:srgbClr val="000000"/>
                </a:solidFill>
                <a:latin typeface="Arial"/>
                <a:ea typeface="Arial"/>
                <a:cs typeface="Arial"/>
                <a:sym typeface="Arial"/>
              </a:rPr>
              <a:t>prima</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p:txBody>
      </p:sp>
      <p:sp>
        <p:nvSpPr>
          <p:cNvPr id="1865" name="Google Shape;1865;p41"/>
          <p:cNvSpPr/>
          <p:nvPr/>
        </p:nvSpPr>
        <p:spPr>
          <a:xfrm>
            <a:off x="77750" y="718350"/>
            <a:ext cx="1120800" cy="1691700"/>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121250" tIns="60625" rIns="121250" bIns="60625"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3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3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866" name="Google Shape;1866;p41"/>
          <p:cNvSpPr txBox="1"/>
          <p:nvPr/>
        </p:nvSpPr>
        <p:spPr>
          <a:xfrm>
            <a:off x="77751" y="745166"/>
            <a:ext cx="1776300" cy="1769400"/>
          </a:xfrm>
          <a:prstGeom prst="rect">
            <a:avLst/>
          </a:prstGeom>
          <a:noFill/>
          <a:ln>
            <a:noFill/>
          </a:ln>
        </p:spPr>
        <p:txBody>
          <a:bodyPr spcFirstLastPara="1" wrap="square" lIns="121250" tIns="60625" rIns="121250" bIns="60625" anchor="t" anchorCtr="0">
            <a:spAutoFit/>
          </a:bodyPr>
          <a:lstStyle/>
          <a:p>
            <a:pPr marL="0" marR="0" lvl="0" indent="0" algn="l" rtl="0">
              <a:lnSpc>
                <a:spcPct val="100000"/>
              </a:lnSpc>
              <a:spcBef>
                <a:spcPts val="0"/>
              </a:spcBef>
              <a:spcAft>
                <a:spcPts val="0"/>
              </a:spcAft>
              <a:buNone/>
            </a:pPr>
            <a:r>
              <a:rPr lang="en-GB" sz="1100" b="1" i="0" u="none" strike="noStrike" cap="none">
                <a:solidFill>
                  <a:srgbClr val="FF0000"/>
                </a:solidFill>
                <a:latin typeface="Arial"/>
                <a:ea typeface="Arial"/>
                <a:cs typeface="Arial"/>
                <a:sym typeface="Arial"/>
              </a:rPr>
              <a:t>    </a:t>
            </a:r>
            <a:r>
              <a:rPr lang="en-GB" sz="1100" b="1">
                <a:solidFill>
                  <a:srgbClr val="FF0000"/>
                </a:solidFill>
              </a:rPr>
              <a:t>PACIENT</a:t>
            </a:r>
            <a:endParaRPr sz="1100" b="1"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r>
              <a:rPr lang="en-GB" sz="1100" b="0" i="0" u="none" strike="noStrike" cap="none">
                <a:solidFill>
                  <a:srgbClr val="000000"/>
                </a:solidFill>
                <a:latin typeface="Arial"/>
                <a:ea typeface="Arial"/>
                <a:cs typeface="Arial"/>
                <a:sym typeface="Arial"/>
              </a:rPr>
              <a:t>#id_pacient</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100" b="0" i="0" u="none" strike="noStrike" cap="none">
                <a:solidFill>
                  <a:srgbClr val="000000"/>
                </a:solidFill>
                <a:latin typeface="Arial"/>
                <a:ea typeface="Arial"/>
                <a:cs typeface="Arial"/>
                <a:sym typeface="Arial"/>
              </a:rPr>
              <a:t>(#)CNP</a:t>
            </a:r>
            <a:endParaRPr sz="1100"/>
          </a:p>
          <a:p>
            <a:pPr marL="0" marR="0" lvl="0" indent="0" algn="l" rtl="0">
              <a:lnSpc>
                <a:spcPct val="100000"/>
              </a:lnSpc>
              <a:spcBef>
                <a:spcPts val="0"/>
              </a:spcBef>
              <a:spcAft>
                <a:spcPts val="0"/>
              </a:spcAft>
              <a:buNone/>
            </a:pPr>
            <a:r>
              <a:rPr lang="en-GB" sz="1100" b="0" i="0" u="none" strike="noStrike" cap="none">
                <a:solidFill>
                  <a:srgbClr val="000000"/>
                </a:solidFill>
                <a:latin typeface="Arial"/>
                <a:ea typeface="Arial"/>
                <a:cs typeface="Arial"/>
                <a:sym typeface="Arial"/>
              </a:rPr>
              <a:t>*nume</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100" b="0" i="0" u="none" strike="noStrike" cap="none">
                <a:solidFill>
                  <a:srgbClr val="000000"/>
                </a:solidFill>
                <a:latin typeface="Arial"/>
                <a:ea typeface="Arial"/>
                <a:cs typeface="Arial"/>
                <a:sym typeface="Arial"/>
              </a:rPr>
              <a:t>*prenume</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100" b="0" i="0" u="none" strike="noStrike" cap="none">
                <a:solidFill>
                  <a:srgbClr val="000000"/>
                </a:solidFill>
                <a:latin typeface="Arial"/>
                <a:ea typeface="Arial"/>
                <a:cs typeface="Arial"/>
                <a:sym typeface="Arial"/>
              </a:rPr>
              <a:t>*anul_nasterii</a:t>
            </a:r>
            <a:endParaRPr sz="1100"/>
          </a:p>
          <a:p>
            <a:pPr marL="0" marR="0" lvl="0" indent="-69850" algn="l" rtl="0">
              <a:lnSpc>
                <a:spcPct val="100000"/>
              </a:lnSpc>
              <a:spcBef>
                <a:spcPts val="0"/>
              </a:spcBef>
              <a:spcAft>
                <a:spcPts val="0"/>
              </a:spcAft>
              <a:buClr>
                <a:srgbClr val="000000"/>
              </a:buClr>
              <a:buSzPts val="1100"/>
              <a:buFont typeface="Courier New"/>
              <a:buChar char="o"/>
            </a:pPr>
            <a:r>
              <a:rPr lang="en-GB" sz="1100" b="0" i="0" u="none" strike="noStrike" cap="none">
                <a:solidFill>
                  <a:srgbClr val="000000"/>
                </a:solidFill>
                <a:latin typeface="Arial"/>
                <a:ea typeface="Arial"/>
                <a:cs typeface="Arial"/>
                <a:sym typeface="Arial"/>
              </a:rPr>
              <a:t>adresa</a:t>
            </a:r>
            <a:endParaRPr sz="1100"/>
          </a:p>
          <a:p>
            <a:pPr marL="0" marR="0" lvl="0" indent="-69850" algn="l" rtl="0">
              <a:lnSpc>
                <a:spcPct val="100000"/>
              </a:lnSpc>
              <a:spcBef>
                <a:spcPts val="0"/>
              </a:spcBef>
              <a:spcAft>
                <a:spcPts val="0"/>
              </a:spcAft>
              <a:buClr>
                <a:srgbClr val="000000"/>
              </a:buClr>
              <a:buSzPts val="1100"/>
              <a:buFont typeface="Courier New"/>
              <a:buChar char="o"/>
            </a:pPr>
            <a:r>
              <a:rPr lang="en-GB" sz="1100" b="0" i="0" u="none" strike="noStrike" cap="none">
                <a:solidFill>
                  <a:srgbClr val="000000"/>
                </a:solidFill>
                <a:latin typeface="Arial"/>
                <a:ea typeface="Arial"/>
                <a:cs typeface="Arial"/>
                <a:sym typeface="Arial"/>
              </a:rPr>
              <a:t>sexul</a:t>
            </a:r>
            <a:endParaRPr sz="1100"/>
          </a:p>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cxnSp>
        <p:nvCxnSpPr>
          <p:cNvPr id="1867" name="Google Shape;1867;p41"/>
          <p:cNvCxnSpPr/>
          <p:nvPr/>
        </p:nvCxnSpPr>
        <p:spPr>
          <a:xfrm rot="-5400000" flipH="1">
            <a:off x="3062150" y="2466400"/>
            <a:ext cx="1238700" cy="49200"/>
          </a:xfrm>
          <a:prstGeom prst="bentConnector3">
            <a:avLst>
              <a:gd name="adj1" fmla="val 50000"/>
            </a:avLst>
          </a:prstGeom>
          <a:noFill/>
          <a:ln w="19050" cap="flat" cmpd="sng">
            <a:solidFill>
              <a:srgbClr val="EF8600"/>
            </a:solidFill>
            <a:prstDash val="lgDashDot"/>
            <a:round/>
            <a:headEnd type="none" w="sm" len="sm"/>
            <a:tailEnd type="none" w="sm" len="sm"/>
          </a:ln>
        </p:spPr>
      </p:cxnSp>
      <p:cxnSp>
        <p:nvCxnSpPr>
          <p:cNvPr id="1868" name="Google Shape;1868;p41"/>
          <p:cNvCxnSpPr/>
          <p:nvPr/>
        </p:nvCxnSpPr>
        <p:spPr>
          <a:xfrm>
            <a:off x="2663500" y="3426550"/>
            <a:ext cx="260100" cy="3417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869" name="Google Shape;1869;p41"/>
          <p:cNvCxnSpPr/>
          <p:nvPr/>
        </p:nvCxnSpPr>
        <p:spPr>
          <a:xfrm rot="-5400000">
            <a:off x="2493150" y="3520943"/>
            <a:ext cx="225600" cy="1692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870" name="Google Shape;1870;p41"/>
          <p:cNvCxnSpPr/>
          <p:nvPr/>
        </p:nvCxnSpPr>
        <p:spPr>
          <a:xfrm rot="10800000" flipH="1">
            <a:off x="164750" y="833951"/>
            <a:ext cx="46800" cy="142800"/>
          </a:xfrm>
          <a:prstGeom prst="straightConnector1">
            <a:avLst/>
          </a:prstGeom>
          <a:noFill/>
          <a:ln w="9525" cap="flat" cmpd="sng">
            <a:solidFill>
              <a:srgbClr val="FDA739"/>
            </a:solidFill>
            <a:prstDash val="solid"/>
            <a:round/>
            <a:headEnd type="none" w="sm" len="sm"/>
            <a:tailEnd type="none" w="sm" len="sm"/>
          </a:ln>
        </p:spPr>
      </p:cxnSp>
      <p:cxnSp>
        <p:nvCxnSpPr>
          <p:cNvPr id="1871" name="Google Shape;1871;p41"/>
          <p:cNvCxnSpPr/>
          <p:nvPr/>
        </p:nvCxnSpPr>
        <p:spPr>
          <a:xfrm rot="-5400000">
            <a:off x="3627657" y="2488024"/>
            <a:ext cx="857400" cy="600"/>
          </a:xfrm>
          <a:prstGeom prst="bentConnector3">
            <a:avLst>
              <a:gd name="adj1" fmla="val 49992"/>
            </a:avLst>
          </a:prstGeom>
          <a:noFill/>
          <a:ln w="19050" cap="flat" cmpd="sng">
            <a:solidFill>
              <a:srgbClr val="EF8600"/>
            </a:solidFill>
            <a:prstDash val="lgDash"/>
            <a:round/>
            <a:headEnd type="none" w="sm" len="sm"/>
            <a:tailEnd type="none" w="sm" len="sm"/>
          </a:ln>
        </p:spPr>
      </p:cxnSp>
      <p:sp>
        <p:nvSpPr>
          <p:cNvPr id="1872" name="Google Shape;1872;p41"/>
          <p:cNvSpPr/>
          <p:nvPr/>
        </p:nvSpPr>
        <p:spPr>
          <a:xfrm>
            <a:off x="3341675" y="5774550"/>
            <a:ext cx="1643100" cy="1230300"/>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121250" tIns="60625" rIns="121250" bIns="60625"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873" name="Google Shape;1873;p41"/>
          <p:cNvSpPr/>
          <p:nvPr/>
        </p:nvSpPr>
        <p:spPr>
          <a:xfrm>
            <a:off x="3341673" y="3488527"/>
            <a:ext cx="2114614" cy="1466133"/>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121250" tIns="60625" rIns="121250" bIns="60625"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cxnSp>
        <p:nvCxnSpPr>
          <p:cNvPr id="1874" name="Google Shape;1874;p41"/>
          <p:cNvCxnSpPr/>
          <p:nvPr/>
        </p:nvCxnSpPr>
        <p:spPr>
          <a:xfrm rot="5400000" flipH="1">
            <a:off x="3661326" y="3097436"/>
            <a:ext cx="793426" cy="3971"/>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sp>
        <p:nvSpPr>
          <p:cNvPr id="1875" name="Google Shape;1875;p41"/>
          <p:cNvSpPr txBox="1"/>
          <p:nvPr/>
        </p:nvSpPr>
        <p:spPr>
          <a:xfrm>
            <a:off x="3090176" y="3535080"/>
            <a:ext cx="2453100" cy="2200500"/>
          </a:xfrm>
          <a:prstGeom prst="rect">
            <a:avLst/>
          </a:prstGeom>
          <a:noFill/>
          <a:ln>
            <a:noFill/>
          </a:ln>
        </p:spPr>
        <p:txBody>
          <a:bodyPr spcFirstLastPara="1" wrap="square" lIns="121250" tIns="60625" rIns="121250" bIns="60625" anchor="t" anchorCtr="0">
            <a:spAutoFit/>
          </a:bodyPr>
          <a:lstStyle/>
          <a:p>
            <a:pPr marL="0" marR="0" lvl="0" indent="0" algn="ctr" rtl="0">
              <a:lnSpc>
                <a:spcPct val="100000"/>
              </a:lnSpc>
              <a:spcBef>
                <a:spcPts val="0"/>
              </a:spcBef>
              <a:spcAft>
                <a:spcPts val="0"/>
              </a:spcAft>
              <a:buNone/>
            </a:pPr>
            <a:r>
              <a:rPr lang="en-GB" sz="1200" b="1">
                <a:solidFill>
                  <a:srgbClr val="FF0000"/>
                </a:solidFill>
              </a:rPr>
              <a:t>ASISTENT MEDICAL</a:t>
            </a:r>
            <a:endParaRPr/>
          </a:p>
          <a:p>
            <a:pPr marL="0" marR="0" lvl="0" indent="0" algn="ctr" rtl="0">
              <a:lnSpc>
                <a:spcPct val="100000"/>
              </a:lnSpc>
              <a:spcBef>
                <a:spcPts val="0"/>
              </a:spcBef>
              <a:spcAft>
                <a:spcPts val="0"/>
              </a:spcAft>
              <a:buNone/>
            </a:pPr>
            <a:r>
              <a:rPr lang="en-GB" sz="1200" b="0" i="0" u="none" strike="noStrike" cap="none">
                <a:solidFill>
                  <a:schemeClr val="dk1"/>
                </a:solidFill>
                <a:latin typeface="Arial"/>
                <a:ea typeface="Arial"/>
                <a:cs typeface="Arial"/>
                <a:sym typeface="Arial"/>
              </a:rPr>
              <a:t>#nr_insigna</a:t>
            </a:r>
            <a:endParaRPr sz="12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GB" sz="1200" b="0" i="0" u="none" strike="noStrike" cap="none">
                <a:solidFill>
                  <a:schemeClr val="dk1"/>
                </a:solidFill>
                <a:latin typeface="Arial"/>
                <a:ea typeface="Arial"/>
                <a:cs typeface="Arial"/>
                <a:sym typeface="Arial"/>
              </a:rPr>
              <a:t>*nume</a:t>
            </a:r>
            <a:endParaRPr sz="12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GB" sz="1200" b="0" i="0" u="none" strike="noStrike" cap="none">
                <a:solidFill>
                  <a:schemeClr val="dk1"/>
                </a:solidFill>
                <a:latin typeface="Arial"/>
                <a:ea typeface="Arial"/>
                <a:cs typeface="Arial"/>
                <a:sym typeface="Arial"/>
              </a:rPr>
              <a:t>*prenume</a:t>
            </a:r>
            <a:endParaRPr sz="12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GB" sz="1200" b="0" i="0" u="none" strike="noStrike" cap="none">
                <a:solidFill>
                  <a:schemeClr val="dk1"/>
                </a:solidFill>
                <a:latin typeface="Arial"/>
                <a:ea typeface="Arial"/>
                <a:cs typeface="Arial"/>
                <a:sym typeface="Arial"/>
              </a:rPr>
              <a:t>*nr_telefon</a:t>
            </a:r>
            <a:endParaRPr sz="12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GB" sz="1200" b="0" i="0" u="none" strike="noStrike" cap="none">
                <a:solidFill>
                  <a:schemeClr val="dk1"/>
                </a:solidFill>
                <a:latin typeface="Arial"/>
                <a:ea typeface="Arial"/>
                <a:cs typeface="Arial"/>
                <a:sym typeface="Arial"/>
              </a:rPr>
              <a:t>*salariu</a:t>
            </a:r>
            <a:endParaRPr sz="1200" b="0" i="0" u="none" strike="noStrike" cap="none">
              <a:solidFill>
                <a:schemeClr val="dk1"/>
              </a:solidFill>
              <a:latin typeface="Arial"/>
              <a:ea typeface="Arial"/>
              <a:cs typeface="Arial"/>
              <a:sym typeface="Arial"/>
            </a:endParaRPr>
          </a:p>
          <a:p>
            <a:pPr marL="0" marR="0" lvl="0" indent="-76200" algn="ctr" rtl="0">
              <a:lnSpc>
                <a:spcPct val="100000"/>
              </a:lnSpc>
              <a:spcBef>
                <a:spcPts val="0"/>
              </a:spcBef>
              <a:spcAft>
                <a:spcPts val="0"/>
              </a:spcAft>
              <a:buClr>
                <a:srgbClr val="000000"/>
              </a:buClr>
              <a:buSzPts val="1200"/>
              <a:buFont typeface="Courier New"/>
              <a:buChar char="o"/>
            </a:pPr>
            <a:r>
              <a:rPr lang="en-GB" sz="1200" b="0" i="0" u="none" strike="noStrike" cap="none">
                <a:solidFill>
                  <a:schemeClr val="dk1"/>
                </a:solidFill>
                <a:latin typeface="Arial"/>
                <a:ea typeface="Arial"/>
                <a:cs typeface="Arial"/>
                <a:sym typeface="Arial"/>
              </a:rPr>
              <a:t>prima</a:t>
            </a:r>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cxnSp>
        <p:nvCxnSpPr>
          <p:cNvPr id="1876" name="Google Shape;1876;p41"/>
          <p:cNvCxnSpPr/>
          <p:nvPr/>
        </p:nvCxnSpPr>
        <p:spPr>
          <a:xfrm>
            <a:off x="3770301" y="2202643"/>
            <a:ext cx="507507" cy="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47"/>
              </a:srgbClr>
            </a:outerShdw>
          </a:effectLst>
        </p:spPr>
      </p:cxnSp>
      <p:cxnSp>
        <p:nvCxnSpPr>
          <p:cNvPr id="1877" name="Google Shape;1877;p41"/>
          <p:cNvCxnSpPr/>
          <p:nvPr/>
        </p:nvCxnSpPr>
        <p:spPr>
          <a:xfrm flipH="1">
            <a:off x="3806268" y="3270575"/>
            <a:ext cx="253754" cy="225559"/>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878" name="Google Shape;1878;p41"/>
          <p:cNvCxnSpPr/>
          <p:nvPr/>
        </p:nvCxnSpPr>
        <p:spPr>
          <a:xfrm>
            <a:off x="4060022" y="3270575"/>
            <a:ext cx="253754" cy="225559"/>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sp>
        <p:nvSpPr>
          <p:cNvPr id="1879" name="Google Shape;1879;p41"/>
          <p:cNvSpPr txBox="1"/>
          <p:nvPr/>
        </p:nvSpPr>
        <p:spPr>
          <a:xfrm>
            <a:off x="3637099" y="5751723"/>
            <a:ext cx="1607100" cy="538200"/>
          </a:xfrm>
          <a:prstGeom prst="rect">
            <a:avLst/>
          </a:prstGeom>
          <a:noFill/>
          <a:ln>
            <a:noFill/>
          </a:ln>
        </p:spPr>
        <p:txBody>
          <a:bodyPr spcFirstLastPara="1" wrap="square" lIns="121250" tIns="60625" rIns="121250" bIns="60625" anchor="t" anchorCtr="0">
            <a:spAutoFit/>
          </a:bodyPr>
          <a:lstStyle/>
          <a:p>
            <a:pPr marL="0" marR="0" lvl="0" indent="0" algn="l" rtl="0">
              <a:lnSpc>
                <a:spcPct val="100000"/>
              </a:lnSpc>
              <a:spcBef>
                <a:spcPts val="0"/>
              </a:spcBef>
              <a:spcAft>
                <a:spcPts val="0"/>
              </a:spcAft>
              <a:buNone/>
            </a:pPr>
            <a:r>
              <a:rPr lang="en-GB" sz="1200" b="1">
                <a:solidFill>
                  <a:srgbClr val="FF0000"/>
                </a:solidFill>
              </a:rPr>
              <a:t>INFIRMIER</a:t>
            </a:r>
            <a:endParaRPr sz="1200" b="1" i="0" u="none" strike="noStrike" cap="none">
              <a:solidFill>
                <a:srgbClr val="FF0000"/>
              </a:solidFill>
            </a:endParaRPr>
          </a:p>
          <a:p>
            <a:pPr marL="0" marR="0" lvl="0" indent="0" algn="l" rtl="0">
              <a:lnSpc>
                <a:spcPct val="100000"/>
              </a:lnSpc>
              <a:spcBef>
                <a:spcPts val="0"/>
              </a:spcBef>
              <a:spcAft>
                <a:spcPts val="0"/>
              </a:spcAft>
              <a:buNone/>
            </a:pPr>
            <a:endParaRPr sz="1500" b="0" i="0" u="none" strike="noStrike" cap="none">
              <a:solidFill>
                <a:schemeClr val="dk1"/>
              </a:solidFill>
              <a:latin typeface="Arial"/>
              <a:ea typeface="Arial"/>
              <a:cs typeface="Arial"/>
              <a:sym typeface="Arial"/>
            </a:endParaRPr>
          </a:p>
        </p:txBody>
      </p:sp>
      <p:sp>
        <p:nvSpPr>
          <p:cNvPr id="1880" name="Google Shape;1880;p41"/>
          <p:cNvSpPr txBox="1"/>
          <p:nvPr/>
        </p:nvSpPr>
        <p:spPr>
          <a:xfrm>
            <a:off x="3409426" y="6090050"/>
            <a:ext cx="928800" cy="1076700"/>
          </a:xfrm>
          <a:prstGeom prst="rect">
            <a:avLst/>
          </a:prstGeom>
          <a:noFill/>
          <a:ln>
            <a:noFill/>
          </a:ln>
        </p:spPr>
        <p:txBody>
          <a:bodyPr spcFirstLastPara="1" wrap="square" lIns="121250" tIns="60625" rIns="121250" bIns="60625" anchor="t" anchorCtr="0">
            <a:spAutoFit/>
          </a:bodyPr>
          <a:lstStyle/>
          <a:p>
            <a:pPr marL="0" marR="0" lvl="0" indent="0" algn="l" rtl="0">
              <a:lnSpc>
                <a:spcPct val="100000"/>
              </a:lnSpc>
              <a:spcBef>
                <a:spcPts val="0"/>
              </a:spcBef>
              <a:spcAft>
                <a:spcPts val="0"/>
              </a:spcAft>
              <a:buNone/>
            </a:pPr>
            <a:r>
              <a:rPr lang="en-GB" sz="1000" b="0" i="0" u="none" strike="noStrike" cap="none">
                <a:solidFill>
                  <a:srgbClr val="000000"/>
                </a:solidFill>
                <a:latin typeface="Arial"/>
                <a:ea typeface="Arial"/>
                <a:cs typeface="Arial"/>
                <a:sym typeface="Arial"/>
              </a:rPr>
              <a:t>#nr_insigna</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a:ea typeface="Arial"/>
                <a:cs typeface="Arial"/>
                <a:sym typeface="Arial"/>
              </a:rPr>
              <a:t>*nume</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a:ea typeface="Arial"/>
                <a:cs typeface="Arial"/>
                <a:sym typeface="Arial"/>
              </a:rPr>
              <a:t>*prenume</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a:ea typeface="Arial"/>
                <a:cs typeface="Arial"/>
                <a:sym typeface="Arial"/>
              </a:rPr>
              <a:t>*salariu</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a:ea typeface="Arial"/>
                <a:cs typeface="Arial"/>
                <a:sym typeface="Arial"/>
              </a:rPr>
              <a:t>*nr_telefon</a:t>
            </a:r>
            <a:endParaRPr sz="1200"/>
          </a:p>
          <a:p>
            <a:pPr marL="0" marR="0" lvl="0" indent="0" algn="l" rtl="0">
              <a:lnSpc>
                <a:spcPct val="100000"/>
              </a:lnSpc>
              <a:spcBef>
                <a:spcPts val="0"/>
              </a:spcBef>
              <a:spcAft>
                <a:spcPts val="0"/>
              </a:spcAft>
              <a:buNone/>
            </a:pPr>
            <a:endParaRPr sz="1200" b="0" i="0" u="none" strike="noStrike" cap="none">
              <a:solidFill>
                <a:srgbClr val="000000"/>
              </a:solidFill>
              <a:latin typeface="Arial"/>
              <a:ea typeface="Arial"/>
              <a:cs typeface="Arial"/>
              <a:sym typeface="Arial"/>
            </a:endParaRPr>
          </a:p>
        </p:txBody>
      </p:sp>
      <p:cxnSp>
        <p:nvCxnSpPr>
          <p:cNvPr id="1881" name="Google Shape;1881;p41"/>
          <p:cNvCxnSpPr/>
          <p:nvPr/>
        </p:nvCxnSpPr>
        <p:spPr>
          <a:xfrm rot="5400000">
            <a:off x="3919986" y="5186967"/>
            <a:ext cx="451200" cy="1800"/>
          </a:xfrm>
          <a:prstGeom prst="bentConnector3">
            <a:avLst>
              <a:gd name="adj1" fmla="val 49991"/>
            </a:avLst>
          </a:prstGeom>
          <a:noFill/>
          <a:ln w="19050" cap="flat" cmpd="sng">
            <a:solidFill>
              <a:srgbClr val="EF8600"/>
            </a:solidFill>
            <a:prstDash val="lgDash"/>
            <a:round/>
            <a:headEnd type="none" w="sm" len="sm"/>
            <a:tailEnd type="none" w="sm" len="sm"/>
          </a:ln>
        </p:spPr>
      </p:cxnSp>
      <p:cxnSp>
        <p:nvCxnSpPr>
          <p:cNvPr id="1882" name="Google Shape;1882;p41"/>
          <p:cNvCxnSpPr/>
          <p:nvPr/>
        </p:nvCxnSpPr>
        <p:spPr>
          <a:xfrm rot="5400000">
            <a:off x="3975437" y="5582554"/>
            <a:ext cx="338338" cy="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883" name="Google Shape;1883;p41"/>
          <p:cNvCxnSpPr/>
          <p:nvPr/>
        </p:nvCxnSpPr>
        <p:spPr>
          <a:xfrm rot="5400000">
            <a:off x="3947242" y="5554359"/>
            <a:ext cx="225559" cy="169169"/>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884" name="Google Shape;1884;p41"/>
          <p:cNvCxnSpPr/>
          <p:nvPr/>
        </p:nvCxnSpPr>
        <p:spPr>
          <a:xfrm rot="-5400000" flipH="1">
            <a:off x="4116411" y="5554359"/>
            <a:ext cx="225559" cy="169169"/>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grpSp>
        <p:nvGrpSpPr>
          <p:cNvPr id="1885" name="Google Shape;1885;p41"/>
          <p:cNvGrpSpPr/>
          <p:nvPr/>
        </p:nvGrpSpPr>
        <p:grpSpPr>
          <a:xfrm rot="587128">
            <a:off x="4906098" y="4511519"/>
            <a:ext cx="862083" cy="860436"/>
            <a:chOff x="5500694" y="3286130"/>
            <a:chExt cx="714380" cy="642942"/>
          </a:xfrm>
        </p:grpSpPr>
        <p:cxnSp>
          <p:nvCxnSpPr>
            <p:cNvPr id="1886" name="Google Shape;1886;p41"/>
            <p:cNvCxnSpPr/>
            <p:nvPr/>
          </p:nvCxnSpPr>
          <p:spPr>
            <a:xfrm rot="-5400000" flipH="1">
              <a:off x="5464975" y="3750477"/>
              <a:ext cx="214314" cy="142876"/>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887" name="Google Shape;1887;p41"/>
            <p:cNvCxnSpPr/>
            <p:nvPr/>
          </p:nvCxnSpPr>
          <p:spPr>
            <a:xfrm>
              <a:off x="5715008" y="3929072"/>
              <a:ext cx="142876" cy="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888" name="Google Shape;1888;p41"/>
            <p:cNvCxnSpPr/>
            <p:nvPr/>
          </p:nvCxnSpPr>
          <p:spPr>
            <a:xfrm rot="10800000" flipH="1">
              <a:off x="5929322" y="3857634"/>
              <a:ext cx="142876" cy="71438"/>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889" name="Google Shape;1889;p41"/>
            <p:cNvCxnSpPr/>
            <p:nvPr/>
          </p:nvCxnSpPr>
          <p:spPr>
            <a:xfrm rot="-5400000">
              <a:off x="6143636" y="3714758"/>
              <a:ext cx="71438" cy="71438"/>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890" name="Google Shape;1890;p41"/>
            <p:cNvCxnSpPr/>
            <p:nvPr/>
          </p:nvCxnSpPr>
          <p:spPr>
            <a:xfrm rot="5400000">
              <a:off x="6143636" y="3571882"/>
              <a:ext cx="142876" cy="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891" name="Google Shape;1891;p41"/>
            <p:cNvCxnSpPr/>
            <p:nvPr/>
          </p:nvCxnSpPr>
          <p:spPr>
            <a:xfrm>
              <a:off x="5929322" y="3286130"/>
              <a:ext cx="142876" cy="71438"/>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grpSp>
      <p:cxnSp>
        <p:nvCxnSpPr>
          <p:cNvPr id="1892" name="Google Shape;1892;p41"/>
          <p:cNvCxnSpPr/>
          <p:nvPr/>
        </p:nvCxnSpPr>
        <p:spPr>
          <a:xfrm rot="-5400000" flipH="1">
            <a:off x="5399278" y="4412467"/>
            <a:ext cx="112779" cy="84585"/>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sp>
        <p:nvSpPr>
          <p:cNvPr id="1893" name="Google Shape;1893;p41"/>
          <p:cNvSpPr/>
          <p:nvPr/>
        </p:nvSpPr>
        <p:spPr>
          <a:xfrm>
            <a:off x="8128019" y="559569"/>
            <a:ext cx="2365391" cy="2518520"/>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121250" tIns="60625" rIns="121250" bIns="60625"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894" name="Google Shape;1894;p41"/>
          <p:cNvSpPr txBox="1"/>
          <p:nvPr/>
        </p:nvSpPr>
        <p:spPr>
          <a:xfrm>
            <a:off x="8227950" y="762700"/>
            <a:ext cx="2114700" cy="2061900"/>
          </a:xfrm>
          <a:prstGeom prst="rect">
            <a:avLst/>
          </a:prstGeom>
          <a:noFill/>
          <a:ln>
            <a:noFill/>
          </a:ln>
        </p:spPr>
        <p:txBody>
          <a:bodyPr spcFirstLastPara="1" wrap="square" lIns="121250" tIns="60625" rIns="121250" bIns="60625" anchor="t" anchorCtr="0">
            <a:spAutoFit/>
          </a:bodyPr>
          <a:lstStyle/>
          <a:p>
            <a:pPr marL="457200" marR="0" lvl="0" indent="0" algn="l" rtl="0">
              <a:lnSpc>
                <a:spcPct val="100000"/>
              </a:lnSpc>
              <a:spcBef>
                <a:spcPts val="0"/>
              </a:spcBef>
              <a:spcAft>
                <a:spcPts val="0"/>
              </a:spcAft>
              <a:buNone/>
            </a:pPr>
            <a:r>
              <a:rPr lang="en-GB" b="1">
                <a:solidFill>
                  <a:srgbClr val="FF0000"/>
                </a:solidFill>
              </a:rPr>
              <a:t>MEDICAMENT</a:t>
            </a:r>
            <a:endParaRPr b="1" i="0" u="none" strike="noStrike" cap="none">
              <a:solidFill>
                <a:srgbClr val="FF0000"/>
              </a:solidFill>
              <a:latin typeface="Arial"/>
              <a:ea typeface="Arial"/>
              <a:cs typeface="Arial"/>
              <a:sym typeface="Arial"/>
            </a:endParaRPr>
          </a:p>
          <a:p>
            <a:pPr marL="457200" marR="0" lvl="0" indent="0" algn="l" rtl="0">
              <a:lnSpc>
                <a:spcPct val="100000"/>
              </a:lnSpc>
              <a:spcBef>
                <a:spcPts val="0"/>
              </a:spcBef>
              <a:spcAft>
                <a:spcPts val="0"/>
              </a:spcAft>
              <a:buNone/>
            </a:pPr>
            <a:r>
              <a:rPr lang="en-GB" b="0" i="0" u="none" strike="noStrike" cap="none">
                <a:solidFill>
                  <a:srgbClr val="000000"/>
                </a:solidFill>
                <a:latin typeface="Arial"/>
                <a:ea typeface="Arial"/>
                <a:cs typeface="Arial"/>
                <a:sym typeface="Arial"/>
              </a:rPr>
              <a:t>#id_medicament</a:t>
            </a:r>
            <a:endParaRPr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None/>
            </a:pPr>
            <a:r>
              <a:rPr lang="en-GB" b="0" i="0" u="none" strike="noStrike" cap="none">
                <a:solidFill>
                  <a:srgbClr val="000000"/>
                </a:solidFill>
                <a:latin typeface="Arial"/>
                <a:ea typeface="Arial"/>
                <a:cs typeface="Arial"/>
                <a:sym typeface="Arial"/>
              </a:rPr>
              <a:t>*nume</a:t>
            </a:r>
            <a:endParaRPr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None/>
            </a:pPr>
            <a:r>
              <a:rPr lang="en-GB" b="0" i="0" u="none" strike="noStrike" cap="none">
                <a:solidFill>
                  <a:srgbClr val="000000"/>
                </a:solidFill>
                <a:latin typeface="Arial"/>
                <a:ea typeface="Arial"/>
                <a:cs typeface="Arial"/>
                <a:sym typeface="Arial"/>
              </a:rPr>
              <a:t>*gramaj</a:t>
            </a:r>
            <a:endParaRPr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None/>
            </a:pPr>
            <a:r>
              <a:rPr lang="en-GB" b="0" i="0" u="none" strike="noStrike" cap="none">
                <a:solidFill>
                  <a:srgbClr val="000000"/>
                </a:solidFill>
                <a:latin typeface="Arial"/>
                <a:ea typeface="Arial"/>
                <a:cs typeface="Arial"/>
                <a:sym typeface="Arial"/>
              </a:rPr>
              <a:t>*unitate_de_masura</a:t>
            </a:r>
            <a:endParaRPr b="0" i="0" u="none" strike="noStrike" cap="none">
              <a:solidFill>
                <a:srgbClr val="000000"/>
              </a:solidFill>
              <a:latin typeface="Arial"/>
              <a:ea typeface="Arial"/>
              <a:cs typeface="Arial"/>
              <a:sym typeface="Arial"/>
            </a:endParaRPr>
          </a:p>
          <a:p>
            <a:pPr marL="457200" marR="0" lvl="0" indent="-88900" algn="l" rtl="0">
              <a:lnSpc>
                <a:spcPct val="100000"/>
              </a:lnSpc>
              <a:spcBef>
                <a:spcPts val="0"/>
              </a:spcBef>
              <a:spcAft>
                <a:spcPts val="0"/>
              </a:spcAft>
              <a:buClr>
                <a:srgbClr val="000000"/>
              </a:buClr>
              <a:buSzPts val="1400"/>
              <a:buFont typeface="Courier New"/>
              <a:buChar char="o"/>
            </a:pPr>
            <a:r>
              <a:rPr lang="en-GB" b="0" i="0" u="none" strike="noStrike" cap="none">
                <a:solidFill>
                  <a:srgbClr val="000000"/>
                </a:solidFill>
                <a:latin typeface="Arial"/>
                <a:ea typeface="Arial"/>
                <a:cs typeface="Arial"/>
                <a:sym typeface="Arial"/>
              </a:rPr>
              <a:t> concentratie</a:t>
            </a:r>
            <a:endParaRPr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200" b="0" i="0" u="none" strike="noStrike" cap="none">
              <a:solidFill>
                <a:srgbClr val="000000"/>
              </a:solidFill>
              <a:latin typeface="Arial"/>
              <a:ea typeface="Arial"/>
              <a:cs typeface="Arial"/>
              <a:sym typeface="Arial"/>
            </a:endParaRPr>
          </a:p>
        </p:txBody>
      </p:sp>
      <p:grpSp>
        <p:nvGrpSpPr>
          <p:cNvPr id="1895" name="Google Shape;1895;p41"/>
          <p:cNvGrpSpPr/>
          <p:nvPr/>
        </p:nvGrpSpPr>
        <p:grpSpPr>
          <a:xfrm>
            <a:off x="6672986" y="3684087"/>
            <a:ext cx="1353304" cy="909037"/>
            <a:chOff x="4786314" y="1285866"/>
            <a:chExt cx="1285800" cy="833138"/>
          </a:xfrm>
        </p:grpSpPr>
        <p:sp>
          <p:nvSpPr>
            <p:cNvPr id="1896" name="Google Shape;1896;p41"/>
            <p:cNvSpPr/>
            <p:nvPr/>
          </p:nvSpPr>
          <p:spPr>
            <a:xfrm>
              <a:off x="4786314" y="1285866"/>
              <a:ext cx="1143008" cy="785818"/>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897" name="Google Shape;1897;p41"/>
            <p:cNvSpPr txBox="1"/>
            <p:nvPr/>
          </p:nvSpPr>
          <p:spPr>
            <a:xfrm>
              <a:off x="4786314" y="1357304"/>
              <a:ext cx="1285800" cy="7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200" b="1">
                  <a:solidFill>
                    <a:srgbClr val="FF0000"/>
                  </a:solidFill>
                </a:rPr>
                <a:t>CABINET</a:t>
              </a:r>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#id_c</a:t>
              </a:r>
              <a:r>
                <a:rPr lang="en-GB" sz="1200"/>
                <a:t>abinet</a:t>
              </a:r>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*nume_</a:t>
              </a:r>
              <a:r>
                <a:rPr lang="en-GB" sz="1200"/>
                <a:t>cabinet</a:t>
              </a:r>
              <a:endParaRPr sz="1200"/>
            </a:p>
            <a:p>
              <a:pPr marL="0" marR="0" lvl="0" indent="0" algn="l" rtl="0">
                <a:lnSpc>
                  <a:spcPct val="100000"/>
                </a:lnSpc>
                <a:spcBef>
                  <a:spcPts val="0"/>
                </a:spcBef>
                <a:spcAft>
                  <a:spcPts val="0"/>
                </a:spcAft>
                <a:buNone/>
              </a:pPr>
              <a:r>
                <a:rPr lang="en-GB" sz="1200"/>
                <a:t>*adresa</a:t>
              </a:r>
              <a:endParaRPr sz="1200"/>
            </a:p>
          </p:txBody>
        </p:sp>
      </p:grpSp>
      <p:grpSp>
        <p:nvGrpSpPr>
          <p:cNvPr id="1898" name="Google Shape;1898;p41"/>
          <p:cNvGrpSpPr/>
          <p:nvPr/>
        </p:nvGrpSpPr>
        <p:grpSpPr>
          <a:xfrm>
            <a:off x="9485341" y="4345783"/>
            <a:ext cx="1122953" cy="1870855"/>
            <a:chOff x="4000496" y="2571750"/>
            <a:chExt cx="1357321" cy="1566938"/>
          </a:xfrm>
        </p:grpSpPr>
        <p:sp>
          <p:nvSpPr>
            <p:cNvPr id="1899" name="Google Shape;1899;p41"/>
            <p:cNvSpPr/>
            <p:nvPr/>
          </p:nvSpPr>
          <p:spPr>
            <a:xfrm>
              <a:off x="4000496" y="2571750"/>
              <a:ext cx="1357321" cy="1357322"/>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900" name="Google Shape;1900;p41"/>
            <p:cNvSpPr txBox="1"/>
            <p:nvPr/>
          </p:nvSpPr>
          <p:spPr>
            <a:xfrm>
              <a:off x="4000496" y="2643188"/>
              <a:ext cx="1357200" cy="1495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300" b="1">
                  <a:solidFill>
                    <a:srgbClr val="FF0000"/>
                  </a:solidFill>
                </a:rPr>
                <a:t>FURNIZOR</a:t>
              </a:r>
              <a:endParaRPr sz="1300" b="1"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#id_firma</a:t>
              </a:r>
              <a:endParaRPr/>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*nume</a:t>
              </a:r>
              <a:endParaRPr/>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*nr_telefon</a:t>
              </a:r>
              <a:endParaRPr/>
            </a:p>
            <a:p>
              <a:pPr marL="0" marR="0" lvl="0" indent="-82550" algn="l" rtl="0">
                <a:lnSpc>
                  <a:spcPct val="100000"/>
                </a:lnSpc>
                <a:spcBef>
                  <a:spcPts val="0"/>
                </a:spcBef>
                <a:spcAft>
                  <a:spcPts val="0"/>
                </a:spcAft>
                <a:buClr>
                  <a:srgbClr val="000000"/>
                </a:buClr>
                <a:buSzPts val="1300"/>
                <a:buFont typeface="Courier New"/>
                <a:buChar char="o"/>
              </a:pPr>
              <a:r>
                <a:rPr lang="en-GB" sz="1300" b="0" i="0" u="none" strike="noStrike" cap="none">
                  <a:solidFill>
                    <a:srgbClr val="000000"/>
                  </a:solidFill>
                  <a:latin typeface="Arial"/>
                  <a:ea typeface="Arial"/>
                  <a:cs typeface="Arial"/>
                  <a:sym typeface="Arial"/>
                </a:rPr>
                <a:t>adresa_sediu</a:t>
              </a:r>
              <a:endParaRPr/>
            </a:p>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cxnSp>
        <p:nvCxnSpPr>
          <p:cNvPr id="1901" name="Google Shape;1901;p41"/>
          <p:cNvCxnSpPr/>
          <p:nvPr/>
        </p:nvCxnSpPr>
        <p:spPr>
          <a:xfrm rot="-5400000" flipH="1">
            <a:off x="6272938" y="3033494"/>
            <a:ext cx="1330500" cy="2700"/>
          </a:xfrm>
          <a:prstGeom prst="bentConnector3">
            <a:avLst>
              <a:gd name="adj1" fmla="val 50000"/>
            </a:avLst>
          </a:prstGeom>
          <a:noFill/>
          <a:ln w="19050" cap="flat" cmpd="sng">
            <a:solidFill>
              <a:srgbClr val="EF8600"/>
            </a:solidFill>
            <a:prstDash val="lgDash"/>
            <a:round/>
            <a:headEnd type="none" w="sm" len="sm"/>
            <a:tailEnd type="none" w="sm" len="sm"/>
          </a:ln>
        </p:spPr>
      </p:cxnSp>
      <p:cxnSp>
        <p:nvCxnSpPr>
          <p:cNvPr id="1902" name="Google Shape;1902;p41"/>
          <p:cNvCxnSpPr/>
          <p:nvPr/>
        </p:nvCxnSpPr>
        <p:spPr>
          <a:xfrm rot="10800000" flipH="1">
            <a:off x="7866328" y="2142781"/>
            <a:ext cx="338338" cy="225559"/>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903" name="Google Shape;1903;p41"/>
          <p:cNvCxnSpPr/>
          <p:nvPr/>
        </p:nvCxnSpPr>
        <p:spPr>
          <a:xfrm>
            <a:off x="7950912" y="2593899"/>
            <a:ext cx="84585" cy="0"/>
          </a:xfrm>
          <a:prstGeom prst="straightConnector1">
            <a:avLst/>
          </a:prstGeom>
          <a:noFill/>
          <a:ln w="9525" cap="flat" cmpd="sng">
            <a:solidFill>
              <a:srgbClr val="FDA739"/>
            </a:solidFill>
            <a:prstDash val="solid"/>
            <a:round/>
            <a:headEnd type="none" w="sm" len="sm"/>
            <a:tailEnd type="none" w="sm" len="sm"/>
          </a:ln>
        </p:spPr>
      </p:cxnSp>
      <p:cxnSp>
        <p:nvCxnSpPr>
          <p:cNvPr id="1904" name="Google Shape;1904;p41"/>
          <p:cNvCxnSpPr/>
          <p:nvPr/>
        </p:nvCxnSpPr>
        <p:spPr>
          <a:xfrm>
            <a:off x="7866328" y="2368340"/>
            <a:ext cx="338338" cy="225559"/>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905" name="Google Shape;1905;p41"/>
          <p:cNvCxnSpPr/>
          <p:nvPr/>
        </p:nvCxnSpPr>
        <p:spPr>
          <a:xfrm>
            <a:off x="3890853" y="5075046"/>
            <a:ext cx="507507" cy="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47"/>
              </a:srgbClr>
            </a:outerShdw>
          </a:effectLst>
        </p:spPr>
      </p:cxnSp>
      <p:cxnSp>
        <p:nvCxnSpPr>
          <p:cNvPr id="1906" name="Google Shape;1906;p41"/>
          <p:cNvCxnSpPr/>
          <p:nvPr/>
        </p:nvCxnSpPr>
        <p:spPr>
          <a:xfrm>
            <a:off x="8897500" y="4592725"/>
            <a:ext cx="604800" cy="14400"/>
          </a:xfrm>
          <a:prstGeom prst="bentConnector3">
            <a:avLst>
              <a:gd name="adj1" fmla="val 50000"/>
            </a:avLst>
          </a:prstGeom>
          <a:noFill/>
          <a:ln w="19050" cap="flat" cmpd="sng">
            <a:solidFill>
              <a:srgbClr val="EF8600"/>
            </a:solidFill>
            <a:prstDash val="lgDash"/>
            <a:round/>
            <a:headEnd type="none" w="sm" len="sm"/>
            <a:tailEnd type="none" w="sm" len="sm"/>
          </a:ln>
        </p:spPr>
      </p:cxnSp>
      <p:sp>
        <p:nvSpPr>
          <p:cNvPr id="1907" name="Google Shape;1907;p41"/>
          <p:cNvSpPr/>
          <p:nvPr/>
        </p:nvSpPr>
        <p:spPr>
          <a:xfrm>
            <a:off x="5842003" y="59503"/>
            <a:ext cx="1353353" cy="1691692"/>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121250" tIns="60625" rIns="121250" bIns="60625"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Arial"/>
              <a:ea typeface="Arial"/>
              <a:cs typeface="Arial"/>
              <a:sym typeface="Arial"/>
            </a:endParaRPr>
          </a:p>
        </p:txBody>
      </p:sp>
      <p:cxnSp>
        <p:nvCxnSpPr>
          <p:cNvPr id="1908" name="Google Shape;1908;p41"/>
          <p:cNvCxnSpPr/>
          <p:nvPr/>
        </p:nvCxnSpPr>
        <p:spPr>
          <a:xfrm>
            <a:off x="6935898" y="2368340"/>
            <a:ext cx="507600" cy="2400"/>
          </a:xfrm>
          <a:prstGeom prst="bentConnector3">
            <a:avLst>
              <a:gd name="adj1" fmla="val 49991"/>
            </a:avLst>
          </a:prstGeom>
          <a:noFill/>
          <a:ln w="19050" cap="flat" cmpd="sng">
            <a:solidFill>
              <a:srgbClr val="EF8600"/>
            </a:solidFill>
            <a:prstDash val="lgDash"/>
            <a:round/>
            <a:headEnd type="none" w="sm" len="sm"/>
            <a:tailEnd type="none" w="sm" len="sm"/>
          </a:ln>
        </p:spPr>
      </p:cxnSp>
      <p:sp>
        <p:nvSpPr>
          <p:cNvPr id="1909" name="Google Shape;1909;p41"/>
          <p:cNvSpPr txBox="1"/>
          <p:nvPr/>
        </p:nvSpPr>
        <p:spPr>
          <a:xfrm>
            <a:off x="5842003" y="130941"/>
            <a:ext cx="1522500" cy="1230600"/>
          </a:xfrm>
          <a:prstGeom prst="rect">
            <a:avLst/>
          </a:prstGeom>
          <a:noFill/>
          <a:ln>
            <a:noFill/>
          </a:ln>
        </p:spPr>
        <p:txBody>
          <a:bodyPr spcFirstLastPara="1" wrap="square" lIns="121250" tIns="60625" rIns="121250" bIns="60625" anchor="t" anchorCtr="0">
            <a:spAutoFit/>
          </a:bodyPr>
          <a:lstStyle/>
          <a:p>
            <a:pPr marL="0" marR="0" lvl="0" indent="0" algn="l" rtl="0">
              <a:lnSpc>
                <a:spcPct val="100000"/>
              </a:lnSpc>
              <a:spcBef>
                <a:spcPts val="0"/>
              </a:spcBef>
              <a:spcAft>
                <a:spcPts val="0"/>
              </a:spcAft>
              <a:buNone/>
            </a:pPr>
            <a:r>
              <a:rPr lang="en-GB" sz="1200" b="1">
                <a:solidFill>
                  <a:srgbClr val="FF0000"/>
                </a:solidFill>
              </a:rPr>
              <a:t>TRATAMENT</a:t>
            </a:r>
            <a:endParaRPr sz="1200" b="1"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#cod_tratament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*nume_diagnostic</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*data_inceperii</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*ora_administrare</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200" b="0" i="0" u="none" strike="noStrike" cap="none">
              <a:solidFill>
                <a:srgbClr val="000000"/>
              </a:solidFill>
              <a:latin typeface="Arial"/>
              <a:ea typeface="Arial"/>
              <a:cs typeface="Arial"/>
              <a:sym typeface="Arial"/>
            </a:endParaRPr>
          </a:p>
        </p:txBody>
      </p:sp>
      <p:sp>
        <p:nvSpPr>
          <p:cNvPr id="1910" name="Google Shape;1910;p41"/>
          <p:cNvSpPr/>
          <p:nvPr/>
        </p:nvSpPr>
        <p:spPr>
          <a:xfrm>
            <a:off x="353287" y="3502350"/>
            <a:ext cx="1000200" cy="1071600"/>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121250" tIns="60625" rIns="121250" bIns="60625"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911" name="Google Shape;1911;p41"/>
          <p:cNvSpPr txBox="1"/>
          <p:nvPr/>
        </p:nvSpPr>
        <p:spPr>
          <a:xfrm>
            <a:off x="399738" y="3544063"/>
            <a:ext cx="845700" cy="1230600"/>
          </a:xfrm>
          <a:prstGeom prst="rect">
            <a:avLst/>
          </a:prstGeom>
          <a:noFill/>
          <a:ln>
            <a:noFill/>
          </a:ln>
        </p:spPr>
        <p:txBody>
          <a:bodyPr spcFirstLastPara="1" wrap="square" lIns="121250" tIns="60625" rIns="121250" bIns="60625" anchor="t" anchorCtr="0">
            <a:spAutoFit/>
          </a:bodyPr>
          <a:lstStyle/>
          <a:p>
            <a:pPr marL="0" marR="0" lvl="0" indent="0" algn="l" rtl="0">
              <a:lnSpc>
                <a:spcPct val="100000"/>
              </a:lnSpc>
              <a:spcBef>
                <a:spcPts val="0"/>
              </a:spcBef>
              <a:spcAft>
                <a:spcPts val="0"/>
              </a:spcAft>
              <a:buNone/>
            </a:pPr>
            <a:r>
              <a:rPr lang="en-GB" sz="1200" b="1">
                <a:solidFill>
                  <a:srgbClr val="FF0000"/>
                </a:solidFill>
              </a:rPr>
              <a:t>RETETA</a:t>
            </a:r>
            <a:endParaRPr sz="1200" b="1"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#cod_reteta</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*data_reteta</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200" b="0" i="0" u="none" strike="noStrike" cap="none">
              <a:solidFill>
                <a:srgbClr val="000000"/>
              </a:solidFill>
              <a:latin typeface="Arial"/>
              <a:ea typeface="Arial"/>
              <a:cs typeface="Arial"/>
              <a:sym typeface="Arial"/>
            </a:endParaRPr>
          </a:p>
        </p:txBody>
      </p:sp>
      <p:sp>
        <p:nvSpPr>
          <p:cNvPr id="1912" name="Google Shape;1912;p41"/>
          <p:cNvSpPr/>
          <p:nvPr/>
        </p:nvSpPr>
        <p:spPr>
          <a:xfrm>
            <a:off x="7199325" y="2131205"/>
            <a:ext cx="253754" cy="451118"/>
          </a:xfrm>
          <a:prstGeom prst="diamond">
            <a:avLst/>
          </a:prstGeom>
          <a:solidFill>
            <a:srgbClr val="FEEDD8"/>
          </a:solidFill>
          <a:ln w="25400" cap="flat" cmpd="sng">
            <a:solidFill>
              <a:srgbClr val="BA7C2E"/>
            </a:solidFill>
            <a:prstDash val="solid"/>
            <a:round/>
            <a:headEnd type="none" w="sm" len="sm"/>
            <a:tailEnd type="none" w="sm" len="sm"/>
          </a:ln>
        </p:spPr>
        <p:txBody>
          <a:bodyPr spcFirstLastPara="1" wrap="square" lIns="121250" tIns="60625" rIns="121250" bIns="60625"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913" name="Google Shape;1913;p41"/>
          <p:cNvSpPr/>
          <p:nvPr/>
        </p:nvSpPr>
        <p:spPr>
          <a:xfrm>
            <a:off x="6627822" y="6774675"/>
            <a:ext cx="1071569" cy="1071570"/>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121250" tIns="60625" rIns="121250" bIns="60625"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914" name="Google Shape;1914;p41"/>
          <p:cNvSpPr/>
          <p:nvPr/>
        </p:nvSpPr>
        <p:spPr>
          <a:xfrm>
            <a:off x="6033725" y="5153850"/>
            <a:ext cx="1071600" cy="857400"/>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121250" tIns="60625" rIns="121250" bIns="60625"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915" name="Google Shape;1915;p41"/>
          <p:cNvSpPr txBox="1"/>
          <p:nvPr/>
        </p:nvSpPr>
        <p:spPr>
          <a:xfrm>
            <a:off x="5970819" y="5252282"/>
            <a:ext cx="1268700" cy="861300"/>
          </a:xfrm>
          <a:prstGeom prst="rect">
            <a:avLst/>
          </a:prstGeom>
          <a:noFill/>
          <a:ln>
            <a:noFill/>
          </a:ln>
        </p:spPr>
        <p:txBody>
          <a:bodyPr spcFirstLastPara="1" wrap="square" lIns="121250" tIns="60625" rIns="121250" bIns="60625" anchor="t" anchorCtr="0">
            <a:spAutoFit/>
          </a:bodyPr>
          <a:lstStyle/>
          <a:p>
            <a:pPr marL="0" marR="0" lvl="0" indent="0" algn="l" rtl="0">
              <a:lnSpc>
                <a:spcPct val="100000"/>
              </a:lnSpc>
              <a:spcBef>
                <a:spcPts val="0"/>
              </a:spcBef>
              <a:spcAft>
                <a:spcPts val="0"/>
              </a:spcAft>
              <a:buNone/>
            </a:pPr>
            <a:r>
              <a:rPr lang="en-GB" sz="900" b="1">
                <a:solidFill>
                  <a:srgbClr val="FF0000"/>
                </a:solidFill>
              </a:rPr>
              <a:t>ECHIPAMENT</a:t>
            </a:r>
            <a:endParaRPr sz="900" b="1" i="0" u="none" strike="noStrike" cap="none">
              <a:solidFill>
                <a:srgbClr val="FF0000"/>
              </a:solidFill>
            </a:endParaRPr>
          </a:p>
          <a:p>
            <a:pPr marL="0" marR="0" lvl="0" indent="0" algn="l" rtl="0">
              <a:lnSpc>
                <a:spcPct val="100000"/>
              </a:lnSpc>
              <a:spcBef>
                <a:spcPts val="0"/>
              </a:spcBef>
              <a:spcAft>
                <a:spcPts val="0"/>
              </a:spcAft>
              <a:buNone/>
            </a:pPr>
            <a:r>
              <a:rPr lang="en-GB" sz="900" b="0" i="0" u="none" strike="noStrike" cap="none">
                <a:solidFill>
                  <a:srgbClr val="000000"/>
                </a:solidFill>
                <a:latin typeface="Arial"/>
                <a:ea typeface="Arial"/>
                <a:cs typeface="Arial"/>
                <a:sym typeface="Arial"/>
              </a:rPr>
              <a:t>#id_echipament</a:t>
            </a:r>
            <a:endParaRPr sz="9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900" b="0" i="0" u="none" strike="noStrike" cap="none">
                <a:solidFill>
                  <a:srgbClr val="000000"/>
                </a:solidFill>
                <a:latin typeface="Arial"/>
                <a:ea typeface="Arial"/>
                <a:cs typeface="Arial"/>
                <a:sym typeface="Arial"/>
              </a:rPr>
              <a:t>*nume_echipament</a:t>
            </a:r>
            <a:endParaRPr sz="9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900" b="0" i="0" u="none" strike="noStrike" cap="none">
                <a:solidFill>
                  <a:srgbClr val="000000"/>
                </a:solidFill>
                <a:latin typeface="Arial"/>
                <a:ea typeface="Arial"/>
                <a:cs typeface="Arial"/>
                <a:sym typeface="Arial"/>
              </a:rPr>
              <a:t>*nr_echip</a:t>
            </a:r>
            <a:endParaRPr sz="9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200" b="0" i="0" u="none" strike="noStrike" cap="none">
              <a:solidFill>
                <a:srgbClr val="000000"/>
              </a:solidFill>
              <a:latin typeface="Arial"/>
              <a:ea typeface="Arial"/>
              <a:cs typeface="Arial"/>
              <a:sym typeface="Arial"/>
            </a:endParaRPr>
          </a:p>
        </p:txBody>
      </p:sp>
      <p:cxnSp>
        <p:nvCxnSpPr>
          <p:cNvPr id="1916" name="Google Shape;1916;p41"/>
          <p:cNvCxnSpPr/>
          <p:nvPr/>
        </p:nvCxnSpPr>
        <p:spPr>
          <a:xfrm>
            <a:off x="6349674" y="4663107"/>
            <a:ext cx="543600" cy="117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sp>
        <p:nvSpPr>
          <p:cNvPr id="1917" name="Google Shape;1917;p41"/>
          <p:cNvSpPr txBox="1"/>
          <p:nvPr/>
        </p:nvSpPr>
        <p:spPr>
          <a:xfrm>
            <a:off x="6627821" y="6846113"/>
            <a:ext cx="1184100" cy="753600"/>
          </a:xfrm>
          <a:prstGeom prst="rect">
            <a:avLst/>
          </a:prstGeom>
          <a:noFill/>
          <a:ln>
            <a:noFill/>
          </a:ln>
        </p:spPr>
        <p:txBody>
          <a:bodyPr spcFirstLastPara="1" wrap="square" lIns="121250" tIns="60625" rIns="121250" bIns="60625" anchor="t" anchorCtr="0">
            <a:spAutoFit/>
          </a:bodyPr>
          <a:lstStyle/>
          <a:p>
            <a:pPr marL="0" marR="0" lvl="0" indent="0" algn="l" rtl="0">
              <a:lnSpc>
                <a:spcPct val="100000"/>
              </a:lnSpc>
              <a:spcBef>
                <a:spcPts val="0"/>
              </a:spcBef>
              <a:spcAft>
                <a:spcPts val="0"/>
              </a:spcAft>
              <a:buNone/>
            </a:pPr>
            <a:r>
              <a:rPr lang="en-GB" sz="1100" b="1">
                <a:solidFill>
                  <a:srgbClr val="FF0000"/>
                </a:solidFill>
              </a:rPr>
              <a:t>CHELTUIALA</a:t>
            </a:r>
            <a:endParaRPr sz="1100" b="1"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a:ea typeface="Arial"/>
                <a:cs typeface="Arial"/>
                <a:sym typeface="Arial"/>
              </a:rPr>
              <a:t>#id_produs</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a:ea typeface="Arial"/>
                <a:cs typeface="Arial"/>
                <a:sym typeface="Arial"/>
              </a:rPr>
              <a:t>*nume_produs</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00" b="0" i="0" u="none" strike="noStrike" cap="none">
                <a:solidFill>
                  <a:srgbClr val="000000"/>
                </a:solidFill>
                <a:latin typeface="Arial"/>
                <a:ea typeface="Arial"/>
                <a:cs typeface="Arial"/>
                <a:sym typeface="Arial"/>
              </a:rPr>
              <a:t>*suma_produs</a:t>
            </a:r>
            <a:endParaRPr sz="1300"/>
          </a:p>
        </p:txBody>
      </p:sp>
      <p:cxnSp>
        <p:nvCxnSpPr>
          <p:cNvPr id="1918" name="Google Shape;1918;p41"/>
          <p:cNvCxnSpPr/>
          <p:nvPr/>
        </p:nvCxnSpPr>
        <p:spPr>
          <a:xfrm rot="-5400000" flipH="1">
            <a:off x="8128019" y="7203303"/>
            <a:ext cx="214314" cy="214314"/>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919" name="Google Shape;1919;p41"/>
          <p:cNvCxnSpPr/>
          <p:nvPr/>
        </p:nvCxnSpPr>
        <p:spPr>
          <a:xfrm rot="5400000">
            <a:off x="8066007" y="6908125"/>
            <a:ext cx="357190" cy="233166"/>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920" name="Google Shape;1920;p41"/>
          <p:cNvCxnSpPr/>
          <p:nvPr/>
        </p:nvCxnSpPr>
        <p:spPr>
          <a:xfrm>
            <a:off x="7076174" y="1174273"/>
            <a:ext cx="546900" cy="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921" name="Google Shape;1921;p41"/>
          <p:cNvCxnSpPr/>
          <p:nvPr/>
        </p:nvCxnSpPr>
        <p:spPr>
          <a:xfrm>
            <a:off x="7437045" y="1174729"/>
            <a:ext cx="761400" cy="2400"/>
          </a:xfrm>
          <a:prstGeom prst="bentConnector3">
            <a:avLst>
              <a:gd name="adj1" fmla="val 49991"/>
            </a:avLst>
          </a:prstGeom>
          <a:noFill/>
          <a:ln w="19050" cap="flat" cmpd="sng">
            <a:solidFill>
              <a:srgbClr val="EF8600"/>
            </a:solidFill>
            <a:prstDash val="lgDashDot"/>
            <a:round/>
            <a:headEnd type="none" w="sm" len="sm"/>
            <a:tailEnd type="none" w="sm" len="sm"/>
          </a:ln>
        </p:spPr>
      </p:cxnSp>
      <p:cxnSp>
        <p:nvCxnSpPr>
          <p:cNvPr id="1922" name="Google Shape;1922;p41"/>
          <p:cNvCxnSpPr/>
          <p:nvPr/>
        </p:nvCxnSpPr>
        <p:spPr>
          <a:xfrm rot="-5400000">
            <a:off x="7922717" y="930402"/>
            <a:ext cx="225559" cy="169169"/>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47"/>
              </a:srgbClr>
            </a:outerShdw>
          </a:effectLst>
        </p:spPr>
      </p:cxnSp>
      <p:cxnSp>
        <p:nvCxnSpPr>
          <p:cNvPr id="1923" name="Google Shape;1923;p41"/>
          <p:cNvCxnSpPr/>
          <p:nvPr/>
        </p:nvCxnSpPr>
        <p:spPr>
          <a:xfrm rot="-5400000" flipH="1">
            <a:off x="7922717" y="1155961"/>
            <a:ext cx="225559" cy="169169"/>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sp>
        <p:nvSpPr>
          <p:cNvPr id="1924" name="Google Shape;1924;p41"/>
          <p:cNvSpPr/>
          <p:nvPr/>
        </p:nvSpPr>
        <p:spPr>
          <a:xfrm>
            <a:off x="1597196" y="3792200"/>
            <a:ext cx="1428900" cy="1230600"/>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925" name="Google Shape;1925;p41"/>
          <p:cNvSpPr txBox="1"/>
          <p:nvPr/>
        </p:nvSpPr>
        <p:spPr>
          <a:xfrm>
            <a:off x="1728850" y="3892175"/>
            <a:ext cx="11841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000" b="1">
                <a:solidFill>
                  <a:srgbClr val="FF0000"/>
                </a:solidFill>
              </a:rPr>
              <a:t>PROGRAMARE</a:t>
            </a:r>
            <a:endParaRPr sz="1000"/>
          </a:p>
          <a:p>
            <a:pPr marL="0" marR="0" lvl="0" indent="0" algn="l" rtl="0">
              <a:lnSpc>
                <a:spcPct val="100000"/>
              </a:lnSpc>
              <a:spcBef>
                <a:spcPts val="0"/>
              </a:spcBef>
              <a:spcAft>
                <a:spcPts val="0"/>
              </a:spcAft>
              <a:buNone/>
            </a:pPr>
            <a:r>
              <a:rPr lang="en-GB" sz="1000" b="0" i="0" u="none" strike="noStrike" cap="none">
                <a:solidFill>
                  <a:srgbClr val="000000"/>
                </a:solidFill>
                <a:latin typeface="Arial"/>
                <a:ea typeface="Arial"/>
                <a:cs typeface="Arial"/>
                <a:sym typeface="Arial"/>
              </a:rPr>
              <a:t>#id_programare</a:t>
            </a:r>
            <a:endParaRPr sz="1000"/>
          </a:p>
          <a:p>
            <a:pPr marL="0" marR="0" lvl="0" indent="0" algn="l" rtl="0">
              <a:lnSpc>
                <a:spcPct val="100000"/>
              </a:lnSpc>
              <a:spcBef>
                <a:spcPts val="0"/>
              </a:spcBef>
              <a:spcAft>
                <a:spcPts val="0"/>
              </a:spcAft>
              <a:buNone/>
            </a:pPr>
            <a:r>
              <a:rPr lang="en-GB" sz="1000" b="0" i="0" u="none" strike="noStrike" cap="none">
                <a:solidFill>
                  <a:srgbClr val="000000"/>
                </a:solidFill>
                <a:latin typeface="Arial"/>
                <a:ea typeface="Arial"/>
                <a:cs typeface="Arial"/>
                <a:sym typeface="Arial"/>
              </a:rPr>
              <a:t>*ora_programare</a:t>
            </a:r>
            <a:endParaRPr sz="1000"/>
          </a:p>
          <a:p>
            <a:pPr marL="0" marR="0" lvl="0" indent="0" algn="l" rtl="0">
              <a:lnSpc>
                <a:spcPct val="100000"/>
              </a:lnSpc>
              <a:spcBef>
                <a:spcPts val="0"/>
              </a:spcBef>
              <a:spcAft>
                <a:spcPts val="0"/>
              </a:spcAft>
              <a:buNone/>
            </a:pPr>
            <a:r>
              <a:rPr lang="en-GB" sz="1000" b="0" i="0" u="none" strike="noStrike" cap="none">
                <a:solidFill>
                  <a:srgbClr val="000000"/>
                </a:solidFill>
                <a:latin typeface="Arial"/>
                <a:ea typeface="Arial"/>
                <a:cs typeface="Arial"/>
                <a:sym typeface="Arial"/>
              </a:rPr>
              <a:t>*data</a:t>
            </a:r>
            <a:endParaRPr sz="1000" b="0" i="0" u="none" strike="noStrike" cap="none">
              <a:solidFill>
                <a:srgbClr val="000000"/>
              </a:solidFill>
              <a:latin typeface="Arial"/>
              <a:ea typeface="Arial"/>
              <a:cs typeface="Arial"/>
              <a:sym typeface="Arial"/>
            </a:endParaRPr>
          </a:p>
        </p:txBody>
      </p:sp>
      <p:grpSp>
        <p:nvGrpSpPr>
          <p:cNvPr id="1926" name="Google Shape;1926;p41"/>
          <p:cNvGrpSpPr/>
          <p:nvPr/>
        </p:nvGrpSpPr>
        <p:grpSpPr>
          <a:xfrm>
            <a:off x="2281712" y="6933963"/>
            <a:ext cx="428379" cy="753000"/>
            <a:chOff x="960262" y="5437825"/>
            <a:chExt cx="428379" cy="753000"/>
          </a:xfrm>
        </p:grpSpPr>
        <p:cxnSp>
          <p:nvCxnSpPr>
            <p:cNvPr id="1927" name="Google Shape;1927;p41"/>
            <p:cNvCxnSpPr/>
            <p:nvPr/>
          </p:nvCxnSpPr>
          <p:spPr>
            <a:xfrm rot="10800000">
              <a:off x="1174575" y="5437825"/>
              <a:ext cx="6000" cy="75300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1"/>
                </a:srgbClr>
              </a:outerShdw>
            </a:effectLst>
          </p:spPr>
        </p:cxnSp>
        <p:cxnSp>
          <p:nvCxnSpPr>
            <p:cNvPr id="1928" name="Google Shape;1928;p41"/>
            <p:cNvCxnSpPr/>
            <p:nvPr/>
          </p:nvCxnSpPr>
          <p:spPr>
            <a:xfrm rot="-5400000" flipH="1">
              <a:off x="1174442" y="5908700"/>
              <a:ext cx="214200" cy="21420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47"/>
                </a:srgbClr>
              </a:outerShdw>
            </a:effectLst>
          </p:spPr>
        </p:cxnSp>
        <p:cxnSp>
          <p:nvCxnSpPr>
            <p:cNvPr id="1929" name="Google Shape;1929;p41"/>
            <p:cNvCxnSpPr/>
            <p:nvPr/>
          </p:nvCxnSpPr>
          <p:spPr>
            <a:xfrm rot="10800000" flipH="1">
              <a:off x="960262" y="5908700"/>
              <a:ext cx="214200" cy="21420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47"/>
                </a:srgbClr>
              </a:outerShdw>
            </a:effectLst>
          </p:spPr>
        </p:cxnSp>
      </p:grpSp>
      <p:sp>
        <p:nvSpPr>
          <p:cNvPr id="1930" name="Google Shape;1930;p41"/>
          <p:cNvSpPr/>
          <p:nvPr/>
        </p:nvSpPr>
        <p:spPr>
          <a:xfrm>
            <a:off x="7487541" y="5080555"/>
            <a:ext cx="1071600" cy="785700"/>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931" name="Google Shape;1931;p41"/>
          <p:cNvSpPr txBox="1"/>
          <p:nvPr/>
        </p:nvSpPr>
        <p:spPr>
          <a:xfrm>
            <a:off x="7487539" y="5137538"/>
            <a:ext cx="1071600" cy="600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100" b="1">
                <a:solidFill>
                  <a:srgbClr val="FF0000"/>
                </a:solidFill>
              </a:rPr>
              <a:t>CONTRACT</a:t>
            </a:r>
            <a:endParaRPr/>
          </a:p>
          <a:p>
            <a:pPr marL="0" marR="0" lvl="0" indent="0" algn="l" rtl="0">
              <a:lnSpc>
                <a:spcPct val="100000"/>
              </a:lnSpc>
              <a:spcBef>
                <a:spcPts val="0"/>
              </a:spcBef>
              <a:spcAft>
                <a:spcPts val="0"/>
              </a:spcAft>
              <a:buNone/>
            </a:pPr>
            <a:r>
              <a:rPr lang="en-GB" sz="1100" b="0" i="0" u="none" strike="noStrike" cap="none">
                <a:solidFill>
                  <a:srgbClr val="000000"/>
                </a:solidFill>
                <a:latin typeface="Arial"/>
                <a:ea typeface="Arial"/>
                <a:cs typeface="Arial"/>
                <a:sym typeface="Arial"/>
              </a:rPr>
              <a:t>#id_contract</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100" b="0" i="0" u="none" strike="noStrike" cap="none">
                <a:solidFill>
                  <a:srgbClr val="000000"/>
                </a:solidFill>
                <a:latin typeface="Arial"/>
                <a:ea typeface="Arial"/>
                <a:cs typeface="Arial"/>
                <a:sym typeface="Arial"/>
              </a:rPr>
              <a:t>*data</a:t>
            </a:r>
            <a:endParaRPr sz="1100" b="0" i="0" u="none" strike="noStrike" cap="none">
              <a:solidFill>
                <a:srgbClr val="000000"/>
              </a:solidFill>
              <a:latin typeface="Arial"/>
              <a:ea typeface="Arial"/>
              <a:cs typeface="Arial"/>
              <a:sym typeface="Arial"/>
            </a:endParaRPr>
          </a:p>
        </p:txBody>
      </p:sp>
      <p:cxnSp>
        <p:nvCxnSpPr>
          <p:cNvPr id="1932" name="Google Shape;1932;p41"/>
          <p:cNvCxnSpPr/>
          <p:nvPr/>
        </p:nvCxnSpPr>
        <p:spPr>
          <a:xfrm>
            <a:off x="1566713" y="2132074"/>
            <a:ext cx="25200" cy="107850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47"/>
              </a:srgbClr>
            </a:outerShdw>
          </a:effectLst>
        </p:spPr>
      </p:cxnSp>
      <p:cxnSp>
        <p:nvCxnSpPr>
          <p:cNvPr id="1933" name="Google Shape;1933;p41"/>
          <p:cNvCxnSpPr/>
          <p:nvPr/>
        </p:nvCxnSpPr>
        <p:spPr>
          <a:xfrm>
            <a:off x="1198480" y="2183877"/>
            <a:ext cx="428700" cy="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934" name="Google Shape;1934;p41"/>
          <p:cNvCxnSpPr/>
          <p:nvPr/>
        </p:nvCxnSpPr>
        <p:spPr>
          <a:xfrm>
            <a:off x="2341556" y="7233029"/>
            <a:ext cx="285900" cy="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935" name="Google Shape;1935;p41"/>
          <p:cNvCxnSpPr/>
          <p:nvPr/>
        </p:nvCxnSpPr>
        <p:spPr>
          <a:xfrm>
            <a:off x="762426" y="2817100"/>
            <a:ext cx="5700" cy="70350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47"/>
              </a:srgbClr>
            </a:outerShdw>
          </a:effectLst>
        </p:spPr>
      </p:cxnSp>
      <p:cxnSp>
        <p:nvCxnSpPr>
          <p:cNvPr id="1936" name="Google Shape;1936;p41"/>
          <p:cNvCxnSpPr/>
          <p:nvPr/>
        </p:nvCxnSpPr>
        <p:spPr>
          <a:xfrm>
            <a:off x="294150" y="2817100"/>
            <a:ext cx="547200" cy="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47"/>
              </a:srgbClr>
            </a:outerShdw>
          </a:effectLst>
        </p:spPr>
      </p:cxnSp>
      <p:cxnSp>
        <p:nvCxnSpPr>
          <p:cNvPr id="1937" name="Google Shape;1937;p41"/>
          <p:cNvCxnSpPr/>
          <p:nvPr/>
        </p:nvCxnSpPr>
        <p:spPr>
          <a:xfrm>
            <a:off x="811125" y="3346525"/>
            <a:ext cx="441300" cy="15210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47"/>
              </a:srgbClr>
            </a:outerShdw>
          </a:effectLst>
        </p:spPr>
      </p:cxnSp>
      <p:cxnSp>
        <p:nvCxnSpPr>
          <p:cNvPr id="1938" name="Google Shape;1938;p41"/>
          <p:cNvCxnSpPr/>
          <p:nvPr/>
        </p:nvCxnSpPr>
        <p:spPr>
          <a:xfrm flipH="1">
            <a:off x="395225" y="3342625"/>
            <a:ext cx="372900" cy="13560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47"/>
              </a:srgbClr>
            </a:outerShdw>
          </a:effectLst>
        </p:spPr>
      </p:cxnSp>
      <p:sp>
        <p:nvSpPr>
          <p:cNvPr id="1939" name="Google Shape;1939;p41"/>
          <p:cNvSpPr/>
          <p:nvPr/>
        </p:nvSpPr>
        <p:spPr>
          <a:xfrm>
            <a:off x="1912913" y="1466275"/>
            <a:ext cx="1143000" cy="1357200"/>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940" name="Google Shape;1940;p41"/>
          <p:cNvSpPr txBox="1"/>
          <p:nvPr/>
        </p:nvSpPr>
        <p:spPr>
          <a:xfrm>
            <a:off x="1960101" y="1538075"/>
            <a:ext cx="1071600" cy="1069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950" b="1">
                <a:solidFill>
                  <a:srgbClr val="FF0000"/>
                </a:solidFill>
              </a:rPr>
              <a:t>SPECIALIZARE</a:t>
            </a:r>
            <a:endParaRPr sz="950" b="1"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r>
              <a:rPr lang="en-GB" sz="900" b="0" i="0" u="none" strike="noStrike" cap="none">
                <a:solidFill>
                  <a:srgbClr val="000000"/>
                </a:solidFill>
                <a:latin typeface="Arial"/>
                <a:ea typeface="Arial"/>
                <a:cs typeface="Arial"/>
                <a:sym typeface="Arial"/>
              </a:rPr>
              <a:t>#cod_specialitate</a:t>
            </a:r>
            <a:endParaRPr sz="9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900" b="0" i="0" u="none" strike="noStrike" cap="none">
                <a:solidFill>
                  <a:srgbClr val="000000"/>
                </a:solidFill>
                <a:latin typeface="Arial"/>
                <a:ea typeface="Arial"/>
                <a:cs typeface="Arial"/>
                <a:sym typeface="Arial"/>
              </a:rPr>
              <a:t>*data_obt_specialitate</a:t>
            </a:r>
            <a:endParaRPr sz="1300"/>
          </a:p>
          <a:p>
            <a:pPr marL="0" marR="0" lvl="0" indent="0" algn="l" rtl="0">
              <a:lnSpc>
                <a:spcPct val="100000"/>
              </a:lnSpc>
              <a:spcBef>
                <a:spcPts val="0"/>
              </a:spcBef>
              <a:spcAft>
                <a:spcPts val="0"/>
              </a:spcAft>
              <a:buNone/>
            </a:pPr>
            <a:r>
              <a:rPr lang="en-GB" sz="900" b="0" i="0" u="none" strike="noStrike" cap="none">
                <a:solidFill>
                  <a:srgbClr val="000000"/>
                </a:solidFill>
                <a:latin typeface="Arial"/>
                <a:ea typeface="Arial"/>
                <a:cs typeface="Arial"/>
                <a:sym typeface="Arial"/>
              </a:rPr>
              <a:t>*domeniu_specializare</a:t>
            </a:r>
            <a:endParaRPr sz="9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p:txBody>
      </p:sp>
      <p:sp>
        <p:nvSpPr>
          <p:cNvPr id="1941" name="Google Shape;1941;p41"/>
          <p:cNvSpPr/>
          <p:nvPr/>
        </p:nvSpPr>
        <p:spPr>
          <a:xfrm>
            <a:off x="267351" y="2599305"/>
            <a:ext cx="357190" cy="469772"/>
          </a:xfrm>
          <a:prstGeom prst="flowChartDecision">
            <a:avLst/>
          </a:prstGeom>
          <a:no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cxnSp>
        <p:nvCxnSpPr>
          <p:cNvPr id="1942" name="Google Shape;1942;p41"/>
          <p:cNvCxnSpPr/>
          <p:nvPr/>
        </p:nvCxnSpPr>
        <p:spPr>
          <a:xfrm>
            <a:off x="3055921" y="2416957"/>
            <a:ext cx="285752" cy="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943" name="Google Shape;1943;p41"/>
          <p:cNvCxnSpPr/>
          <p:nvPr/>
        </p:nvCxnSpPr>
        <p:spPr>
          <a:xfrm rot="-5400000">
            <a:off x="2841607" y="1916891"/>
            <a:ext cx="1000132" cy="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47"/>
              </a:srgbClr>
            </a:outerShdw>
          </a:effectLst>
        </p:spPr>
      </p:cxnSp>
      <p:cxnSp>
        <p:nvCxnSpPr>
          <p:cNvPr id="1944" name="Google Shape;1944;p41"/>
          <p:cNvCxnSpPr>
            <a:endCxn id="1864" idx="1"/>
          </p:cNvCxnSpPr>
          <p:nvPr/>
        </p:nvCxnSpPr>
        <p:spPr>
          <a:xfrm rot="10800000" flipH="1">
            <a:off x="3341787" y="1309844"/>
            <a:ext cx="214200" cy="12120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47"/>
              </a:srgbClr>
            </a:outerShdw>
          </a:effectLst>
        </p:spPr>
      </p:cxnSp>
      <p:cxnSp>
        <p:nvCxnSpPr>
          <p:cNvPr id="1945" name="Google Shape;1945;p41"/>
          <p:cNvCxnSpPr/>
          <p:nvPr/>
        </p:nvCxnSpPr>
        <p:spPr>
          <a:xfrm rot="-5400000" flipH="1">
            <a:off x="3413111" y="1416825"/>
            <a:ext cx="142876" cy="142876"/>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47"/>
              </a:srgbClr>
            </a:outerShdw>
          </a:effectLst>
        </p:spPr>
      </p:cxnSp>
      <p:cxnSp>
        <p:nvCxnSpPr>
          <p:cNvPr id="1946" name="Google Shape;1946;p41"/>
          <p:cNvCxnSpPr/>
          <p:nvPr/>
        </p:nvCxnSpPr>
        <p:spPr>
          <a:xfrm>
            <a:off x="3313576" y="1444250"/>
            <a:ext cx="270600" cy="63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sp>
        <p:nvSpPr>
          <p:cNvPr id="1947" name="Google Shape;1947;p41"/>
          <p:cNvSpPr/>
          <p:nvPr/>
        </p:nvSpPr>
        <p:spPr>
          <a:xfrm>
            <a:off x="2079101" y="7637850"/>
            <a:ext cx="1428900" cy="500100"/>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948" name="Google Shape;1948;p41"/>
          <p:cNvSpPr txBox="1"/>
          <p:nvPr/>
        </p:nvSpPr>
        <p:spPr>
          <a:xfrm>
            <a:off x="2222052" y="7719875"/>
            <a:ext cx="11430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000" b="1">
                <a:solidFill>
                  <a:srgbClr val="FF0000"/>
                </a:solidFill>
              </a:rPr>
              <a:t>CONSULT</a:t>
            </a:r>
            <a:endParaRPr b="1"/>
          </a:p>
          <a:p>
            <a:pPr marL="0" marR="0" lvl="0" indent="0" algn="l" rtl="0">
              <a:lnSpc>
                <a:spcPct val="100000"/>
              </a:lnSpc>
              <a:spcBef>
                <a:spcPts val="0"/>
              </a:spcBef>
              <a:spcAft>
                <a:spcPts val="0"/>
              </a:spcAft>
              <a:buNone/>
            </a:pPr>
            <a:r>
              <a:rPr lang="en-GB" sz="1000" b="0" i="0" u="none" strike="noStrike" cap="none">
                <a:solidFill>
                  <a:srgbClr val="000000"/>
                </a:solidFill>
                <a:latin typeface="Arial"/>
                <a:ea typeface="Arial"/>
                <a:cs typeface="Arial"/>
                <a:sym typeface="Arial"/>
              </a:rPr>
              <a:t>#id_consult</a:t>
            </a:r>
            <a:endParaRPr sz="1000" b="0" i="0" u="none" strike="noStrike" cap="none">
              <a:solidFill>
                <a:srgbClr val="000000"/>
              </a:solidFill>
              <a:latin typeface="Arial"/>
              <a:ea typeface="Arial"/>
              <a:cs typeface="Arial"/>
              <a:sym typeface="Arial"/>
            </a:endParaRPr>
          </a:p>
        </p:txBody>
      </p:sp>
      <p:cxnSp>
        <p:nvCxnSpPr>
          <p:cNvPr id="1949" name="Google Shape;1949;p41"/>
          <p:cNvCxnSpPr/>
          <p:nvPr/>
        </p:nvCxnSpPr>
        <p:spPr>
          <a:xfrm>
            <a:off x="129575" y="6953875"/>
            <a:ext cx="2418900" cy="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47"/>
              </a:srgbClr>
            </a:outerShdw>
          </a:effectLst>
        </p:spPr>
      </p:cxnSp>
      <p:cxnSp>
        <p:nvCxnSpPr>
          <p:cNvPr id="1950" name="Google Shape;1950;p41"/>
          <p:cNvCxnSpPr/>
          <p:nvPr/>
        </p:nvCxnSpPr>
        <p:spPr>
          <a:xfrm>
            <a:off x="5942913" y="1600638"/>
            <a:ext cx="3300" cy="568440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47"/>
              </a:srgbClr>
            </a:outerShdw>
          </a:effectLst>
        </p:spPr>
      </p:cxnSp>
      <p:sp>
        <p:nvSpPr>
          <p:cNvPr id="1951" name="Google Shape;1951;p41"/>
          <p:cNvSpPr/>
          <p:nvPr/>
        </p:nvSpPr>
        <p:spPr>
          <a:xfrm>
            <a:off x="8342333" y="6631799"/>
            <a:ext cx="1000132" cy="1357322"/>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952" name="Google Shape;1952;p41"/>
          <p:cNvSpPr txBox="1"/>
          <p:nvPr/>
        </p:nvSpPr>
        <p:spPr>
          <a:xfrm>
            <a:off x="8342333" y="6631799"/>
            <a:ext cx="1071600" cy="1200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050" b="1">
                <a:solidFill>
                  <a:srgbClr val="FF0000"/>
                </a:solidFill>
              </a:rPr>
              <a:t>UNITATE</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50" b="0" i="0" u="none" strike="noStrike" cap="none">
                <a:solidFill>
                  <a:srgbClr val="000000"/>
                </a:solidFill>
                <a:latin typeface="Arial"/>
                <a:ea typeface="Arial"/>
                <a:cs typeface="Arial"/>
                <a:sym typeface="Arial"/>
              </a:rPr>
              <a:t>#id_utilitate_platita</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50" b="0" i="0" u="none" strike="noStrike" cap="none">
                <a:solidFill>
                  <a:srgbClr val="000000"/>
                </a:solidFill>
                <a:latin typeface="Arial"/>
                <a:ea typeface="Arial"/>
                <a:cs typeface="Arial"/>
                <a:sym typeface="Arial"/>
              </a:rPr>
              <a:t>*nume_utilitati</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050" b="0" i="0" u="none" strike="noStrike" cap="none">
                <a:solidFill>
                  <a:srgbClr val="000000"/>
                </a:solidFill>
                <a:latin typeface="Arial"/>
                <a:ea typeface="Arial"/>
                <a:cs typeface="Arial"/>
                <a:sym typeface="Arial"/>
              </a:rPr>
              <a:t>*Suma_util</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p:txBody>
      </p:sp>
      <p:cxnSp>
        <p:nvCxnSpPr>
          <p:cNvPr id="1953" name="Google Shape;1953;p41"/>
          <p:cNvCxnSpPr/>
          <p:nvPr/>
        </p:nvCxnSpPr>
        <p:spPr>
          <a:xfrm>
            <a:off x="7627953" y="7203303"/>
            <a:ext cx="714380" cy="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47"/>
              </a:srgbClr>
            </a:outerShdw>
          </a:effectLst>
        </p:spPr>
      </p:cxnSp>
      <p:sp>
        <p:nvSpPr>
          <p:cNvPr id="1954" name="Google Shape;1954;p41"/>
          <p:cNvSpPr/>
          <p:nvPr/>
        </p:nvSpPr>
        <p:spPr>
          <a:xfrm>
            <a:off x="9628217" y="6762741"/>
            <a:ext cx="857256" cy="1357322"/>
          </a:xfrm>
          <a:prstGeom prst="roundRect">
            <a:avLst>
              <a:gd name="adj" fmla="val 16667"/>
            </a:avLst>
          </a:prstGeom>
          <a:solidFill>
            <a:schemeClr val="accent1"/>
          </a:solidFill>
          <a:ln w="25400" cap="flat" cmpd="sng">
            <a:solidFill>
              <a:srgbClr val="BA7C2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955" name="Google Shape;1955;p41"/>
          <p:cNvSpPr txBox="1"/>
          <p:nvPr/>
        </p:nvSpPr>
        <p:spPr>
          <a:xfrm>
            <a:off x="9699655" y="6846113"/>
            <a:ext cx="714300" cy="1200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900" b="1">
                <a:solidFill>
                  <a:srgbClr val="FF0000"/>
                </a:solidFill>
              </a:rPr>
              <a:t>PRODUS</a:t>
            </a:r>
            <a:endParaRPr sz="900" b="1"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r>
              <a:rPr lang="en-GB" sz="900" b="0" i="0" u="none" strike="noStrike" cap="none">
                <a:solidFill>
                  <a:srgbClr val="000000"/>
                </a:solidFill>
                <a:latin typeface="Arial"/>
                <a:ea typeface="Arial"/>
                <a:cs typeface="Arial"/>
                <a:sym typeface="Arial"/>
              </a:rPr>
              <a:t>#id_produs</a:t>
            </a:r>
            <a:endParaRPr/>
          </a:p>
          <a:p>
            <a:pPr marL="0" marR="0" lvl="0" indent="0" algn="l" rtl="0">
              <a:lnSpc>
                <a:spcPct val="100000"/>
              </a:lnSpc>
              <a:spcBef>
                <a:spcPts val="0"/>
              </a:spcBef>
              <a:spcAft>
                <a:spcPts val="0"/>
              </a:spcAft>
              <a:buNone/>
            </a:pPr>
            <a:r>
              <a:rPr lang="en-GB" sz="900" b="0" i="0" u="none" strike="noStrike" cap="none">
                <a:solidFill>
                  <a:srgbClr val="000000"/>
                </a:solidFill>
                <a:latin typeface="Arial"/>
                <a:ea typeface="Arial"/>
                <a:cs typeface="Arial"/>
                <a:sym typeface="Arial"/>
              </a:rPr>
              <a:t>*nume_produs</a:t>
            </a:r>
            <a:endParaRPr/>
          </a:p>
          <a:p>
            <a:pPr marL="0" marR="0" lvl="0" indent="0" algn="l" rtl="0">
              <a:lnSpc>
                <a:spcPct val="100000"/>
              </a:lnSpc>
              <a:spcBef>
                <a:spcPts val="0"/>
              </a:spcBef>
              <a:spcAft>
                <a:spcPts val="0"/>
              </a:spcAft>
              <a:buNone/>
            </a:pPr>
            <a:r>
              <a:rPr lang="en-GB" sz="900" b="0" i="0" u="none" strike="noStrike" cap="none">
                <a:solidFill>
                  <a:srgbClr val="000000"/>
                </a:solidFill>
                <a:latin typeface="Arial"/>
                <a:ea typeface="Arial"/>
                <a:cs typeface="Arial"/>
                <a:sym typeface="Arial"/>
              </a:rPr>
              <a:t>*cant_produs</a:t>
            </a:r>
            <a:endParaRPr/>
          </a:p>
          <a:p>
            <a:pPr marL="0" marR="0" lvl="0" indent="0" algn="l" rtl="0">
              <a:lnSpc>
                <a:spcPct val="100000"/>
              </a:lnSpc>
              <a:spcBef>
                <a:spcPts val="0"/>
              </a:spcBef>
              <a:spcAft>
                <a:spcPts val="0"/>
              </a:spcAft>
              <a:buNone/>
            </a:pPr>
            <a:endParaRPr sz="900" b="0" i="0" u="none" strike="noStrike" cap="none">
              <a:solidFill>
                <a:srgbClr val="000000"/>
              </a:solidFill>
              <a:latin typeface="Arial"/>
              <a:ea typeface="Arial"/>
              <a:cs typeface="Arial"/>
              <a:sym typeface="Arial"/>
            </a:endParaRPr>
          </a:p>
        </p:txBody>
      </p:sp>
      <p:cxnSp>
        <p:nvCxnSpPr>
          <p:cNvPr id="1956" name="Google Shape;1956;p41"/>
          <p:cNvCxnSpPr>
            <a:stCxn id="1899" idx="2"/>
            <a:endCxn id="1954" idx="0"/>
          </p:cNvCxnSpPr>
          <p:nvPr/>
        </p:nvCxnSpPr>
        <p:spPr>
          <a:xfrm>
            <a:off x="10046818" y="5966366"/>
            <a:ext cx="9900" cy="7965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957" name="Google Shape;1957;p41"/>
          <p:cNvCxnSpPr/>
          <p:nvPr/>
        </p:nvCxnSpPr>
        <p:spPr>
          <a:xfrm rot="5400000">
            <a:off x="9842531" y="6560361"/>
            <a:ext cx="214314" cy="214314"/>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958" name="Google Shape;1958;p41"/>
          <p:cNvCxnSpPr/>
          <p:nvPr/>
        </p:nvCxnSpPr>
        <p:spPr>
          <a:xfrm rot="-5400000" flipH="1">
            <a:off x="10056845" y="6560361"/>
            <a:ext cx="214314" cy="214314"/>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sp>
        <p:nvSpPr>
          <p:cNvPr id="1959" name="Google Shape;1959;p41"/>
          <p:cNvSpPr txBox="1"/>
          <p:nvPr/>
        </p:nvSpPr>
        <p:spPr>
          <a:xfrm>
            <a:off x="1580263" y="3393699"/>
            <a:ext cx="7143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a:t>este obținută</a:t>
            </a:r>
            <a:endParaRPr sz="800" b="0" i="0" u="none" strike="noStrike" cap="none">
              <a:solidFill>
                <a:srgbClr val="000000"/>
              </a:solidFill>
              <a:latin typeface="Arial"/>
              <a:ea typeface="Arial"/>
              <a:cs typeface="Arial"/>
              <a:sym typeface="Arial"/>
            </a:endParaRPr>
          </a:p>
        </p:txBody>
      </p:sp>
      <p:sp>
        <p:nvSpPr>
          <p:cNvPr id="1960" name="Google Shape;1960;p41"/>
          <p:cNvSpPr txBox="1"/>
          <p:nvPr/>
        </p:nvSpPr>
        <p:spPr>
          <a:xfrm>
            <a:off x="1615970" y="7162750"/>
            <a:ext cx="6429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a:t>o</a:t>
            </a:r>
            <a:r>
              <a:rPr lang="en-GB" sz="800" b="0" i="0" u="none" strike="noStrike" cap="none">
                <a:solidFill>
                  <a:srgbClr val="000000"/>
                </a:solidFill>
                <a:latin typeface="Arial"/>
                <a:ea typeface="Arial"/>
                <a:cs typeface="Arial"/>
                <a:sym typeface="Arial"/>
              </a:rPr>
              <a:t>btinut de</a:t>
            </a:r>
            <a:endParaRPr sz="800" b="0" i="0" u="none" strike="noStrike" cap="none">
              <a:solidFill>
                <a:srgbClr val="000000"/>
              </a:solidFill>
              <a:latin typeface="Arial"/>
              <a:ea typeface="Arial"/>
              <a:cs typeface="Arial"/>
              <a:sym typeface="Arial"/>
            </a:endParaRPr>
          </a:p>
        </p:txBody>
      </p:sp>
      <p:sp>
        <p:nvSpPr>
          <p:cNvPr id="1961" name="Google Shape;1961;p41"/>
          <p:cNvSpPr txBox="1"/>
          <p:nvPr/>
        </p:nvSpPr>
        <p:spPr>
          <a:xfrm>
            <a:off x="6164450" y="1809200"/>
            <a:ext cx="9288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a:t>e</a:t>
            </a:r>
            <a:r>
              <a:rPr lang="en-GB" sz="800" b="0" i="0" u="none" strike="noStrike" cap="none">
                <a:solidFill>
                  <a:srgbClr val="000000"/>
                </a:solidFill>
                <a:latin typeface="Arial"/>
                <a:ea typeface="Arial"/>
                <a:cs typeface="Arial"/>
                <a:sym typeface="Arial"/>
              </a:rPr>
              <a:t>ste </a:t>
            </a:r>
            <a:r>
              <a:rPr lang="en-GB" sz="800"/>
              <a:t>generat de</a:t>
            </a:r>
            <a:endParaRPr sz="800" b="0" i="0" u="none" strike="noStrike" cap="none">
              <a:solidFill>
                <a:srgbClr val="000000"/>
              </a:solidFill>
              <a:latin typeface="Arial"/>
              <a:ea typeface="Arial"/>
              <a:cs typeface="Arial"/>
              <a:sym typeface="Arial"/>
            </a:endParaRPr>
          </a:p>
        </p:txBody>
      </p:sp>
      <p:sp>
        <p:nvSpPr>
          <p:cNvPr id="1962" name="Google Shape;1962;p41"/>
          <p:cNvSpPr txBox="1"/>
          <p:nvPr/>
        </p:nvSpPr>
        <p:spPr>
          <a:xfrm>
            <a:off x="2875425" y="6992625"/>
            <a:ext cx="7143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a:t>generează</a:t>
            </a:r>
            <a:endParaRPr sz="800" b="0" i="0" u="none" strike="noStrike" cap="none">
              <a:solidFill>
                <a:srgbClr val="000000"/>
              </a:solidFill>
              <a:latin typeface="Arial"/>
              <a:ea typeface="Arial"/>
              <a:cs typeface="Arial"/>
              <a:sym typeface="Arial"/>
            </a:endParaRPr>
          </a:p>
        </p:txBody>
      </p:sp>
      <p:sp>
        <p:nvSpPr>
          <p:cNvPr id="1963" name="Google Shape;1963;p41"/>
          <p:cNvSpPr txBox="1"/>
          <p:nvPr/>
        </p:nvSpPr>
        <p:spPr>
          <a:xfrm>
            <a:off x="1221608" y="1961025"/>
            <a:ext cx="7143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a:t>obține</a:t>
            </a:r>
            <a:endParaRPr sz="800" b="0" i="0" u="none" strike="noStrike" cap="none">
              <a:solidFill>
                <a:srgbClr val="000000"/>
              </a:solidFill>
              <a:latin typeface="Arial"/>
              <a:ea typeface="Arial"/>
              <a:cs typeface="Arial"/>
              <a:sym typeface="Arial"/>
            </a:endParaRPr>
          </a:p>
        </p:txBody>
      </p:sp>
      <p:sp>
        <p:nvSpPr>
          <p:cNvPr id="1964" name="Google Shape;1964;p41"/>
          <p:cNvSpPr txBox="1"/>
          <p:nvPr/>
        </p:nvSpPr>
        <p:spPr>
          <a:xfrm rot="5400000">
            <a:off x="3305945" y="2130658"/>
            <a:ext cx="50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b="0" i="0" u="none" strike="noStrike" cap="none">
                <a:solidFill>
                  <a:srgbClr val="000000"/>
                </a:solidFill>
                <a:latin typeface="Arial"/>
                <a:ea typeface="Arial"/>
                <a:cs typeface="Arial"/>
                <a:sym typeface="Arial"/>
              </a:rPr>
              <a:t>face</a:t>
            </a:r>
            <a:endParaRPr sz="800" b="0" i="0" u="none" strike="noStrike" cap="none">
              <a:solidFill>
                <a:srgbClr val="000000"/>
              </a:solidFill>
              <a:latin typeface="Arial"/>
              <a:ea typeface="Arial"/>
              <a:cs typeface="Arial"/>
              <a:sym typeface="Arial"/>
            </a:endParaRPr>
          </a:p>
        </p:txBody>
      </p:sp>
      <p:sp>
        <p:nvSpPr>
          <p:cNvPr id="1965" name="Google Shape;1965;p41"/>
          <p:cNvSpPr txBox="1"/>
          <p:nvPr/>
        </p:nvSpPr>
        <p:spPr>
          <a:xfrm>
            <a:off x="2738739" y="3153832"/>
            <a:ext cx="642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a:t>e</a:t>
            </a:r>
            <a:r>
              <a:rPr lang="en-GB" sz="800" b="0" i="0" u="none" strike="noStrike" cap="none">
                <a:solidFill>
                  <a:srgbClr val="000000"/>
                </a:solidFill>
                <a:latin typeface="Arial"/>
                <a:ea typeface="Arial"/>
                <a:cs typeface="Arial"/>
                <a:sym typeface="Arial"/>
              </a:rPr>
              <a:t>ste f</a:t>
            </a:r>
            <a:r>
              <a:rPr lang="en-GB" sz="800"/>
              <a:t>ă</a:t>
            </a:r>
            <a:r>
              <a:rPr lang="en-GB" sz="800" b="0" i="0" u="none" strike="noStrike" cap="none">
                <a:solidFill>
                  <a:srgbClr val="000000"/>
                </a:solidFill>
                <a:latin typeface="Arial"/>
                <a:ea typeface="Arial"/>
                <a:cs typeface="Arial"/>
                <a:sym typeface="Arial"/>
              </a:rPr>
              <a:t>cut de</a:t>
            </a:r>
            <a:endParaRPr sz="800" b="0" i="0" u="none" strike="noStrike" cap="none">
              <a:solidFill>
                <a:srgbClr val="000000"/>
              </a:solidFill>
              <a:latin typeface="Arial"/>
              <a:ea typeface="Arial"/>
              <a:cs typeface="Arial"/>
              <a:sym typeface="Arial"/>
            </a:endParaRPr>
          </a:p>
        </p:txBody>
      </p:sp>
      <p:sp>
        <p:nvSpPr>
          <p:cNvPr id="1966" name="Google Shape;1966;p41"/>
          <p:cNvSpPr txBox="1"/>
          <p:nvPr/>
        </p:nvSpPr>
        <p:spPr>
          <a:xfrm>
            <a:off x="7342201" y="2059767"/>
            <a:ext cx="500066"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b="0" i="0" u="none" strike="noStrike" cap="none">
                <a:solidFill>
                  <a:srgbClr val="000000"/>
                </a:solidFill>
                <a:latin typeface="Arial"/>
                <a:ea typeface="Arial"/>
                <a:cs typeface="Arial"/>
                <a:sym typeface="Arial"/>
              </a:rPr>
              <a:t>exista</a:t>
            </a:r>
            <a:endParaRPr sz="800" b="0" i="0" u="none" strike="noStrike" cap="none">
              <a:solidFill>
                <a:srgbClr val="000000"/>
              </a:solidFill>
              <a:latin typeface="Arial"/>
              <a:ea typeface="Arial"/>
              <a:cs typeface="Arial"/>
              <a:sym typeface="Arial"/>
            </a:endParaRPr>
          </a:p>
        </p:txBody>
      </p:sp>
      <p:sp>
        <p:nvSpPr>
          <p:cNvPr id="1967" name="Google Shape;1967;p41"/>
          <p:cNvSpPr txBox="1"/>
          <p:nvPr/>
        </p:nvSpPr>
        <p:spPr>
          <a:xfrm>
            <a:off x="6935961" y="3164052"/>
            <a:ext cx="4287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b="0" i="0" u="none" strike="noStrike" cap="none">
                <a:solidFill>
                  <a:srgbClr val="000000"/>
                </a:solidFill>
                <a:latin typeface="Arial"/>
                <a:ea typeface="Arial"/>
                <a:cs typeface="Arial"/>
                <a:sym typeface="Arial"/>
              </a:rPr>
              <a:t>are</a:t>
            </a:r>
            <a:endParaRPr sz="800" b="0" i="0" u="none" strike="noStrike" cap="none">
              <a:solidFill>
                <a:srgbClr val="000000"/>
              </a:solidFill>
              <a:latin typeface="Arial"/>
              <a:ea typeface="Arial"/>
              <a:cs typeface="Arial"/>
              <a:sym typeface="Arial"/>
            </a:endParaRPr>
          </a:p>
        </p:txBody>
      </p:sp>
      <p:sp>
        <p:nvSpPr>
          <p:cNvPr id="1968" name="Google Shape;1968;p41"/>
          <p:cNvSpPr txBox="1"/>
          <p:nvPr/>
        </p:nvSpPr>
        <p:spPr>
          <a:xfrm rot="2709" flipH="1">
            <a:off x="3139575" y="1080939"/>
            <a:ext cx="7614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b="0" i="0" u="none" strike="noStrike" cap="none">
                <a:solidFill>
                  <a:srgbClr val="000000"/>
                </a:solidFill>
                <a:latin typeface="Arial"/>
                <a:ea typeface="Arial"/>
                <a:cs typeface="Arial"/>
                <a:sym typeface="Arial"/>
              </a:rPr>
              <a:t>detine</a:t>
            </a:r>
            <a:endParaRPr sz="800" b="0" i="0" u="none" strike="noStrike" cap="none">
              <a:solidFill>
                <a:srgbClr val="000000"/>
              </a:solidFill>
              <a:latin typeface="Arial"/>
              <a:ea typeface="Arial"/>
              <a:cs typeface="Arial"/>
              <a:sym typeface="Arial"/>
            </a:endParaRPr>
          </a:p>
        </p:txBody>
      </p:sp>
      <p:sp>
        <p:nvSpPr>
          <p:cNvPr id="1969" name="Google Shape;1969;p41"/>
          <p:cNvSpPr txBox="1"/>
          <p:nvPr/>
        </p:nvSpPr>
        <p:spPr>
          <a:xfrm>
            <a:off x="3020197" y="2445309"/>
            <a:ext cx="642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a:t>e</a:t>
            </a:r>
            <a:r>
              <a:rPr lang="en-GB" sz="800" b="0" i="0" u="none" strike="noStrike" cap="none">
                <a:solidFill>
                  <a:srgbClr val="000000"/>
                </a:solidFill>
                <a:latin typeface="Arial"/>
                <a:ea typeface="Arial"/>
                <a:cs typeface="Arial"/>
                <a:sym typeface="Arial"/>
              </a:rPr>
              <a:t>ste detinut de</a:t>
            </a:r>
            <a:endParaRPr sz="800" b="0" i="0" u="none" strike="noStrike" cap="none">
              <a:solidFill>
                <a:srgbClr val="000000"/>
              </a:solidFill>
              <a:latin typeface="Arial"/>
              <a:ea typeface="Arial"/>
              <a:cs typeface="Arial"/>
              <a:sym typeface="Arial"/>
            </a:endParaRPr>
          </a:p>
        </p:txBody>
      </p:sp>
      <p:sp>
        <p:nvSpPr>
          <p:cNvPr id="1970" name="Google Shape;1970;p41"/>
          <p:cNvSpPr txBox="1"/>
          <p:nvPr/>
        </p:nvSpPr>
        <p:spPr>
          <a:xfrm>
            <a:off x="5401299" y="4062768"/>
            <a:ext cx="5715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b="0" i="0" u="none" strike="noStrike" cap="none">
                <a:solidFill>
                  <a:srgbClr val="000000"/>
                </a:solidFill>
                <a:latin typeface="Arial"/>
                <a:ea typeface="Arial"/>
                <a:cs typeface="Arial"/>
                <a:sym typeface="Arial"/>
              </a:rPr>
              <a:t>Este condus de</a:t>
            </a:r>
            <a:endParaRPr sz="800" b="0" i="0" u="none" strike="noStrike" cap="none">
              <a:solidFill>
                <a:srgbClr val="000000"/>
              </a:solidFill>
              <a:latin typeface="Arial"/>
              <a:ea typeface="Arial"/>
              <a:cs typeface="Arial"/>
              <a:sym typeface="Arial"/>
            </a:endParaRPr>
          </a:p>
        </p:txBody>
      </p:sp>
      <p:sp>
        <p:nvSpPr>
          <p:cNvPr id="1971" name="Google Shape;1971;p41"/>
          <p:cNvSpPr txBox="1"/>
          <p:nvPr/>
        </p:nvSpPr>
        <p:spPr>
          <a:xfrm rot="3287465">
            <a:off x="4521646" y="5167484"/>
            <a:ext cx="571320" cy="2154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b="0" i="0" u="none" strike="noStrike" cap="none">
                <a:solidFill>
                  <a:srgbClr val="000000"/>
                </a:solidFill>
                <a:latin typeface="Arial"/>
                <a:ea typeface="Arial"/>
                <a:cs typeface="Arial"/>
                <a:sym typeface="Arial"/>
              </a:rPr>
              <a:t>conduce</a:t>
            </a:r>
            <a:endParaRPr sz="800" b="0" i="0" u="none" strike="noStrike" cap="none">
              <a:solidFill>
                <a:srgbClr val="000000"/>
              </a:solidFill>
              <a:latin typeface="Arial"/>
              <a:ea typeface="Arial"/>
              <a:cs typeface="Arial"/>
              <a:sym typeface="Arial"/>
            </a:endParaRPr>
          </a:p>
        </p:txBody>
      </p:sp>
      <p:sp>
        <p:nvSpPr>
          <p:cNvPr id="1972" name="Google Shape;1972;p41"/>
          <p:cNvSpPr txBox="1"/>
          <p:nvPr/>
        </p:nvSpPr>
        <p:spPr>
          <a:xfrm>
            <a:off x="7531952" y="1224108"/>
            <a:ext cx="5001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a:t>s</a:t>
            </a:r>
            <a:r>
              <a:rPr lang="en-GB" sz="800" b="0" i="0" u="none" strike="noStrike" cap="none">
                <a:solidFill>
                  <a:srgbClr val="000000"/>
                </a:solidFill>
                <a:latin typeface="Arial"/>
                <a:ea typeface="Arial"/>
                <a:cs typeface="Arial"/>
                <a:sym typeface="Arial"/>
              </a:rPr>
              <a:t>unt incluse</a:t>
            </a:r>
            <a:endParaRPr sz="800" b="0" i="0" u="none" strike="noStrike" cap="none">
              <a:solidFill>
                <a:srgbClr val="000000"/>
              </a:solidFill>
              <a:latin typeface="Arial"/>
              <a:ea typeface="Arial"/>
              <a:cs typeface="Arial"/>
              <a:sym typeface="Arial"/>
            </a:endParaRPr>
          </a:p>
        </p:txBody>
      </p:sp>
      <p:sp>
        <p:nvSpPr>
          <p:cNvPr id="1973" name="Google Shape;1973;p41"/>
          <p:cNvSpPr txBox="1"/>
          <p:nvPr/>
        </p:nvSpPr>
        <p:spPr>
          <a:xfrm>
            <a:off x="7115588" y="818449"/>
            <a:ext cx="5715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a:t>conține</a:t>
            </a:r>
            <a:endParaRPr sz="1900" b="0" i="0" u="none" strike="noStrike" cap="none">
              <a:solidFill>
                <a:srgbClr val="000000"/>
              </a:solidFill>
              <a:latin typeface="Arial"/>
              <a:ea typeface="Arial"/>
              <a:cs typeface="Arial"/>
              <a:sym typeface="Arial"/>
            </a:endParaRPr>
          </a:p>
        </p:txBody>
      </p:sp>
      <p:sp>
        <p:nvSpPr>
          <p:cNvPr id="1974" name="Google Shape;1974;p41"/>
          <p:cNvSpPr txBox="1"/>
          <p:nvPr/>
        </p:nvSpPr>
        <p:spPr>
          <a:xfrm>
            <a:off x="341289" y="2455376"/>
            <a:ext cx="5715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b="0" i="0" u="none" strike="noStrike" cap="none">
                <a:solidFill>
                  <a:srgbClr val="000000"/>
                </a:solidFill>
                <a:latin typeface="Arial"/>
                <a:ea typeface="Arial"/>
                <a:cs typeface="Arial"/>
                <a:sym typeface="Arial"/>
              </a:rPr>
              <a:t>obtine</a:t>
            </a:r>
            <a:endParaRPr sz="800" b="0" i="0" u="none" strike="noStrike" cap="none">
              <a:solidFill>
                <a:srgbClr val="000000"/>
              </a:solidFill>
              <a:latin typeface="Arial"/>
              <a:ea typeface="Arial"/>
              <a:cs typeface="Arial"/>
              <a:sym typeface="Arial"/>
            </a:endParaRPr>
          </a:p>
        </p:txBody>
      </p:sp>
      <p:sp>
        <p:nvSpPr>
          <p:cNvPr id="1975" name="Google Shape;1975;p41"/>
          <p:cNvSpPr txBox="1"/>
          <p:nvPr/>
        </p:nvSpPr>
        <p:spPr>
          <a:xfrm>
            <a:off x="164738" y="3153837"/>
            <a:ext cx="7143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a:t>e</a:t>
            </a:r>
            <a:r>
              <a:rPr lang="en-GB" sz="800" b="0" i="0" u="none" strike="noStrike" cap="none">
                <a:solidFill>
                  <a:srgbClr val="000000"/>
                </a:solidFill>
                <a:latin typeface="Arial"/>
                <a:ea typeface="Arial"/>
                <a:cs typeface="Arial"/>
                <a:sym typeface="Arial"/>
              </a:rPr>
              <a:t>ste obtinut</a:t>
            </a:r>
            <a:endParaRPr sz="800" b="0" i="0" u="none" strike="noStrike" cap="none">
              <a:solidFill>
                <a:srgbClr val="000000"/>
              </a:solidFill>
              <a:latin typeface="Arial"/>
              <a:ea typeface="Arial"/>
              <a:cs typeface="Arial"/>
              <a:sym typeface="Arial"/>
            </a:endParaRPr>
          </a:p>
        </p:txBody>
      </p:sp>
      <p:sp>
        <p:nvSpPr>
          <p:cNvPr id="1976" name="Google Shape;1976;p41"/>
          <p:cNvSpPr txBox="1"/>
          <p:nvPr/>
        </p:nvSpPr>
        <p:spPr>
          <a:xfrm>
            <a:off x="6626084" y="6514808"/>
            <a:ext cx="7143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a:t>aparțin</a:t>
            </a:r>
            <a:endParaRPr sz="800" b="0" i="0" u="none" strike="noStrike" cap="none">
              <a:solidFill>
                <a:srgbClr val="000000"/>
              </a:solidFill>
              <a:latin typeface="Arial"/>
              <a:ea typeface="Arial"/>
              <a:cs typeface="Arial"/>
              <a:sym typeface="Arial"/>
            </a:endParaRPr>
          </a:p>
        </p:txBody>
      </p:sp>
      <p:sp>
        <p:nvSpPr>
          <p:cNvPr id="1977" name="Google Shape;1977;p41"/>
          <p:cNvSpPr txBox="1"/>
          <p:nvPr/>
        </p:nvSpPr>
        <p:spPr>
          <a:xfrm>
            <a:off x="6045300" y="4307967"/>
            <a:ext cx="5715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b="0" i="0" u="none" strike="noStrike" cap="none">
                <a:solidFill>
                  <a:srgbClr val="000000"/>
                </a:solidFill>
                <a:latin typeface="Arial"/>
                <a:ea typeface="Arial"/>
                <a:cs typeface="Arial"/>
                <a:sym typeface="Arial"/>
              </a:rPr>
              <a:t>detine</a:t>
            </a:r>
            <a:endParaRPr sz="800" b="0" i="0" u="none" strike="noStrike" cap="none">
              <a:solidFill>
                <a:srgbClr val="000000"/>
              </a:solidFill>
              <a:latin typeface="Arial"/>
              <a:ea typeface="Arial"/>
              <a:cs typeface="Arial"/>
              <a:sym typeface="Arial"/>
            </a:endParaRPr>
          </a:p>
        </p:txBody>
      </p:sp>
      <p:sp>
        <p:nvSpPr>
          <p:cNvPr id="1978" name="Google Shape;1978;p41"/>
          <p:cNvSpPr txBox="1"/>
          <p:nvPr/>
        </p:nvSpPr>
        <p:spPr>
          <a:xfrm rot="5401444">
            <a:off x="7550360" y="4729325"/>
            <a:ext cx="7143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b="0" i="0" u="none" strike="noStrike" cap="none">
                <a:solidFill>
                  <a:srgbClr val="000000"/>
                </a:solidFill>
                <a:latin typeface="Arial"/>
                <a:ea typeface="Arial"/>
                <a:cs typeface="Arial"/>
                <a:sym typeface="Arial"/>
              </a:rPr>
              <a:t>face</a:t>
            </a:r>
            <a:endParaRPr sz="800" b="0" i="0" u="none" strike="noStrike" cap="none">
              <a:solidFill>
                <a:srgbClr val="000000"/>
              </a:solidFill>
              <a:latin typeface="Arial"/>
              <a:ea typeface="Arial"/>
              <a:cs typeface="Arial"/>
              <a:sym typeface="Arial"/>
            </a:endParaRPr>
          </a:p>
        </p:txBody>
      </p:sp>
      <p:sp>
        <p:nvSpPr>
          <p:cNvPr id="1979" name="Google Shape;1979;p41"/>
          <p:cNvSpPr txBox="1"/>
          <p:nvPr/>
        </p:nvSpPr>
        <p:spPr>
          <a:xfrm>
            <a:off x="7818022" y="4792750"/>
            <a:ext cx="571500" cy="3078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n-GB" sz="700">
                <a:solidFill>
                  <a:schemeClr val="dk1"/>
                </a:solidFill>
              </a:rPr>
              <a:t>este făcut de</a:t>
            </a:r>
            <a:endParaRPr sz="700" b="0" i="0" u="none" strike="noStrike" cap="none">
              <a:solidFill>
                <a:srgbClr val="000000"/>
              </a:solidFill>
              <a:latin typeface="Arial"/>
              <a:ea typeface="Arial"/>
              <a:cs typeface="Arial"/>
              <a:sym typeface="Arial"/>
            </a:endParaRPr>
          </a:p>
        </p:txBody>
      </p:sp>
      <p:sp>
        <p:nvSpPr>
          <p:cNvPr id="1980" name="Google Shape;1980;p41"/>
          <p:cNvSpPr txBox="1"/>
          <p:nvPr/>
        </p:nvSpPr>
        <p:spPr>
          <a:xfrm>
            <a:off x="8961910" y="4335152"/>
            <a:ext cx="4287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b="0" i="0" u="none" strike="noStrike" cap="none">
                <a:solidFill>
                  <a:srgbClr val="000000"/>
                </a:solidFill>
                <a:latin typeface="Arial"/>
                <a:ea typeface="Arial"/>
                <a:cs typeface="Arial"/>
                <a:sym typeface="Arial"/>
              </a:rPr>
              <a:t>face</a:t>
            </a:r>
            <a:endParaRPr sz="800" b="0" i="0" u="none" strike="noStrike" cap="none">
              <a:solidFill>
                <a:srgbClr val="000000"/>
              </a:solidFill>
              <a:latin typeface="Arial"/>
              <a:ea typeface="Arial"/>
              <a:cs typeface="Arial"/>
              <a:sym typeface="Arial"/>
            </a:endParaRPr>
          </a:p>
        </p:txBody>
      </p:sp>
      <p:sp>
        <p:nvSpPr>
          <p:cNvPr id="1981" name="Google Shape;1981;p41"/>
          <p:cNvSpPr txBox="1"/>
          <p:nvPr/>
        </p:nvSpPr>
        <p:spPr>
          <a:xfrm flipH="1">
            <a:off x="8699523" y="6274609"/>
            <a:ext cx="785818"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a:t>e</a:t>
            </a:r>
            <a:r>
              <a:rPr lang="en-GB" sz="800" b="0" i="0" u="none" strike="noStrike" cap="none">
                <a:solidFill>
                  <a:srgbClr val="000000"/>
                </a:solidFill>
                <a:latin typeface="Arial"/>
                <a:ea typeface="Arial"/>
                <a:cs typeface="Arial"/>
                <a:sym typeface="Arial"/>
              </a:rPr>
              <a:t>ste facut de</a:t>
            </a:r>
            <a:endParaRPr sz="800" b="0" i="0" u="none" strike="noStrike" cap="none">
              <a:solidFill>
                <a:srgbClr val="000000"/>
              </a:solidFill>
              <a:latin typeface="Arial"/>
              <a:ea typeface="Arial"/>
              <a:cs typeface="Arial"/>
              <a:sym typeface="Arial"/>
            </a:endParaRPr>
          </a:p>
        </p:txBody>
      </p:sp>
      <p:sp>
        <p:nvSpPr>
          <p:cNvPr id="1982" name="Google Shape;1982;p41"/>
          <p:cNvSpPr txBox="1"/>
          <p:nvPr/>
        </p:nvSpPr>
        <p:spPr>
          <a:xfrm>
            <a:off x="7770824" y="7489050"/>
            <a:ext cx="6429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b="0" i="0" u="none" strike="noStrike" cap="none">
                <a:solidFill>
                  <a:srgbClr val="000000"/>
                </a:solidFill>
                <a:latin typeface="Arial"/>
                <a:ea typeface="Arial"/>
                <a:cs typeface="Arial"/>
                <a:sym typeface="Arial"/>
              </a:rPr>
              <a:t>cauzeaz</a:t>
            </a:r>
            <a:r>
              <a:rPr lang="en-GB" sz="800"/>
              <a:t>ă</a:t>
            </a:r>
            <a:endParaRPr sz="800" b="0" i="0" u="none" strike="noStrike" cap="none">
              <a:solidFill>
                <a:srgbClr val="000000"/>
              </a:solidFill>
              <a:latin typeface="Arial"/>
              <a:ea typeface="Arial"/>
              <a:cs typeface="Arial"/>
              <a:sym typeface="Arial"/>
            </a:endParaRPr>
          </a:p>
        </p:txBody>
      </p:sp>
      <p:sp>
        <p:nvSpPr>
          <p:cNvPr id="1983" name="Google Shape;1983;p41"/>
          <p:cNvSpPr txBox="1"/>
          <p:nvPr/>
        </p:nvSpPr>
        <p:spPr>
          <a:xfrm>
            <a:off x="7627953" y="6846113"/>
            <a:ext cx="642942"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a:t>s</a:t>
            </a:r>
            <a:r>
              <a:rPr lang="en-GB" sz="800" b="0" i="0" u="none" strike="noStrike" cap="none">
                <a:solidFill>
                  <a:srgbClr val="000000"/>
                </a:solidFill>
                <a:latin typeface="Arial"/>
                <a:ea typeface="Arial"/>
                <a:cs typeface="Arial"/>
                <a:sym typeface="Arial"/>
              </a:rPr>
              <a:t>unt cauzate</a:t>
            </a:r>
            <a:endParaRPr sz="800" b="0" i="0" u="none" strike="noStrike" cap="none">
              <a:solidFill>
                <a:srgbClr val="000000"/>
              </a:solidFill>
              <a:latin typeface="Arial"/>
              <a:ea typeface="Arial"/>
              <a:cs typeface="Arial"/>
              <a:sym typeface="Arial"/>
            </a:endParaRPr>
          </a:p>
        </p:txBody>
      </p:sp>
      <p:sp>
        <p:nvSpPr>
          <p:cNvPr id="1984" name="Google Shape;1984;p41"/>
          <p:cNvSpPr txBox="1"/>
          <p:nvPr/>
        </p:nvSpPr>
        <p:spPr>
          <a:xfrm>
            <a:off x="10128283" y="6060295"/>
            <a:ext cx="555591"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b="0" i="0" u="none" strike="noStrike" cap="none">
                <a:solidFill>
                  <a:srgbClr val="000000"/>
                </a:solidFill>
                <a:latin typeface="Arial"/>
                <a:ea typeface="Arial"/>
                <a:cs typeface="Arial"/>
                <a:sym typeface="Arial"/>
              </a:rPr>
              <a:t>livreaz</a:t>
            </a:r>
            <a:r>
              <a:rPr lang="en-GB" sz="800"/>
              <a:t>ă</a:t>
            </a:r>
            <a:endParaRPr sz="800" b="0" i="0" u="none" strike="noStrike" cap="none">
              <a:solidFill>
                <a:srgbClr val="000000"/>
              </a:solidFill>
              <a:latin typeface="Arial"/>
              <a:ea typeface="Arial"/>
              <a:cs typeface="Arial"/>
              <a:sym typeface="Arial"/>
            </a:endParaRPr>
          </a:p>
        </p:txBody>
      </p:sp>
      <p:sp>
        <p:nvSpPr>
          <p:cNvPr id="1985" name="Google Shape;1985;p41"/>
          <p:cNvSpPr txBox="1"/>
          <p:nvPr/>
        </p:nvSpPr>
        <p:spPr>
          <a:xfrm>
            <a:off x="10342597" y="6488923"/>
            <a:ext cx="57150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a:t>s</a:t>
            </a:r>
            <a:r>
              <a:rPr lang="en-GB" sz="800" b="0" i="0" u="none" strike="noStrike" cap="none">
                <a:solidFill>
                  <a:srgbClr val="000000"/>
                </a:solidFill>
                <a:latin typeface="Arial"/>
                <a:ea typeface="Arial"/>
                <a:cs typeface="Arial"/>
                <a:sym typeface="Arial"/>
              </a:rPr>
              <a:t>unt livrate</a:t>
            </a:r>
            <a:endParaRPr sz="800" b="0" i="0" u="none" strike="noStrike" cap="none">
              <a:solidFill>
                <a:srgbClr val="000000"/>
              </a:solidFill>
              <a:latin typeface="Arial"/>
              <a:ea typeface="Arial"/>
              <a:cs typeface="Arial"/>
              <a:sym typeface="Arial"/>
            </a:endParaRPr>
          </a:p>
        </p:txBody>
      </p:sp>
      <p:cxnSp>
        <p:nvCxnSpPr>
          <p:cNvPr id="1986" name="Google Shape;1986;p41"/>
          <p:cNvCxnSpPr>
            <a:stCxn id="1917" idx="0"/>
          </p:cNvCxnSpPr>
          <p:nvPr/>
        </p:nvCxnSpPr>
        <p:spPr>
          <a:xfrm rot="10800000">
            <a:off x="7187171" y="4464113"/>
            <a:ext cx="32700" cy="238200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47"/>
              </a:srgbClr>
            </a:outerShdw>
          </a:effectLst>
        </p:spPr>
      </p:cxnSp>
      <p:cxnSp>
        <p:nvCxnSpPr>
          <p:cNvPr id="1987" name="Google Shape;1987;p41"/>
          <p:cNvCxnSpPr/>
          <p:nvPr/>
        </p:nvCxnSpPr>
        <p:spPr>
          <a:xfrm>
            <a:off x="7270763" y="6560361"/>
            <a:ext cx="285752" cy="214314"/>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988" name="Google Shape;1988;p41"/>
          <p:cNvCxnSpPr/>
          <p:nvPr/>
        </p:nvCxnSpPr>
        <p:spPr>
          <a:xfrm rot="10800000" flipH="1">
            <a:off x="6947499" y="6551163"/>
            <a:ext cx="285900" cy="2142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989" name="Google Shape;1989;p41"/>
          <p:cNvCxnSpPr/>
          <p:nvPr/>
        </p:nvCxnSpPr>
        <p:spPr>
          <a:xfrm>
            <a:off x="7199325" y="2345519"/>
            <a:ext cx="928800" cy="1500"/>
          </a:xfrm>
          <a:prstGeom prst="bentConnector3">
            <a:avLst>
              <a:gd name="adj1" fmla="val 49994"/>
            </a:avLst>
          </a:prstGeom>
          <a:noFill/>
          <a:ln w="19050" cap="flat" cmpd="sng">
            <a:solidFill>
              <a:srgbClr val="EF8600"/>
            </a:solidFill>
            <a:prstDash val="lgDash"/>
            <a:round/>
            <a:headEnd type="none" w="sm" len="sm"/>
            <a:tailEnd type="none" w="sm" len="sm"/>
          </a:ln>
        </p:spPr>
      </p:cxnSp>
      <p:cxnSp>
        <p:nvCxnSpPr>
          <p:cNvPr id="1990" name="Google Shape;1990;p41"/>
          <p:cNvCxnSpPr/>
          <p:nvPr/>
        </p:nvCxnSpPr>
        <p:spPr>
          <a:xfrm rot="10800000" flipH="1">
            <a:off x="312425" y="2418688"/>
            <a:ext cx="4200" cy="39840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50"/>
              </a:srgbClr>
            </a:outerShdw>
          </a:effectLst>
        </p:spPr>
      </p:cxnSp>
      <p:grpSp>
        <p:nvGrpSpPr>
          <p:cNvPr id="1991" name="Google Shape;1991;p41"/>
          <p:cNvGrpSpPr/>
          <p:nvPr/>
        </p:nvGrpSpPr>
        <p:grpSpPr>
          <a:xfrm>
            <a:off x="2020684" y="3175581"/>
            <a:ext cx="428379" cy="642911"/>
            <a:chOff x="960262" y="5437825"/>
            <a:chExt cx="428379" cy="753000"/>
          </a:xfrm>
        </p:grpSpPr>
        <p:cxnSp>
          <p:nvCxnSpPr>
            <p:cNvPr id="1992" name="Google Shape;1992;p41"/>
            <p:cNvCxnSpPr/>
            <p:nvPr/>
          </p:nvCxnSpPr>
          <p:spPr>
            <a:xfrm rot="10800000">
              <a:off x="1174575" y="5437825"/>
              <a:ext cx="6000" cy="75300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cxnSp>
        <p:cxnSp>
          <p:nvCxnSpPr>
            <p:cNvPr id="1993" name="Google Shape;1993;p41"/>
            <p:cNvCxnSpPr/>
            <p:nvPr/>
          </p:nvCxnSpPr>
          <p:spPr>
            <a:xfrm rot="-5400000" flipH="1">
              <a:off x="1174442" y="5908700"/>
              <a:ext cx="214200" cy="21420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50"/>
                </a:srgbClr>
              </a:outerShdw>
            </a:effectLst>
          </p:spPr>
        </p:cxnSp>
        <p:cxnSp>
          <p:nvCxnSpPr>
            <p:cNvPr id="1994" name="Google Shape;1994;p41"/>
            <p:cNvCxnSpPr/>
            <p:nvPr/>
          </p:nvCxnSpPr>
          <p:spPr>
            <a:xfrm rot="10800000" flipH="1">
              <a:off x="960262" y="5908700"/>
              <a:ext cx="214200" cy="21420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50"/>
                </a:srgbClr>
              </a:outerShdw>
            </a:effectLst>
          </p:spPr>
        </p:cxnSp>
      </p:grpSp>
      <p:cxnSp>
        <p:nvCxnSpPr>
          <p:cNvPr id="1995" name="Google Shape;1995;p41"/>
          <p:cNvCxnSpPr/>
          <p:nvPr/>
        </p:nvCxnSpPr>
        <p:spPr>
          <a:xfrm rot="10800000" flipH="1">
            <a:off x="1540500" y="3196175"/>
            <a:ext cx="690900" cy="1440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50"/>
              </a:srgbClr>
            </a:outerShdw>
          </a:effectLst>
        </p:spPr>
      </p:cxnSp>
      <p:cxnSp>
        <p:nvCxnSpPr>
          <p:cNvPr id="1996" name="Google Shape;1996;p41"/>
          <p:cNvCxnSpPr/>
          <p:nvPr/>
        </p:nvCxnSpPr>
        <p:spPr>
          <a:xfrm flipH="1">
            <a:off x="2659600" y="3093874"/>
            <a:ext cx="5700" cy="69570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50"/>
              </a:srgbClr>
            </a:outerShdw>
          </a:effectLst>
        </p:spPr>
      </p:cxnSp>
      <p:cxnSp>
        <p:nvCxnSpPr>
          <p:cNvPr id="1997" name="Google Shape;1997;p41"/>
          <p:cNvCxnSpPr/>
          <p:nvPr/>
        </p:nvCxnSpPr>
        <p:spPr>
          <a:xfrm rot="10800000" flipH="1">
            <a:off x="2579325" y="3124163"/>
            <a:ext cx="1120800" cy="180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50"/>
              </a:srgbClr>
            </a:outerShdw>
          </a:effectLst>
        </p:spPr>
      </p:cxnSp>
      <p:cxnSp>
        <p:nvCxnSpPr>
          <p:cNvPr id="1998" name="Google Shape;1998;p41"/>
          <p:cNvCxnSpPr/>
          <p:nvPr/>
        </p:nvCxnSpPr>
        <p:spPr>
          <a:xfrm>
            <a:off x="126478" y="2369600"/>
            <a:ext cx="3000" cy="459870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50"/>
              </a:srgbClr>
            </a:outerShdw>
          </a:effectLst>
        </p:spPr>
      </p:cxnSp>
      <p:sp>
        <p:nvSpPr>
          <p:cNvPr id="1999" name="Google Shape;1999;p41"/>
          <p:cNvSpPr txBox="1"/>
          <p:nvPr/>
        </p:nvSpPr>
        <p:spPr>
          <a:xfrm rot="5400000" flipH="1">
            <a:off x="-194797" y="2709400"/>
            <a:ext cx="7497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b="0" i="0" u="none" strike="noStrike" cap="none">
                <a:solidFill>
                  <a:srgbClr val="000000"/>
                </a:solidFill>
                <a:latin typeface="Arial"/>
                <a:ea typeface="Arial"/>
                <a:cs typeface="Arial"/>
                <a:sym typeface="Arial"/>
              </a:rPr>
              <a:t>obtine</a:t>
            </a:r>
            <a:endParaRPr sz="800" b="0" i="0" u="none" strike="noStrike" cap="none">
              <a:solidFill>
                <a:srgbClr val="000000"/>
              </a:solidFill>
              <a:latin typeface="Arial"/>
              <a:ea typeface="Arial"/>
              <a:cs typeface="Arial"/>
              <a:sym typeface="Arial"/>
            </a:endParaRPr>
          </a:p>
        </p:txBody>
      </p:sp>
      <p:grpSp>
        <p:nvGrpSpPr>
          <p:cNvPr id="2000" name="Google Shape;2000;p41"/>
          <p:cNvGrpSpPr/>
          <p:nvPr/>
        </p:nvGrpSpPr>
        <p:grpSpPr>
          <a:xfrm>
            <a:off x="2873748" y="7206515"/>
            <a:ext cx="372904" cy="469797"/>
            <a:chOff x="960262" y="5437825"/>
            <a:chExt cx="428379" cy="753000"/>
          </a:xfrm>
        </p:grpSpPr>
        <p:cxnSp>
          <p:nvCxnSpPr>
            <p:cNvPr id="2001" name="Google Shape;2001;p41"/>
            <p:cNvCxnSpPr/>
            <p:nvPr/>
          </p:nvCxnSpPr>
          <p:spPr>
            <a:xfrm rot="10800000">
              <a:off x="1174575" y="5437825"/>
              <a:ext cx="6000" cy="75300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cxnSp>
        <p:cxnSp>
          <p:nvCxnSpPr>
            <p:cNvPr id="2002" name="Google Shape;2002;p41"/>
            <p:cNvCxnSpPr/>
            <p:nvPr/>
          </p:nvCxnSpPr>
          <p:spPr>
            <a:xfrm rot="-5400000" flipH="1">
              <a:off x="1174442" y="5908700"/>
              <a:ext cx="214200" cy="21420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50"/>
                </a:srgbClr>
              </a:outerShdw>
            </a:effectLst>
          </p:spPr>
        </p:cxnSp>
        <p:cxnSp>
          <p:nvCxnSpPr>
            <p:cNvPr id="2003" name="Google Shape;2003;p41"/>
            <p:cNvCxnSpPr/>
            <p:nvPr/>
          </p:nvCxnSpPr>
          <p:spPr>
            <a:xfrm rot="10800000" flipH="1">
              <a:off x="960262" y="5908700"/>
              <a:ext cx="214200" cy="21420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50"/>
                </a:srgbClr>
              </a:outerShdw>
            </a:effectLst>
          </p:spPr>
        </p:cxnSp>
      </p:grpSp>
      <p:cxnSp>
        <p:nvCxnSpPr>
          <p:cNvPr id="2004" name="Google Shape;2004;p41"/>
          <p:cNvCxnSpPr/>
          <p:nvPr/>
        </p:nvCxnSpPr>
        <p:spPr>
          <a:xfrm>
            <a:off x="2997875" y="7225825"/>
            <a:ext cx="2962500" cy="3030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50"/>
              </a:srgbClr>
            </a:outerShdw>
          </a:effectLst>
        </p:spPr>
      </p:cxnSp>
      <p:grpSp>
        <p:nvGrpSpPr>
          <p:cNvPr id="2005" name="Google Shape;2005;p41"/>
          <p:cNvGrpSpPr/>
          <p:nvPr/>
        </p:nvGrpSpPr>
        <p:grpSpPr>
          <a:xfrm>
            <a:off x="6275727" y="4663101"/>
            <a:ext cx="285729" cy="500067"/>
            <a:chOff x="960262" y="5437825"/>
            <a:chExt cx="428379" cy="753000"/>
          </a:xfrm>
        </p:grpSpPr>
        <p:cxnSp>
          <p:nvCxnSpPr>
            <p:cNvPr id="2006" name="Google Shape;2006;p41"/>
            <p:cNvCxnSpPr/>
            <p:nvPr/>
          </p:nvCxnSpPr>
          <p:spPr>
            <a:xfrm rot="10800000">
              <a:off x="1174575" y="5437825"/>
              <a:ext cx="6000" cy="75300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cxnSp>
        <p:cxnSp>
          <p:nvCxnSpPr>
            <p:cNvPr id="2007" name="Google Shape;2007;p41"/>
            <p:cNvCxnSpPr/>
            <p:nvPr/>
          </p:nvCxnSpPr>
          <p:spPr>
            <a:xfrm rot="-5400000" flipH="1">
              <a:off x="1174442" y="5908700"/>
              <a:ext cx="214200" cy="21420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50"/>
                </a:srgbClr>
              </a:outerShdw>
            </a:effectLst>
          </p:spPr>
        </p:cxnSp>
        <p:cxnSp>
          <p:nvCxnSpPr>
            <p:cNvPr id="2008" name="Google Shape;2008;p41"/>
            <p:cNvCxnSpPr/>
            <p:nvPr/>
          </p:nvCxnSpPr>
          <p:spPr>
            <a:xfrm rot="10800000" flipH="1">
              <a:off x="960262" y="5908700"/>
              <a:ext cx="214200" cy="21420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50"/>
                </a:srgbClr>
              </a:outerShdw>
            </a:effectLst>
          </p:spPr>
        </p:cxnSp>
      </p:grpSp>
      <p:cxnSp>
        <p:nvCxnSpPr>
          <p:cNvPr id="2009" name="Google Shape;2009;p41"/>
          <p:cNvCxnSpPr/>
          <p:nvPr/>
        </p:nvCxnSpPr>
        <p:spPr>
          <a:xfrm rot="10800000">
            <a:off x="6852200" y="4469700"/>
            <a:ext cx="900" cy="18060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50"/>
              </a:srgbClr>
            </a:outerShdw>
          </a:effectLst>
        </p:spPr>
      </p:cxnSp>
      <p:sp>
        <p:nvSpPr>
          <p:cNvPr id="2010" name="Google Shape;2010;p41"/>
          <p:cNvSpPr txBox="1"/>
          <p:nvPr/>
        </p:nvSpPr>
        <p:spPr>
          <a:xfrm rot="-5397594">
            <a:off x="7069614" y="4606518"/>
            <a:ext cx="4287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b="0" i="0" u="none" strike="noStrike" cap="none">
                <a:solidFill>
                  <a:srgbClr val="000000"/>
                </a:solidFill>
                <a:latin typeface="Arial"/>
                <a:ea typeface="Arial"/>
                <a:cs typeface="Arial"/>
                <a:sym typeface="Arial"/>
              </a:rPr>
              <a:t>are</a:t>
            </a:r>
            <a:endParaRPr sz="800" b="0" i="0" u="none" strike="noStrike" cap="none">
              <a:solidFill>
                <a:srgbClr val="000000"/>
              </a:solidFill>
              <a:latin typeface="Arial"/>
              <a:ea typeface="Arial"/>
              <a:cs typeface="Arial"/>
              <a:sym typeface="Arial"/>
            </a:endParaRPr>
          </a:p>
        </p:txBody>
      </p:sp>
      <p:cxnSp>
        <p:nvCxnSpPr>
          <p:cNvPr id="2011" name="Google Shape;2011;p41"/>
          <p:cNvCxnSpPr/>
          <p:nvPr/>
        </p:nvCxnSpPr>
        <p:spPr>
          <a:xfrm>
            <a:off x="2996781" y="7387591"/>
            <a:ext cx="285900" cy="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sp>
        <p:nvSpPr>
          <p:cNvPr id="2012" name="Google Shape;2012;p41"/>
          <p:cNvSpPr txBox="1"/>
          <p:nvPr/>
        </p:nvSpPr>
        <p:spPr>
          <a:xfrm>
            <a:off x="4288713" y="2192375"/>
            <a:ext cx="10716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latin typeface="Proxima Nova"/>
                <a:ea typeface="Proxima Nova"/>
                <a:cs typeface="Proxima Nova"/>
                <a:sym typeface="Proxima Nova"/>
              </a:rPr>
              <a:t>coordonează</a:t>
            </a:r>
            <a:endParaRPr sz="800">
              <a:latin typeface="Proxima Nova"/>
              <a:ea typeface="Proxima Nova"/>
              <a:cs typeface="Proxima Nova"/>
              <a:sym typeface="Proxima Nova"/>
            </a:endParaRPr>
          </a:p>
        </p:txBody>
      </p:sp>
      <p:sp>
        <p:nvSpPr>
          <p:cNvPr id="2013" name="Google Shape;2013;p41"/>
          <p:cNvSpPr txBox="1"/>
          <p:nvPr/>
        </p:nvSpPr>
        <p:spPr>
          <a:xfrm>
            <a:off x="4288700" y="3060325"/>
            <a:ext cx="10716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latin typeface="Proxima Nova"/>
                <a:ea typeface="Proxima Nova"/>
                <a:cs typeface="Proxima Nova"/>
                <a:sym typeface="Proxima Nova"/>
              </a:rPr>
              <a:t>este coordonat de</a:t>
            </a:r>
            <a:endParaRPr sz="800">
              <a:latin typeface="Proxima Nova"/>
              <a:ea typeface="Proxima Nova"/>
              <a:cs typeface="Proxima Nova"/>
              <a:sym typeface="Proxima Nova"/>
            </a:endParaRPr>
          </a:p>
        </p:txBody>
      </p:sp>
      <p:cxnSp>
        <p:nvCxnSpPr>
          <p:cNvPr id="2014" name="Google Shape;2014;p41"/>
          <p:cNvCxnSpPr/>
          <p:nvPr/>
        </p:nvCxnSpPr>
        <p:spPr>
          <a:xfrm>
            <a:off x="2144256" y="3436729"/>
            <a:ext cx="285900" cy="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cxnSp>
        <p:nvCxnSpPr>
          <p:cNvPr id="2015" name="Google Shape;2015;p41"/>
          <p:cNvCxnSpPr/>
          <p:nvPr/>
        </p:nvCxnSpPr>
        <p:spPr>
          <a:xfrm>
            <a:off x="2579331" y="3296879"/>
            <a:ext cx="285900" cy="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nvGrpSpPr>
          <p:cNvPr id="2016" name="Google Shape;2016;p41"/>
          <p:cNvGrpSpPr/>
          <p:nvPr/>
        </p:nvGrpSpPr>
        <p:grpSpPr>
          <a:xfrm>
            <a:off x="7509884" y="4502988"/>
            <a:ext cx="428379" cy="600292"/>
            <a:chOff x="960262" y="5437825"/>
            <a:chExt cx="428379" cy="753000"/>
          </a:xfrm>
        </p:grpSpPr>
        <p:cxnSp>
          <p:nvCxnSpPr>
            <p:cNvPr id="2017" name="Google Shape;2017;p41"/>
            <p:cNvCxnSpPr/>
            <p:nvPr/>
          </p:nvCxnSpPr>
          <p:spPr>
            <a:xfrm rot="10800000">
              <a:off x="1174575" y="5437825"/>
              <a:ext cx="6000" cy="75300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cxnSp>
        <p:cxnSp>
          <p:nvCxnSpPr>
            <p:cNvPr id="2018" name="Google Shape;2018;p41"/>
            <p:cNvCxnSpPr/>
            <p:nvPr/>
          </p:nvCxnSpPr>
          <p:spPr>
            <a:xfrm rot="-5400000" flipH="1">
              <a:off x="1174442" y="5908700"/>
              <a:ext cx="214200" cy="21420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50"/>
                </a:srgbClr>
              </a:outerShdw>
            </a:effectLst>
          </p:spPr>
        </p:cxnSp>
        <p:cxnSp>
          <p:nvCxnSpPr>
            <p:cNvPr id="2019" name="Google Shape;2019;p41"/>
            <p:cNvCxnSpPr/>
            <p:nvPr/>
          </p:nvCxnSpPr>
          <p:spPr>
            <a:xfrm rot="10800000" flipH="1">
              <a:off x="960262" y="5908700"/>
              <a:ext cx="214200" cy="21420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50"/>
                </a:srgbClr>
              </a:outerShdw>
            </a:effectLst>
          </p:spPr>
        </p:cxnSp>
      </p:grpSp>
      <p:cxnSp>
        <p:nvCxnSpPr>
          <p:cNvPr id="2020" name="Google Shape;2020;p41"/>
          <p:cNvCxnSpPr/>
          <p:nvPr/>
        </p:nvCxnSpPr>
        <p:spPr>
          <a:xfrm>
            <a:off x="7572781" y="4808329"/>
            <a:ext cx="285900" cy="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grpSp>
        <p:nvGrpSpPr>
          <p:cNvPr id="2021" name="Google Shape;2021;p41"/>
          <p:cNvGrpSpPr/>
          <p:nvPr/>
        </p:nvGrpSpPr>
        <p:grpSpPr>
          <a:xfrm>
            <a:off x="8138303" y="4554577"/>
            <a:ext cx="428379" cy="538169"/>
            <a:chOff x="960262" y="5437825"/>
            <a:chExt cx="428379" cy="753000"/>
          </a:xfrm>
        </p:grpSpPr>
        <p:cxnSp>
          <p:nvCxnSpPr>
            <p:cNvPr id="2022" name="Google Shape;2022;p41"/>
            <p:cNvCxnSpPr/>
            <p:nvPr/>
          </p:nvCxnSpPr>
          <p:spPr>
            <a:xfrm rot="10800000">
              <a:off x="1174575" y="5437825"/>
              <a:ext cx="6000" cy="753000"/>
            </a:xfrm>
            <a:prstGeom prst="straightConnector1">
              <a:avLst/>
            </a:prstGeom>
            <a:noFill/>
            <a:ln w="38100"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cxnSp>
        <p:cxnSp>
          <p:nvCxnSpPr>
            <p:cNvPr id="2023" name="Google Shape;2023;p41"/>
            <p:cNvCxnSpPr/>
            <p:nvPr/>
          </p:nvCxnSpPr>
          <p:spPr>
            <a:xfrm rot="-5400000" flipH="1">
              <a:off x="1174442" y="5908700"/>
              <a:ext cx="214200" cy="21420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50"/>
                </a:srgbClr>
              </a:outerShdw>
            </a:effectLst>
          </p:spPr>
        </p:cxnSp>
        <p:cxnSp>
          <p:nvCxnSpPr>
            <p:cNvPr id="2024" name="Google Shape;2024;p41"/>
            <p:cNvCxnSpPr/>
            <p:nvPr/>
          </p:nvCxnSpPr>
          <p:spPr>
            <a:xfrm rot="10800000" flipH="1">
              <a:off x="960262" y="5908700"/>
              <a:ext cx="214200" cy="21420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50"/>
                </a:srgbClr>
              </a:outerShdw>
            </a:effectLst>
          </p:spPr>
        </p:cxnSp>
      </p:grpSp>
      <p:cxnSp>
        <p:nvCxnSpPr>
          <p:cNvPr id="2025" name="Google Shape;2025;p41"/>
          <p:cNvCxnSpPr/>
          <p:nvPr/>
        </p:nvCxnSpPr>
        <p:spPr>
          <a:xfrm>
            <a:off x="8342326" y="4557818"/>
            <a:ext cx="507600" cy="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50"/>
              </a:srgbClr>
            </a:outerShdw>
          </a:effectLst>
        </p:spPr>
      </p:cxnSp>
      <p:sp>
        <p:nvSpPr>
          <p:cNvPr id="2026" name="Google Shape;2026;p41"/>
          <p:cNvSpPr txBox="1"/>
          <p:nvPr/>
        </p:nvSpPr>
        <p:spPr>
          <a:xfrm>
            <a:off x="8470009" y="4574300"/>
            <a:ext cx="571500" cy="3078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n-GB" sz="700">
                <a:solidFill>
                  <a:schemeClr val="dk1"/>
                </a:solidFill>
              </a:rPr>
              <a:t>este făcut de</a:t>
            </a:r>
            <a:endParaRPr sz="700" b="0" i="0" u="none" strike="noStrike" cap="none">
              <a:solidFill>
                <a:srgbClr val="000000"/>
              </a:solidFill>
              <a:latin typeface="Arial"/>
              <a:ea typeface="Arial"/>
              <a:cs typeface="Arial"/>
              <a:sym typeface="Arial"/>
            </a:endParaRPr>
          </a:p>
        </p:txBody>
      </p:sp>
      <p:cxnSp>
        <p:nvCxnSpPr>
          <p:cNvPr id="2027" name="Google Shape;2027;p41"/>
          <p:cNvCxnSpPr/>
          <p:nvPr/>
        </p:nvCxnSpPr>
        <p:spPr>
          <a:xfrm>
            <a:off x="8209606" y="4787979"/>
            <a:ext cx="285900" cy="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cxnSp>
    </p:spTree>
  </p:cSld>
  <p:clrMapOvr>
    <a:masterClrMapping/>
  </p:clrMapOvr>
  <p:transition spd="slow">
    <p:checke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31"/>
        <p:cNvGrpSpPr/>
        <p:nvPr/>
      </p:nvGrpSpPr>
      <p:grpSpPr>
        <a:xfrm>
          <a:off x="0" y="0"/>
          <a:ext cx="0" cy="0"/>
          <a:chOff x="0" y="0"/>
          <a:chExt cx="0" cy="0"/>
        </a:xfrm>
      </p:grpSpPr>
      <p:sp>
        <p:nvSpPr>
          <p:cNvPr id="2032" name="Google Shape;2032;p42"/>
          <p:cNvSpPr/>
          <p:nvPr/>
        </p:nvSpPr>
        <p:spPr>
          <a:xfrm>
            <a:off x="-1867034" y="2161206"/>
            <a:ext cx="5808000" cy="77439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33" name="Google Shape;2033;p42"/>
          <p:cNvSpPr txBox="1">
            <a:spLocks noGrp="1"/>
          </p:cNvSpPr>
          <p:nvPr>
            <p:ph type="title"/>
          </p:nvPr>
        </p:nvSpPr>
        <p:spPr>
          <a:xfrm>
            <a:off x="3555986" y="3688957"/>
            <a:ext cx="7270800" cy="1194300"/>
          </a:xfrm>
          <a:prstGeom prst="rect">
            <a:avLst/>
          </a:prstGeom>
          <a:noFill/>
          <a:ln>
            <a:noFill/>
          </a:ln>
        </p:spPr>
        <p:txBody>
          <a:bodyPr spcFirstLastPara="1" wrap="square" lIns="121225" tIns="121225" rIns="121225" bIns="121225" anchor="ctr" anchorCtr="0">
            <a:noAutofit/>
          </a:bodyPr>
          <a:lstStyle/>
          <a:p>
            <a:pPr marL="0" lvl="0" indent="0" algn="ctr" rtl="0">
              <a:lnSpc>
                <a:spcPct val="100000"/>
              </a:lnSpc>
              <a:spcBef>
                <a:spcPts val="0"/>
              </a:spcBef>
              <a:spcAft>
                <a:spcPts val="0"/>
              </a:spcAft>
              <a:buSzPts val="4200"/>
              <a:buNone/>
            </a:pPr>
            <a:r>
              <a:rPr lang="en-GB" sz="4400">
                <a:highlight>
                  <a:schemeClr val="lt2"/>
                </a:highlight>
              </a:rPr>
              <a:t>Modelare fizică</a:t>
            </a:r>
            <a:endParaRPr sz="4400">
              <a:highlight>
                <a:schemeClr val="lt2"/>
              </a:highlight>
            </a:endParaRPr>
          </a:p>
        </p:txBody>
      </p:sp>
      <p:sp>
        <p:nvSpPr>
          <p:cNvPr id="2034" name="Google Shape;2034;p42"/>
          <p:cNvSpPr txBox="1">
            <a:spLocks noGrp="1"/>
          </p:cNvSpPr>
          <p:nvPr>
            <p:ph type="title" idx="2"/>
          </p:nvPr>
        </p:nvSpPr>
        <p:spPr>
          <a:xfrm>
            <a:off x="4341805" y="1988329"/>
            <a:ext cx="1714500" cy="1303500"/>
          </a:xfrm>
          <a:prstGeom prst="rect">
            <a:avLst/>
          </a:prstGeom>
          <a:noFill/>
          <a:ln>
            <a:noFill/>
          </a:ln>
        </p:spPr>
        <p:txBody>
          <a:bodyPr spcFirstLastPara="1" wrap="square" lIns="121225" tIns="121225" rIns="121225" bIns="121225" anchor="ctr" anchorCtr="0">
            <a:noAutofit/>
          </a:bodyPr>
          <a:lstStyle/>
          <a:p>
            <a:pPr marL="0" lvl="0" indent="0" algn="r" rtl="0">
              <a:lnSpc>
                <a:spcPct val="100000"/>
              </a:lnSpc>
              <a:spcBef>
                <a:spcPts val="0"/>
              </a:spcBef>
              <a:spcAft>
                <a:spcPts val="0"/>
              </a:spcAft>
              <a:buSzPts val="6000"/>
              <a:buNone/>
            </a:pPr>
            <a:r>
              <a:rPr lang="en-GB"/>
              <a:t>9.</a:t>
            </a:r>
            <a:endParaRPr/>
          </a:p>
        </p:txBody>
      </p:sp>
      <p:cxnSp>
        <p:nvCxnSpPr>
          <p:cNvPr id="2035" name="Google Shape;2035;p42"/>
          <p:cNvCxnSpPr/>
          <p:nvPr/>
        </p:nvCxnSpPr>
        <p:spPr>
          <a:xfrm>
            <a:off x="5031023" y="5197903"/>
            <a:ext cx="4951200" cy="0"/>
          </a:xfrm>
          <a:prstGeom prst="straightConnector1">
            <a:avLst/>
          </a:prstGeom>
          <a:noFill/>
          <a:ln w="19050" cap="rnd" cmpd="sng">
            <a:solidFill>
              <a:schemeClr val="dk1"/>
            </a:solidFill>
            <a:prstDash val="solid"/>
            <a:round/>
            <a:headEnd type="none" w="sm" len="sm"/>
            <a:tailEnd type="none" w="sm" len="sm"/>
          </a:ln>
        </p:spPr>
      </p:cxnSp>
      <p:sp>
        <p:nvSpPr>
          <p:cNvPr id="2036" name="Google Shape;2036;p42"/>
          <p:cNvSpPr/>
          <p:nvPr/>
        </p:nvSpPr>
        <p:spPr>
          <a:xfrm rot="-2003874">
            <a:off x="3884705" y="2664238"/>
            <a:ext cx="799528" cy="1065870"/>
          </a:xfrm>
          <a:prstGeom prst="mathPlus">
            <a:avLst>
              <a:gd name="adj1" fmla="val 23520"/>
            </a:avLst>
          </a:prstGeom>
          <a:solidFill>
            <a:schemeClr val="accent4"/>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nvGrpSpPr>
          <p:cNvPr id="2037" name="Google Shape;2037;p42"/>
          <p:cNvGrpSpPr/>
          <p:nvPr/>
        </p:nvGrpSpPr>
        <p:grpSpPr>
          <a:xfrm>
            <a:off x="-101082" y="1304142"/>
            <a:ext cx="3696414" cy="7918144"/>
            <a:chOff x="5590675" y="2440875"/>
            <a:chExt cx="1205300" cy="1936450"/>
          </a:xfrm>
        </p:grpSpPr>
        <p:sp>
          <p:nvSpPr>
            <p:cNvPr id="2038" name="Google Shape;2038;p42"/>
            <p:cNvSpPr/>
            <p:nvPr/>
          </p:nvSpPr>
          <p:spPr>
            <a:xfrm>
              <a:off x="5590675" y="3198675"/>
              <a:ext cx="354800" cy="528450"/>
            </a:xfrm>
            <a:custGeom>
              <a:avLst/>
              <a:gdLst/>
              <a:ahLst/>
              <a:cxnLst/>
              <a:rect l="l" t="t" r="r" b="b"/>
              <a:pathLst>
                <a:path w="14192" h="21138" extrusionOk="0">
                  <a:moveTo>
                    <a:pt x="3773" y="0"/>
                  </a:moveTo>
                  <a:cubicBezTo>
                    <a:pt x="3256" y="933"/>
                    <a:pt x="795" y="7154"/>
                    <a:pt x="1" y="20985"/>
                  </a:cubicBezTo>
                  <a:cubicBezTo>
                    <a:pt x="1" y="20985"/>
                    <a:pt x="3909" y="21137"/>
                    <a:pt x="7738" y="21137"/>
                  </a:cubicBezTo>
                  <a:cubicBezTo>
                    <a:pt x="9259" y="21137"/>
                    <a:pt x="10768" y="21113"/>
                    <a:pt x="12014" y="21046"/>
                  </a:cubicBezTo>
                  <a:lnTo>
                    <a:pt x="14191" y="1796"/>
                  </a:lnTo>
                  <a:lnTo>
                    <a:pt x="377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39" name="Google Shape;2039;p42"/>
            <p:cNvSpPr/>
            <p:nvPr/>
          </p:nvSpPr>
          <p:spPr>
            <a:xfrm>
              <a:off x="5618575" y="3041050"/>
              <a:ext cx="1177400" cy="666450"/>
            </a:xfrm>
            <a:custGeom>
              <a:avLst/>
              <a:gdLst/>
              <a:ahLst/>
              <a:cxnLst/>
              <a:rect l="l" t="t" r="r" b="b"/>
              <a:pathLst>
                <a:path w="47096" h="26658" extrusionOk="0">
                  <a:moveTo>
                    <a:pt x="16199" y="1"/>
                  </a:moveTo>
                  <a:cubicBezTo>
                    <a:pt x="13085" y="1"/>
                    <a:pt x="4375" y="599"/>
                    <a:pt x="2354" y="7147"/>
                  </a:cubicBezTo>
                  <a:cubicBezTo>
                    <a:pt x="0" y="14770"/>
                    <a:pt x="1374" y="24936"/>
                    <a:pt x="1475" y="26110"/>
                  </a:cubicBezTo>
                  <a:lnTo>
                    <a:pt x="44700" y="26658"/>
                  </a:lnTo>
                  <a:cubicBezTo>
                    <a:pt x="44700" y="26658"/>
                    <a:pt x="47095" y="8"/>
                    <a:pt x="27693" y="8"/>
                  </a:cubicBezTo>
                  <a:cubicBezTo>
                    <a:pt x="27370" y="8"/>
                    <a:pt x="27041" y="16"/>
                    <a:pt x="26705" y="31"/>
                  </a:cubicBezTo>
                  <a:lnTo>
                    <a:pt x="17311" y="31"/>
                  </a:lnTo>
                  <a:cubicBezTo>
                    <a:pt x="17311" y="31"/>
                    <a:pt x="16894" y="1"/>
                    <a:pt x="1619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40" name="Google Shape;2040;p42"/>
            <p:cNvSpPr/>
            <p:nvPr/>
          </p:nvSpPr>
          <p:spPr>
            <a:xfrm>
              <a:off x="5691575" y="3361600"/>
              <a:ext cx="979050" cy="1015725"/>
            </a:xfrm>
            <a:custGeom>
              <a:avLst/>
              <a:gdLst/>
              <a:ahLst/>
              <a:cxnLst/>
              <a:rect l="l" t="t" r="r" b="b"/>
              <a:pathLst>
                <a:path w="39162" h="40629" extrusionOk="0">
                  <a:moveTo>
                    <a:pt x="1" y="1"/>
                  </a:moveTo>
                  <a:lnTo>
                    <a:pt x="2699" y="27213"/>
                  </a:lnTo>
                  <a:lnTo>
                    <a:pt x="2271" y="40204"/>
                  </a:lnTo>
                  <a:cubicBezTo>
                    <a:pt x="7001" y="40532"/>
                    <a:pt x="13634" y="40628"/>
                    <a:pt x="19806" y="40628"/>
                  </a:cubicBezTo>
                  <a:cubicBezTo>
                    <a:pt x="28645" y="40628"/>
                    <a:pt x="36537" y="40430"/>
                    <a:pt x="36537" y="40430"/>
                  </a:cubicBezTo>
                  <a:lnTo>
                    <a:pt x="35737" y="26740"/>
                  </a:lnTo>
                  <a:lnTo>
                    <a:pt x="39161" y="7917"/>
                  </a:lnTo>
                  <a:lnTo>
                    <a:pt x="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41" name="Google Shape;2041;p42"/>
            <p:cNvSpPr/>
            <p:nvPr/>
          </p:nvSpPr>
          <p:spPr>
            <a:xfrm>
              <a:off x="5884400" y="2956300"/>
              <a:ext cx="365050" cy="415250"/>
            </a:xfrm>
            <a:custGeom>
              <a:avLst/>
              <a:gdLst/>
              <a:ahLst/>
              <a:cxnLst/>
              <a:rect l="l" t="t" r="r" b="b"/>
              <a:pathLst>
                <a:path w="14602" h="16610" extrusionOk="0">
                  <a:moveTo>
                    <a:pt x="6742" y="0"/>
                  </a:moveTo>
                  <a:lnTo>
                    <a:pt x="0" y="3677"/>
                  </a:lnTo>
                  <a:lnTo>
                    <a:pt x="8323" y="10016"/>
                  </a:lnTo>
                  <a:lnTo>
                    <a:pt x="5460" y="11546"/>
                  </a:lnTo>
                  <a:lnTo>
                    <a:pt x="14601" y="16610"/>
                  </a:lnTo>
                  <a:lnTo>
                    <a:pt x="14601" y="16610"/>
                  </a:lnTo>
                  <a:lnTo>
                    <a:pt x="6678" y="3421"/>
                  </a:lnTo>
                  <a:lnTo>
                    <a:pt x="674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42" name="Google Shape;2042;p42"/>
            <p:cNvSpPr/>
            <p:nvPr/>
          </p:nvSpPr>
          <p:spPr>
            <a:xfrm>
              <a:off x="5879250" y="3044600"/>
              <a:ext cx="375275" cy="330650"/>
            </a:xfrm>
            <a:custGeom>
              <a:avLst/>
              <a:gdLst/>
              <a:ahLst/>
              <a:cxnLst/>
              <a:rect l="l" t="t" r="r" b="b"/>
              <a:pathLst>
                <a:path w="15011" h="13226" extrusionOk="0">
                  <a:moveTo>
                    <a:pt x="210" y="1"/>
                  </a:moveTo>
                  <a:cubicBezTo>
                    <a:pt x="93" y="1"/>
                    <a:pt x="1" y="159"/>
                    <a:pt x="113" y="259"/>
                  </a:cubicBezTo>
                  <a:lnTo>
                    <a:pt x="5666" y="4852"/>
                  </a:lnTo>
                  <a:lnTo>
                    <a:pt x="2994" y="6279"/>
                  </a:lnTo>
                  <a:cubicBezTo>
                    <a:pt x="2891" y="6334"/>
                    <a:pt x="2889" y="6479"/>
                    <a:pt x="2990" y="6536"/>
                  </a:cubicBezTo>
                  <a:lnTo>
                    <a:pt x="14735" y="13205"/>
                  </a:lnTo>
                  <a:cubicBezTo>
                    <a:pt x="14756" y="13218"/>
                    <a:pt x="14781" y="13224"/>
                    <a:pt x="14807" y="13224"/>
                  </a:cubicBezTo>
                  <a:lnTo>
                    <a:pt x="14807" y="13226"/>
                  </a:lnTo>
                  <a:cubicBezTo>
                    <a:pt x="14957" y="13224"/>
                    <a:pt x="15011" y="13025"/>
                    <a:pt x="14880" y="12952"/>
                  </a:cubicBezTo>
                  <a:lnTo>
                    <a:pt x="3366" y="6412"/>
                  </a:lnTo>
                  <a:lnTo>
                    <a:pt x="5996" y="5006"/>
                  </a:lnTo>
                  <a:cubicBezTo>
                    <a:pt x="6087" y="4956"/>
                    <a:pt x="6101" y="4831"/>
                    <a:pt x="6019" y="4765"/>
                  </a:cubicBezTo>
                  <a:lnTo>
                    <a:pt x="300" y="33"/>
                  </a:lnTo>
                  <a:cubicBezTo>
                    <a:pt x="270" y="11"/>
                    <a:pt x="240" y="1"/>
                    <a:pt x="21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43" name="Google Shape;2043;p42"/>
            <p:cNvSpPr/>
            <p:nvPr/>
          </p:nvSpPr>
          <p:spPr>
            <a:xfrm>
              <a:off x="6249425" y="2965475"/>
              <a:ext cx="164950" cy="406075"/>
            </a:xfrm>
            <a:custGeom>
              <a:avLst/>
              <a:gdLst/>
              <a:ahLst/>
              <a:cxnLst/>
              <a:rect l="l" t="t" r="r" b="b"/>
              <a:pathLst>
                <a:path w="6598" h="16243" extrusionOk="0">
                  <a:moveTo>
                    <a:pt x="1412" y="0"/>
                  </a:moveTo>
                  <a:lnTo>
                    <a:pt x="0" y="16243"/>
                  </a:lnTo>
                  <a:lnTo>
                    <a:pt x="4407" y="10472"/>
                  </a:lnTo>
                  <a:lnTo>
                    <a:pt x="2875" y="9649"/>
                  </a:lnTo>
                  <a:lnTo>
                    <a:pt x="6598" y="3527"/>
                  </a:lnTo>
                  <a:lnTo>
                    <a:pt x="141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44" name="Google Shape;2044;p42"/>
            <p:cNvSpPr/>
            <p:nvPr/>
          </p:nvSpPr>
          <p:spPr>
            <a:xfrm>
              <a:off x="6245250" y="3049950"/>
              <a:ext cx="174000" cy="325275"/>
            </a:xfrm>
            <a:custGeom>
              <a:avLst/>
              <a:gdLst/>
              <a:ahLst/>
              <a:cxnLst/>
              <a:rect l="l" t="t" r="r" b="b"/>
              <a:pathLst>
                <a:path w="6960" h="13011" extrusionOk="0">
                  <a:moveTo>
                    <a:pt x="6760" y="1"/>
                  </a:moveTo>
                  <a:cubicBezTo>
                    <a:pt x="6717" y="1"/>
                    <a:pt x="6675" y="20"/>
                    <a:pt x="6643" y="66"/>
                  </a:cubicBezTo>
                  <a:lnTo>
                    <a:pt x="3916" y="4201"/>
                  </a:lnTo>
                  <a:lnTo>
                    <a:pt x="5444" y="5024"/>
                  </a:lnTo>
                  <a:lnTo>
                    <a:pt x="46" y="12780"/>
                  </a:lnTo>
                  <a:cubicBezTo>
                    <a:pt x="0" y="12847"/>
                    <a:pt x="17" y="12938"/>
                    <a:pt x="84" y="12983"/>
                  </a:cubicBezTo>
                  <a:cubicBezTo>
                    <a:pt x="107" y="13001"/>
                    <a:pt x="137" y="13010"/>
                    <a:pt x="167" y="13010"/>
                  </a:cubicBezTo>
                  <a:cubicBezTo>
                    <a:pt x="215" y="13010"/>
                    <a:pt x="259" y="12987"/>
                    <a:pt x="287" y="12949"/>
                  </a:cubicBezTo>
                  <a:lnTo>
                    <a:pt x="5872" y="4921"/>
                  </a:lnTo>
                  <a:lnTo>
                    <a:pt x="4336" y="4095"/>
                  </a:lnTo>
                  <a:lnTo>
                    <a:pt x="6888" y="228"/>
                  </a:lnTo>
                  <a:cubicBezTo>
                    <a:pt x="6960" y="113"/>
                    <a:pt x="6861" y="1"/>
                    <a:pt x="676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45" name="Google Shape;2045;p42"/>
            <p:cNvSpPr/>
            <p:nvPr/>
          </p:nvSpPr>
          <p:spPr>
            <a:xfrm>
              <a:off x="5975425" y="3404425"/>
              <a:ext cx="111900" cy="165575"/>
            </a:xfrm>
            <a:custGeom>
              <a:avLst/>
              <a:gdLst/>
              <a:ahLst/>
              <a:cxnLst/>
              <a:rect l="l" t="t" r="r" b="b"/>
              <a:pathLst>
                <a:path w="4476" h="6623" extrusionOk="0">
                  <a:moveTo>
                    <a:pt x="1995" y="0"/>
                  </a:moveTo>
                  <a:cubicBezTo>
                    <a:pt x="844" y="0"/>
                    <a:pt x="0" y="1422"/>
                    <a:pt x="99" y="3219"/>
                  </a:cubicBezTo>
                  <a:cubicBezTo>
                    <a:pt x="200" y="5047"/>
                    <a:pt x="1239" y="6570"/>
                    <a:pt x="2419" y="6622"/>
                  </a:cubicBezTo>
                  <a:cubicBezTo>
                    <a:pt x="2439" y="6623"/>
                    <a:pt x="2458" y="6623"/>
                    <a:pt x="2478" y="6623"/>
                  </a:cubicBezTo>
                  <a:cubicBezTo>
                    <a:pt x="3628" y="6623"/>
                    <a:pt x="4475" y="5200"/>
                    <a:pt x="4376" y="3403"/>
                  </a:cubicBezTo>
                  <a:cubicBezTo>
                    <a:pt x="4276" y="1577"/>
                    <a:pt x="3236" y="53"/>
                    <a:pt x="2056" y="2"/>
                  </a:cubicBezTo>
                  <a:cubicBezTo>
                    <a:pt x="2036" y="1"/>
                    <a:pt x="2015" y="0"/>
                    <a:pt x="199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46" name="Google Shape;2046;p42"/>
            <p:cNvSpPr/>
            <p:nvPr/>
          </p:nvSpPr>
          <p:spPr>
            <a:xfrm>
              <a:off x="5975825" y="3417825"/>
              <a:ext cx="87475" cy="137775"/>
            </a:xfrm>
            <a:custGeom>
              <a:avLst/>
              <a:gdLst/>
              <a:ahLst/>
              <a:cxnLst/>
              <a:rect l="l" t="t" r="r" b="b"/>
              <a:pathLst>
                <a:path w="3499" h="5511" extrusionOk="0">
                  <a:moveTo>
                    <a:pt x="1553" y="0"/>
                  </a:moveTo>
                  <a:cubicBezTo>
                    <a:pt x="656" y="0"/>
                    <a:pt x="1" y="1187"/>
                    <a:pt x="83" y="2683"/>
                  </a:cubicBezTo>
                  <a:cubicBezTo>
                    <a:pt x="167" y="4203"/>
                    <a:pt x="980" y="5470"/>
                    <a:pt x="1901" y="5510"/>
                  </a:cubicBezTo>
                  <a:cubicBezTo>
                    <a:pt x="1916" y="5511"/>
                    <a:pt x="1931" y="5511"/>
                    <a:pt x="1946" y="5511"/>
                  </a:cubicBezTo>
                  <a:cubicBezTo>
                    <a:pt x="2843" y="5511"/>
                    <a:pt x="3498" y="4324"/>
                    <a:pt x="3416" y="2827"/>
                  </a:cubicBezTo>
                  <a:cubicBezTo>
                    <a:pt x="3332" y="1307"/>
                    <a:pt x="2519" y="41"/>
                    <a:pt x="1597" y="1"/>
                  </a:cubicBezTo>
                  <a:cubicBezTo>
                    <a:pt x="1583" y="1"/>
                    <a:pt x="1568" y="0"/>
                    <a:pt x="15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47" name="Google Shape;2047;p42"/>
            <p:cNvSpPr/>
            <p:nvPr/>
          </p:nvSpPr>
          <p:spPr>
            <a:xfrm>
              <a:off x="5988000" y="3452225"/>
              <a:ext cx="44775" cy="68825"/>
            </a:xfrm>
            <a:custGeom>
              <a:avLst/>
              <a:gdLst/>
              <a:ahLst/>
              <a:cxnLst/>
              <a:rect l="l" t="t" r="r" b="b"/>
              <a:pathLst>
                <a:path w="1791" h="2753" extrusionOk="0">
                  <a:moveTo>
                    <a:pt x="819" y="1"/>
                  </a:moveTo>
                  <a:cubicBezTo>
                    <a:pt x="803" y="1"/>
                    <a:pt x="788" y="2"/>
                    <a:pt x="772" y="3"/>
                  </a:cubicBezTo>
                  <a:cubicBezTo>
                    <a:pt x="316" y="45"/>
                    <a:pt x="1" y="693"/>
                    <a:pt x="71" y="1453"/>
                  </a:cubicBezTo>
                  <a:cubicBezTo>
                    <a:pt x="137" y="2185"/>
                    <a:pt x="537" y="2753"/>
                    <a:pt x="975" y="2753"/>
                  </a:cubicBezTo>
                  <a:cubicBezTo>
                    <a:pt x="990" y="2753"/>
                    <a:pt x="1006" y="2752"/>
                    <a:pt x="1021" y="2751"/>
                  </a:cubicBezTo>
                  <a:cubicBezTo>
                    <a:pt x="1477" y="2709"/>
                    <a:pt x="1791" y="2061"/>
                    <a:pt x="1722" y="1303"/>
                  </a:cubicBezTo>
                  <a:cubicBezTo>
                    <a:pt x="1656" y="569"/>
                    <a:pt x="1257" y="1"/>
                    <a:pt x="81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48" name="Google Shape;2048;p42"/>
            <p:cNvSpPr/>
            <p:nvPr/>
          </p:nvSpPr>
          <p:spPr>
            <a:xfrm>
              <a:off x="5969375" y="2925575"/>
              <a:ext cx="448050" cy="564750"/>
            </a:xfrm>
            <a:custGeom>
              <a:avLst/>
              <a:gdLst/>
              <a:ahLst/>
              <a:cxnLst/>
              <a:rect l="l" t="t" r="r" b="b"/>
              <a:pathLst>
                <a:path w="17922" h="22590" extrusionOk="0">
                  <a:moveTo>
                    <a:pt x="9024" y="0"/>
                  </a:moveTo>
                  <a:cubicBezTo>
                    <a:pt x="8735" y="0"/>
                    <a:pt x="8444" y="13"/>
                    <a:pt x="8153" y="38"/>
                  </a:cubicBezTo>
                  <a:cubicBezTo>
                    <a:pt x="5851" y="239"/>
                    <a:pt x="3754" y="1210"/>
                    <a:pt x="2249" y="2772"/>
                  </a:cubicBezTo>
                  <a:cubicBezTo>
                    <a:pt x="738" y="4342"/>
                    <a:pt x="1" y="6318"/>
                    <a:pt x="178" y="8340"/>
                  </a:cubicBezTo>
                  <a:lnTo>
                    <a:pt x="1403" y="22456"/>
                  </a:lnTo>
                  <a:cubicBezTo>
                    <a:pt x="1409" y="22530"/>
                    <a:pt x="1472" y="22589"/>
                    <a:pt x="1548" y="22589"/>
                  </a:cubicBezTo>
                  <a:lnTo>
                    <a:pt x="1561" y="22589"/>
                  </a:lnTo>
                  <a:cubicBezTo>
                    <a:pt x="1643" y="22582"/>
                    <a:pt x="1701" y="22511"/>
                    <a:pt x="1694" y="22430"/>
                  </a:cubicBezTo>
                  <a:lnTo>
                    <a:pt x="468" y="8315"/>
                  </a:lnTo>
                  <a:cubicBezTo>
                    <a:pt x="121" y="4312"/>
                    <a:pt x="3581" y="730"/>
                    <a:pt x="8179" y="331"/>
                  </a:cubicBezTo>
                  <a:cubicBezTo>
                    <a:pt x="8463" y="306"/>
                    <a:pt x="8745" y="294"/>
                    <a:pt x="9025" y="294"/>
                  </a:cubicBezTo>
                  <a:cubicBezTo>
                    <a:pt x="10952" y="294"/>
                    <a:pt x="12788" y="870"/>
                    <a:pt x="14267" y="1952"/>
                  </a:cubicBezTo>
                  <a:cubicBezTo>
                    <a:pt x="15959" y="3185"/>
                    <a:pt x="16981" y="4931"/>
                    <a:pt x="17148" y="6867"/>
                  </a:cubicBezTo>
                  <a:lnTo>
                    <a:pt x="17623" y="12345"/>
                  </a:lnTo>
                  <a:cubicBezTo>
                    <a:pt x="17630" y="12421"/>
                    <a:pt x="17693" y="12479"/>
                    <a:pt x="17769" y="12479"/>
                  </a:cubicBezTo>
                  <a:cubicBezTo>
                    <a:pt x="17773" y="12479"/>
                    <a:pt x="17778" y="12479"/>
                    <a:pt x="17783" y="12478"/>
                  </a:cubicBezTo>
                  <a:cubicBezTo>
                    <a:pt x="17862" y="12471"/>
                    <a:pt x="17921" y="12401"/>
                    <a:pt x="17916" y="12321"/>
                  </a:cubicBezTo>
                  <a:lnTo>
                    <a:pt x="17441" y="6841"/>
                  </a:lnTo>
                  <a:cubicBezTo>
                    <a:pt x="17266" y="4821"/>
                    <a:pt x="16200" y="3000"/>
                    <a:pt x="14440" y="1714"/>
                  </a:cubicBezTo>
                  <a:cubicBezTo>
                    <a:pt x="12910" y="596"/>
                    <a:pt x="11014" y="0"/>
                    <a:pt x="90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49" name="Google Shape;2049;p42"/>
            <p:cNvSpPr/>
            <p:nvPr/>
          </p:nvSpPr>
          <p:spPr>
            <a:xfrm>
              <a:off x="6051325" y="2829850"/>
              <a:ext cx="233375" cy="211975"/>
            </a:xfrm>
            <a:custGeom>
              <a:avLst/>
              <a:gdLst/>
              <a:ahLst/>
              <a:cxnLst/>
              <a:rect l="l" t="t" r="r" b="b"/>
              <a:pathLst>
                <a:path w="9335" h="8479" extrusionOk="0">
                  <a:moveTo>
                    <a:pt x="1" y="0"/>
                  </a:moveTo>
                  <a:lnTo>
                    <a:pt x="1" y="8479"/>
                  </a:lnTo>
                  <a:lnTo>
                    <a:pt x="9334" y="8479"/>
                  </a:lnTo>
                  <a:lnTo>
                    <a:pt x="9334" y="0"/>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50" name="Google Shape;2050;p42"/>
            <p:cNvSpPr/>
            <p:nvPr/>
          </p:nvSpPr>
          <p:spPr>
            <a:xfrm>
              <a:off x="6049150" y="2891550"/>
              <a:ext cx="237100" cy="142850"/>
            </a:xfrm>
            <a:custGeom>
              <a:avLst/>
              <a:gdLst/>
              <a:ahLst/>
              <a:cxnLst/>
              <a:rect l="l" t="t" r="r" b="b"/>
              <a:pathLst>
                <a:path w="9484" h="5714" extrusionOk="0">
                  <a:moveTo>
                    <a:pt x="0" y="1"/>
                  </a:moveTo>
                  <a:lnTo>
                    <a:pt x="152" y="4152"/>
                  </a:lnTo>
                  <a:lnTo>
                    <a:pt x="2081" y="4838"/>
                  </a:lnTo>
                  <a:cubicBezTo>
                    <a:pt x="3711" y="5419"/>
                    <a:pt x="5427" y="5713"/>
                    <a:pt x="7152" y="5713"/>
                  </a:cubicBezTo>
                  <a:cubicBezTo>
                    <a:pt x="7640" y="5713"/>
                    <a:pt x="8129" y="5690"/>
                    <a:pt x="8618" y="5642"/>
                  </a:cubicBezTo>
                  <a:lnTo>
                    <a:pt x="9410" y="5566"/>
                  </a:lnTo>
                  <a:lnTo>
                    <a:pt x="9484" y="255"/>
                  </a:lnTo>
                  <a:lnTo>
                    <a:pt x="0" y="1"/>
                  </a:lnTo>
                  <a:close/>
                </a:path>
              </a:pathLst>
            </a:custGeom>
            <a:solidFill>
              <a:srgbClr val="242424">
                <a:alpha val="19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51" name="Google Shape;2051;p42"/>
            <p:cNvSpPr/>
            <p:nvPr/>
          </p:nvSpPr>
          <p:spPr>
            <a:xfrm>
              <a:off x="5862875" y="2662775"/>
              <a:ext cx="150900" cy="151875"/>
            </a:xfrm>
            <a:custGeom>
              <a:avLst/>
              <a:gdLst/>
              <a:ahLst/>
              <a:cxnLst/>
              <a:rect l="l" t="t" r="r" b="b"/>
              <a:pathLst>
                <a:path w="6036" h="6075" extrusionOk="0">
                  <a:moveTo>
                    <a:pt x="2987" y="0"/>
                  </a:moveTo>
                  <a:cubicBezTo>
                    <a:pt x="2892" y="0"/>
                    <a:pt x="2796" y="5"/>
                    <a:pt x="2699" y="16"/>
                  </a:cubicBezTo>
                  <a:cubicBezTo>
                    <a:pt x="1129" y="183"/>
                    <a:pt x="1" y="1671"/>
                    <a:pt x="177" y="3339"/>
                  </a:cubicBezTo>
                  <a:cubicBezTo>
                    <a:pt x="343" y="4906"/>
                    <a:pt x="1600" y="6075"/>
                    <a:pt x="3054" y="6075"/>
                  </a:cubicBezTo>
                  <a:cubicBezTo>
                    <a:pt x="3148" y="6075"/>
                    <a:pt x="3243" y="6070"/>
                    <a:pt x="3339" y="6060"/>
                  </a:cubicBezTo>
                  <a:cubicBezTo>
                    <a:pt x="4909" y="5893"/>
                    <a:pt x="6036" y="4405"/>
                    <a:pt x="5859" y="2737"/>
                  </a:cubicBezTo>
                  <a:cubicBezTo>
                    <a:pt x="5693" y="1169"/>
                    <a:pt x="4438" y="0"/>
                    <a:pt x="2987"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52" name="Google Shape;2052;p42"/>
            <p:cNvSpPr/>
            <p:nvPr/>
          </p:nvSpPr>
          <p:spPr>
            <a:xfrm>
              <a:off x="5862875" y="2662775"/>
              <a:ext cx="150900" cy="151875"/>
            </a:xfrm>
            <a:custGeom>
              <a:avLst/>
              <a:gdLst/>
              <a:ahLst/>
              <a:cxnLst/>
              <a:rect l="l" t="t" r="r" b="b"/>
              <a:pathLst>
                <a:path w="6036" h="6075" extrusionOk="0">
                  <a:moveTo>
                    <a:pt x="2987" y="0"/>
                  </a:moveTo>
                  <a:cubicBezTo>
                    <a:pt x="2892" y="0"/>
                    <a:pt x="2796" y="5"/>
                    <a:pt x="2699" y="16"/>
                  </a:cubicBezTo>
                  <a:cubicBezTo>
                    <a:pt x="1129" y="183"/>
                    <a:pt x="1" y="1671"/>
                    <a:pt x="177" y="3339"/>
                  </a:cubicBezTo>
                  <a:cubicBezTo>
                    <a:pt x="343" y="4906"/>
                    <a:pt x="1600" y="6075"/>
                    <a:pt x="3054" y="6075"/>
                  </a:cubicBezTo>
                  <a:cubicBezTo>
                    <a:pt x="3148" y="6075"/>
                    <a:pt x="3243" y="6070"/>
                    <a:pt x="3339" y="6060"/>
                  </a:cubicBezTo>
                  <a:cubicBezTo>
                    <a:pt x="4909" y="5893"/>
                    <a:pt x="6036" y="4405"/>
                    <a:pt x="5859" y="2737"/>
                  </a:cubicBezTo>
                  <a:cubicBezTo>
                    <a:pt x="5693" y="1169"/>
                    <a:pt x="4438" y="0"/>
                    <a:pt x="2987" y="0"/>
                  </a:cubicBezTo>
                  <a:close/>
                </a:path>
              </a:pathLst>
            </a:custGeom>
            <a:solidFill>
              <a:srgbClr val="242424">
                <a:alpha val="19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53" name="Google Shape;2053;p42"/>
            <p:cNvSpPr/>
            <p:nvPr/>
          </p:nvSpPr>
          <p:spPr>
            <a:xfrm>
              <a:off x="5936750" y="2440875"/>
              <a:ext cx="493825" cy="529850"/>
            </a:xfrm>
            <a:custGeom>
              <a:avLst/>
              <a:gdLst/>
              <a:ahLst/>
              <a:cxnLst/>
              <a:rect l="l" t="t" r="r" b="b"/>
              <a:pathLst>
                <a:path w="19753" h="21194" extrusionOk="0">
                  <a:moveTo>
                    <a:pt x="10232" y="0"/>
                  </a:moveTo>
                  <a:cubicBezTo>
                    <a:pt x="9924" y="0"/>
                    <a:pt x="9607" y="11"/>
                    <a:pt x="9281" y="33"/>
                  </a:cubicBezTo>
                  <a:cubicBezTo>
                    <a:pt x="2923" y="464"/>
                    <a:pt x="0" y="3795"/>
                    <a:pt x="318" y="10269"/>
                  </a:cubicBezTo>
                  <a:cubicBezTo>
                    <a:pt x="635" y="16743"/>
                    <a:pt x="5564" y="21153"/>
                    <a:pt x="11704" y="21193"/>
                  </a:cubicBezTo>
                  <a:cubicBezTo>
                    <a:pt x="11738" y="21193"/>
                    <a:pt x="11773" y="21194"/>
                    <a:pt x="11808" y="21194"/>
                  </a:cubicBezTo>
                  <a:cubicBezTo>
                    <a:pt x="13406" y="21194"/>
                    <a:pt x="15063" y="20934"/>
                    <a:pt x="16450" y="20099"/>
                  </a:cubicBezTo>
                  <a:cubicBezTo>
                    <a:pt x="17965" y="19183"/>
                    <a:pt x="18896" y="17653"/>
                    <a:pt x="19323" y="15962"/>
                  </a:cubicBezTo>
                  <a:cubicBezTo>
                    <a:pt x="19620" y="14792"/>
                    <a:pt x="19753" y="13551"/>
                    <a:pt x="19586" y="12352"/>
                  </a:cubicBezTo>
                  <a:cubicBezTo>
                    <a:pt x="19464" y="11493"/>
                    <a:pt x="19261" y="10644"/>
                    <a:pt x="19019" y="9809"/>
                  </a:cubicBezTo>
                  <a:cubicBezTo>
                    <a:pt x="19004" y="9752"/>
                    <a:pt x="18943" y="9638"/>
                    <a:pt x="18951" y="9578"/>
                  </a:cubicBezTo>
                  <a:cubicBezTo>
                    <a:pt x="19511" y="5235"/>
                    <a:pt x="17031" y="0"/>
                    <a:pt x="10232"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54" name="Google Shape;2054;p42"/>
            <p:cNvSpPr/>
            <p:nvPr/>
          </p:nvSpPr>
          <p:spPr>
            <a:xfrm>
              <a:off x="5938350" y="2575875"/>
              <a:ext cx="452575" cy="395000"/>
            </a:xfrm>
            <a:custGeom>
              <a:avLst/>
              <a:gdLst/>
              <a:ahLst/>
              <a:cxnLst/>
              <a:rect l="l" t="t" r="r" b="b"/>
              <a:pathLst>
                <a:path w="18103" h="15800" extrusionOk="0">
                  <a:moveTo>
                    <a:pt x="2044" y="1"/>
                  </a:moveTo>
                  <a:lnTo>
                    <a:pt x="235" y="3476"/>
                  </a:lnTo>
                  <a:cubicBezTo>
                    <a:pt x="0" y="11047"/>
                    <a:pt x="5069" y="15799"/>
                    <a:pt x="12010" y="15799"/>
                  </a:cubicBezTo>
                  <a:cubicBezTo>
                    <a:pt x="12050" y="15799"/>
                    <a:pt x="12090" y="15799"/>
                    <a:pt x="12130" y="15799"/>
                  </a:cubicBezTo>
                  <a:cubicBezTo>
                    <a:pt x="14028" y="15784"/>
                    <a:pt x="16770" y="14982"/>
                    <a:pt x="18102" y="13150"/>
                  </a:cubicBezTo>
                  <a:lnTo>
                    <a:pt x="18102" y="13150"/>
                  </a:lnTo>
                  <a:cubicBezTo>
                    <a:pt x="18064" y="13162"/>
                    <a:pt x="18065" y="13162"/>
                    <a:pt x="18065" y="13162"/>
                  </a:cubicBezTo>
                  <a:cubicBezTo>
                    <a:pt x="18065" y="13162"/>
                    <a:pt x="18065" y="13162"/>
                    <a:pt x="18026" y="13175"/>
                  </a:cubicBezTo>
                  <a:cubicBezTo>
                    <a:pt x="16478" y="13690"/>
                    <a:pt x="15075" y="13918"/>
                    <a:pt x="13805" y="13918"/>
                  </a:cubicBezTo>
                  <a:cubicBezTo>
                    <a:pt x="3889" y="13918"/>
                    <a:pt x="2044" y="1"/>
                    <a:pt x="2044" y="1"/>
                  </a:cubicBezTo>
                  <a:close/>
                </a:path>
              </a:pathLst>
            </a:custGeom>
            <a:solidFill>
              <a:srgbClr val="242424">
                <a:alpha val="19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55" name="Google Shape;2055;p42"/>
            <p:cNvSpPr/>
            <p:nvPr/>
          </p:nvSpPr>
          <p:spPr>
            <a:xfrm>
              <a:off x="6310575" y="2571125"/>
              <a:ext cx="52900" cy="25075"/>
            </a:xfrm>
            <a:custGeom>
              <a:avLst/>
              <a:gdLst/>
              <a:ahLst/>
              <a:cxnLst/>
              <a:rect l="l" t="t" r="r" b="b"/>
              <a:pathLst>
                <a:path w="2116" h="1003" extrusionOk="0">
                  <a:moveTo>
                    <a:pt x="1096" y="1"/>
                  </a:moveTo>
                  <a:cubicBezTo>
                    <a:pt x="1047" y="1"/>
                    <a:pt x="996" y="3"/>
                    <a:pt x="942" y="7"/>
                  </a:cubicBezTo>
                  <a:cubicBezTo>
                    <a:pt x="465" y="41"/>
                    <a:pt x="220" y="324"/>
                    <a:pt x="95" y="579"/>
                  </a:cubicBezTo>
                  <a:cubicBezTo>
                    <a:pt x="1" y="773"/>
                    <a:pt x="140" y="1002"/>
                    <a:pt x="352" y="1002"/>
                  </a:cubicBezTo>
                  <a:cubicBezTo>
                    <a:pt x="354" y="1002"/>
                    <a:pt x="355" y="1002"/>
                    <a:pt x="357" y="1002"/>
                  </a:cubicBezTo>
                  <a:cubicBezTo>
                    <a:pt x="925" y="989"/>
                    <a:pt x="1925" y="938"/>
                    <a:pt x="2006" y="736"/>
                  </a:cubicBezTo>
                  <a:cubicBezTo>
                    <a:pt x="2115" y="470"/>
                    <a:pt x="1867" y="1"/>
                    <a:pt x="109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56" name="Google Shape;2056;p42"/>
            <p:cNvSpPr/>
            <p:nvPr/>
          </p:nvSpPr>
          <p:spPr>
            <a:xfrm>
              <a:off x="6115250" y="2610050"/>
              <a:ext cx="46300" cy="33650"/>
            </a:xfrm>
            <a:custGeom>
              <a:avLst/>
              <a:gdLst/>
              <a:ahLst/>
              <a:cxnLst/>
              <a:rect l="l" t="t" r="r" b="b"/>
              <a:pathLst>
                <a:path w="1852" h="1346" extrusionOk="0">
                  <a:moveTo>
                    <a:pt x="1241" y="1"/>
                  </a:moveTo>
                  <a:cubicBezTo>
                    <a:pt x="1063" y="1"/>
                    <a:pt x="847" y="50"/>
                    <a:pt x="598" y="173"/>
                  </a:cubicBezTo>
                  <a:cubicBezTo>
                    <a:pt x="170" y="384"/>
                    <a:pt x="43" y="739"/>
                    <a:pt x="16" y="1024"/>
                  </a:cubicBezTo>
                  <a:cubicBezTo>
                    <a:pt x="1" y="1204"/>
                    <a:pt x="141" y="1346"/>
                    <a:pt x="300" y="1346"/>
                  </a:cubicBezTo>
                  <a:cubicBezTo>
                    <a:pt x="336" y="1346"/>
                    <a:pt x="373" y="1339"/>
                    <a:pt x="410" y="1323"/>
                  </a:cubicBezTo>
                  <a:cubicBezTo>
                    <a:pt x="930" y="1097"/>
                    <a:pt x="1841" y="675"/>
                    <a:pt x="1846" y="454"/>
                  </a:cubicBezTo>
                  <a:cubicBezTo>
                    <a:pt x="1852" y="243"/>
                    <a:pt x="1638" y="1"/>
                    <a:pt x="124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57" name="Google Shape;2057;p42"/>
            <p:cNvSpPr/>
            <p:nvPr/>
          </p:nvSpPr>
          <p:spPr>
            <a:xfrm>
              <a:off x="6167725" y="2765325"/>
              <a:ext cx="96125" cy="44175"/>
            </a:xfrm>
            <a:custGeom>
              <a:avLst/>
              <a:gdLst/>
              <a:ahLst/>
              <a:cxnLst/>
              <a:rect l="l" t="t" r="r" b="b"/>
              <a:pathLst>
                <a:path w="3845" h="1767" extrusionOk="0">
                  <a:moveTo>
                    <a:pt x="165" y="1"/>
                  </a:moveTo>
                  <a:cubicBezTo>
                    <a:pt x="144" y="1"/>
                    <a:pt x="121" y="6"/>
                    <a:pt x="101" y="16"/>
                  </a:cubicBezTo>
                  <a:cubicBezTo>
                    <a:pt x="29" y="54"/>
                    <a:pt x="0" y="141"/>
                    <a:pt x="36" y="214"/>
                  </a:cubicBezTo>
                  <a:cubicBezTo>
                    <a:pt x="46" y="233"/>
                    <a:pt x="830" y="1766"/>
                    <a:pt x="2506" y="1766"/>
                  </a:cubicBezTo>
                  <a:cubicBezTo>
                    <a:pt x="2871" y="1766"/>
                    <a:pt x="3278" y="1694"/>
                    <a:pt x="3726" y="1517"/>
                  </a:cubicBezTo>
                  <a:cubicBezTo>
                    <a:pt x="3804" y="1491"/>
                    <a:pt x="3844" y="1403"/>
                    <a:pt x="3814" y="1325"/>
                  </a:cubicBezTo>
                  <a:cubicBezTo>
                    <a:pt x="3791" y="1267"/>
                    <a:pt x="3736" y="1232"/>
                    <a:pt x="3678" y="1232"/>
                  </a:cubicBezTo>
                  <a:cubicBezTo>
                    <a:pt x="3658" y="1232"/>
                    <a:pt x="3639" y="1236"/>
                    <a:pt x="3620" y="1244"/>
                  </a:cubicBezTo>
                  <a:cubicBezTo>
                    <a:pt x="3204" y="1407"/>
                    <a:pt x="2829" y="1474"/>
                    <a:pt x="2496" y="1474"/>
                  </a:cubicBezTo>
                  <a:cubicBezTo>
                    <a:pt x="1014" y="1474"/>
                    <a:pt x="333" y="151"/>
                    <a:pt x="298" y="83"/>
                  </a:cubicBezTo>
                  <a:cubicBezTo>
                    <a:pt x="273" y="31"/>
                    <a:pt x="220" y="1"/>
                    <a:pt x="16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58" name="Google Shape;2058;p42"/>
            <p:cNvSpPr/>
            <p:nvPr/>
          </p:nvSpPr>
          <p:spPr>
            <a:xfrm>
              <a:off x="6142300" y="2656000"/>
              <a:ext cx="24025" cy="33750"/>
            </a:xfrm>
            <a:custGeom>
              <a:avLst/>
              <a:gdLst/>
              <a:ahLst/>
              <a:cxnLst/>
              <a:rect l="l" t="t" r="r" b="b"/>
              <a:pathLst>
                <a:path w="961" h="1350" extrusionOk="0">
                  <a:moveTo>
                    <a:pt x="504" y="1"/>
                  </a:moveTo>
                  <a:cubicBezTo>
                    <a:pt x="262" y="1"/>
                    <a:pt x="49" y="284"/>
                    <a:pt x="25" y="646"/>
                  </a:cubicBezTo>
                  <a:cubicBezTo>
                    <a:pt x="0" y="1016"/>
                    <a:pt x="185" y="1332"/>
                    <a:pt x="434" y="1349"/>
                  </a:cubicBezTo>
                  <a:cubicBezTo>
                    <a:pt x="441" y="1349"/>
                    <a:pt x="448" y="1349"/>
                    <a:pt x="455" y="1349"/>
                  </a:cubicBezTo>
                  <a:cubicBezTo>
                    <a:pt x="697" y="1349"/>
                    <a:pt x="909" y="1068"/>
                    <a:pt x="933" y="707"/>
                  </a:cubicBezTo>
                  <a:cubicBezTo>
                    <a:pt x="960" y="334"/>
                    <a:pt x="774" y="19"/>
                    <a:pt x="525" y="2"/>
                  </a:cubicBezTo>
                  <a:cubicBezTo>
                    <a:pt x="518" y="1"/>
                    <a:pt x="511" y="1"/>
                    <a:pt x="504" y="1"/>
                  </a:cubicBezTo>
                  <a:close/>
                </a:path>
              </a:pathLst>
            </a:custGeom>
            <a:solidFill>
              <a:srgbClr val="19191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59" name="Google Shape;2059;p42"/>
            <p:cNvSpPr/>
            <p:nvPr/>
          </p:nvSpPr>
          <p:spPr>
            <a:xfrm>
              <a:off x="6333225" y="2654675"/>
              <a:ext cx="23950" cy="33750"/>
            </a:xfrm>
            <a:custGeom>
              <a:avLst/>
              <a:gdLst/>
              <a:ahLst/>
              <a:cxnLst/>
              <a:rect l="l" t="t" r="r" b="b"/>
              <a:pathLst>
                <a:path w="958" h="1350" extrusionOk="0">
                  <a:moveTo>
                    <a:pt x="503" y="1"/>
                  </a:moveTo>
                  <a:cubicBezTo>
                    <a:pt x="261" y="1"/>
                    <a:pt x="49" y="282"/>
                    <a:pt x="25" y="644"/>
                  </a:cubicBezTo>
                  <a:cubicBezTo>
                    <a:pt x="0" y="1016"/>
                    <a:pt x="185" y="1331"/>
                    <a:pt x="434" y="1349"/>
                  </a:cubicBezTo>
                  <a:cubicBezTo>
                    <a:pt x="441" y="1349"/>
                    <a:pt x="448" y="1349"/>
                    <a:pt x="455" y="1349"/>
                  </a:cubicBezTo>
                  <a:cubicBezTo>
                    <a:pt x="697" y="1349"/>
                    <a:pt x="909" y="1066"/>
                    <a:pt x="933" y="704"/>
                  </a:cubicBezTo>
                  <a:cubicBezTo>
                    <a:pt x="958" y="334"/>
                    <a:pt x="774" y="17"/>
                    <a:pt x="525" y="1"/>
                  </a:cubicBezTo>
                  <a:cubicBezTo>
                    <a:pt x="518" y="1"/>
                    <a:pt x="510" y="1"/>
                    <a:pt x="503" y="1"/>
                  </a:cubicBezTo>
                  <a:close/>
                </a:path>
              </a:pathLst>
            </a:custGeom>
            <a:solidFill>
              <a:srgbClr val="19191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60" name="Google Shape;2060;p42"/>
            <p:cNvSpPr/>
            <p:nvPr/>
          </p:nvSpPr>
          <p:spPr>
            <a:xfrm>
              <a:off x="6051325" y="3041800"/>
              <a:ext cx="233425" cy="329750"/>
            </a:xfrm>
            <a:custGeom>
              <a:avLst/>
              <a:gdLst/>
              <a:ahLst/>
              <a:cxnLst/>
              <a:rect l="l" t="t" r="r" b="b"/>
              <a:pathLst>
                <a:path w="9337" h="13190" extrusionOk="0">
                  <a:moveTo>
                    <a:pt x="1" y="1"/>
                  </a:moveTo>
                  <a:lnTo>
                    <a:pt x="7924" y="13190"/>
                  </a:lnTo>
                  <a:lnTo>
                    <a:pt x="9336" y="1"/>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61" name="Google Shape;2061;p42"/>
            <p:cNvSpPr/>
            <p:nvPr/>
          </p:nvSpPr>
          <p:spPr>
            <a:xfrm>
              <a:off x="6396025" y="3210300"/>
              <a:ext cx="33075" cy="51100"/>
            </a:xfrm>
            <a:custGeom>
              <a:avLst/>
              <a:gdLst/>
              <a:ahLst/>
              <a:cxnLst/>
              <a:rect l="l" t="t" r="r" b="b"/>
              <a:pathLst>
                <a:path w="1323" h="2044" extrusionOk="0">
                  <a:moveTo>
                    <a:pt x="1051" y="1"/>
                  </a:moveTo>
                  <a:cubicBezTo>
                    <a:pt x="1048" y="1"/>
                    <a:pt x="1046" y="1"/>
                    <a:pt x="1043" y="1"/>
                  </a:cubicBezTo>
                  <a:lnTo>
                    <a:pt x="217" y="25"/>
                  </a:lnTo>
                  <a:cubicBezTo>
                    <a:pt x="95" y="29"/>
                    <a:pt x="0" y="130"/>
                    <a:pt x="4" y="250"/>
                  </a:cubicBezTo>
                  <a:lnTo>
                    <a:pt x="57" y="2043"/>
                  </a:lnTo>
                  <a:lnTo>
                    <a:pt x="1323" y="2007"/>
                  </a:lnTo>
                  <a:lnTo>
                    <a:pt x="1270" y="213"/>
                  </a:lnTo>
                  <a:cubicBezTo>
                    <a:pt x="1266" y="94"/>
                    <a:pt x="1169" y="1"/>
                    <a:pt x="105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62" name="Google Shape;2062;p42"/>
            <p:cNvSpPr/>
            <p:nvPr/>
          </p:nvSpPr>
          <p:spPr>
            <a:xfrm>
              <a:off x="6303625" y="3257525"/>
              <a:ext cx="226375" cy="334600"/>
            </a:xfrm>
            <a:custGeom>
              <a:avLst/>
              <a:gdLst/>
              <a:ahLst/>
              <a:cxnLst/>
              <a:rect l="l" t="t" r="r" b="b"/>
              <a:pathLst>
                <a:path w="9055" h="13384" extrusionOk="0">
                  <a:moveTo>
                    <a:pt x="4436" y="0"/>
                  </a:moveTo>
                  <a:cubicBezTo>
                    <a:pt x="4391" y="0"/>
                    <a:pt x="4347" y="1"/>
                    <a:pt x="4302" y="2"/>
                  </a:cubicBezTo>
                  <a:cubicBezTo>
                    <a:pt x="1895" y="73"/>
                    <a:pt x="0" y="2077"/>
                    <a:pt x="65" y="4485"/>
                  </a:cubicBezTo>
                  <a:lnTo>
                    <a:pt x="323" y="13241"/>
                  </a:lnTo>
                  <a:cubicBezTo>
                    <a:pt x="325" y="13321"/>
                    <a:pt x="390" y="13383"/>
                    <a:pt x="470" y="13383"/>
                  </a:cubicBezTo>
                  <a:lnTo>
                    <a:pt x="474" y="13383"/>
                  </a:lnTo>
                  <a:cubicBezTo>
                    <a:pt x="553" y="13381"/>
                    <a:pt x="618" y="13313"/>
                    <a:pt x="616" y="13233"/>
                  </a:cubicBezTo>
                  <a:lnTo>
                    <a:pt x="358" y="4475"/>
                  </a:lnTo>
                  <a:cubicBezTo>
                    <a:pt x="291" y="2227"/>
                    <a:pt x="2062" y="350"/>
                    <a:pt x="4310" y="284"/>
                  </a:cubicBezTo>
                  <a:cubicBezTo>
                    <a:pt x="4351" y="282"/>
                    <a:pt x="4392" y="282"/>
                    <a:pt x="4433" y="282"/>
                  </a:cubicBezTo>
                  <a:cubicBezTo>
                    <a:pt x="6628" y="282"/>
                    <a:pt x="8437" y="2027"/>
                    <a:pt x="8502" y="4236"/>
                  </a:cubicBezTo>
                  <a:lnTo>
                    <a:pt x="8760" y="12994"/>
                  </a:lnTo>
                  <a:cubicBezTo>
                    <a:pt x="8764" y="13074"/>
                    <a:pt x="8831" y="13136"/>
                    <a:pt x="8910" y="13136"/>
                  </a:cubicBezTo>
                  <a:cubicBezTo>
                    <a:pt x="8992" y="13132"/>
                    <a:pt x="9055" y="13066"/>
                    <a:pt x="9053" y="12984"/>
                  </a:cubicBezTo>
                  <a:lnTo>
                    <a:pt x="8796" y="4228"/>
                  </a:lnTo>
                  <a:cubicBezTo>
                    <a:pt x="8720" y="1865"/>
                    <a:pt x="6782" y="0"/>
                    <a:pt x="44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63" name="Google Shape;2063;p42"/>
            <p:cNvSpPr/>
            <p:nvPr/>
          </p:nvSpPr>
          <p:spPr>
            <a:xfrm>
              <a:off x="6305675" y="3332000"/>
              <a:ext cx="224000" cy="242200"/>
            </a:xfrm>
            <a:custGeom>
              <a:avLst/>
              <a:gdLst/>
              <a:ahLst/>
              <a:cxnLst/>
              <a:rect l="l" t="t" r="r" b="b"/>
              <a:pathLst>
                <a:path w="8960" h="9688" extrusionOk="0">
                  <a:moveTo>
                    <a:pt x="4441" y="1"/>
                  </a:moveTo>
                  <a:cubicBezTo>
                    <a:pt x="4397" y="1"/>
                    <a:pt x="4352" y="1"/>
                    <a:pt x="4308" y="3"/>
                  </a:cubicBezTo>
                  <a:cubicBezTo>
                    <a:pt x="1898" y="73"/>
                    <a:pt x="0" y="2085"/>
                    <a:pt x="72" y="4495"/>
                  </a:cubicBezTo>
                  <a:lnTo>
                    <a:pt x="219" y="9477"/>
                  </a:lnTo>
                  <a:cubicBezTo>
                    <a:pt x="222" y="9557"/>
                    <a:pt x="287" y="9620"/>
                    <a:pt x="365" y="9620"/>
                  </a:cubicBezTo>
                  <a:cubicBezTo>
                    <a:pt x="366" y="9620"/>
                    <a:pt x="368" y="9619"/>
                    <a:pt x="369" y="9619"/>
                  </a:cubicBezTo>
                  <a:cubicBezTo>
                    <a:pt x="451" y="9618"/>
                    <a:pt x="513" y="9551"/>
                    <a:pt x="511" y="9469"/>
                  </a:cubicBezTo>
                  <a:lnTo>
                    <a:pt x="365" y="4487"/>
                  </a:lnTo>
                  <a:cubicBezTo>
                    <a:pt x="298" y="2237"/>
                    <a:pt x="2068" y="362"/>
                    <a:pt x="4317" y="295"/>
                  </a:cubicBezTo>
                  <a:cubicBezTo>
                    <a:pt x="4358" y="294"/>
                    <a:pt x="4399" y="294"/>
                    <a:pt x="4440" y="294"/>
                  </a:cubicBezTo>
                  <a:cubicBezTo>
                    <a:pt x="6633" y="294"/>
                    <a:pt x="8444" y="2039"/>
                    <a:pt x="8509" y="4248"/>
                  </a:cubicBezTo>
                  <a:lnTo>
                    <a:pt x="8665" y="9545"/>
                  </a:lnTo>
                  <a:cubicBezTo>
                    <a:pt x="8667" y="9625"/>
                    <a:pt x="8731" y="9688"/>
                    <a:pt x="8811" y="9688"/>
                  </a:cubicBezTo>
                  <a:lnTo>
                    <a:pt x="8815" y="9688"/>
                  </a:lnTo>
                  <a:cubicBezTo>
                    <a:pt x="8897" y="9686"/>
                    <a:pt x="8959" y="9619"/>
                    <a:pt x="8958" y="9538"/>
                  </a:cubicBezTo>
                  <a:lnTo>
                    <a:pt x="8802" y="4238"/>
                  </a:lnTo>
                  <a:cubicBezTo>
                    <a:pt x="8733" y="1871"/>
                    <a:pt x="6793" y="1"/>
                    <a:pt x="44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64" name="Google Shape;2064;p42"/>
            <p:cNvSpPr/>
            <p:nvPr/>
          </p:nvSpPr>
          <p:spPr>
            <a:xfrm>
              <a:off x="6486425" y="3547900"/>
              <a:ext cx="56650" cy="79150"/>
            </a:xfrm>
            <a:custGeom>
              <a:avLst/>
              <a:gdLst/>
              <a:ahLst/>
              <a:cxnLst/>
              <a:rect l="l" t="t" r="r" b="b"/>
              <a:pathLst>
                <a:path w="2266" h="3166" extrusionOk="0">
                  <a:moveTo>
                    <a:pt x="1112" y="1"/>
                  </a:moveTo>
                  <a:cubicBezTo>
                    <a:pt x="1104" y="1"/>
                    <a:pt x="1095" y="1"/>
                    <a:pt x="1087" y="1"/>
                  </a:cubicBezTo>
                  <a:cubicBezTo>
                    <a:pt x="475" y="18"/>
                    <a:pt x="0" y="742"/>
                    <a:pt x="25" y="1616"/>
                  </a:cubicBezTo>
                  <a:cubicBezTo>
                    <a:pt x="51" y="2477"/>
                    <a:pt x="555" y="3165"/>
                    <a:pt x="1156" y="3165"/>
                  </a:cubicBezTo>
                  <a:cubicBezTo>
                    <a:pt x="1164" y="3165"/>
                    <a:pt x="1172" y="3165"/>
                    <a:pt x="1180" y="3165"/>
                  </a:cubicBezTo>
                  <a:cubicBezTo>
                    <a:pt x="1792" y="3148"/>
                    <a:pt x="2265" y="2424"/>
                    <a:pt x="2241" y="1550"/>
                  </a:cubicBezTo>
                  <a:cubicBezTo>
                    <a:pt x="2214" y="689"/>
                    <a:pt x="1711" y="1"/>
                    <a:pt x="11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65" name="Google Shape;2065;p42"/>
            <p:cNvSpPr/>
            <p:nvPr/>
          </p:nvSpPr>
          <p:spPr>
            <a:xfrm>
              <a:off x="6303000" y="3553700"/>
              <a:ext cx="56700" cy="79150"/>
            </a:xfrm>
            <a:custGeom>
              <a:avLst/>
              <a:gdLst/>
              <a:ahLst/>
              <a:cxnLst/>
              <a:rect l="l" t="t" r="r" b="b"/>
              <a:pathLst>
                <a:path w="2268" h="3166" extrusionOk="0">
                  <a:moveTo>
                    <a:pt x="1112" y="1"/>
                  </a:moveTo>
                  <a:cubicBezTo>
                    <a:pt x="1104" y="1"/>
                    <a:pt x="1096" y="1"/>
                    <a:pt x="1088" y="1"/>
                  </a:cubicBezTo>
                  <a:cubicBezTo>
                    <a:pt x="476" y="18"/>
                    <a:pt x="1" y="742"/>
                    <a:pt x="27" y="1616"/>
                  </a:cubicBezTo>
                  <a:cubicBezTo>
                    <a:pt x="52" y="2477"/>
                    <a:pt x="555" y="3165"/>
                    <a:pt x="1156" y="3165"/>
                  </a:cubicBezTo>
                  <a:cubicBezTo>
                    <a:pt x="1164" y="3165"/>
                    <a:pt x="1173" y="3165"/>
                    <a:pt x="1181" y="3165"/>
                  </a:cubicBezTo>
                  <a:cubicBezTo>
                    <a:pt x="1793" y="3146"/>
                    <a:pt x="2268" y="2424"/>
                    <a:pt x="2241" y="1550"/>
                  </a:cubicBezTo>
                  <a:cubicBezTo>
                    <a:pt x="2217" y="687"/>
                    <a:pt x="1713" y="1"/>
                    <a:pt x="11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66" name="Google Shape;2066;p42"/>
            <p:cNvSpPr/>
            <p:nvPr/>
          </p:nvSpPr>
          <p:spPr>
            <a:xfrm>
              <a:off x="6355300" y="3251550"/>
              <a:ext cx="118800" cy="31175"/>
            </a:xfrm>
            <a:custGeom>
              <a:avLst/>
              <a:gdLst/>
              <a:ahLst/>
              <a:cxnLst/>
              <a:rect l="l" t="t" r="r" b="b"/>
              <a:pathLst>
                <a:path w="4752" h="1247" extrusionOk="0">
                  <a:moveTo>
                    <a:pt x="2363" y="0"/>
                  </a:moveTo>
                  <a:cubicBezTo>
                    <a:pt x="1638" y="0"/>
                    <a:pt x="913" y="172"/>
                    <a:pt x="250" y="515"/>
                  </a:cubicBezTo>
                  <a:cubicBezTo>
                    <a:pt x="69" y="612"/>
                    <a:pt x="1" y="836"/>
                    <a:pt x="96" y="1017"/>
                  </a:cubicBezTo>
                  <a:cubicBezTo>
                    <a:pt x="162" y="1145"/>
                    <a:pt x="293" y="1219"/>
                    <a:pt x="429" y="1219"/>
                  </a:cubicBezTo>
                  <a:cubicBezTo>
                    <a:pt x="485" y="1219"/>
                    <a:pt x="542" y="1207"/>
                    <a:pt x="596" y="1180"/>
                  </a:cubicBezTo>
                  <a:cubicBezTo>
                    <a:pt x="1150" y="894"/>
                    <a:pt x="1756" y="751"/>
                    <a:pt x="2363" y="751"/>
                  </a:cubicBezTo>
                  <a:cubicBezTo>
                    <a:pt x="2985" y="751"/>
                    <a:pt x="3608" y="902"/>
                    <a:pt x="4174" y="1203"/>
                  </a:cubicBezTo>
                  <a:cubicBezTo>
                    <a:pt x="4227" y="1232"/>
                    <a:pt x="4286" y="1246"/>
                    <a:pt x="4347" y="1246"/>
                  </a:cubicBezTo>
                  <a:cubicBezTo>
                    <a:pt x="4357" y="1246"/>
                    <a:pt x="4368" y="1245"/>
                    <a:pt x="4379" y="1245"/>
                  </a:cubicBezTo>
                  <a:lnTo>
                    <a:pt x="4379" y="1245"/>
                  </a:lnTo>
                  <a:lnTo>
                    <a:pt x="4377" y="1246"/>
                  </a:lnTo>
                  <a:cubicBezTo>
                    <a:pt x="4544" y="1233"/>
                    <a:pt x="4683" y="1113"/>
                    <a:pt x="4717" y="950"/>
                  </a:cubicBezTo>
                  <a:cubicBezTo>
                    <a:pt x="4751" y="787"/>
                    <a:pt x="4673" y="619"/>
                    <a:pt x="4527" y="542"/>
                  </a:cubicBezTo>
                  <a:cubicBezTo>
                    <a:pt x="3851" y="181"/>
                    <a:pt x="3107" y="0"/>
                    <a:pt x="236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67" name="Google Shape;2067;p42"/>
            <p:cNvSpPr/>
            <p:nvPr/>
          </p:nvSpPr>
          <p:spPr>
            <a:xfrm>
              <a:off x="6083675" y="2927275"/>
              <a:ext cx="205050" cy="46575"/>
            </a:xfrm>
            <a:custGeom>
              <a:avLst/>
              <a:gdLst/>
              <a:ahLst/>
              <a:cxnLst/>
              <a:rect l="l" t="t" r="r" b="b"/>
              <a:pathLst>
                <a:path w="8202" h="1863" extrusionOk="0">
                  <a:moveTo>
                    <a:pt x="170" y="0"/>
                  </a:moveTo>
                  <a:cubicBezTo>
                    <a:pt x="121" y="0"/>
                    <a:pt x="74" y="24"/>
                    <a:pt x="46" y="69"/>
                  </a:cubicBezTo>
                  <a:cubicBezTo>
                    <a:pt x="1" y="139"/>
                    <a:pt x="25" y="232"/>
                    <a:pt x="98" y="274"/>
                  </a:cubicBezTo>
                  <a:cubicBezTo>
                    <a:pt x="2174" y="1572"/>
                    <a:pt x="4384" y="1863"/>
                    <a:pt x="5952" y="1863"/>
                  </a:cubicBezTo>
                  <a:cubicBezTo>
                    <a:pt x="7212" y="1863"/>
                    <a:pt x="8055" y="1675"/>
                    <a:pt x="8074" y="1669"/>
                  </a:cubicBezTo>
                  <a:cubicBezTo>
                    <a:pt x="8152" y="1652"/>
                    <a:pt x="8202" y="1572"/>
                    <a:pt x="8183" y="1494"/>
                  </a:cubicBezTo>
                  <a:cubicBezTo>
                    <a:pt x="8168" y="1427"/>
                    <a:pt x="8106" y="1380"/>
                    <a:pt x="8039" y="1380"/>
                  </a:cubicBezTo>
                  <a:cubicBezTo>
                    <a:pt x="8029" y="1380"/>
                    <a:pt x="8018" y="1382"/>
                    <a:pt x="8008" y="1384"/>
                  </a:cubicBezTo>
                  <a:cubicBezTo>
                    <a:pt x="7990" y="1388"/>
                    <a:pt x="7172" y="1571"/>
                    <a:pt x="5948" y="1571"/>
                  </a:cubicBezTo>
                  <a:cubicBezTo>
                    <a:pt x="4424" y="1571"/>
                    <a:pt x="2272" y="1288"/>
                    <a:pt x="251" y="25"/>
                  </a:cubicBezTo>
                  <a:cubicBezTo>
                    <a:pt x="226" y="8"/>
                    <a:pt x="198" y="0"/>
                    <a:pt x="170" y="0"/>
                  </a:cubicBezTo>
                  <a:close/>
                </a:path>
              </a:pathLst>
            </a:custGeom>
            <a:solidFill>
              <a:srgbClr val="19191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68" name="Google Shape;2068;p42"/>
            <p:cNvSpPr/>
            <p:nvPr/>
          </p:nvSpPr>
          <p:spPr>
            <a:xfrm>
              <a:off x="6269125" y="2637550"/>
              <a:ext cx="59075" cy="122350"/>
            </a:xfrm>
            <a:custGeom>
              <a:avLst/>
              <a:gdLst/>
              <a:ahLst/>
              <a:cxnLst/>
              <a:rect l="l" t="t" r="r" b="b"/>
              <a:pathLst>
                <a:path w="2363" h="4894" extrusionOk="0">
                  <a:moveTo>
                    <a:pt x="415" y="0"/>
                  </a:moveTo>
                  <a:lnTo>
                    <a:pt x="1" y="4872"/>
                  </a:lnTo>
                  <a:cubicBezTo>
                    <a:pt x="51" y="4886"/>
                    <a:pt x="107" y="4893"/>
                    <a:pt x="166" y="4893"/>
                  </a:cubicBezTo>
                  <a:cubicBezTo>
                    <a:pt x="892" y="4893"/>
                    <a:pt x="2237" y="3912"/>
                    <a:pt x="2306" y="3305"/>
                  </a:cubicBezTo>
                  <a:cubicBezTo>
                    <a:pt x="2363" y="2792"/>
                    <a:pt x="523" y="610"/>
                    <a:pt x="415"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69" name="Google Shape;2069;p42"/>
            <p:cNvSpPr/>
            <p:nvPr/>
          </p:nvSpPr>
          <p:spPr>
            <a:xfrm>
              <a:off x="6265050" y="2633875"/>
              <a:ext cx="66200" cy="129675"/>
            </a:xfrm>
            <a:custGeom>
              <a:avLst/>
              <a:gdLst/>
              <a:ahLst/>
              <a:cxnLst/>
              <a:rect l="l" t="t" r="r" b="b"/>
              <a:pathLst>
                <a:path w="2648" h="5187" extrusionOk="0">
                  <a:moveTo>
                    <a:pt x="581" y="0"/>
                  </a:moveTo>
                  <a:cubicBezTo>
                    <a:pt x="572" y="0"/>
                    <a:pt x="563" y="1"/>
                    <a:pt x="553" y="3"/>
                  </a:cubicBezTo>
                  <a:cubicBezTo>
                    <a:pt x="474" y="16"/>
                    <a:pt x="420" y="92"/>
                    <a:pt x="436" y="172"/>
                  </a:cubicBezTo>
                  <a:cubicBezTo>
                    <a:pt x="489" y="488"/>
                    <a:pt x="897" y="1084"/>
                    <a:pt x="1369" y="1778"/>
                  </a:cubicBezTo>
                  <a:cubicBezTo>
                    <a:pt x="1781" y="2384"/>
                    <a:pt x="2345" y="3216"/>
                    <a:pt x="2323" y="3437"/>
                  </a:cubicBezTo>
                  <a:cubicBezTo>
                    <a:pt x="2294" y="3695"/>
                    <a:pt x="1927" y="4111"/>
                    <a:pt x="1429" y="4446"/>
                  </a:cubicBezTo>
                  <a:cubicBezTo>
                    <a:pt x="1017" y="4725"/>
                    <a:pt x="597" y="4892"/>
                    <a:pt x="328" y="4892"/>
                  </a:cubicBezTo>
                  <a:cubicBezTo>
                    <a:pt x="281" y="4892"/>
                    <a:pt x="239" y="4887"/>
                    <a:pt x="202" y="4877"/>
                  </a:cubicBezTo>
                  <a:cubicBezTo>
                    <a:pt x="189" y="4873"/>
                    <a:pt x="176" y="4872"/>
                    <a:pt x="164" y="4872"/>
                  </a:cubicBezTo>
                  <a:cubicBezTo>
                    <a:pt x="99" y="4872"/>
                    <a:pt x="40" y="4914"/>
                    <a:pt x="21" y="4979"/>
                  </a:cubicBezTo>
                  <a:cubicBezTo>
                    <a:pt x="1" y="5057"/>
                    <a:pt x="46" y="5137"/>
                    <a:pt x="124" y="5160"/>
                  </a:cubicBezTo>
                  <a:cubicBezTo>
                    <a:pt x="191" y="5177"/>
                    <a:pt x="261" y="5187"/>
                    <a:pt x="331" y="5187"/>
                  </a:cubicBezTo>
                  <a:cubicBezTo>
                    <a:pt x="816" y="5187"/>
                    <a:pt x="1405" y="4816"/>
                    <a:pt x="1593" y="4689"/>
                  </a:cubicBezTo>
                  <a:cubicBezTo>
                    <a:pt x="2055" y="4377"/>
                    <a:pt x="2566" y="3893"/>
                    <a:pt x="2613" y="3469"/>
                  </a:cubicBezTo>
                  <a:cubicBezTo>
                    <a:pt x="2647" y="3163"/>
                    <a:pt x="2256" y="2562"/>
                    <a:pt x="1610" y="1612"/>
                  </a:cubicBezTo>
                  <a:cubicBezTo>
                    <a:pt x="1215" y="1033"/>
                    <a:pt x="768" y="374"/>
                    <a:pt x="723" y="121"/>
                  </a:cubicBezTo>
                  <a:cubicBezTo>
                    <a:pt x="711" y="50"/>
                    <a:pt x="650" y="0"/>
                    <a:pt x="5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70" name="Google Shape;2070;p42"/>
            <p:cNvSpPr/>
            <p:nvPr/>
          </p:nvSpPr>
          <p:spPr>
            <a:xfrm>
              <a:off x="5802700" y="3382925"/>
              <a:ext cx="64250" cy="344050"/>
            </a:xfrm>
            <a:custGeom>
              <a:avLst/>
              <a:gdLst/>
              <a:ahLst/>
              <a:cxnLst/>
              <a:rect l="l" t="t" r="r" b="b"/>
              <a:pathLst>
                <a:path w="2570" h="13762" extrusionOk="0">
                  <a:moveTo>
                    <a:pt x="168" y="0"/>
                  </a:moveTo>
                  <a:cubicBezTo>
                    <a:pt x="144" y="0"/>
                    <a:pt x="118" y="7"/>
                    <a:pt x="95" y="20"/>
                  </a:cubicBezTo>
                  <a:cubicBezTo>
                    <a:pt x="25" y="60"/>
                    <a:pt x="0" y="149"/>
                    <a:pt x="40" y="219"/>
                  </a:cubicBezTo>
                  <a:lnTo>
                    <a:pt x="2277" y="4153"/>
                  </a:lnTo>
                  <a:lnTo>
                    <a:pt x="2277" y="13615"/>
                  </a:lnTo>
                  <a:cubicBezTo>
                    <a:pt x="2277" y="13695"/>
                    <a:pt x="2341" y="13762"/>
                    <a:pt x="2423" y="13762"/>
                  </a:cubicBezTo>
                  <a:cubicBezTo>
                    <a:pt x="2503" y="13762"/>
                    <a:pt x="2569" y="13695"/>
                    <a:pt x="2569" y="13615"/>
                  </a:cubicBezTo>
                  <a:lnTo>
                    <a:pt x="2569" y="4075"/>
                  </a:lnTo>
                  <a:lnTo>
                    <a:pt x="295" y="75"/>
                  </a:lnTo>
                  <a:cubicBezTo>
                    <a:pt x="268" y="27"/>
                    <a:pt x="219" y="0"/>
                    <a:pt x="1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71" name="Google Shape;2071;p42"/>
            <p:cNvSpPr/>
            <p:nvPr/>
          </p:nvSpPr>
          <p:spPr>
            <a:xfrm>
              <a:off x="6558000" y="3357850"/>
              <a:ext cx="31200" cy="351075"/>
            </a:xfrm>
            <a:custGeom>
              <a:avLst/>
              <a:gdLst/>
              <a:ahLst/>
              <a:cxnLst/>
              <a:rect l="l" t="t" r="r" b="b"/>
              <a:pathLst>
                <a:path w="1248" h="14043" extrusionOk="0">
                  <a:moveTo>
                    <a:pt x="1082" y="0"/>
                  </a:moveTo>
                  <a:cubicBezTo>
                    <a:pt x="1020" y="0"/>
                    <a:pt x="963" y="39"/>
                    <a:pt x="941" y="101"/>
                  </a:cubicBezTo>
                  <a:lnTo>
                    <a:pt x="1" y="2820"/>
                  </a:lnTo>
                  <a:lnTo>
                    <a:pt x="1" y="13896"/>
                  </a:lnTo>
                  <a:cubicBezTo>
                    <a:pt x="1" y="13978"/>
                    <a:pt x="66" y="14043"/>
                    <a:pt x="147" y="14043"/>
                  </a:cubicBezTo>
                  <a:cubicBezTo>
                    <a:pt x="227" y="14043"/>
                    <a:pt x="294" y="13976"/>
                    <a:pt x="292" y="13896"/>
                  </a:cubicBezTo>
                  <a:lnTo>
                    <a:pt x="292" y="2870"/>
                  </a:lnTo>
                  <a:lnTo>
                    <a:pt x="1219" y="196"/>
                  </a:lnTo>
                  <a:cubicBezTo>
                    <a:pt x="1247" y="120"/>
                    <a:pt x="1206" y="35"/>
                    <a:pt x="1130" y="8"/>
                  </a:cubicBezTo>
                  <a:cubicBezTo>
                    <a:pt x="1114" y="3"/>
                    <a:pt x="1098" y="0"/>
                    <a:pt x="108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72" name="Google Shape;2072;p42"/>
            <p:cNvSpPr/>
            <p:nvPr/>
          </p:nvSpPr>
          <p:spPr>
            <a:xfrm>
              <a:off x="5605300" y="3624850"/>
              <a:ext cx="262025" cy="10825"/>
            </a:xfrm>
            <a:custGeom>
              <a:avLst/>
              <a:gdLst/>
              <a:ahLst/>
              <a:cxnLst/>
              <a:rect l="l" t="t" r="r" b="b"/>
              <a:pathLst>
                <a:path w="10481" h="433" extrusionOk="0">
                  <a:moveTo>
                    <a:pt x="153" y="1"/>
                  </a:moveTo>
                  <a:cubicBezTo>
                    <a:pt x="75" y="1"/>
                    <a:pt x="10" y="61"/>
                    <a:pt x="5" y="140"/>
                  </a:cubicBezTo>
                  <a:cubicBezTo>
                    <a:pt x="1" y="222"/>
                    <a:pt x="66" y="292"/>
                    <a:pt x="149" y="294"/>
                  </a:cubicBezTo>
                  <a:cubicBezTo>
                    <a:pt x="183" y="296"/>
                    <a:pt x="2566" y="433"/>
                    <a:pt x="5635" y="433"/>
                  </a:cubicBezTo>
                  <a:cubicBezTo>
                    <a:pt x="7108" y="433"/>
                    <a:pt x="8736" y="402"/>
                    <a:pt x="10338" y="309"/>
                  </a:cubicBezTo>
                  <a:cubicBezTo>
                    <a:pt x="10420" y="303"/>
                    <a:pt x="10480" y="235"/>
                    <a:pt x="10477" y="153"/>
                  </a:cubicBezTo>
                  <a:cubicBezTo>
                    <a:pt x="10471" y="76"/>
                    <a:pt x="10406" y="16"/>
                    <a:pt x="10330" y="16"/>
                  </a:cubicBezTo>
                  <a:cubicBezTo>
                    <a:pt x="10327" y="16"/>
                    <a:pt x="10325" y="16"/>
                    <a:pt x="10323" y="17"/>
                  </a:cubicBezTo>
                  <a:cubicBezTo>
                    <a:pt x="8727" y="108"/>
                    <a:pt x="7104" y="139"/>
                    <a:pt x="5638" y="139"/>
                  </a:cubicBezTo>
                  <a:cubicBezTo>
                    <a:pt x="2579" y="139"/>
                    <a:pt x="201" y="4"/>
                    <a:pt x="166" y="1"/>
                  </a:cubicBezTo>
                  <a:cubicBezTo>
                    <a:pt x="162" y="1"/>
                    <a:pt x="157" y="1"/>
                    <a:pt x="1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73" name="Google Shape;2073;p42"/>
            <p:cNvSpPr/>
            <p:nvPr/>
          </p:nvSpPr>
          <p:spPr>
            <a:xfrm>
              <a:off x="6562850" y="3594800"/>
              <a:ext cx="175700" cy="10000"/>
            </a:xfrm>
            <a:custGeom>
              <a:avLst/>
              <a:gdLst/>
              <a:ahLst/>
              <a:cxnLst/>
              <a:rect l="l" t="t" r="r" b="b"/>
              <a:pathLst>
                <a:path w="7028" h="400" extrusionOk="0">
                  <a:moveTo>
                    <a:pt x="146" y="0"/>
                  </a:moveTo>
                  <a:cubicBezTo>
                    <a:pt x="65" y="0"/>
                    <a:pt x="1" y="66"/>
                    <a:pt x="1" y="147"/>
                  </a:cubicBezTo>
                  <a:cubicBezTo>
                    <a:pt x="1" y="228"/>
                    <a:pt x="65" y="293"/>
                    <a:pt x="146" y="293"/>
                  </a:cubicBezTo>
                  <a:cubicBezTo>
                    <a:pt x="148" y="293"/>
                    <a:pt x="150" y="293"/>
                    <a:pt x="153" y="293"/>
                  </a:cubicBezTo>
                  <a:cubicBezTo>
                    <a:pt x="1954" y="293"/>
                    <a:pt x="6834" y="400"/>
                    <a:pt x="6881" y="400"/>
                  </a:cubicBezTo>
                  <a:lnTo>
                    <a:pt x="6885" y="400"/>
                  </a:lnTo>
                  <a:cubicBezTo>
                    <a:pt x="6963" y="398"/>
                    <a:pt x="7026" y="333"/>
                    <a:pt x="7028" y="255"/>
                  </a:cubicBezTo>
                  <a:cubicBezTo>
                    <a:pt x="7028" y="175"/>
                    <a:pt x="6967" y="111"/>
                    <a:pt x="6887" y="107"/>
                  </a:cubicBezTo>
                  <a:cubicBezTo>
                    <a:pt x="6839" y="105"/>
                    <a:pt x="1956" y="1"/>
                    <a:pt x="153" y="1"/>
                  </a:cubicBezTo>
                  <a:cubicBezTo>
                    <a:pt x="150" y="0"/>
                    <a:pt x="148" y="0"/>
                    <a:pt x="14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74" name="Google Shape;2074;p42"/>
            <p:cNvSpPr/>
            <p:nvPr/>
          </p:nvSpPr>
          <p:spPr>
            <a:xfrm>
              <a:off x="5910525" y="2704925"/>
              <a:ext cx="51950" cy="68125"/>
            </a:xfrm>
            <a:custGeom>
              <a:avLst/>
              <a:gdLst/>
              <a:ahLst/>
              <a:cxnLst/>
              <a:rect l="l" t="t" r="r" b="b"/>
              <a:pathLst>
                <a:path w="2078" h="2725" extrusionOk="0">
                  <a:moveTo>
                    <a:pt x="156" y="0"/>
                  </a:moveTo>
                  <a:cubicBezTo>
                    <a:pt x="85" y="0"/>
                    <a:pt x="22" y="53"/>
                    <a:pt x="12" y="127"/>
                  </a:cubicBezTo>
                  <a:cubicBezTo>
                    <a:pt x="1" y="207"/>
                    <a:pt x="58" y="281"/>
                    <a:pt x="137" y="291"/>
                  </a:cubicBezTo>
                  <a:cubicBezTo>
                    <a:pt x="149" y="292"/>
                    <a:pt x="1224" y="452"/>
                    <a:pt x="1675" y="1417"/>
                  </a:cubicBezTo>
                  <a:cubicBezTo>
                    <a:pt x="1346" y="1484"/>
                    <a:pt x="707" y="1659"/>
                    <a:pt x="569" y="2044"/>
                  </a:cubicBezTo>
                  <a:cubicBezTo>
                    <a:pt x="496" y="2246"/>
                    <a:pt x="561" y="2459"/>
                    <a:pt x="764" y="2677"/>
                  </a:cubicBezTo>
                  <a:cubicBezTo>
                    <a:pt x="791" y="2708"/>
                    <a:pt x="831" y="2725"/>
                    <a:pt x="873" y="2725"/>
                  </a:cubicBezTo>
                  <a:lnTo>
                    <a:pt x="871" y="2723"/>
                  </a:lnTo>
                  <a:cubicBezTo>
                    <a:pt x="1000" y="2723"/>
                    <a:pt x="1067" y="2571"/>
                    <a:pt x="979" y="2478"/>
                  </a:cubicBezTo>
                  <a:cubicBezTo>
                    <a:pt x="858" y="2345"/>
                    <a:pt x="812" y="2233"/>
                    <a:pt x="844" y="2143"/>
                  </a:cubicBezTo>
                  <a:cubicBezTo>
                    <a:pt x="935" y="1887"/>
                    <a:pt x="1595" y="1718"/>
                    <a:pt x="1899" y="1676"/>
                  </a:cubicBezTo>
                  <a:lnTo>
                    <a:pt x="2077" y="1651"/>
                  </a:lnTo>
                  <a:lnTo>
                    <a:pt x="2017" y="1482"/>
                  </a:lnTo>
                  <a:cubicBezTo>
                    <a:pt x="1559" y="205"/>
                    <a:pt x="232" y="9"/>
                    <a:pt x="177" y="2"/>
                  </a:cubicBezTo>
                  <a:cubicBezTo>
                    <a:pt x="170" y="1"/>
                    <a:pt x="163" y="0"/>
                    <a:pt x="1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75" name="Google Shape;2075;p42"/>
            <p:cNvSpPr/>
            <p:nvPr/>
          </p:nvSpPr>
          <p:spPr>
            <a:xfrm>
              <a:off x="5815100" y="2503550"/>
              <a:ext cx="188500" cy="213075"/>
            </a:xfrm>
            <a:custGeom>
              <a:avLst/>
              <a:gdLst/>
              <a:ahLst/>
              <a:cxnLst/>
              <a:rect l="l" t="t" r="r" b="b"/>
              <a:pathLst>
                <a:path w="7540" h="8523" extrusionOk="0">
                  <a:moveTo>
                    <a:pt x="7540" y="0"/>
                  </a:moveTo>
                  <a:cubicBezTo>
                    <a:pt x="7539" y="0"/>
                    <a:pt x="0" y="1587"/>
                    <a:pt x="2444" y="7874"/>
                  </a:cubicBezTo>
                  <a:cubicBezTo>
                    <a:pt x="2444" y="7874"/>
                    <a:pt x="3381" y="6346"/>
                    <a:pt x="4847" y="6346"/>
                  </a:cubicBezTo>
                  <a:cubicBezTo>
                    <a:pt x="4950" y="6346"/>
                    <a:pt x="5056" y="6353"/>
                    <a:pt x="5165" y="6369"/>
                  </a:cubicBezTo>
                  <a:lnTo>
                    <a:pt x="6791" y="8522"/>
                  </a:lnTo>
                  <a:cubicBezTo>
                    <a:pt x="6791" y="8522"/>
                    <a:pt x="6721" y="3491"/>
                    <a:pt x="7367" y="2269"/>
                  </a:cubicBezTo>
                  <a:cubicBezTo>
                    <a:pt x="7367" y="2269"/>
                    <a:pt x="6470" y="2050"/>
                    <a:pt x="6470" y="1442"/>
                  </a:cubicBezTo>
                  <a:cubicBezTo>
                    <a:pt x="6470" y="1442"/>
                    <a:pt x="7255" y="291"/>
                    <a:pt x="754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76" name="Google Shape;2076;p42"/>
            <p:cNvSpPr/>
            <p:nvPr/>
          </p:nvSpPr>
          <p:spPr>
            <a:xfrm>
              <a:off x="6383775" y="2538700"/>
              <a:ext cx="107575" cy="210925"/>
            </a:xfrm>
            <a:custGeom>
              <a:avLst/>
              <a:gdLst/>
              <a:ahLst/>
              <a:cxnLst/>
              <a:rect l="l" t="t" r="r" b="b"/>
              <a:pathLst>
                <a:path w="4303" h="8437" extrusionOk="0">
                  <a:moveTo>
                    <a:pt x="0" y="0"/>
                  </a:moveTo>
                  <a:lnTo>
                    <a:pt x="0" y="0"/>
                  </a:lnTo>
                  <a:cubicBezTo>
                    <a:pt x="1438" y="2854"/>
                    <a:pt x="1070" y="5665"/>
                    <a:pt x="1070" y="5665"/>
                  </a:cubicBezTo>
                  <a:lnTo>
                    <a:pt x="1703" y="8437"/>
                  </a:lnTo>
                  <a:cubicBezTo>
                    <a:pt x="1703" y="8437"/>
                    <a:pt x="4249" y="7147"/>
                    <a:pt x="4274" y="4203"/>
                  </a:cubicBezTo>
                  <a:cubicBezTo>
                    <a:pt x="4302" y="1007"/>
                    <a:pt x="0" y="0"/>
                    <a:pt x="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77" name="Google Shape;2077;p42"/>
            <p:cNvSpPr/>
            <p:nvPr/>
          </p:nvSpPr>
          <p:spPr>
            <a:xfrm>
              <a:off x="5592825" y="3650525"/>
              <a:ext cx="832575" cy="328050"/>
            </a:xfrm>
            <a:custGeom>
              <a:avLst/>
              <a:gdLst/>
              <a:ahLst/>
              <a:cxnLst/>
              <a:rect l="l" t="t" r="r" b="b"/>
              <a:pathLst>
                <a:path w="33303" h="13122" extrusionOk="0">
                  <a:moveTo>
                    <a:pt x="26945" y="0"/>
                  </a:moveTo>
                  <a:cubicBezTo>
                    <a:pt x="24254" y="466"/>
                    <a:pt x="2427" y="2989"/>
                    <a:pt x="2427" y="2989"/>
                  </a:cubicBezTo>
                  <a:cubicBezTo>
                    <a:pt x="2427" y="2989"/>
                    <a:pt x="0" y="10009"/>
                    <a:pt x="4466" y="12372"/>
                  </a:cubicBezTo>
                  <a:cubicBezTo>
                    <a:pt x="5454" y="12896"/>
                    <a:pt x="6707" y="13122"/>
                    <a:pt x="8133" y="13122"/>
                  </a:cubicBezTo>
                  <a:cubicBezTo>
                    <a:pt x="17201" y="13122"/>
                    <a:pt x="33303" y="3989"/>
                    <a:pt x="33303" y="3989"/>
                  </a:cubicBezTo>
                  <a:lnTo>
                    <a:pt x="26945" y="0"/>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78" name="Google Shape;2078;p42"/>
            <p:cNvSpPr/>
            <p:nvPr/>
          </p:nvSpPr>
          <p:spPr>
            <a:xfrm>
              <a:off x="6067575" y="2675650"/>
              <a:ext cx="166475" cy="60200"/>
            </a:xfrm>
            <a:custGeom>
              <a:avLst/>
              <a:gdLst/>
              <a:ahLst/>
              <a:cxnLst/>
              <a:rect l="l" t="t" r="r" b="b"/>
              <a:pathLst>
                <a:path w="6659" h="2408" extrusionOk="0">
                  <a:moveTo>
                    <a:pt x="6241" y="297"/>
                  </a:moveTo>
                  <a:lnTo>
                    <a:pt x="6241" y="297"/>
                  </a:lnTo>
                  <a:cubicBezTo>
                    <a:pt x="5914" y="796"/>
                    <a:pt x="5013" y="1971"/>
                    <a:pt x="3713" y="2102"/>
                  </a:cubicBezTo>
                  <a:cubicBezTo>
                    <a:pt x="3632" y="2110"/>
                    <a:pt x="3550" y="2114"/>
                    <a:pt x="3468" y="2114"/>
                  </a:cubicBezTo>
                  <a:cubicBezTo>
                    <a:pt x="2508" y="2114"/>
                    <a:pt x="1513" y="1541"/>
                    <a:pt x="506" y="407"/>
                  </a:cubicBezTo>
                  <a:lnTo>
                    <a:pt x="6241" y="297"/>
                  </a:lnTo>
                  <a:close/>
                  <a:moveTo>
                    <a:pt x="6503" y="0"/>
                  </a:moveTo>
                  <a:lnTo>
                    <a:pt x="189" y="120"/>
                  </a:lnTo>
                  <a:cubicBezTo>
                    <a:pt x="65" y="122"/>
                    <a:pt x="1" y="266"/>
                    <a:pt x="78" y="361"/>
                  </a:cubicBezTo>
                  <a:cubicBezTo>
                    <a:pt x="1215" y="1720"/>
                    <a:pt x="2353" y="2408"/>
                    <a:pt x="3470" y="2408"/>
                  </a:cubicBezTo>
                  <a:cubicBezTo>
                    <a:pt x="3561" y="2408"/>
                    <a:pt x="3655" y="2402"/>
                    <a:pt x="3746" y="2395"/>
                  </a:cubicBezTo>
                  <a:cubicBezTo>
                    <a:pt x="5545" y="2210"/>
                    <a:pt x="6590" y="297"/>
                    <a:pt x="6634" y="215"/>
                  </a:cubicBezTo>
                  <a:cubicBezTo>
                    <a:pt x="6659" y="169"/>
                    <a:pt x="6657" y="114"/>
                    <a:pt x="6630" y="71"/>
                  </a:cubicBezTo>
                  <a:cubicBezTo>
                    <a:pt x="6602" y="27"/>
                    <a:pt x="6554" y="0"/>
                    <a:pt x="650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79" name="Google Shape;2079;p42"/>
            <p:cNvSpPr/>
            <p:nvPr/>
          </p:nvSpPr>
          <p:spPr>
            <a:xfrm>
              <a:off x="6313125" y="2664900"/>
              <a:ext cx="120075" cy="62275"/>
            </a:xfrm>
            <a:custGeom>
              <a:avLst/>
              <a:gdLst/>
              <a:ahLst/>
              <a:cxnLst/>
              <a:rect l="l" t="t" r="r" b="b"/>
              <a:pathLst>
                <a:path w="4803" h="2491" extrusionOk="0">
                  <a:moveTo>
                    <a:pt x="4432" y="307"/>
                  </a:moveTo>
                  <a:lnTo>
                    <a:pt x="4432" y="307"/>
                  </a:lnTo>
                  <a:cubicBezTo>
                    <a:pt x="4232" y="808"/>
                    <a:pt x="3643" y="2059"/>
                    <a:pt x="2714" y="2186"/>
                  </a:cubicBezTo>
                  <a:cubicBezTo>
                    <a:pt x="2662" y="2193"/>
                    <a:pt x="2611" y="2197"/>
                    <a:pt x="2558" y="2197"/>
                  </a:cubicBezTo>
                  <a:cubicBezTo>
                    <a:pt x="1909" y="2197"/>
                    <a:pt x="1200" y="1651"/>
                    <a:pt x="449" y="571"/>
                  </a:cubicBezTo>
                  <a:lnTo>
                    <a:pt x="4432" y="307"/>
                  </a:lnTo>
                  <a:close/>
                  <a:moveTo>
                    <a:pt x="4645" y="1"/>
                  </a:moveTo>
                  <a:cubicBezTo>
                    <a:pt x="4643" y="1"/>
                    <a:pt x="4641" y="1"/>
                    <a:pt x="4639" y="1"/>
                  </a:cubicBezTo>
                  <a:lnTo>
                    <a:pt x="173" y="295"/>
                  </a:lnTo>
                  <a:cubicBezTo>
                    <a:pt x="61" y="303"/>
                    <a:pt x="0" y="428"/>
                    <a:pt x="61" y="522"/>
                  </a:cubicBezTo>
                  <a:cubicBezTo>
                    <a:pt x="924" y="1829"/>
                    <a:pt x="1764" y="2490"/>
                    <a:pt x="2560" y="2490"/>
                  </a:cubicBezTo>
                  <a:cubicBezTo>
                    <a:pt x="2625" y="2490"/>
                    <a:pt x="2689" y="2484"/>
                    <a:pt x="2754" y="2477"/>
                  </a:cubicBezTo>
                  <a:cubicBezTo>
                    <a:pt x="4093" y="2294"/>
                    <a:pt x="4759" y="278"/>
                    <a:pt x="4787" y="193"/>
                  </a:cubicBezTo>
                  <a:cubicBezTo>
                    <a:pt x="4802" y="145"/>
                    <a:pt x="4793" y="96"/>
                    <a:pt x="4762" y="58"/>
                  </a:cubicBezTo>
                  <a:cubicBezTo>
                    <a:pt x="4733" y="21"/>
                    <a:pt x="4690" y="1"/>
                    <a:pt x="464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80" name="Google Shape;2080;p42"/>
            <p:cNvSpPr/>
            <p:nvPr/>
          </p:nvSpPr>
          <p:spPr>
            <a:xfrm>
              <a:off x="6228325" y="2661350"/>
              <a:ext cx="91525" cy="21150"/>
            </a:xfrm>
            <a:custGeom>
              <a:avLst/>
              <a:gdLst/>
              <a:ahLst/>
              <a:cxnLst/>
              <a:rect l="l" t="t" r="r" b="b"/>
              <a:pathLst>
                <a:path w="3661" h="846" extrusionOk="0">
                  <a:moveTo>
                    <a:pt x="2136" y="0"/>
                  </a:moveTo>
                  <a:cubicBezTo>
                    <a:pt x="1037" y="0"/>
                    <a:pt x="60" y="558"/>
                    <a:pt x="1" y="591"/>
                  </a:cubicBezTo>
                  <a:lnTo>
                    <a:pt x="149" y="846"/>
                  </a:lnTo>
                  <a:cubicBezTo>
                    <a:pt x="162" y="838"/>
                    <a:pt x="1106" y="298"/>
                    <a:pt x="2143" y="298"/>
                  </a:cubicBezTo>
                  <a:cubicBezTo>
                    <a:pt x="2598" y="298"/>
                    <a:pt x="3071" y="402"/>
                    <a:pt x="3491" y="702"/>
                  </a:cubicBezTo>
                  <a:lnTo>
                    <a:pt x="3660" y="464"/>
                  </a:lnTo>
                  <a:cubicBezTo>
                    <a:pt x="3178" y="119"/>
                    <a:pt x="2644" y="0"/>
                    <a:pt x="213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81" name="Google Shape;2081;p42"/>
            <p:cNvSpPr/>
            <p:nvPr/>
          </p:nvSpPr>
          <p:spPr>
            <a:xfrm>
              <a:off x="5957850" y="2663150"/>
              <a:ext cx="114875" cy="22725"/>
            </a:xfrm>
            <a:custGeom>
              <a:avLst/>
              <a:gdLst/>
              <a:ahLst/>
              <a:cxnLst/>
              <a:rect l="l" t="t" r="r" b="b"/>
              <a:pathLst>
                <a:path w="4595" h="909" extrusionOk="0">
                  <a:moveTo>
                    <a:pt x="40" y="1"/>
                  </a:moveTo>
                  <a:lnTo>
                    <a:pt x="0" y="289"/>
                  </a:lnTo>
                  <a:lnTo>
                    <a:pt x="4555" y="909"/>
                  </a:lnTo>
                  <a:lnTo>
                    <a:pt x="4595" y="618"/>
                  </a:lnTo>
                  <a:lnTo>
                    <a:pt x="4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82" name="Google Shape;2082;p42"/>
            <p:cNvSpPr/>
            <p:nvPr/>
          </p:nvSpPr>
          <p:spPr>
            <a:xfrm>
              <a:off x="5951475" y="3650525"/>
              <a:ext cx="809825" cy="310050"/>
            </a:xfrm>
            <a:custGeom>
              <a:avLst/>
              <a:gdLst/>
              <a:ahLst/>
              <a:cxnLst/>
              <a:rect l="l" t="t" r="r" b="b"/>
              <a:pathLst>
                <a:path w="32393" h="12402" extrusionOk="0">
                  <a:moveTo>
                    <a:pt x="1559" y="0"/>
                  </a:moveTo>
                  <a:lnTo>
                    <a:pt x="0" y="4625"/>
                  </a:lnTo>
                  <a:cubicBezTo>
                    <a:pt x="0" y="4625"/>
                    <a:pt x="18443" y="12402"/>
                    <a:pt x="25926" y="12402"/>
                  </a:cubicBezTo>
                  <a:cubicBezTo>
                    <a:pt x="27091" y="12402"/>
                    <a:pt x="27990" y="12213"/>
                    <a:pt x="28513" y="11778"/>
                  </a:cubicBezTo>
                  <a:cubicBezTo>
                    <a:pt x="32393" y="8544"/>
                    <a:pt x="30922" y="2279"/>
                    <a:pt x="30922" y="2279"/>
                  </a:cubicBezTo>
                  <a:cubicBezTo>
                    <a:pt x="30922" y="2279"/>
                    <a:pt x="4249" y="466"/>
                    <a:pt x="1559"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83" name="Google Shape;2083;p42"/>
            <p:cNvSpPr/>
            <p:nvPr/>
          </p:nvSpPr>
          <p:spPr>
            <a:xfrm>
              <a:off x="5755625" y="3471550"/>
              <a:ext cx="280300" cy="295100"/>
            </a:xfrm>
            <a:custGeom>
              <a:avLst/>
              <a:gdLst/>
              <a:ahLst/>
              <a:cxnLst/>
              <a:rect l="l" t="t" r="r" b="b"/>
              <a:pathLst>
                <a:path w="11212" h="11804" extrusionOk="0">
                  <a:moveTo>
                    <a:pt x="3268" y="0"/>
                  </a:moveTo>
                  <a:cubicBezTo>
                    <a:pt x="3226" y="0"/>
                    <a:pt x="3194" y="8"/>
                    <a:pt x="3171" y="22"/>
                  </a:cubicBezTo>
                  <a:cubicBezTo>
                    <a:pt x="2723" y="323"/>
                    <a:pt x="3037" y="1379"/>
                    <a:pt x="4220" y="2042"/>
                  </a:cubicBezTo>
                  <a:cubicBezTo>
                    <a:pt x="5404" y="2704"/>
                    <a:pt x="6539" y="3610"/>
                    <a:pt x="6539" y="3610"/>
                  </a:cubicBezTo>
                  <a:cubicBezTo>
                    <a:pt x="6539" y="3610"/>
                    <a:pt x="1629" y="1356"/>
                    <a:pt x="923" y="1356"/>
                  </a:cubicBezTo>
                  <a:cubicBezTo>
                    <a:pt x="905" y="1356"/>
                    <a:pt x="890" y="1357"/>
                    <a:pt x="878" y="1360"/>
                  </a:cubicBezTo>
                  <a:cubicBezTo>
                    <a:pt x="374" y="1480"/>
                    <a:pt x="158" y="2107"/>
                    <a:pt x="646" y="2629"/>
                  </a:cubicBezTo>
                  <a:cubicBezTo>
                    <a:pt x="998" y="3008"/>
                    <a:pt x="3063" y="4201"/>
                    <a:pt x="3063" y="4201"/>
                  </a:cubicBezTo>
                  <a:cubicBezTo>
                    <a:pt x="3063" y="4201"/>
                    <a:pt x="1510" y="3496"/>
                    <a:pt x="670" y="3496"/>
                  </a:cubicBezTo>
                  <a:cubicBezTo>
                    <a:pt x="404" y="3496"/>
                    <a:pt x="210" y="3566"/>
                    <a:pt x="158" y="3751"/>
                  </a:cubicBezTo>
                  <a:cubicBezTo>
                    <a:pt x="0" y="4307"/>
                    <a:pt x="794" y="4887"/>
                    <a:pt x="1589" y="5314"/>
                  </a:cubicBezTo>
                  <a:lnTo>
                    <a:pt x="1589" y="5314"/>
                  </a:lnTo>
                  <a:cubicBezTo>
                    <a:pt x="1437" y="5273"/>
                    <a:pt x="1292" y="5248"/>
                    <a:pt x="1166" y="5248"/>
                  </a:cubicBezTo>
                  <a:cubicBezTo>
                    <a:pt x="988" y="5248"/>
                    <a:pt x="848" y="5298"/>
                    <a:pt x="779" y="5426"/>
                  </a:cubicBezTo>
                  <a:cubicBezTo>
                    <a:pt x="268" y="6377"/>
                    <a:pt x="3650" y="8030"/>
                    <a:pt x="3650" y="8030"/>
                  </a:cubicBezTo>
                  <a:cubicBezTo>
                    <a:pt x="3954" y="8412"/>
                    <a:pt x="4471" y="9487"/>
                    <a:pt x="4855" y="10025"/>
                  </a:cubicBezTo>
                  <a:cubicBezTo>
                    <a:pt x="5848" y="11416"/>
                    <a:pt x="6798" y="11803"/>
                    <a:pt x="7546" y="11803"/>
                  </a:cubicBezTo>
                  <a:cubicBezTo>
                    <a:pt x="8484" y="11803"/>
                    <a:pt x="9108" y="11195"/>
                    <a:pt x="9108" y="11195"/>
                  </a:cubicBezTo>
                  <a:lnTo>
                    <a:pt x="11211" y="8402"/>
                  </a:lnTo>
                  <a:cubicBezTo>
                    <a:pt x="11211" y="8402"/>
                    <a:pt x="9433" y="3372"/>
                    <a:pt x="8878" y="2985"/>
                  </a:cubicBezTo>
                  <a:cubicBezTo>
                    <a:pt x="8350" y="2616"/>
                    <a:pt x="4073" y="0"/>
                    <a:pt x="3268"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84" name="Google Shape;2084;p42"/>
            <p:cNvSpPr/>
            <p:nvPr/>
          </p:nvSpPr>
          <p:spPr>
            <a:xfrm>
              <a:off x="5826975" y="3572925"/>
              <a:ext cx="79100" cy="34875"/>
            </a:xfrm>
            <a:custGeom>
              <a:avLst/>
              <a:gdLst/>
              <a:ahLst/>
              <a:cxnLst/>
              <a:rect l="l" t="t" r="r" b="b"/>
              <a:pathLst>
                <a:path w="3164" h="1395" extrusionOk="0">
                  <a:moveTo>
                    <a:pt x="206" y="0"/>
                  </a:moveTo>
                  <a:cubicBezTo>
                    <a:pt x="61" y="0"/>
                    <a:pt x="1" y="220"/>
                    <a:pt x="158" y="283"/>
                  </a:cubicBezTo>
                  <a:cubicBezTo>
                    <a:pt x="1372" y="725"/>
                    <a:pt x="2734" y="1252"/>
                    <a:pt x="2866" y="1354"/>
                  </a:cubicBezTo>
                  <a:cubicBezTo>
                    <a:pt x="2894" y="1381"/>
                    <a:pt x="2930" y="1394"/>
                    <a:pt x="2966" y="1394"/>
                  </a:cubicBezTo>
                  <a:cubicBezTo>
                    <a:pt x="3099" y="1394"/>
                    <a:pt x="3164" y="1233"/>
                    <a:pt x="3067" y="1142"/>
                  </a:cubicBezTo>
                  <a:cubicBezTo>
                    <a:pt x="2885" y="972"/>
                    <a:pt x="872" y="231"/>
                    <a:pt x="259" y="9"/>
                  </a:cubicBezTo>
                  <a:cubicBezTo>
                    <a:pt x="240" y="3"/>
                    <a:pt x="223" y="0"/>
                    <a:pt x="20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85" name="Google Shape;2085;p42"/>
            <p:cNvSpPr/>
            <p:nvPr/>
          </p:nvSpPr>
          <p:spPr>
            <a:xfrm>
              <a:off x="5796175" y="3602950"/>
              <a:ext cx="93000" cy="40225"/>
            </a:xfrm>
            <a:custGeom>
              <a:avLst/>
              <a:gdLst/>
              <a:ahLst/>
              <a:cxnLst/>
              <a:rect l="l" t="t" r="r" b="b"/>
              <a:pathLst>
                <a:path w="3720" h="1609" extrusionOk="0">
                  <a:moveTo>
                    <a:pt x="208" y="1"/>
                  </a:moveTo>
                  <a:cubicBezTo>
                    <a:pt x="59" y="1"/>
                    <a:pt x="1" y="227"/>
                    <a:pt x="162" y="286"/>
                  </a:cubicBezTo>
                  <a:cubicBezTo>
                    <a:pt x="953" y="539"/>
                    <a:pt x="3079" y="1265"/>
                    <a:pt x="3425" y="1571"/>
                  </a:cubicBezTo>
                  <a:cubicBezTo>
                    <a:pt x="3452" y="1596"/>
                    <a:pt x="3486" y="1609"/>
                    <a:pt x="3522" y="1609"/>
                  </a:cubicBezTo>
                  <a:cubicBezTo>
                    <a:pt x="3657" y="1609"/>
                    <a:pt x="3719" y="1442"/>
                    <a:pt x="3619" y="1352"/>
                  </a:cubicBezTo>
                  <a:cubicBezTo>
                    <a:pt x="3165" y="950"/>
                    <a:pt x="548" y="102"/>
                    <a:pt x="252" y="7"/>
                  </a:cubicBezTo>
                  <a:cubicBezTo>
                    <a:pt x="236" y="3"/>
                    <a:pt x="222" y="1"/>
                    <a:pt x="2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86" name="Google Shape;2086;p42"/>
            <p:cNvSpPr/>
            <p:nvPr/>
          </p:nvSpPr>
          <p:spPr>
            <a:xfrm>
              <a:off x="6557575" y="3688675"/>
              <a:ext cx="106525" cy="151175"/>
            </a:xfrm>
            <a:custGeom>
              <a:avLst/>
              <a:gdLst/>
              <a:ahLst/>
              <a:cxnLst/>
              <a:rect l="l" t="t" r="r" b="b"/>
              <a:pathLst>
                <a:path w="4261" h="6047" extrusionOk="0">
                  <a:moveTo>
                    <a:pt x="165" y="1"/>
                  </a:moveTo>
                  <a:cubicBezTo>
                    <a:pt x="100" y="1"/>
                    <a:pt x="41" y="43"/>
                    <a:pt x="24" y="109"/>
                  </a:cubicBezTo>
                  <a:cubicBezTo>
                    <a:pt x="1" y="186"/>
                    <a:pt x="46" y="266"/>
                    <a:pt x="126" y="289"/>
                  </a:cubicBezTo>
                  <a:cubicBezTo>
                    <a:pt x="3940" y="1342"/>
                    <a:pt x="3482" y="5699"/>
                    <a:pt x="3461" y="5885"/>
                  </a:cubicBezTo>
                  <a:cubicBezTo>
                    <a:pt x="3452" y="5965"/>
                    <a:pt x="3509" y="6037"/>
                    <a:pt x="3588" y="6047"/>
                  </a:cubicBezTo>
                  <a:lnTo>
                    <a:pt x="3605" y="6047"/>
                  </a:lnTo>
                  <a:cubicBezTo>
                    <a:pt x="3680" y="6047"/>
                    <a:pt x="3742" y="5991"/>
                    <a:pt x="3752" y="5917"/>
                  </a:cubicBezTo>
                  <a:cubicBezTo>
                    <a:pt x="3757" y="5870"/>
                    <a:pt x="4261" y="1125"/>
                    <a:pt x="204" y="6"/>
                  </a:cubicBezTo>
                  <a:cubicBezTo>
                    <a:pt x="191" y="3"/>
                    <a:pt x="178" y="1"/>
                    <a:pt x="16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87" name="Google Shape;2087;p42"/>
            <p:cNvSpPr/>
            <p:nvPr/>
          </p:nvSpPr>
          <p:spPr>
            <a:xfrm>
              <a:off x="6226150" y="3634325"/>
              <a:ext cx="251325" cy="109100"/>
            </a:xfrm>
            <a:custGeom>
              <a:avLst/>
              <a:gdLst/>
              <a:ahLst/>
              <a:cxnLst/>
              <a:rect l="l" t="t" r="r" b="b"/>
              <a:pathLst>
                <a:path w="10053" h="4364" extrusionOk="0">
                  <a:moveTo>
                    <a:pt x="4822" y="0"/>
                  </a:moveTo>
                  <a:cubicBezTo>
                    <a:pt x="2334" y="0"/>
                    <a:pt x="0" y="673"/>
                    <a:pt x="0" y="673"/>
                  </a:cubicBezTo>
                  <a:lnTo>
                    <a:pt x="6590" y="4363"/>
                  </a:lnTo>
                  <a:lnTo>
                    <a:pt x="10052" y="2098"/>
                  </a:lnTo>
                  <a:cubicBezTo>
                    <a:pt x="9005" y="452"/>
                    <a:pt x="6861" y="0"/>
                    <a:pt x="4822"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88" name="Google Shape;2088;p42"/>
            <p:cNvSpPr/>
            <p:nvPr/>
          </p:nvSpPr>
          <p:spPr>
            <a:xfrm>
              <a:off x="5724125" y="3646875"/>
              <a:ext cx="516450" cy="192975"/>
            </a:xfrm>
            <a:custGeom>
              <a:avLst/>
              <a:gdLst/>
              <a:ahLst/>
              <a:cxnLst/>
              <a:rect l="l" t="t" r="r" b="b"/>
              <a:pathLst>
                <a:path w="20658" h="7719" extrusionOk="0">
                  <a:moveTo>
                    <a:pt x="20503" y="1"/>
                  </a:moveTo>
                  <a:cubicBezTo>
                    <a:pt x="20496" y="1"/>
                    <a:pt x="20489" y="1"/>
                    <a:pt x="20482" y="2"/>
                  </a:cubicBezTo>
                  <a:lnTo>
                    <a:pt x="8407" y="1680"/>
                  </a:lnTo>
                  <a:cubicBezTo>
                    <a:pt x="8247" y="1684"/>
                    <a:pt x="6227" y="1731"/>
                    <a:pt x="4234" y="2430"/>
                  </a:cubicBezTo>
                  <a:cubicBezTo>
                    <a:pt x="1463" y="3403"/>
                    <a:pt x="0" y="5182"/>
                    <a:pt x="0" y="7572"/>
                  </a:cubicBezTo>
                  <a:cubicBezTo>
                    <a:pt x="0" y="7654"/>
                    <a:pt x="65" y="7719"/>
                    <a:pt x="147" y="7719"/>
                  </a:cubicBezTo>
                  <a:cubicBezTo>
                    <a:pt x="228" y="7719"/>
                    <a:pt x="293" y="7654"/>
                    <a:pt x="293" y="7572"/>
                  </a:cubicBezTo>
                  <a:cubicBezTo>
                    <a:pt x="293" y="2102"/>
                    <a:pt x="8338" y="1972"/>
                    <a:pt x="8420" y="1972"/>
                  </a:cubicBezTo>
                  <a:lnTo>
                    <a:pt x="20522" y="293"/>
                  </a:lnTo>
                  <a:cubicBezTo>
                    <a:pt x="20602" y="281"/>
                    <a:pt x="20657" y="207"/>
                    <a:pt x="20646" y="127"/>
                  </a:cubicBezTo>
                  <a:cubicBezTo>
                    <a:pt x="20637" y="54"/>
                    <a:pt x="20574" y="1"/>
                    <a:pt x="205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89" name="Google Shape;2089;p42"/>
            <p:cNvSpPr/>
            <p:nvPr/>
          </p:nvSpPr>
          <p:spPr>
            <a:xfrm>
              <a:off x="6197075" y="3683100"/>
              <a:ext cx="284475" cy="180400"/>
            </a:xfrm>
            <a:custGeom>
              <a:avLst/>
              <a:gdLst/>
              <a:ahLst/>
              <a:cxnLst/>
              <a:rect l="l" t="t" r="r" b="b"/>
              <a:pathLst>
                <a:path w="11379" h="7216" extrusionOk="0">
                  <a:moveTo>
                    <a:pt x="11215" y="0"/>
                  </a:moveTo>
                  <a:cubicBezTo>
                    <a:pt x="11203" y="0"/>
                    <a:pt x="11191" y="2"/>
                    <a:pt x="11179" y="5"/>
                  </a:cubicBezTo>
                  <a:cubicBezTo>
                    <a:pt x="9182" y="531"/>
                    <a:pt x="8118" y="1686"/>
                    <a:pt x="7753" y="2160"/>
                  </a:cubicBezTo>
                  <a:cubicBezTo>
                    <a:pt x="7675" y="2260"/>
                    <a:pt x="7578" y="2348"/>
                    <a:pt x="7468" y="2414"/>
                  </a:cubicBezTo>
                  <a:lnTo>
                    <a:pt x="126" y="6944"/>
                  </a:lnTo>
                  <a:cubicBezTo>
                    <a:pt x="0" y="7022"/>
                    <a:pt x="55" y="7216"/>
                    <a:pt x="204" y="7216"/>
                  </a:cubicBezTo>
                  <a:cubicBezTo>
                    <a:pt x="230" y="7216"/>
                    <a:pt x="257" y="7208"/>
                    <a:pt x="280" y="7195"/>
                  </a:cubicBezTo>
                  <a:lnTo>
                    <a:pt x="7622" y="2663"/>
                  </a:lnTo>
                  <a:cubicBezTo>
                    <a:pt x="7761" y="2578"/>
                    <a:pt x="7884" y="2467"/>
                    <a:pt x="7985" y="2338"/>
                  </a:cubicBezTo>
                  <a:cubicBezTo>
                    <a:pt x="8333" y="1890"/>
                    <a:pt x="9344" y="791"/>
                    <a:pt x="11253" y="288"/>
                  </a:cubicBezTo>
                  <a:cubicBezTo>
                    <a:pt x="11331" y="269"/>
                    <a:pt x="11379" y="187"/>
                    <a:pt x="11358" y="109"/>
                  </a:cubicBezTo>
                  <a:cubicBezTo>
                    <a:pt x="11340" y="43"/>
                    <a:pt x="11280" y="0"/>
                    <a:pt x="1121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90" name="Google Shape;2090;p42"/>
            <p:cNvSpPr/>
            <p:nvPr/>
          </p:nvSpPr>
          <p:spPr>
            <a:xfrm>
              <a:off x="6004400" y="2822250"/>
              <a:ext cx="418150" cy="172550"/>
            </a:xfrm>
            <a:custGeom>
              <a:avLst/>
              <a:gdLst/>
              <a:ahLst/>
              <a:cxnLst/>
              <a:rect l="l" t="t" r="r" b="b"/>
              <a:pathLst>
                <a:path w="16726" h="6902" extrusionOk="0">
                  <a:moveTo>
                    <a:pt x="7859" y="0"/>
                  </a:moveTo>
                  <a:cubicBezTo>
                    <a:pt x="7859" y="0"/>
                    <a:pt x="7305" y="3306"/>
                    <a:pt x="4340" y="3306"/>
                  </a:cubicBezTo>
                  <a:cubicBezTo>
                    <a:pt x="3250" y="3306"/>
                    <a:pt x="1834" y="2859"/>
                    <a:pt x="0" y="1636"/>
                  </a:cubicBezTo>
                  <a:lnTo>
                    <a:pt x="0" y="1636"/>
                  </a:lnTo>
                  <a:cubicBezTo>
                    <a:pt x="0" y="1637"/>
                    <a:pt x="1158" y="5997"/>
                    <a:pt x="7008" y="6767"/>
                  </a:cubicBezTo>
                  <a:cubicBezTo>
                    <a:pt x="7698" y="6857"/>
                    <a:pt x="8350" y="6902"/>
                    <a:pt x="8965" y="6902"/>
                  </a:cubicBezTo>
                  <a:cubicBezTo>
                    <a:pt x="13569" y="6902"/>
                    <a:pt x="16100" y="4421"/>
                    <a:pt x="16726" y="348"/>
                  </a:cubicBezTo>
                  <a:lnTo>
                    <a:pt x="16726" y="348"/>
                  </a:lnTo>
                  <a:cubicBezTo>
                    <a:pt x="16725" y="348"/>
                    <a:pt x="14967" y="2806"/>
                    <a:pt x="12554" y="2806"/>
                  </a:cubicBezTo>
                  <a:cubicBezTo>
                    <a:pt x="12520" y="2806"/>
                    <a:pt x="12485" y="2806"/>
                    <a:pt x="12450" y="2805"/>
                  </a:cubicBezTo>
                  <a:cubicBezTo>
                    <a:pt x="9982" y="2733"/>
                    <a:pt x="9414" y="200"/>
                    <a:pt x="9414" y="200"/>
                  </a:cubicBezTo>
                  <a:lnTo>
                    <a:pt x="785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sp>
        <p:nvSpPr>
          <p:cNvPr id="2091" name="Google Shape;2091;p42"/>
          <p:cNvSpPr/>
          <p:nvPr/>
        </p:nvSpPr>
        <p:spPr>
          <a:xfrm rot="3495463">
            <a:off x="-1118886" y="2169138"/>
            <a:ext cx="2235659" cy="1376061"/>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2"/>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Tree>
  </p:cSld>
  <p:clrMapOvr>
    <a:masterClrMapping/>
  </p:clrMapOvr>
  <p:transition spd="slow">
    <p:checke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95"/>
        <p:cNvGrpSpPr/>
        <p:nvPr/>
      </p:nvGrpSpPr>
      <p:grpSpPr>
        <a:xfrm>
          <a:off x="0" y="0"/>
          <a:ext cx="0" cy="0"/>
          <a:chOff x="0" y="0"/>
          <a:chExt cx="0" cy="0"/>
        </a:xfrm>
      </p:grpSpPr>
      <p:sp>
        <p:nvSpPr>
          <p:cNvPr id="2096" name="Google Shape;2096;p43"/>
          <p:cNvSpPr txBox="1">
            <a:spLocks noGrp="1"/>
          </p:cNvSpPr>
          <p:nvPr>
            <p:ph type="title"/>
          </p:nvPr>
        </p:nvSpPr>
        <p:spPr>
          <a:xfrm>
            <a:off x="1936455" y="1336292"/>
            <a:ext cx="5945400" cy="1109700"/>
          </a:xfrm>
          <a:prstGeom prst="rect">
            <a:avLst/>
          </a:prstGeom>
          <a:noFill/>
          <a:ln>
            <a:noFill/>
          </a:ln>
        </p:spPr>
        <p:txBody>
          <a:bodyPr spcFirstLastPara="1" wrap="square" lIns="121225" tIns="121225" rIns="121225" bIns="121225" anchor="ctr" anchorCtr="0">
            <a:noAutofit/>
          </a:bodyPr>
          <a:lstStyle/>
          <a:p>
            <a:pPr marL="0" lvl="0" indent="0" algn="ctr" rtl="0">
              <a:lnSpc>
                <a:spcPct val="100000"/>
              </a:lnSpc>
              <a:spcBef>
                <a:spcPts val="0"/>
              </a:spcBef>
              <a:spcAft>
                <a:spcPts val="0"/>
              </a:spcAft>
              <a:buSzPts val="4800"/>
              <a:buNone/>
            </a:pPr>
            <a:r>
              <a:rPr lang="en-GB" sz="3600">
                <a:highlight>
                  <a:schemeClr val="lt2"/>
                </a:highlight>
              </a:rPr>
              <a:t>Maparea entităților</a:t>
            </a:r>
            <a:endParaRPr sz="3600">
              <a:highlight>
                <a:schemeClr val="lt2"/>
              </a:highlight>
            </a:endParaRPr>
          </a:p>
        </p:txBody>
      </p:sp>
      <p:grpSp>
        <p:nvGrpSpPr>
          <p:cNvPr id="2097" name="Google Shape;2097;p43"/>
          <p:cNvGrpSpPr/>
          <p:nvPr/>
        </p:nvGrpSpPr>
        <p:grpSpPr>
          <a:xfrm rot="5839706" flipH="1">
            <a:off x="-1525572" y="-53426"/>
            <a:ext cx="4739667" cy="2818723"/>
            <a:chOff x="6401200" y="1260600"/>
            <a:chExt cx="1319750" cy="1046450"/>
          </a:xfrm>
        </p:grpSpPr>
        <p:sp>
          <p:nvSpPr>
            <p:cNvPr id="2098" name="Google Shape;2098;p43"/>
            <p:cNvSpPr/>
            <p:nvPr/>
          </p:nvSpPr>
          <p:spPr>
            <a:xfrm>
              <a:off x="6781225" y="1412450"/>
              <a:ext cx="939725" cy="894600"/>
            </a:xfrm>
            <a:custGeom>
              <a:avLst/>
              <a:gdLst/>
              <a:ahLst/>
              <a:cxnLst/>
              <a:rect l="l" t="t" r="r" b="b"/>
              <a:pathLst>
                <a:path w="37589" h="35784" extrusionOk="0">
                  <a:moveTo>
                    <a:pt x="19526" y="1"/>
                  </a:moveTo>
                  <a:cubicBezTo>
                    <a:pt x="17120" y="1"/>
                    <a:pt x="15281" y="429"/>
                    <a:pt x="14644" y="600"/>
                  </a:cubicBezTo>
                  <a:cubicBezTo>
                    <a:pt x="14541" y="626"/>
                    <a:pt x="14480" y="731"/>
                    <a:pt x="14509" y="833"/>
                  </a:cubicBezTo>
                  <a:cubicBezTo>
                    <a:pt x="14531" y="918"/>
                    <a:pt x="14608" y="975"/>
                    <a:pt x="14694" y="975"/>
                  </a:cubicBezTo>
                  <a:cubicBezTo>
                    <a:pt x="14710" y="975"/>
                    <a:pt x="14726" y="973"/>
                    <a:pt x="14742" y="968"/>
                  </a:cubicBezTo>
                  <a:cubicBezTo>
                    <a:pt x="15367" y="800"/>
                    <a:pt x="17171" y="379"/>
                    <a:pt x="19530" y="379"/>
                  </a:cubicBezTo>
                  <a:cubicBezTo>
                    <a:pt x="22441" y="379"/>
                    <a:pt x="26196" y="1020"/>
                    <a:pt x="29621" y="3566"/>
                  </a:cubicBezTo>
                  <a:cubicBezTo>
                    <a:pt x="35924" y="8254"/>
                    <a:pt x="37187" y="16202"/>
                    <a:pt x="35642" y="22001"/>
                  </a:cubicBezTo>
                  <a:cubicBezTo>
                    <a:pt x="33580" y="29734"/>
                    <a:pt x="26030" y="35403"/>
                    <a:pt x="17903" y="35403"/>
                  </a:cubicBezTo>
                  <a:cubicBezTo>
                    <a:pt x="17696" y="35403"/>
                    <a:pt x="17489" y="35399"/>
                    <a:pt x="17281" y="35392"/>
                  </a:cubicBezTo>
                  <a:cubicBezTo>
                    <a:pt x="9568" y="35118"/>
                    <a:pt x="2465" y="29731"/>
                    <a:pt x="394" y="22585"/>
                  </a:cubicBezTo>
                  <a:cubicBezTo>
                    <a:pt x="371" y="22500"/>
                    <a:pt x="294" y="22446"/>
                    <a:pt x="211" y="22446"/>
                  </a:cubicBezTo>
                  <a:cubicBezTo>
                    <a:pt x="194" y="22446"/>
                    <a:pt x="176" y="22448"/>
                    <a:pt x="159" y="22453"/>
                  </a:cubicBezTo>
                  <a:cubicBezTo>
                    <a:pt x="58" y="22484"/>
                    <a:pt x="1" y="22588"/>
                    <a:pt x="29" y="22689"/>
                  </a:cubicBezTo>
                  <a:cubicBezTo>
                    <a:pt x="2144" y="29991"/>
                    <a:pt x="9395" y="35492"/>
                    <a:pt x="17268" y="35772"/>
                  </a:cubicBezTo>
                  <a:cubicBezTo>
                    <a:pt x="17490" y="35779"/>
                    <a:pt x="17710" y="35783"/>
                    <a:pt x="17931" y="35783"/>
                  </a:cubicBezTo>
                  <a:cubicBezTo>
                    <a:pt x="26332" y="35783"/>
                    <a:pt x="33871" y="30119"/>
                    <a:pt x="36009" y="22098"/>
                  </a:cubicBezTo>
                  <a:cubicBezTo>
                    <a:pt x="37588" y="16177"/>
                    <a:pt x="36294" y="8056"/>
                    <a:pt x="29847" y="3262"/>
                  </a:cubicBezTo>
                  <a:cubicBezTo>
                    <a:pt x="26341" y="655"/>
                    <a:pt x="22500" y="1"/>
                    <a:pt x="195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099" name="Google Shape;2099;p43"/>
            <p:cNvSpPr/>
            <p:nvPr/>
          </p:nvSpPr>
          <p:spPr>
            <a:xfrm>
              <a:off x="6401200" y="1313150"/>
              <a:ext cx="499825" cy="631150"/>
            </a:xfrm>
            <a:custGeom>
              <a:avLst/>
              <a:gdLst/>
              <a:ahLst/>
              <a:cxnLst/>
              <a:rect l="l" t="t" r="r" b="b"/>
              <a:pathLst>
                <a:path w="19993" h="25246" extrusionOk="0">
                  <a:moveTo>
                    <a:pt x="9792" y="0"/>
                  </a:moveTo>
                  <a:cubicBezTo>
                    <a:pt x="9334" y="0"/>
                    <a:pt x="8868" y="83"/>
                    <a:pt x="8416" y="258"/>
                  </a:cubicBezTo>
                  <a:lnTo>
                    <a:pt x="8390" y="268"/>
                  </a:lnTo>
                  <a:lnTo>
                    <a:pt x="8880" y="1531"/>
                  </a:lnTo>
                  <a:lnTo>
                    <a:pt x="8907" y="1522"/>
                  </a:lnTo>
                  <a:cubicBezTo>
                    <a:pt x="9199" y="1409"/>
                    <a:pt x="9499" y="1355"/>
                    <a:pt x="9794" y="1355"/>
                  </a:cubicBezTo>
                  <a:cubicBezTo>
                    <a:pt x="10781" y="1355"/>
                    <a:pt x="11713" y="1953"/>
                    <a:pt x="12093" y="2928"/>
                  </a:cubicBezTo>
                  <a:lnTo>
                    <a:pt x="17360" y="16393"/>
                  </a:lnTo>
                  <a:cubicBezTo>
                    <a:pt x="18459" y="19226"/>
                    <a:pt x="17047" y="22422"/>
                    <a:pt x="14216" y="23518"/>
                  </a:cubicBezTo>
                  <a:cubicBezTo>
                    <a:pt x="13564" y="23771"/>
                    <a:pt x="12892" y="23891"/>
                    <a:pt x="12231" y="23891"/>
                  </a:cubicBezTo>
                  <a:cubicBezTo>
                    <a:pt x="10023" y="23891"/>
                    <a:pt x="7934" y="22553"/>
                    <a:pt x="7090" y="20373"/>
                  </a:cubicBezTo>
                  <a:lnTo>
                    <a:pt x="1821" y="6909"/>
                  </a:lnTo>
                  <a:cubicBezTo>
                    <a:pt x="1462" y="5987"/>
                    <a:pt x="1692" y="4938"/>
                    <a:pt x="2404" y="4249"/>
                  </a:cubicBezTo>
                  <a:lnTo>
                    <a:pt x="1460" y="3276"/>
                  </a:lnTo>
                  <a:cubicBezTo>
                    <a:pt x="358" y="4342"/>
                    <a:pt x="0" y="5968"/>
                    <a:pt x="557" y="7399"/>
                  </a:cubicBezTo>
                  <a:lnTo>
                    <a:pt x="5826" y="20862"/>
                  </a:lnTo>
                  <a:cubicBezTo>
                    <a:pt x="6880" y="23578"/>
                    <a:pt x="9483" y="25245"/>
                    <a:pt x="12235" y="25245"/>
                  </a:cubicBezTo>
                  <a:cubicBezTo>
                    <a:pt x="13058" y="25245"/>
                    <a:pt x="13894" y="25096"/>
                    <a:pt x="14706" y="24782"/>
                  </a:cubicBezTo>
                  <a:cubicBezTo>
                    <a:pt x="18234" y="23414"/>
                    <a:pt x="19992" y="19431"/>
                    <a:pt x="18626" y="15902"/>
                  </a:cubicBezTo>
                  <a:lnTo>
                    <a:pt x="13357" y="2438"/>
                  </a:lnTo>
                  <a:cubicBezTo>
                    <a:pt x="12770" y="927"/>
                    <a:pt x="11322" y="0"/>
                    <a:pt x="979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00" name="Google Shape;2100;p43"/>
            <p:cNvSpPr/>
            <p:nvPr/>
          </p:nvSpPr>
          <p:spPr>
            <a:xfrm>
              <a:off x="6420675" y="1358500"/>
              <a:ext cx="105425" cy="80175"/>
            </a:xfrm>
            <a:custGeom>
              <a:avLst/>
              <a:gdLst/>
              <a:ahLst/>
              <a:cxnLst/>
              <a:rect l="l" t="t" r="r" b="b"/>
              <a:pathLst>
                <a:path w="4217" h="3207" extrusionOk="0">
                  <a:moveTo>
                    <a:pt x="3303" y="0"/>
                  </a:moveTo>
                  <a:cubicBezTo>
                    <a:pt x="3265" y="0"/>
                    <a:pt x="3226" y="7"/>
                    <a:pt x="3189" y="21"/>
                  </a:cubicBezTo>
                  <a:lnTo>
                    <a:pt x="244" y="1163"/>
                  </a:lnTo>
                  <a:cubicBezTo>
                    <a:pt x="82" y="1228"/>
                    <a:pt x="0" y="1410"/>
                    <a:pt x="63" y="1574"/>
                  </a:cubicBezTo>
                  <a:lnTo>
                    <a:pt x="618" y="3005"/>
                  </a:lnTo>
                  <a:cubicBezTo>
                    <a:pt x="666" y="3130"/>
                    <a:pt x="786" y="3207"/>
                    <a:pt x="914" y="3207"/>
                  </a:cubicBezTo>
                  <a:cubicBezTo>
                    <a:pt x="952" y="3207"/>
                    <a:pt x="991" y="3200"/>
                    <a:pt x="1028" y="3185"/>
                  </a:cubicBezTo>
                  <a:lnTo>
                    <a:pt x="3974" y="2043"/>
                  </a:lnTo>
                  <a:cubicBezTo>
                    <a:pt x="4137" y="1981"/>
                    <a:pt x="4217" y="1796"/>
                    <a:pt x="4154" y="1633"/>
                  </a:cubicBezTo>
                  <a:lnTo>
                    <a:pt x="3599" y="204"/>
                  </a:lnTo>
                  <a:cubicBezTo>
                    <a:pt x="3551" y="78"/>
                    <a:pt x="3430" y="0"/>
                    <a:pt x="330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01" name="Google Shape;2101;p43"/>
            <p:cNvSpPr/>
            <p:nvPr/>
          </p:nvSpPr>
          <p:spPr>
            <a:xfrm>
              <a:off x="6578575" y="1297300"/>
              <a:ext cx="105500" cy="80175"/>
            </a:xfrm>
            <a:custGeom>
              <a:avLst/>
              <a:gdLst/>
              <a:ahLst/>
              <a:cxnLst/>
              <a:rect l="l" t="t" r="r" b="b"/>
              <a:pathLst>
                <a:path w="4220" h="3207" extrusionOk="0">
                  <a:moveTo>
                    <a:pt x="3306" y="1"/>
                  </a:moveTo>
                  <a:cubicBezTo>
                    <a:pt x="3268" y="1"/>
                    <a:pt x="3229" y="8"/>
                    <a:pt x="3191" y="22"/>
                  </a:cubicBezTo>
                  <a:lnTo>
                    <a:pt x="244" y="1164"/>
                  </a:lnTo>
                  <a:cubicBezTo>
                    <a:pt x="80" y="1227"/>
                    <a:pt x="1" y="1411"/>
                    <a:pt x="63" y="1574"/>
                  </a:cubicBezTo>
                  <a:lnTo>
                    <a:pt x="620" y="3003"/>
                  </a:lnTo>
                  <a:cubicBezTo>
                    <a:pt x="669" y="3129"/>
                    <a:pt x="788" y="3207"/>
                    <a:pt x="915" y="3207"/>
                  </a:cubicBezTo>
                  <a:cubicBezTo>
                    <a:pt x="953" y="3207"/>
                    <a:pt x="991" y="3200"/>
                    <a:pt x="1029" y="3186"/>
                  </a:cubicBezTo>
                  <a:lnTo>
                    <a:pt x="3974" y="2044"/>
                  </a:lnTo>
                  <a:cubicBezTo>
                    <a:pt x="4139" y="1981"/>
                    <a:pt x="4219" y="1797"/>
                    <a:pt x="4156" y="1633"/>
                  </a:cubicBezTo>
                  <a:lnTo>
                    <a:pt x="3601" y="203"/>
                  </a:lnTo>
                  <a:cubicBezTo>
                    <a:pt x="3552" y="77"/>
                    <a:pt x="3432" y="1"/>
                    <a:pt x="33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02" name="Google Shape;2102;p43"/>
            <p:cNvSpPr/>
            <p:nvPr/>
          </p:nvSpPr>
          <p:spPr>
            <a:xfrm>
              <a:off x="6535825" y="1693100"/>
              <a:ext cx="372875" cy="257975"/>
            </a:xfrm>
            <a:custGeom>
              <a:avLst/>
              <a:gdLst/>
              <a:ahLst/>
              <a:cxnLst/>
              <a:rect l="l" t="t" r="r" b="b"/>
              <a:pathLst>
                <a:path w="14915" h="10319" extrusionOk="0">
                  <a:moveTo>
                    <a:pt x="12608" y="0"/>
                  </a:moveTo>
                  <a:cubicBezTo>
                    <a:pt x="12494" y="0"/>
                    <a:pt x="12379" y="21"/>
                    <a:pt x="12266" y="64"/>
                  </a:cubicBezTo>
                  <a:cubicBezTo>
                    <a:pt x="11778" y="254"/>
                    <a:pt x="11535" y="803"/>
                    <a:pt x="11725" y="1291"/>
                  </a:cubicBezTo>
                  <a:cubicBezTo>
                    <a:pt x="12768" y="3984"/>
                    <a:pt x="11426" y="7024"/>
                    <a:pt x="8734" y="8067"/>
                  </a:cubicBezTo>
                  <a:cubicBezTo>
                    <a:pt x="8114" y="8308"/>
                    <a:pt x="7476" y="8421"/>
                    <a:pt x="6847" y="8421"/>
                  </a:cubicBezTo>
                  <a:cubicBezTo>
                    <a:pt x="4747" y="8421"/>
                    <a:pt x="2761" y="7149"/>
                    <a:pt x="1958" y="5077"/>
                  </a:cubicBezTo>
                  <a:cubicBezTo>
                    <a:pt x="1813" y="4701"/>
                    <a:pt x="1454" y="4470"/>
                    <a:pt x="1073" y="4470"/>
                  </a:cubicBezTo>
                  <a:cubicBezTo>
                    <a:pt x="959" y="4470"/>
                    <a:pt x="843" y="4491"/>
                    <a:pt x="730" y="4535"/>
                  </a:cubicBezTo>
                  <a:cubicBezTo>
                    <a:pt x="242" y="4725"/>
                    <a:pt x="1" y="5274"/>
                    <a:pt x="189" y="5763"/>
                  </a:cubicBezTo>
                  <a:cubicBezTo>
                    <a:pt x="1283" y="8586"/>
                    <a:pt x="3988" y="10319"/>
                    <a:pt x="6849" y="10319"/>
                  </a:cubicBezTo>
                  <a:cubicBezTo>
                    <a:pt x="7704" y="10319"/>
                    <a:pt x="8574" y="10164"/>
                    <a:pt x="9418" y="9837"/>
                  </a:cubicBezTo>
                  <a:cubicBezTo>
                    <a:pt x="13087" y="8415"/>
                    <a:pt x="14915" y="4275"/>
                    <a:pt x="13492" y="607"/>
                  </a:cubicBezTo>
                  <a:cubicBezTo>
                    <a:pt x="13347" y="230"/>
                    <a:pt x="12988" y="0"/>
                    <a:pt x="126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03" name="Google Shape;2103;p43"/>
            <p:cNvSpPr/>
            <p:nvPr/>
          </p:nvSpPr>
          <p:spPr>
            <a:xfrm>
              <a:off x="6727800" y="1901050"/>
              <a:ext cx="76725" cy="98600"/>
            </a:xfrm>
            <a:custGeom>
              <a:avLst/>
              <a:gdLst/>
              <a:ahLst/>
              <a:cxnLst/>
              <a:rect l="l" t="t" r="r" b="b"/>
              <a:pathLst>
                <a:path w="3069" h="3944" extrusionOk="0">
                  <a:moveTo>
                    <a:pt x="2402" y="0"/>
                  </a:moveTo>
                  <a:lnTo>
                    <a:pt x="0" y="878"/>
                  </a:lnTo>
                  <a:lnTo>
                    <a:pt x="1712" y="3943"/>
                  </a:lnTo>
                  <a:lnTo>
                    <a:pt x="3069" y="3447"/>
                  </a:lnTo>
                  <a:lnTo>
                    <a:pt x="240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04" name="Google Shape;2104;p43"/>
            <p:cNvSpPr/>
            <p:nvPr/>
          </p:nvSpPr>
          <p:spPr>
            <a:xfrm>
              <a:off x="7032675" y="1260600"/>
              <a:ext cx="326150" cy="297100"/>
            </a:xfrm>
            <a:custGeom>
              <a:avLst/>
              <a:gdLst/>
              <a:ahLst/>
              <a:cxnLst/>
              <a:rect l="l" t="t" r="r" b="b"/>
              <a:pathLst>
                <a:path w="13046" h="11884" extrusionOk="0">
                  <a:moveTo>
                    <a:pt x="6522" y="1"/>
                  </a:moveTo>
                  <a:cubicBezTo>
                    <a:pt x="5001" y="1"/>
                    <a:pt x="3481" y="581"/>
                    <a:pt x="2321" y="1741"/>
                  </a:cubicBezTo>
                  <a:cubicBezTo>
                    <a:pt x="0" y="4061"/>
                    <a:pt x="0" y="7823"/>
                    <a:pt x="2321" y="10143"/>
                  </a:cubicBezTo>
                  <a:cubicBezTo>
                    <a:pt x="3481" y="11303"/>
                    <a:pt x="5001" y="11883"/>
                    <a:pt x="6522" y="11883"/>
                  </a:cubicBezTo>
                  <a:cubicBezTo>
                    <a:pt x="8042" y="11883"/>
                    <a:pt x="9563" y="11303"/>
                    <a:pt x="10723" y="10143"/>
                  </a:cubicBezTo>
                  <a:cubicBezTo>
                    <a:pt x="13045" y="7823"/>
                    <a:pt x="13045" y="4061"/>
                    <a:pt x="10723" y="1741"/>
                  </a:cubicBezTo>
                  <a:cubicBezTo>
                    <a:pt x="9563" y="581"/>
                    <a:pt x="8042" y="1"/>
                    <a:pt x="652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05" name="Google Shape;2105;p43"/>
            <p:cNvSpPr/>
            <p:nvPr/>
          </p:nvSpPr>
          <p:spPr>
            <a:xfrm>
              <a:off x="7103175" y="1321725"/>
              <a:ext cx="185200" cy="174800"/>
            </a:xfrm>
            <a:custGeom>
              <a:avLst/>
              <a:gdLst/>
              <a:ahLst/>
              <a:cxnLst/>
              <a:rect l="l" t="t" r="r" b="b"/>
              <a:pathLst>
                <a:path w="7408" h="6992" extrusionOk="0">
                  <a:moveTo>
                    <a:pt x="3696" y="383"/>
                  </a:moveTo>
                  <a:cubicBezTo>
                    <a:pt x="3825" y="383"/>
                    <a:pt x="3955" y="390"/>
                    <a:pt x="4082" y="406"/>
                  </a:cubicBezTo>
                  <a:cubicBezTo>
                    <a:pt x="5786" y="616"/>
                    <a:pt x="7002" y="2173"/>
                    <a:pt x="6793" y="3877"/>
                  </a:cubicBezTo>
                  <a:cubicBezTo>
                    <a:pt x="6600" y="5453"/>
                    <a:pt x="5253" y="6612"/>
                    <a:pt x="3703" y="6612"/>
                  </a:cubicBezTo>
                  <a:cubicBezTo>
                    <a:pt x="3577" y="6612"/>
                    <a:pt x="3450" y="6604"/>
                    <a:pt x="3322" y="6589"/>
                  </a:cubicBezTo>
                  <a:cubicBezTo>
                    <a:pt x="1619" y="6378"/>
                    <a:pt x="403" y="4822"/>
                    <a:pt x="612" y="3117"/>
                  </a:cubicBezTo>
                  <a:cubicBezTo>
                    <a:pt x="804" y="1559"/>
                    <a:pt x="2125" y="387"/>
                    <a:pt x="3696" y="383"/>
                  </a:cubicBezTo>
                  <a:close/>
                  <a:moveTo>
                    <a:pt x="3700" y="1"/>
                  </a:moveTo>
                  <a:cubicBezTo>
                    <a:pt x="1963" y="1"/>
                    <a:pt x="452" y="1302"/>
                    <a:pt x="234" y="3070"/>
                  </a:cubicBezTo>
                  <a:cubicBezTo>
                    <a:pt x="0" y="4983"/>
                    <a:pt x="1365" y="6731"/>
                    <a:pt x="3278" y="6965"/>
                  </a:cubicBezTo>
                  <a:cubicBezTo>
                    <a:pt x="3419" y="6984"/>
                    <a:pt x="3561" y="6992"/>
                    <a:pt x="3706" y="6992"/>
                  </a:cubicBezTo>
                  <a:cubicBezTo>
                    <a:pt x="5444" y="6992"/>
                    <a:pt x="6953" y="5692"/>
                    <a:pt x="7173" y="3923"/>
                  </a:cubicBezTo>
                  <a:cubicBezTo>
                    <a:pt x="7407" y="2009"/>
                    <a:pt x="6043" y="265"/>
                    <a:pt x="4129" y="27"/>
                  </a:cubicBezTo>
                  <a:cubicBezTo>
                    <a:pt x="3985" y="10"/>
                    <a:pt x="3842" y="1"/>
                    <a:pt x="37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06" name="Google Shape;2106;p43"/>
            <p:cNvSpPr/>
            <p:nvPr/>
          </p:nvSpPr>
          <p:spPr>
            <a:xfrm>
              <a:off x="7118850" y="1311500"/>
              <a:ext cx="65150" cy="61200"/>
            </a:xfrm>
            <a:custGeom>
              <a:avLst/>
              <a:gdLst/>
              <a:ahLst/>
              <a:cxnLst/>
              <a:rect l="l" t="t" r="r" b="b"/>
              <a:pathLst>
                <a:path w="2606" h="2448" extrusionOk="0">
                  <a:moveTo>
                    <a:pt x="1311" y="0"/>
                  </a:moveTo>
                  <a:cubicBezTo>
                    <a:pt x="874" y="0"/>
                    <a:pt x="462" y="234"/>
                    <a:pt x="244" y="621"/>
                  </a:cubicBezTo>
                  <a:cubicBezTo>
                    <a:pt x="0" y="1052"/>
                    <a:pt x="40" y="1588"/>
                    <a:pt x="344" y="1977"/>
                  </a:cubicBezTo>
                  <a:cubicBezTo>
                    <a:pt x="581" y="2279"/>
                    <a:pt x="939" y="2447"/>
                    <a:pt x="1310" y="2447"/>
                  </a:cubicBezTo>
                  <a:cubicBezTo>
                    <a:pt x="1419" y="2447"/>
                    <a:pt x="1528" y="2433"/>
                    <a:pt x="1636" y="2403"/>
                  </a:cubicBezTo>
                  <a:cubicBezTo>
                    <a:pt x="2113" y="2270"/>
                    <a:pt x="2463" y="1863"/>
                    <a:pt x="2524" y="1373"/>
                  </a:cubicBezTo>
                  <a:cubicBezTo>
                    <a:pt x="2605" y="702"/>
                    <a:pt x="2129" y="92"/>
                    <a:pt x="1458" y="9"/>
                  </a:cubicBezTo>
                  <a:cubicBezTo>
                    <a:pt x="1409" y="3"/>
                    <a:pt x="1360" y="0"/>
                    <a:pt x="131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107" name="Google Shape;2107;p43"/>
          <p:cNvGrpSpPr/>
          <p:nvPr/>
        </p:nvGrpSpPr>
        <p:grpSpPr>
          <a:xfrm rot="-4013799">
            <a:off x="8471278" y="5209596"/>
            <a:ext cx="3999580" cy="3430029"/>
            <a:chOff x="7136325" y="3281650"/>
            <a:chExt cx="891400" cy="1019275"/>
          </a:xfrm>
        </p:grpSpPr>
        <p:sp>
          <p:nvSpPr>
            <p:cNvPr id="2108" name="Google Shape;2108;p43"/>
            <p:cNvSpPr/>
            <p:nvPr/>
          </p:nvSpPr>
          <p:spPr>
            <a:xfrm>
              <a:off x="7136325" y="3281650"/>
              <a:ext cx="891400" cy="1019275"/>
            </a:xfrm>
            <a:custGeom>
              <a:avLst/>
              <a:gdLst/>
              <a:ahLst/>
              <a:cxnLst/>
              <a:rect l="l" t="t" r="r" b="b"/>
              <a:pathLst>
                <a:path w="35656" h="40771" extrusionOk="0">
                  <a:moveTo>
                    <a:pt x="12131" y="1"/>
                  </a:moveTo>
                  <a:cubicBezTo>
                    <a:pt x="11931" y="1"/>
                    <a:pt x="11742" y="124"/>
                    <a:pt x="11670" y="324"/>
                  </a:cubicBezTo>
                  <a:lnTo>
                    <a:pt x="96" y="31612"/>
                  </a:lnTo>
                  <a:cubicBezTo>
                    <a:pt x="1" y="31866"/>
                    <a:pt x="132" y="32150"/>
                    <a:pt x="386" y="32245"/>
                  </a:cubicBezTo>
                  <a:lnTo>
                    <a:pt x="23356" y="40740"/>
                  </a:lnTo>
                  <a:cubicBezTo>
                    <a:pt x="23412" y="40761"/>
                    <a:pt x="23469" y="40770"/>
                    <a:pt x="23525" y="40770"/>
                  </a:cubicBezTo>
                  <a:cubicBezTo>
                    <a:pt x="23726" y="40770"/>
                    <a:pt x="23914" y="40648"/>
                    <a:pt x="23987" y="40449"/>
                  </a:cubicBezTo>
                  <a:lnTo>
                    <a:pt x="35560" y="9159"/>
                  </a:lnTo>
                  <a:cubicBezTo>
                    <a:pt x="35655" y="8905"/>
                    <a:pt x="35524" y="8622"/>
                    <a:pt x="35270" y="8527"/>
                  </a:cubicBezTo>
                  <a:lnTo>
                    <a:pt x="12300" y="31"/>
                  </a:lnTo>
                  <a:cubicBezTo>
                    <a:pt x="12244" y="11"/>
                    <a:pt x="12187" y="1"/>
                    <a:pt x="1213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09" name="Google Shape;2109;p43"/>
            <p:cNvSpPr/>
            <p:nvPr/>
          </p:nvSpPr>
          <p:spPr>
            <a:xfrm>
              <a:off x="7204775" y="3296850"/>
              <a:ext cx="774875" cy="935050"/>
            </a:xfrm>
            <a:custGeom>
              <a:avLst/>
              <a:gdLst/>
              <a:ahLst/>
              <a:cxnLst/>
              <a:rect l="l" t="t" r="r" b="b"/>
              <a:pathLst>
                <a:path w="30995" h="37402" extrusionOk="0">
                  <a:moveTo>
                    <a:pt x="11115" y="1"/>
                  </a:moveTo>
                  <a:lnTo>
                    <a:pt x="1" y="30048"/>
                  </a:lnTo>
                  <a:lnTo>
                    <a:pt x="19878" y="37402"/>
                  </a:lnTo>
                  <a:lnTo>
                    <a:pt x="30994" y="7354"/>
                  </a:lnTo>
                  <a:lnTo>
                    <a:pt x="1111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10" name="Google Shape;2110;p43"/>
            <p:cNvSpPr/>
            <p:nvPr/>
          </p:nvSpPr>
          <p:spPr>
            <a:xfrm>
              <a:off x="7583250" y="3283675"/>
              <a:ext cx="292025" cy="190200"/>
            </a:xfrm>
            <a:custGeom>
              <a:avLst/>
              <a:gdLst/>
              <a:ahLst/>
              <a:cxnLst/>
              <a:rect l="l" t="t" r="r" b="b"/>
              <a:pathLst>
                <a:path w="11681" h="7608" extrusionOk="0">
                  <a:moveTo>
                    <a:pt x="6471" y="1770"/>
                  </a:moveTo>
                  <a:cubicBezTo>
                    <a:pt x="6530" y="1770"/>
                    <a:pt x="6588" y="1776"/>
                    <a:pt x="6647" y="1788"/>
                  </a:cubicBezTo>
                  <a:cubicBezTo>
                    <a:pt x="7033" y="1865"/>
                    <a:pt x="7326" y="2181"/>
                    <a:pt x="7373" y="2572"/>
                  </a:cubicBezTo>
                  <a:cubicBezTo>
                    <a:pt x="7419" y="2964"/>
                    <a:pt x="7208" y="3340"/>
                    <a:pt x="6851" y="3503"/>
                  </a:cubicBezTo>
                  <a:cubicBezTo>
                    <a:pt x="6728" y="3560"/>
                    <a:pt x="6599" y="3587"/>
                    <a:pt x="6471" y="3587"/>
                  </a:cubicBezTo>
                  <a:cubicBezTo>
                    <a:pt x="6222" y="3587"/>
                    <a:pt x="5979" y="3485"/>
                    <a:pt x="5804" y="3294"/>
                  </a:cubicBezTo>
                  <a:cubicBezTo>
                    <a:pt x="5536" y="3006"/>
                    <a:pt x="5486" y="2576"/>
                    <a:pt x="5680" y="2234"/>
                  </a:cubicBezTo>
                  <a:cubicBezTo>
                    <a:pt x="5843" y="1944"/>
                    <a:pt x="6147" y="1770"/>
                    <a:pt x="6471" y="1770"/>
                  </a:cubicBezTo>
                  <a:close/>
                  <a:moveTo>
                    <a:pt x="6478" y="1"/>
                  </a:moveTo>
                  <a:cubicBezTo>
                    <a:pt x="5258" y="1"/>
                    <a:pt x="4136" y="850"/>
                    <a:pt x="3875" y="2126"/>
                  </a:cubicBezTo>
                  <a:lnTo>
                    <a:pt x="1336" y="1187"/>
                  </a:lnTo>
                  <a:cubicBezTo>
                    <a:pt x="1286" y="1169"/>
                    <a:pt x="1235" y="1160"/>
                    <a:pt x="1185" y="1160"/>
                  </a:cubicBezTo>
                  <a:cubicBezTo>
                    <a:pt x="1008" y="1160"/>
                    <a:pt x="841" y="1269"/>
                    <a:pt x="778" y="1444"/>
                  </a:cubicBezTo>
                  <a:lnTo>
                    <a:pt x="94" y="3292"/>
                  </a:lnTo>
                  <a:cubicBezTo>
                    <a:pt x="0" y="3541"/>
                    <a:pt x="128" y="3815"/>
                    <a:pt x="375" y="3908"/>
                  </a:cubicBezTo>
                  <a:lnTo>
                    <a:pt x="10299" y="7577"/>
                  </a:lnTo>
                  <a:cubicBezTo>
                    <a:pt x="10354" y="7598"/>
                    <a:pt x="10411" y="7608"/>
                    <a:pt x="10466" y="7608"/>
                  </a:cubicBezTo>
                  <a:cubicBezTo>
                    <a:pt x="10660" y="7608"/>
                    <a:pt x="10842" y="7488"/>
                    <a:pt x="10913" y="7296"/>
                  </a:cubicBezTo>
                  <a:lnTo>
                    <a:pt x="11597" y="5445"/>
                  </a:lnTo>
                  <a:cubicBezTo>
                    <a:pt x="11681" y="5221"/>
                    <a:pt x="11565" y="4970"/>
                    <a:pt x="11341" y="4887"/>
                  </a:cubicBezTo>
                  <a:lnTo>
                    <a:pt x="8802" y="3948"/>
                  </a:lnTo>
                  <a:cubicBezTo>
                    <a:pt x="9593" y="2525"/>
                    <a:pt x="8927" y="731"/>
                    <a:pt x="7400" y="167"/>
                  </a:cubicBezTo>
                  <a:cubicBezTo>
                    <a:pt x="7094" y="54"/>
                    <a:pt x="6783" y="1"/>
                    <a:pt x="647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11" name="Google Shape;2111;p43"/>
            <p:cNvSpPr/>
            <p:nvPr/>
          </p:nvSpPr>
          <p:spPr>
            <a:xfrm>
              <a:off x="7487000" y="3455650"/>
              <a:ext cx="385050" cy="147450"/>
            </a:xfrm>
            <a:custGeom>
              <a:avLst/>
              <a:gdLst/>
              <a:ahLst/>
              <a:cxnLst/>
              <a:rect l="l" t="t" r="r" b="b"/>
              <a:pathLst>
                <a:path w="15402" h="5898" extrusionOk="0">
                  <a:moveTo>
                    <a:pt x="212" y="1"/>
                  </a:moveTo>
                  <a:cubicBezTo>
                    <a:pt x="136" y="1"/>
                    <a:pt x="65" y="47"/>
                    <a:pt x="37" y="123"/>
                  </a:cubicBezTo>
                  <a:cubicBezTo>
                    <a:pt x="1" y="221"/>
                    <a:pt x="50" y="328"/>
                    <a:pt x="147" y="364"/>
                  </a:cubicBezTo>
                  <a:lnTo>
                    <a:pt x="15075" y="5886"/>
                  </a:lnTo>
                  <a:cubicBezTo>
                    <a:pt x="15096" y="5893"/>
                    <a:pt x="15118" y="5897"/>
                    <a:pt x="15139" y="5897"/>
                  </a:cubicBezTo>
                  <a:cubicBezTo>
                    <a:pt x="15350" y="5897"/>
                    <a:pt x="15402" y="5606"/>
                    <a:pt x="15206" y="5534"/>
                  </a:cubicBezTo>
                  <a:lnTo>
                    <a:pt x="278" y="12"/>
                  </a:lnTo>
                  <a:cubicBezTo>
                    <a:pt x="256" y="4"/>
                    <a:pt x="234"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12" name="Google Shape;2112;p43"/>
            <p:cNvSpPr/>
            <p:nvPr/>
          </p:nvSpPr>
          <p:spPr>
            <a:xfrm>
              <a:off x="7462925" y="3520775"/>
              <a:ext cx="385050" cy="147450"/>
            </a:xfrm>
            <a:custGeom>
              <a:avLst/>
              <a:gdLst/>
              <a:ahLst/>
              <a:cxnLst/>
              <a:rect l="l" t="t" r="r" b="b"/>
              <a:pathLst>
                <a:path w="15402" h="5898" extrusionOk="0">
                  <a:moveTo>
                    <a:pt x="212" y="1"/>
                  </a:moveTo>
                  <a:cubicBezTo>
                    <a:pt x="135" y="1"/>
                    <a:pt x="64" y="47"/>
                    <a:pt x="36" y="123"/>
                  </a:cubicBezTo>
                  <a:cubicBezTo>
                    <a:pt x="0" y="220"/>
                    <a:pt x="50" y="328"/>
                    <a:pt x="147" y="364"/>
                  </a:cubicBezTo>
                  <a:lnTo>
                    <a:pt x="15074" y="5886"/>
                  </a:lnTo>
                  <a:cubicBezTo>
                    <a:pt x="15095" y="5893"/>
                    <a:pt x="15116" y="5897"/>
                    <a:pt x="15139" y="5897"/>
                  </a:cubicBezTo>
                  <a:cubicBezTo>
                    <a:pt x="15350" y="5897"/>
                    <a:pt x="15401" y="5607"/>
                    <a:pt x="15205" y="5534"/>
                  </a:cubicBezTo>
                  <a:lnTo>
                    <a:pt x="278" y="12"/>
                  </a:lnTo>
                  <a:cubicBezTo>
                    <a:pt x="256" y="4"/>
                    <a:pt x="233"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13" name="Google Shape;2113;p43"/>
            <p:cNvSpPr/>
            <p:nvPr/>
          </p:nvSpPr>
          <p:spPr>
            <a:xfrm>
              <a:off x="7438975" y="3585950"/>
              <a:ext cx="384900" cy="147400"/>
            </a:xfrm>
            <a:custGeom>
              <a:avLst/>
              <a:gdLst/>
              <a:ahLst/>
              <a:cxnLst/>
              <a:rect l="l" t="t" r="r" b="b"/>
              <a:pathLst>
                <a:path w="15396" h="5896" extrusionOk="0">
                  <a:moveTo>
                    <a:pt x="212" y="1"/>
                  </a:moveTo>
                  <a:cubicBezTo>
                    <a:pt x="135" y="1"/>
                    <a:pt x="63" y="47"/>
                    <a:pt x="35" y="123"/>
                  </a:cubicBezTo>
                  <a:cubicBezTo>
                    <a:pt x="1" y="218"/>
                    <a:pt x="46" y="324"/>
                    <a:pt x="141" y="362"/>
                  </a:cubicBezTo>
                  <a:lnTo>
                    <a:pt x="15069" y="5884"/>
                  </a:lnTo>
                  <a:cubicBezTo>
                    <a:pt x="15090" y="5892"/>
                    <a:pt x="15113" y="5895"/>
                    <a:pt x="15134" y="5895"/>
                  </a:cubicBezTo>
                  <a:cubicBezTo>
                    <a:pt x="15343" y="5895"/>
                    <a:pt x="15396" y="5605"/>
                    <a:pt x="15200" y="5532"/>
                  </a:cubicBezTo>
                  <a:lnTo>
                    <a:pt x="272" y="11"/>
                  </a:lnTo>
                  <a:cubicBezTo>
                    <a:pt x="252" y="4"/>
                    <a:pt x="232"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14" name="Google Shape;2114;p43"/>
            <p:cNvSpPr/>
            <p:nvPr/>
          </p:nvSpPr>
          <p:spPr>
            <a:xfrm>
              <a:off x="7414750" y="3651025"/>
              <a:ext cx="385050" cy="147450"/>
            </a:xfrm>
            <a:custGeom>
              <a:avLst/>
              <a:gdLst/>
              <a:ahLst/>
              <a:cxnLst/>
              <a:rect l="l" t="t" r="r" b="b"/>
              <a:pathLst>
                <a:path w="15402" h="5898" extrusionOk="0">
                  <a:moveTo>
                    <a:pt x="212" y="1"/>
                  </a:moveTo>
                  <a:cubicBezTo>
                    <a:pt x="135" y="1"/>
                    <a:pt x="63" y="48"/>
                    <a:pt x="37" y="123"/>
                  </a:cubicBezTo>
                  <a:cubicBezTo>
                    <a:pt x="1" y="220"/>
                    <a:pt x="50" y="328"/>
                    <a:pt x="147" y="364"/>
                  </a:cubicBezTo>
                  <a:lnTo>
                    <a:pt x="15075" y="5886"/>
                  </a:lnTo>
                  <a:cubicBezTo>
                    <a:pt x="15096" y="5894"/>
                    <a:pt x="15118" y="5898"/>
                    <a:pt x="15139" y="5898"/>
                  </a:cubicBezTo>
                  <a:cubicBezTo>
                    <a:pt x="15348" y="5898"/>
                    <a:pt x="15401" y="5607"/>
                    <a:pt x="15206" y="5533"/>
                  </a:cubicBezTo>
                  <a:lnTo>
                    <a:pt x="278" y="13"/>
                  </a:lnTo>
                  <a:cubicBezTo>
                    <a:pt x="256" y="5"/>
                    <a:pt x="234"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15" name="Google Shape;2115;p43"/>
            <p:cNvSpPr/>
            <p:nvPr/>
          </p:nvSpPr>
          <p:spPr>
            <a:xfrm>
              <a:off x="7390675" y="3716175"/>
              <a:ext cx="385050" cy="147425"/>
            </a:xfrm>
            <a:custGeom>
              <a:avLst/>
              <a:gdLst/>
              <a:ahLst/>
              <a:cxnLst/>
              <a:rect l="l" t="t" r="r" b="b"/>
              <a:pathLst>
                <a:path w="15402" h="5897" extrusionOk="0">
                  <a:moveTo>
                    <a:pt x="211" y="0"/>
                  </a:moveTo>
                  <a:cubicBezTo>
                    <a:pt x="134" y="0"/>
                    <a:pt x="63" y="47"/>
                    <a:pt x="36" y="122"/>
                  </a:cubicBezTo>
                  <a:cubicBezTo>
                    <a:pt x="0" y="219"/>
                    <a:pt x="50" y="327"/>
                    <a:pt x="146" y="363"/>
                  </a:cubicBezTo>
                  <a:lnTo>
                    <a:pt x="15074" y="5885"/>
                  </a:lnTo>
                  <a:cubicBezTo>
                    <a:pt x="15095" y="5893"/>
                    <a:pt x="15118" y="5897"/>
                    <a:pt x="15139" y="5897"/>
                  </a:cubicBezTo>
                  <a:cubicBezTo>
                    <a:pt x="15348" y="5897"/>
                    <a:pt x="15401" y="5606"/>
                    <a:pt x="15205" y="5532"/>
                  </a:cubicBezTo>
                  <a:lnTo>
                    <a:pt x="278" y="12"/>
                  </a:lnTo>
                  <a:cubicBezTo>
                    <a:pt x="256" y="4"/>
                    <a:pt x="233" y="0"/>
                    <a:pt x="2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16" name="Google Shape;2116;p43"/>
            <p:cNvSpPr/>
            <p:nvPr/>
          </p:nvSpPr>
          <p:spPr>
            <a:xfrm>
              <a:off x="7366575" y="3781250"/>
              <a:ext cx="385050" cy="147475"/>
            </a:xfrm>
            <a:custGeom>
              <a:avLst/>
              <a:gdLst/>
              <a:ahLst/>
              <a:cxnLst/>
              <a:rect l="l" t="t" r="r" b="b"/>
              <a:pathLst>
                <a:path w="15402" h="5899" extrusionOk="0">
                  <a:moveTo>
                    <a:pt x="212" y="0"/>
                  </a:moveTo>
                  <a:cubicBezTo>
                    <a:pt x="135" y="0"/>
                    <a:pt x="63" y="47"/>
                    <a:pt x="37" y="124"/>
                  </a:cubicBezTo>
                  <a:cubicBezTo>
                    <a:pt x="1" y="221"/>
                    <a:pt x="50" y="329"/>
                    <a:pt x="147" y="366"/>
                  </a:cubicBezTo>
                  <a:lnTo>
                    <a:pt x="15075" y="5885"/>
                  </a:lnTo>
                  <a:cubicBezTo>
                    <a:pt x="15096" y="5893"/>
                    <a:pt x="15117" y="5899"/>
                    <a:pt x="15139" y="5899"/>
                  </a:cubicBezTo>
                  <a:cubicBezTo>
                    <a:pt x="15348" y="5899"/>
                    <a:pt x="15402" y="5606"/>
                    <a:pt x="15204" y="5534"/>
                  </a:cubicBezTo>
                  <a:lnTo>
                    <a:pt x="278" y="12"/>
                  </a:lnTo>
                  <a:cubicBezTo>
                    <a:pt x="256" y="4"/>
                    <a:pt x="234" y="0"/>
                    <a:pt x="21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17" name="Google Shape;2117;p43"/>
            <p:cNvSpPr/>
            <p:nvPr/>
          </p:nvSpPr>
          <p:spPr>
            <a:xfrm>
              <a:off x="7342500" y="3846375"/>
              <a:ext cx="385025" cy="147425"/>
            </a:xfrm>
            <a:custGeom>
              <a:avLst/>
              <a:gdLst/>
              <a:ahLst/>
              <a:cxnLst/>
              <a:rect l="l" t="t" r="r" b="b"/>
              <a:pathLst>
                <a:path w="15401" h="5897" extrusionOk="0">
                  <a:moveTo>
                    <a:pt x="213" y="0"/>
                  </a:moveTo>
                  <a:cubicBezTo>
                    <a:pt x="136" y="0"/>
                    <a:pt x="65" y="47"/>
                    <a:pt x="36" y="124"/>
                  </a:cubicBezTo>
                  <a:cubicBezTo>
                    <a:pt x="0" y="221"/>
                    <a:pt x="50" y="330"/>
                    <a:pt x="147" y="364"/>
                  </a:cubicBezTo>
                  <a:lnTo>
                    <a:pt x="15074" y="5886"/>
                  </a:lnTo>
                  <a:cubicBezTo>
                    <a:pt x="15095" y="5893"/>
                    <a:pt x="15116" y="5897"/>
                    <a:pt x="15139" y="5897"/>
                  </a:cubicBezTo>
                  <a:lnTo>
                    <a:pt x="15141" y="5897"/>
                  </a:lnTo>
                  <a:cubicBezTo>
                    <a:pt x="15142" y="5897"/>
                    <a:pt x="15142" y="5897"/>
                    <a:pt x="15143" y="5897"/>
                  </a:cubicBezTo>
                  <a:cubicBezTo>
                    <a:pt x="15350" y="5897"/>
                    <a:pt x="15401" y="5606"/>
                    <a:pt x="15206" y="5534"/>
                  </a:cubicBezTo>
                  <a:lnTo>
                    <a:pt x="278" y="12"/>
                  </a:lnTo>
                  <a:cubicBezTo>
                    <a:pt x="256" y="4"/>
                    <a:pt x="234" y="0"/>
                    <a:pt x="2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18" name="Google Shape;2118;p43"/>
            <p:cNvSpPr/>
            <p:nvPr/>
          </p:nvSpPr>
          <p:spPr>
            <a:xfrm>
              <a:off x="7318450" y="3911525"/>
              <a:ext cx="384950" cy="147425"/>
            </a:xfrm>
            <a:custGeom>
              <a:avLst/>
              <a:gdLst/>
              <a:ahLst/>
              <a:cxnLst/>
              <a:rect l="l" t="t" r="r" b="b"/>
              <a:pathLst>
                <a:path w="15398" h="5897" extrusionOk="0">
                  <a:moveTo>
                    <a:pt x="214" y="0"/>
                  </a:moveTo>
                  <a:cubicBezTo>
                    <a:pt x="137" y="0"/>
                    <a:pt x="65" y="47"/>
                    <a:pt x="37" y="123"/>
                  </a:cubicBezTo>
                  <a:cubicBezTo>
                    <a:pt x="1" y="218"/>
                    <a:pt x="50" y="327"/>
                    <a:pt x="145" y="363"/>
                  </a:cubicBezTo>
                  <a:lnTo>
                    <a:pt x="15073" y="5885"/>
                  </a:lnTo>
                  <a:cubicBezTo>
                    <a:pt x="15094" y="5892"/>
                    <a:pt x="15115" y="5896"/>
                    <a:pt x="15138" y="5896"/>
                  </a:cubicBezTo>
                  <a:cubicBezTo>
                    <a:pt x="15347" y="5896"/>
                    <a:pt x="15398" y="5605"/>
                    <a:pt x="15202" y="5533"/>
                  </a:cubicBezTo>
                  <a:lnTo>
                    <a:pt x="276" y="11"/>
                  </a:lnTo>
                  <a:cubicBezTo>
                    <a:pt x="256" y="4"/>
                    <a:pt x="234" y="0"/>
                    <a:pt x="2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19" name="Google Shape;2119;p43"/>
            <p:cNvSpPr/>
            <p:nvPr/>
          </p:nvSpPr>
          <p:spPr>
            <a:xfrm>
              <a:off x="7294275" y="3976625"/>
              <a:ext cx="385050" cy="147450"/>
            </a:xfrm>
            <a:custGeom>
              <a:avLst/>
              <a:gdLst/>
              <a:ahLst/>
              <a:cxnLst/>
              <a:rect l="l" t="t" r="r" b="b"/>
              <a:pathLst>
                <a:path w="15402" h="5898" extrusionOk="0">
                  <a:moveTo>
                    <a:pt x="213" y="1"/>
                  </a:moveTo>
                  <a:cubicBezTo>
                    <a:pt x="137" y="1"/>
                    <a:pt x="65" y="47"/>
                    <a:pt x="37" y="123"/>
                  </a:cubicBezTo>
                  <a:cubicBezTo>
                    <a:pt x="1" y="220"/>
                    <a:pt x="50" y="328"/>
                    <a:pt x="149" y="364"/>
                  </a:cubicBezTo>
                  <a:lnTo>
                    <a:pt x="15077" y="5886"/>
                  </a:lnTo>
                  <a:cubicBezTo>
                    <a:pt x="15098" y="5893"/>
                    <a:pt x="15118" y="5897"/>
                    <a:pt x="15141" y="5897"/>
                  </a:cubicBezTo>
                  <a:cubicBezTo>
                    <a:pt x="15350" y="5897"/>
                    <a:pt x="15402" y="5607"/>
                    <a:pt x="15206" y="5534"/>
                  </a:cubicBezTo>
                  <a:lnTo>
                    <a:pt x="278" y="12"/>
                  </a:lnTo>
                  <a:cubicBezTo>
                    <a:pt x="257" y="4"/>
                    <a:pt x="235" y="1"/>
                    <a:pt x="21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120" name="Google Shape;2120;p43"/>
          <p:cNvGrpSpPr/>
          <p:nvPr/>
        </p:nvGrpSpPr>
        <p:grpSpPr>
          <a:xfrm rot="10076888">
            <a:off x="7322828" y="21283"/>
            <a:ext cx="2329264" cy="2669301"/>
            <a:chOff x="5113975" y="1182750"/>
            <a:chExt cx="945825" cy="812950"/>
          </a:xfrm>
        </p:grpSpPr>
        <p:sp>
          <p:nvSpPr>
            <p:cNvPr id="2121" name="Google Shape;2121;p43"/>
            <p:cNvSpPr/>
            <p:nvPr/>
          </p:nvSpPr>
          <p:spPr>
            <a:xfrm>
              <a:off x="5114025" y="1182750"/>
              <a:ext cx="945775" cy="812950"/>
            </a:xfrm>
            <a:custGeom>
              <a:avLst/>
              <a:gdLst/>
              <a:ahLst/>
              <a:cxnLst/>
              <a:rect l="l" t="t" r="r" b="b"/>
              <a:pathLst>
                <a:path w="37831" h="32518" extrusionOk="0">
                  <a:moveTo>
                    <a:pt x="36757" y="0"/>
                  </a:moveTo>
                  <a:cubicBezTo>
                    <a:pt x="36514" y="0"/>
                    <a:pt x="36267" y="86"/>
                    <a:pt x="36071" y="253"/>
                  </a:cubicBezTo>
                  <a:lnTo>
                    <a:pt x="23011" y="11329"/>
                  </a:lnTo>
                  <a:cubicBezTo>
                    <a:pt x="22863" y="11454"/>
                    <a:pt x="22686" y="11543"/>
                    <a:pt x="22498" y="11589"/>
                  </a:cubicBezTo>
                  <a:lnTo>
                    <a:pt x="16528" y="13010"/>
                  </a:lnTo>
                  <a:cubicBezTo>
                    <a:pt x="16249" y="13130"/>
                    <a:pt x="15990" y="13292"/>
                    <a:pt x="15758" y="13487"/>
                  </a:cubicBezTo>
                  <a:lnTo>
                    <a:pt x="1387" y="25677"/>
                  </a:lnTo>
                  <a:cubicBezTo>
                    <a:pt x="242" y="26650"/>
                    <a:pt x="0" y="28250"/>
                    <a:pt x="850" y="29251"/>
                  </a:cubicBezTo>
                  <a:lnTo>
                    <a:pt x="2970" y="31752"/>
                  </a:lnTo>
                  <a:cubicBezTo>
                    <a:pt x="3403" y="32262"/>
                    <a:pt x="4035" y="32518"/>
                    <a:pt x="4703" y="32518"/>
                  </a:cubicBezTo>
                  <a:cubicBezTo>
                    <a:pt x="5346" y="32518"/>
                    <a:pt x="6022" y="32280"/>
                    <a:pt x="6584" y="31803"/>
                  </a:cubicBezTo>
                  <a:lnTo>
                    <a:pt x="20955" y="19615"/>
                  </a:lnTo>
                  <a:cubicBezTo>
                    <a:pt x="21187" y="19418"/>
                    <a:pt x="21389" y="19190"/>
                    <a:pt x="21552" y="18933"/>
                  </a:cubicBezTo>
                  <a:lnTo>
                    <a:pt x="23927" y="13274"/>
                  </a:lnTo>
                  <a:cubicBezTo>
                    <a:pt x="24003" y="13096"/>
                    <a:pt x="24119" y="12936"/>
                    <a:pt x="24267" y="12811"/>
                  </a:cubicBezTo>
                  <a:lnTo>
                    <a:pt x="37369" y="1699"/>
                  </a:lnTo>
                  <a:cubicBezTo>
                    <a:pt x="37795" y="1338"/>
                    <a:pt x="37831" y="695"/>
                    <a:pt x="37447" y="291"/>
                  </a:cubicBezTo>
                  <a:cubicBezTo>
                    <a:pt x="37262" y="94"/>
                    <a:pt x="37012" y="0"/>
                    <a:pt x="3675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22" name="Google Shape;2122;p43"/>
            <p:cNvSpPr/>
            <p:nvPr/>
          </p:nvSpPr>
          <p:spPr>
            <a:xfrm>
              <a:off x="5113975" y="1815250"/>
              <a:ext cx="175800" cy="180450"/>
            </a:xfrm>
            <a:custGeom>
              <a:avLst/>
              <a:gdLst/>
              <a:ahLst/>
              <a:cxnLst/>
              <a:rect l="l" t="t" r="r" b="b"/>
              <a:pathLst>
                <a:path w="7032" h="7218" extrusionOk="0">
                  <a:moveTo>
                    <a:pt x="1832" y="1"/>
                  </a:moveTo>
                  <a:lnTo>
                    <a:pt x="1389" y="377"/>
                  </a:lnTo>
                  <a:cubicBezTo>
                    <a:pt x="242" y="1350"/>
                    <a:pt x="0" y="2950"/>
                    <a:pt x="850" y="3951"/>
                  </a:cubicBezTo>
                  <a:lnTo>
                    <a:pt x="2972" y="6452"/>
                  </a:lnTo>
                  <a:cubicBezTo>
                    <a:pt x="3405" y="6962"/>
                    <a:pt x="4037" y="7218"/>
                    <a:pt x="4705" y="7218"/>
                  </a:cubicBezTo>
                  <a:cubicBezTo>
                    <a:pt x="5348" y="7218"/>
                    <a:pt x="6024" y="6980"/>
                    <a:pt x="6586" y="6503"/>
                  </a:cubicBezTo>
                  <a:lnTo>
                    <a:pt x="7031" y="6127"/>
                  </a:lnTo>
                  <a:lnTo>
                    <a:pt x="183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23" name="Google Shape;2123;p43"/>
            <p:cNvSpPr/>
            <p:nvPr/>
          </p:nvSpPr>
          <p:spPr>
            <a:xfrm>
              <a:off x="5981600" y="1182750"/>
              <a:ext cx="78200" cy="72350"/>
            </a:xfrm>
            <a:custGeom>
              <a:avLst/>
              <a:gdLst/>
              <a:ahLst/>
              <a:cxnLst/>
              <a:rect l="l" t="t" r="r" b="b"/>
              <a:pathLst>
                <a:path w="3128" h="2894" extrusionOk="0">
                  <a:moveTo>
                    <a:pt x="2055" y="0"/>
                  </a:moveTo>
                  <a:cubicBezTo>
                    <a:pt x="1811" y="0"/>
                    <a:pt x="1564" y="86"/>
                    <a:pt x="1368" y="253"/>
                  </a:cubicBezTo>
                  <a:lnTo>
                    <a:pt x="0" y="1412"/>
                  </a:lnTo>
                  <a:lnTo>
                    <a:pt x="1260" y="2894"/>
                  </a:lnTo>
                  <a:lnTo>
                    <a:pt x="2668" y="1699"/>
                  </a:lnTo>
                  <a:cubicBezTo>
                    <a:pt x="3094" y="1338"/>
                    <a:pt x="3128" y="695"/>
                    <a:pt x="2746" y="291"/>
                  </a:cubicBezTo>
                  <a:cubicBezTo>
                    <a:pt x="2560" y="94"/>
                    <a:pt x="2309" y="0"/>
                    <a:pt x="205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24" name="Google Shape;2124;p43"/>
            <p:cNvSpPr/>
            <p:nvPr/>
          </p:nvSpPr>
          <p:spPr>
            <a:xfrm>
              <a:off x="5253075" y="1598125"/>
              <a:ext cx="308175" cy="278100"/>
            </a:xfrm>
            <a:custGeom>
              <a:avLst/>
              <a:gdLst/>
              <a:ahLst/>
              <a:cxnLst/>
              <a:rect l="l" t="t" r="r" b="b"/>
              <a:pathLst>
                <a:path w="12327" h="11124" extrusionOk="0">
                  <a:moveTo>
                    <a:pt x="10143" y="0"/>
                  </a:moveTo>
                  <a:cubicBezTo>
                    <a:pt x="10095" y="0"/>
                    <a:pt x="10047" y="16"/>
                    <a:pt x="10008" y="49"/>
                  </a:cubicBezTo>
                  <a:lnTo>
                    <a:pt x="97" y="8456"/>
                  </a:lnTo>
                  <a:cubicBezTo>
                    <a:pt x="10" y="8530"/>
                    <a:pt x="0" y="8661"/>
                    <a:pt x="74" y="8748"/>
                  </a:cubicBezTo>
                  <a:lnTo>
                    <a:pt x="2026" y="11049"/>
                  </a:lnTo>
                  <a:cubicBezTo>
                    <a:pt x="2067" y="11098"/>
                    <a:pt x="2126" y="11123"/>
                    <a:pt x="2185" y="11123"/>
                  </a:cubicBezTo>
                  <a:cubicBezTo>
                    <a:pt x="2232" y="11123"/>
                    <a:pt x="2280" y="11107"/>
                    <a:pt x="2318" y="11074"/>
                  </a:cubicBezTo>
                  <a:lnTo>
                    <a:pt x="12230" y="2668"/>
                  </a:lnTo>
                  <a:cubicBezTo>
                    <a:pt x="12317" y="2594"/>
                    <a:pt x="12327" y="2463"/>
                    <a:pt x="12252" y="2375"/>
                  </a:cubicBezTo>
                  <a:lnTo>
                    <a:pt x="10301" y="72"/>
                  </a:lnTo>
                  <a:cubicBezTo>
                    <a:pt x="10260" y="25"/>
                    <a:pt x="10201" y="0"/>
                    <a:pt x="101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25" name="Google Shape;2125;p43"/>
            <p:cNvSpPr/>
            <p:nvPr/>
          </p:nvSpPr>
          <p:spPr>
            <a:xfrm>
              <a:off x="5559750" y="1553275"/>
              <a:ext cx="60600" cy="58150"/>
            </a:xfrm>
            <a:custGeom>
              <a:avLst/>
              <a:gdLst/>
              <a:ahLst/>
              <a:cxnLst/>
              <a:rect l="l" t="t" r="r" b="b"/>
              <a:pathLst>
                <a:path w="2424" h="2326" extrusionOk="0">
                  <a:moveTo>
                    <a:pt x="1212" y="0"/>
                  </a:moveTo>
                  <a:cubicBezTo>
                    <a:pt x="613" y="0"/>
                    <a:pt x="103" y="459"/>
                    <a:pt x="54" y="1068"/>
                  </a:cubicBezTo>
                  <a:cubicBezTo>
                    <a:pt x="1" y="1708"/>
                    <a:pt x="478" y="2269"/>
                    <a:pt x="1116" y="2322"/>
                  </a:cubicBezTo>
                  <a:cubicBezTo>
                    <a:pt x="1148" y="2325"/>
                    <a:pt x="1179" y="2326"/>
                    <a:pt x="1211" y="2326"/>
                  </a:cubicBezTo>
                  <a:cubicBezTo>
                    <a:pt x="1811" y="2326"/>
                    <a:pt x="2320" y="1867"/>
                    <a:pt x="2370" y="1258"/>
                  </a:cubicBezTo>
                  <a:cubicBezTo>
                    <a:pt x="2423" y="618"/>
                    <a:pt x="1946" y="57"/>
                    <a:pt x="1306" y="4"/>
                  </a:cubicBezTo>
                  <a:cubicBezTo>
                    <a:pt x="1274" y="1"/>
                    <a:pt x="1243" y="0"/>
                    <a:pt x="121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126" name="Google Shape;2126;p43"/>
          <p:cNvGrpSpPr/>
          <p:nvPr/>
        </p:nvGrpSpPr>
        <p:grpSpPr>
          <a:xfrm rot="807364">
            <a:off x="6952461" y="6358575"/>
            <a:ext cx="1378494" cy="1737341"/>
            <a:chOff x="7608325" y="2238725"/>
            <a:chExt cx="542950" cy="513225"/>
          </a:xfrm>
        </p:grpSpPr>
        <p:sp>
          <p:nvSpPr>
            <p:cNvPr id="2127" name="Google Shape;2127;p43"/>
            <p:cNvSpPr/>
            <p:nvPr/>
          </p:nvSpPr>
          <p:spPr>
            <a:xfrm>
              <a:off x="7608325" y="2238725"/>
              <a:ext cx="542950" cy="513225"/>
            </a:xfrm>
            <a:custGeom>
              <a:avLst/>
              <a:gdLst/>
              <a:ahLst/>
              <a:cxnLst/>
              <a:rect l="l" t="t" r="r" b="b"/>
              <a:pathLst>
                <a:path w="21718" h="20529" extrusionOk="0">
                  <a:moveTo>
                    <a:pt x="16798" y="0"/>
                  </a:moveTo>
                  <a:cubicBezTo>
                    <a:pt x="16437" y="0"/>
                    <a:pt x="16074" y="132"/>
                    <a:pt x="15787" y="397"/>
                  </a:cubicBezTo>
                  <a:lnTo>
                    <a:pt x="639" y="14416"/>
                  </a:lnTo>
                  <a:cubicBezTo>
                    <a:pt x="37" y="14975"/>
                    <a:pt x="1" y="15917"/>
                    <a:pt x="559" y="16522"/>
                  </a:cubicBezTo>
                  <a:lnTo>
                    <a:pt x="3826" y="20052"/>
                  </a:lnTo>
                  <a:cubicBezTo>
                    <a:pt x="4119" y="20369"/>
                    <a:pt x="4519" y="20529"/>
                    <a:pt x="4919" y="20529"/>
                  </a:cubicBezTo>
                  <a:cubicBezTo>
                    <a:pt x="5281" y="20529"/>
                    <a:pt x="5644" y="20398"/>
                    <a:pt x="5931" y="20134"/>
                  </a:cubicBezTo>
                  <a:lnTo>
                    <a:pt x="21077" y="6114"/>
                  </a:lnTo>
                  <a:cubicBezTo>
                    <a:pt x="21682" y="5556"/>
                    <a:pt x="21718" y="4613"/>
                    <a:pt x="21159" y="4009"/>
                  </a:cubicBezTo>
                  <a:lnTo>
                    <a:pt x="17891" y="478"/>
                  </a:lnTo>
                  <a:cubicBezTo>
                    <a:pt x="17597" y="161"/>
                    <a:pt x="17199" y="0"/>
                    <a:pt x="1679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28" name="Google Shape;2128;p43"/>
            <p:cNvSpPr/>
            <p:nvPr/>
          </p:nvSpPr>
          <p:spPr>
            <a:xfrm>
              <a:off x="7769125" y="2386550"/>
              <a:ext cx="221300" cy="217575"/>
            </a:xfrm>
            <a:custGeom>
              <a:avLst/>
              <a:gdLst/>
              <a:ahLst/>
              <a:cxnLst/>
              <a:rect l="l" t="t" r="r" b="b"/>
              <a:pathLst>
                <a:path w="8852" h="8703" extrusionOk="0">
                  <a:moveTo>
                    <a:pt x="5133" y="0"/>
                  </a:moveTo>
                  <a:cubicBezTo>
                    <a:pt x="5061" y="0"/>
                    <a:pt x="4989" y="26"/>
                    <a:pt x="4932" y="80"/>
                  </a:cubicBezTo>
                  <a:lnTo>
                    <a:pt x="128" y="4524"/>
                  </a:lnTo>
                  <a:cubicBezTo>
                    <a:pt x="8" y="4636"/>
                    <a:pt x="1" y="4824"/>
                    <a:pt x="113" y="4946"/>
                  </a:cubicBezTo>
                  <a:lnTo>
                    <a:pt x="3503" y="8608"/>
                  </a:lnTo>
                  <a:cubicBezTo>
                    <a:pt x="3561" y="8670"/>
                    <a:pt x="3640" y="8702"/>
                    <a:pt x="3720" y="8702"/>
                  </a:cubicBezTo>
                  <a:cubicBezTo>
                    <a:pt x="3792" y="8702"/>
                    <a:pt x="3865" y="8676"/>
                    <a:pt x="3923" y="8623"/>
                  </a:cubicBezTo>
                  <a:lnTo>
                    <a:pt x="8725" y="4178"/>
                  </a:lnTo>
                  <a:cubicBezTo>
                    <a:pt x="8846" y="4068"/>
                    <a:pt x="8852" y="3878"/>
                    <a:pt x="8742" y="3758"/>
                  </a:cubicBezTo>
                  <a:lnTo>
                    <a:pt x="5352" y="95"/>
                  </a:lnTo>
                  <a:cubicBezTo>
                    <a:pt x="5293" y="32"/>
                    <a:pt x="5213" y="0"/>
                    <a:pt x="513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29" name="Google Shape;2129;p43"/>
            <p:cNvSpPr/>
            <p:nvPr/>
          </p:nvSpPr>
          <p:spPr>
            <a:xfrm>
              <a:off x="7663525" y="2602400"/>
              <a:ext cx="32650" cy="24550"/>
            </a:xfrm>
            <a:custGeom>
              <a:avLst/>
              <a:gdLst/>
              <a:ahLst/>
              <a:cxnLst/>
              <a:rect l="l" t="t" r="r" b="b"/>
              <a:pathLst>
                <a:path w="1306" h="982" extrusionOk="0">
                  <a:moveTo>
                    <a:pt x="654" y="0"/>
                  </a:moveTo>
                  <a:cubicBezTo>
                    <a:pt x="535" y="0"/>
                    <a:pt x="415" y="44"/>
                    <a:pt x="320" y="131"/>
                  </a:cubicBezTo>
                  <a:cubicBezTo>
                    <a:pt x="1" y="428"/>
                    <a:pt x="198" y="964"/>
                    <a:pt x="635" y="981"/>
                  </a:cubicBezTo>
                  <a:cubicBezTo>
                    <a:pt x="642" y="981"/>
                    <a:pt x="648" y="981"/>
                    <a:pt x="654" y="981"/>
                  </a:cubicBezTo>
                  <a:cubicBezTo>
                    <a:pt x="1077" y="981"/>
                    <a:pt x="1306" y="473"/>
                    <a:pt x="1014" y="158"/>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30" name="Google Shape;2130;p43"/>
            <p:cNvSpPr/>
            <p:nvPr/>
          </p:nvSpPr>
          <p:spPr>
            <a:xfrm>
              <a:off x="7696250" y="2637800"/>
              <a:ext cx="32700" cy="24525"/>
            </a:xfrm>
            <a:custGeom>
              <a:avLst/>
              <a:gdLst/>
              <a:ahLst/>
              <a:cxnLst/>
              <a:rect l="l" t="t" r="r" b="b"/>
              <a:pathLst>
                <a:path w="1308" h="981" extrusionOk="0">
                  <a:moveTo>
                    <a:pt x="656" y="0"/>
                  </a:moveTo>
                  <a:cubicBezTo>
                    <a:pt x="537" y="0"/>
                    <a:pt x="417" y="43"/>
                    <a:pt x="322" y="131"/>
                  </a:cubicBezTo>
                  <a:cubicBezTo>
                    <a:pt x="1" y="427"/>
                    <a:pt x="200" y="963"/>
                    <a:pt x="636" y="980"/>
                  </a:cubicBezTo>
                  <a:cubicBezTo>
                    <a:pt x="643" y="981"/>
                    <a:pt x="650" y="981"/>
                    <a:pt x="657" y="981"/>
                  </a:cubicBezTo>
                  <a:cubicBezTo>
                    <a:pt x="1080" y="981"/>
                    <a:pt x="1307" y="472"/>
                    <a:pt x="1016" y="158"/>
                  </a:cubicBezTo>
                  <a:cubicBezTo>
                    <a:pt x="919" y="53"/>
                    <a:pt x="788" y="0"/>
                    <a:pt x="65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31" name="Google Shape;2131;p43"/>
            <p:cNvSpPr/>
            <p:nvPr/>
          </p:nvSpPr>
          <p:spPr>
            <a:xfrm>
              <a:off x="7729050" y="2673175"/>
              <a:ext cx="32675" cy="24550"/>
            </a:xfrm>
            <a:custGeom>
              <a:avLst/>
              <a:gdLst/>
              <a:ahLst/>
              <a:cxnLst/>
              <a:rect l="l" t="t" r="r" b="b"/>
              <a:pathLst>
                <a:path w="1307" h="982" extrusionOk="0">
                  <a:moveTo>
                    <a:pt x="654" y="1"/>
                  </a:moveTo>
                  <a:cubicBezTo>
                    <a:pt x="535" y="1"/>
                    <a:pt x="415" y="44"/>
                    <a:pt x="321" y="132"/>
                  </a:cubicBezTo>
                  <a:cubicBezTo>
                    <a:pt x="0" y="428"/>
                    <a:pt x="198" y="964"/>
                    <a:pt x="635" y="981"/>
                  </a:cubicBezTo>
                  <a:cubicBezTo>
                    <a:pt x="642" y="981"/>
                    <a:pt x="649" y="981"/>
                    <a:pt x="656" y="981"/>
                  </a:cubicBezTo>
                  <a:cubicBezTo>
                    <a:pt x="1079" y="981"/>
                    <a:pt x="1306" y="474"/>
                    <a:pt x="1013" y="158"/>
                  </a:cubicBezTo>
                  <a:cubicBezTo>
                    <a:pt x="917" y="54"/>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32" name="Google Shape;2132;p43"/>
            <p:cNvSpPr/>
            <p:nvPr/>
          </p:nvSpPr>
          <p:spPr>
            <a:xfrm>
              <a:off x="7732750" y="2538325"/>
              <a:ext cx="32675" cy="24525"/>
            </a:xfrm>
            <a:custGeom>
              <a:avLst/>
              <a:gdLst/>
              <a:ahLst/>
              <a:cxnLst/>
              <a:rect l="l" t="t" r="r" b="b"/>
              <a:pathLst>
                <a:path w="1307" h="981" extrusionOk="0">
                  <a:moveTo>
                    <a:pt x="655" y="0"/>
                  </a:moveTo>
                  <a:cubicBezTo>
                    <a:pt x="535" y="0"/>
                    <a:pt x="415" y="43"/>
                    <a:pt x="321" y="131"/>
                  </a:cubicBezTo>
                  <a:cubicBezTo>
                    <a:pt x="0" y="427"/>
                    <a:pt x="198" y="963"/>
                    <a:pt x="635" y="980"/>
                  </a:cubicBezTo>
                  <a:cubicBezTo>
                    <a:pt x="642" y="981"/>
                    <a:pt x="649" y="981"/>
                    <a:pt x="656" y="981"/>
                  </a:cubicBezTo>
                  <a:cubicBezTo>
                    <a:pt x="1080" y="981"/>
                    <a:pt x="1307" y="472"/>
                    <a:pt x="1015" y="158"/>
                  </a:cubicBezTo>
                  <a:cubicBezTo>
                    <a:pt x="918" y="53"/>
                    <a:pt x="786" y="0"/>
                    <a:pt x="65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33" name="Google Shape;2133;p43"/>
            <p:cNvSpPr/>
            <p:nvPr/>
          </p:nvSpPr>
          <p:spPr>
            <a:xfrm>
              <a:off x="7765525" y="2573700"/>
              <a:ext cx="32625" cy="24550"/>
            </a:xfrm>
            <a:custGeom>
              <a:avLst/>
              <a:gdLst/>
              <a:ahLst/>
              <a:cxnLst/>
              <a:rect l="l" t="t" r="r" b="b"/>
              <a:pathLst>
                <a:path w="1305" h="982" extrusionOk="0">
                  <a:moveTo>
                    <a:pt x="654" y="1"/>
                  </a:moveTo>
                  <a:cubicBezTo>
                    <a:pt x="535" y="1"/>
                    <a:pt x="415" y="44"/>
                    <a:pt x="322" y="132"/>
                  </a:cubicBezTo>
                  <a:cubicBezTo>
                    <a:pt x="0" y="428"/>
                    <a:pt x="198" y="964"/>
                    <a:pt x="635" y="981"/>
                  </a:cubicBezTo>
                  <a:cubicBezTo>
                    <a:pt x="642" y="981"/>
                    <a:pt x="649" y="981"/>
                    <a:pt x="656" y="981"/>
                  </a:cubicBezTo>
                  <a:cubicBezTo>
                    <a:pt x="1080" y="981"/>
                    <a:pt x="1305" y="474"/>
                    <a:pt x="1013" y="158"/>
                  </a:cubicBezTo>
                  <a:cubicBezTo>
                    <a:pt x="916" y="54"/>
                    <a:pt x="785" y="1"/>
                    <a:pt x="6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34" name="Google Shape;2134;p43"/>
            <p:cNvSpPr/>
            <p:nvPr/>
          </p:nvSpPr>
          <p:spPr>
            <a:xfrm>
              <a:off x="7798250" y="2609100"/>
              <a:ext cx="32675" cy="24550"/>
            </a:xfrm>
            <a:custGeom>
              <a:avLst/>
              <a:gdLst/>
              <a:ahLst/>
              <a:cxnLst/>
              <a:rect l="l" t="t" r="r" b="b"/>
              <a:pathLst>
                <a:path w="1307" h="982" extrusionOk="0">
                  <a:moveTo>
                    <a:pt x="656" y="0"/>
                  </a:moveTo>
                  <a:cubicBezTo>
                    <a:pt x="536" y="0"/>
                    <a:pt x="417" y="44"/>
                    <a:pt x="322" y="131"/>
                  </a:cubicBezTo>
                  <a:cubicBezTo>
                    <a:pt x="1" y="428"/>
                    <a:pt x="200" y="964"/>
                    <a:pt x="635" y="981"/>
                  </a:cubicBezTo>
                  <a:cubicBezTo>
                    <a:pt x="642" y="981"/>
                    <a:pt x="649" y="981"/>
                    <a:pt x="656" y="981"/>
                  </a:cubicBezTo>
                  <a:cubicBezTo>
                    <a:pt x="1080" y="981"/>
                    <a:pt x="1307" y="474"/>
                    <a:pt x="1015" y="158"/>
                  </a:cubicBezTo>
                  <a:cubicBezTo>
                    <a:pt x="919" y="53"/>
                    <a:pt x="787" y="0"/>
                    <a:pt x="65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35" name="Google Shape;2135;p43"/>
            <p:cNvSpPr/>
            <p:nvPr/>
          </p:nvSpPr>
          <p:spPr>
            <a:xfrm>
              <a:off x="7714800" y="2588325"/>
              <a:ext cx="32675" cy="24550"/>
            </a:xfrm>
            <a:custGeom>
              <a:avLst/>
              <a:gdLst/>
              <a:ahLst/>
              <a:cxnLst/>
              <a:rect l="l" t="t" r="r" b="b"/>
              <a:pathLst>
                <a:path w="1307" h="982" extrusionOk="0">
                  <a:moveTo>
                    <a:pt x="653" y="1"/>
                  </a:moveTo>
                  <a:cubicBezTo>
                    <a:pt x="534" y="1"/>
                    <a:pt x="415" y="44"/>
                    <a:pt x="321" y="132"/>
                  </a:cubicBezTo>
                  <a:cubicBezTo>
                    <a:pt x="0" y="428"/>
                    <a:pt x="198" y="964"/>
                    <a:pt x="635" y="981"/>
                  </a:cubicBezTo>
                  <a:cubicBezTo>
                    <a:pt x="642" y="982"/>
                    <a:pt x="649" y="982"/>
                    <a:pt x="656" y="982"/>
                  </a:cubicBezTo>
                  <a:cubicBezTo>
                    <a:pt x="1079" y="982"/>
                    <a:pt x="1306" y="474"/>
                    <a:pt x="1013" y="159"/>
                  </a:cubicBezTo>
                  <a:cubicBezTo>
                    <a:pt x="916" y="54"/>
                    <a:pt x="785" y="1"/>
                    <a:pt x="65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36" name="Google Shape;2136;p43"/>
            <p:cNvSpPr/>
            <p:nvPr/>
          </p:nvSpPr>
          <p:spPr>
            <a:xfrm>
              <a:off x="7747575" y="2623750"/>
              <a:ext cx="32625" cy="24525"/>
            </a:xfrm>
            <a:custGeom>
              <a:avLst/>
              <a:gdLst/>
              <a:ahLst/>
              <a:cxnLst/>
              <a:rect l="l" t="t" r="r" b="b"/>
              <a:pathLst>
                <a:path w="1305" h="981" extrusionOk="0">
                  <a:moveTo>
                    <a:pt x="652" y="0"/>
                  </a:moveTo>
                  <a:cubicBezTo>
                    <a:pt x="533" y="0"/>
                    <a:pt x="414" y="43"/>
                    <a:pt x="319" y="131"/>
                  </a:cubicBezTo>
                  <a:cubicBezTo>
                    <a:pt x="0" y="427"/>
                    <a:pt x="198" y="963"/>
                    <a:pt x="635" y="980"/>
                  </a:cubicBezTo>
                  <a:cubicBezTo>
                    <a:pt x="642" y="980"/>
                    <a:pt x="649" y="980"/>
                    <a:pt x="656" y="980"/>
                  </a:cubicBezTo>
                  <a:cubicBezTo>
                    <a:pt x="1078" y="980"/>
                    <a:pt x="1305" y="473"/>
                    <a:pt x="1013" y="157"/>
                  </a:cubicBezTo>
                  <a:cubicBezTo>
                    <a:pt x="916" y="53"/>
                    <a:pt x="784" y="0"/>
                    <a:pt x="65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37" name="Google Shape;2137;p43"/>
            <p:cNvSpPr/>
            <p:nvPr/>
          </p:nvSpPr>
          <p:spPr>
            <a:xfrm>
              <a:off x="7928025" y="2357600"/>
              <a:ext cx="32650" cy="24550"/>
            </a:xfrm>
            <a:custGeom>
              <a:avLst/>
              <a:gdLst/>
              <a:ahLst/>
              <a:cxnLst/>
              <a:rect l="l" t="t" r="r" b="b"/>
              <a:pathLst>
                <a:path w="1306" h="982" extrusionOk="0">
                  <a:moveTo>
                    <a:pt x="654" y="0"/>
                  </a:moveTo>
                  <a:cubicBezTo>
                    <a:pt x="535" y="0"/>
                    <a:pt x="415" y="43"/>
                    <a:pt x="320" y="130"/>
                  </a:cubicBezTo>
                  <a:cubicBezTo>
                    <a:pt x="1" y="428"/>
                    <a:pt x="199" y="964"/>
                    <a:pt x="636" y="981"/>
                  </a:cubicBezTo>
                  <a:cubicBezTo>
                    <a:pt x="643" y="981"/>
                    <a:pt x="650" y="982"/>
                    <a:pt x="656" y="982"/>
                  </a:cubicBezTo>
                  <a:cubicBezTo>
                    <a:pt x="1080" y="982"/>
                    <a:pt x="1305" y="473"/>
                    <a:pt x="1014" y="157"/>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38" name="Google Shape;2138;p43"/>
            <p:cNvSpPr/>
            <p:nvPr/>
          </p:nvSpPr>
          <p:spPr>
            <a:xfrm>
              <a:off x="7960775" y="2393000"/>
              <a:ext cx="32675" cy="24550"/>
            </a:xfrm>
            <a:custGeom>
              <a:avLst/>
              <a:gdLst/>
              <a:ahLst/>
              <a:cxnLst/>
              <a:rect l="l" t="t" r="r" b="b"/>
              <a:pathLst>
                <a:path w="1307" h="982" extrusionOk="0">
                  <a:moveTo>
                    <a:pt x="655" y="0"/>
                  </a:moveTo>
                  <a:cubicBezTo>
                    <a:pt x="536" y="0"/>
                    <a:pt x="416" y="44"/>
                    <a:pt x="321" y="131"/>
                  </a:cubicBezTo>
                  <a:cubicBezTo>
                    <a:pt x="0" y="428"/>
                    <a:pt x="200" y="964"/>
                    <a:pt x="635" y="981"/>
                  </a:cubicBezTo>
                  <a:cubicBezTo>
                    <a:pt x="642" y="981"/>
                    <a:pt x="649" y="981"/>
                    <a:pt x="656" y="981"/>
                  </a:cubicBezTo>
                  <a:cubicBezTo>
                    <a:pt x="1079" y="981"/>
                    <a:pt x="1306" y="472"/>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39" name="Google Shape;2139;p43"/>
            <p:cNvSpPr/>
            <p:nvPr/>
          </p:nvSpPr>
          <p:spPr>
            <a:xfrm>
              <a:off x="7993550" y="2428400"/>
              <a:ext cx="32625" cy="24525"/>
            </a:xfrm>
            <a:custGeom>
              <a:avLst/>
              <a:gdLst/>
              <a:ahLst/>
              <a:cxnLst/>
              <a:rect l="l" t="t" r="r" b="b"/>
              <a:pathLst>
                <a:path w="1305" h="981" extrusionOk="0">
                  <a:moveTo>
                    <a:pt x="654" y="0"/>
                  </a:moveTo>
                  <a:cubicBezTo>
                    <a:pt x="535" y="0"/>
                    <a:pt x="415" y="43"/>
                    <a:pt x="321" y="131"/>
                  </a:cubicBezTo>
                  <a:cubicBezTo>
                    <a:pt x="0" y="428"/>
                    <a:pt x="198" y="963"/>
                    <a:pt x="635" y="980"/>
                  </a:cubicBezTo>
                  <a:cubicBezTo>
                    <a:pt x="642" y="981"/>
                    <a:pt x="649" y="981"/>
                    <a:pt x="656" y="981"/>
                  </a:cubicBezTo>
                  <a:cubicBezTo>
                    <a:pt x="1079" y="981"/>
                    <a:pt x="1305" y="472"/>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40" name="Google Shape;2140;p43"/>
            <p:cNvSpPr/>
            <p:nvPr/>
          </p:nvSpPr>
          <p:spPr>
            <a:xfrm>
              <a:off x="7997250" y="2293525"/>
              <a:ext cx="32625" cy="24550"/>
            </a:xfrm>
            <a:custGeom>
              <a:avLst/>
              <a:gdLst/>
              <a:ahLst/>
              <a:cxnLst/>
              <a:rect l="l" t="t" r="r" b="b"/>
              <a:pathLst>
                <a:path w="1305" h="982" extrusionOk="0">
                  <a:moveTo>
                    <a:pt x="654" y="1"/>
                  </a:moveTo>
                  <a:cubicBezTo>
                    <a:pt x="535" y="1"/>
                    <a:pt x="416" y="44"/>
                    <a:pt x="322" y="132"/>
                  </a:cubicBezTo>
                  <a:cubicBezTo>
                    <a:pt x="0" y="428"/>
                    <a:pt x="198" y="964"/>
                    <a:pt x="635" y="981"/>
                  </a:cubicBezTo>
                  <a:cubicBezTo>
                    <a:pt x="642" y="981"/>
                    <a:pt x="649" y="981"/>
                    <a:pt x="656" y="981"/>
                  </a:cubicBezTo>
                  <a:cubicBezTo>
                    <a:pt x="1080" y="981"/>
                    <a:pt x="1305" y="472"/>
                    <a:pt x="1013" y="158"/>
                  </a:cubicBezTo>
                  <a:cubicBezTo>
                    <a:pt x="918" y="53"/>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41" name="Google Shape;2141;p43"/>
            <p:cNvSpPr/>
            <p:nvPr/>
          </p:nvSpPr>
          <p:spPr>
            <a:xfrm>
              <a:off x="8030025" y="2328925"/>
              <a:ext cx="32625" cy="24525"/>
            </a:xfrm>
            <a:custGeom>
              <a:avLst/>
              <a:gdLst/>
              <a:ahLst/>
              <a:cxnLst/>
              <a:rect l="l" t="t" r="r" b="b"/>
              <a:pathLst>
                <a:path w="1305" h="981" extrusionOk="0">
                  <a:moveTo>
                    <a:pt x="654" y="0"/>
                  </a:moveTo>
                  <a:cubicBezTo>
                    <a:pt x="534" y="0"/>
                    <a:pt x="415" y="44"/>
                    <a:pt x="320" y="131"/>
                  </a:cubicBezTo>
                  <a:cubicBezTo>
                    <a:pt x="1" y="428"/>
                    <a:pt x="198" y="963"/>
                    <a:pt x="635" y="981"/>
                  </a:cubicBezTo>
                  <a:cubicBezTo>
                    <a:pt x="642" y="981"/>
                    <a:pt x="649" y="981"/>
                    <a:pt x="656" y="981"/>
                  </a:cubicBezTo>
                  <a:cubicBezTo>
                    <a:pt x="1078" y="981"/>
                    <a:pt x="1305" y="474"/>
                    <a:pt x="1013" y="158"/>
                  </a:cubicBezTo>
                  <a:cubicBezTo>
                    <a:pt x="917"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42" name="Google Shape;2142;p43"/>
            <p:cNvSpPr/>
            <p:nvPr/>
          </p:nvSpPr>
          <p:spPr>
            <a:xfrm>
              <a:off x="8062750" y="2364300"/>
              <a:ext cx="32700" cy="24550"/>
            </a:xfrm>
            <a:custGeom>
              <a:avLst/>
              <a:gdLst/>
              <a:ahLst/>
              <a:cxnLst/>
              <a:rect l="l" t="t" r="r" b="b"/>
              <a:pathLst>
                <a:path w="1308" h="982" extrusionOk="0">
                  <a:moveTo>
                    <a:pt x="656" y="1"/>
                  </a:moveTo>
                  <a:cubicBezTo>
                    <a:pt x="536" y="1"/>
                    <a:pt x="417" y="44"/>
                    <a:pt x="322" y="132"/>
                  </a:cubicBezTo>
                  <a:cubicBezTo>
                    <a:pt x="1" y="428"/>
                    <a:pt x="200" y="964"/>
                    <a:pt x="635" y="981"/>
                  </a:cubicBezTo>
                  <a:cubicBezTo>
                    <a:pt x="643" y="981"/>
                    <a:pt x="650" y="982"/>
                    <a:pt x="656" y="982"/>
                  </a:cubicBezTo>
                  <a:cubicBezTo>
                    <a:pt x="1080" y="982"/>
                    <a:pt x="1307" y="474"/>
                    <a:pt x="1015" y="158"/>
                  </a:cubicBezTo>
                  <a:cubicBezTo>
                    <a:pt x="919" y="54"/>
                    <a:pt x="788" y="1"/>
                    <a:pt x="65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43" name="Google Shape;2143;p43"/>
            <p:cNvSpPr/>
            <p:nvPr/>
          </p:nvSpPr>
          <p:spPr>
            <a:xfrm>
              <a:off x="7979300" y="2343550"/>
              <a:ext cx="32625" cy="24550"/>
            </a:xfrm>
            <a:custGeom>
              <a:avLst/>
              <a:gdLst/>
              <a:ahLst/>
              <a:cxnLst/>
              <a:rect l="l" t="t" r="r" b="b"/>
              <a:pathLst>
                <a:path w="1305" h="982" extrusionOk="0">
                  <a:moveTo>
                    <a:pt x="654" y="0"/>
                  </a:moveTo>
                  <a:cubicBezTo>
                    <a:pt x="534" y="0"/>
                    <a:pt x="415" y="44"/>
                    <a:pt x="321" y="131"/>
                  </a:cubicBezTo>
                  <a:cubicBezTo>
                    <a:pt x="0" y="428"/>
                    <a:pt x="198" y="964"/>
                    <a:pt x="635" y="981"/>
                  </a:cubicBezTo>
                  <a:cubicBezTo>
                    <a:pt x="642" y="981"/>
                    <a:pt x="649" y="981"/>
                    <a:pt x="656" y="981"/>
                  </a:cubicBezTo>
                  <a:cubicBezTo>
                    <a:pt x="1079" y="981"/>
                    <a:pt x="1305" y="474"/>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44" name="Google Shape;2144;p43"/>
            <p:cNvSpPr/>
            <p:nvPr/>
          </p:nvSpPr>
          <p:spPr>
            <a:xfrm>
              <a:off x="8012025" y="2378950"/>
              <a:ext cx="32675" cy="24525"/>
            </a:xfrm>
            <a:custGeom>
              <a:avLst/>
              <a:gdLst/>
              <a:ahLst/>
              <a:cxnLst/>
              <a:rect l="l" t="t" r="r" b="b"/>
              <a:pathLst>
                <a:path w="1307" h="981" extrusionOk="0">
                  <a:moveTo>
                    <a:pt x="655" y="0"/>
                  </a:moveTo>
                  <a:cubicBezTo>
                    <a:pt x="536" y="0"/>
                    <a:pt x="416" y="43"/>
                    <a:pt x="322" y="131"/>
                  </a:cubicBezTo>
                  <a:cubicBezTo>
                    <a:pt x="0" y="427"/>
                    <a:pt x="200" y="965"/>
                    <a:pt x="637" y="980"/>
                  </a:cubicBezTo>
                  <a:cubicBezTo>
                    <a:pt x="644" y="981"/>
                    <a:pt x="651" y="981"/>
                    <a:pt x="658" y="981"/>
                  </a:cubicBezTo>
                  <a:cubicBezTo>
                    <a:pt x="1080" y="981"/>
                    <a:pt x="1307" y="474"/>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145" name="Google Shape;2145;p43"/>
          <p:cNvGrpSpPr/>
          <p:nvPr/>
        </p:nvGrpSpPr>
        <p:grpSpPr>
          <a:xfrm rot="-895375">
            <a:off x="3592769" y="-313054"/>
            <a:ext cx="1320728" cy="1504670"/>
            <a:chOff x="992725" y="1928675"/>
            <a:chExt cx="416550" cy="355925"/>
          </a:xfrm>
        </p:grpSpPr>
        <p:sp>
          <p:nvSpPr>
            <p:cNvPr id="2146" name="Google Shape;2146;p43"/>
            <p:cNvSpPr/>
            <p:nvPr/>
          </p:nvSpPr>
          <p:spPr>
            <a:xfrm>
              <a:off x="992725" y="2027025"/>
              <a:ext cx="272850" cy="257525"/>
            </a:xfrm>
            <a:custGeom>
              <a:avLst/>
              <a:gdLst/>
              <a:ahLst/>
              <a:cxnLst/>
              <a:rect l="l" t="t" r="r" b="b"/>
              <a:pathLst>
                <a:path w="10914" h="10301" extrusionOk="0">
                  <a:moveTo>
                    <a:pt x="5751" y="1"/>
                  </a:moveTo>
                  <a:lnTo>
                    <a:pt x="2028" y="3020"/>
                  </a:lnTo>
                  <a:cubicBezTo>
                    <a:pt x="271" y="4445"/>
                    <a:pt x="1" y="7025"/>
                    <a:pt x="1428" y="8783"/>
                  </a:cubicBezTo>
                  <a:cubicBezTo>
                    <a:pt x="2238" y="9782"/>
                    <a:pt x="3420" y="10300"/>
                    <a:pt x="4613" y="10300"/>
                  </a:cubicBezTo>
                  <a:cubicBezTo>
                    <a:pt x="5520" y="10300"/>
                    <a:pt x="6432" y="10001"/>
                    <a:pt x="7191" y="9385"/>
                  </a:cubicBezTo>
                  <a:lnTo>
                    <a:pt x="10914" y="6366"/>
                  </a:lnTo>
                  <a:lnTo>
                    <a:pt x="575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47" name="Google Shape;2147;p43"/>
            <p:cNvSpPr/>
            <p:nvPr/>
          </p:nvSpPr>
          <p:spPr>
            <a:xfrm>
              <a:off x="1136475" y="1928675"/>
              <a:ext cx="272800" cy="257525"/>
            </a:xfrm>
            <a:custGeom>
              <a:avLst/>
              <a:gdLst/>
              <a:ahLst/>
              <a:cxnLst/>
              <a:rect l="l" t="t" r="r" b="b"/>
              <a:pathLst>
                <a:path w="10912" h="10301" extrusionOk="0">
                  <a:moveTo>
                    <a:pt x="6300" y="1"/>
                  </a:moveTo>
                  <a:cubicBezTo>
                    <a:pt x="5393" y="1"/>
                    <a:pt x="4481" y="301"/>
                    <a:pt x="3721" y="917"/>
                  </a:cubicBezTo>
                  <a:lnTo>
                    <a:pt x="1" y="3935"/>
                  </a:lnTo>
                  <a:lnTo>
                    <a:pt x="5164" y="10300"/>
                  </a:lnTo>
                  <a:lnTo>
                    <a:pt x="8884" y="7283"/>
                  </a:lnTo>
                  <a:cubicBezTo>
                    <a:pt x="10642" y="5856"/>
                    <a:pt x="10912" y="3275"/>
                    <a:pt x="9486" y="1518"/>
                  </a:cubicBezTo>
                  <a:cubicBezTo>
                    <a:pt x="8676" y="519"/>
                    <a:pt x="7493" y="1"/>
                    <a:pt x="630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48" name="Google Shape;2148;p43"/>
            <p:cNvSpPr/>
            <p:nvPr/>
          </p:nvSpPr>
          <p:spPr>
            <a:xfrm>
              <a:off x="1038900" y="2078100"/>
              <a:ext cx="103075" cy="70725"/>
            </a:xfrm>
            <a:custGeom>
              <a:avLst/>
              <a:gdLst/>
              <a:ahLst/>
              <a:cxnLst/>
              <a:rect l="l" t="t" r="r" b="b"/>
              <a:pathLst>
                <a:path w="4123" h="2829" extrusionOk="0">
                  <a:moveTo>
                    <a:pt x="3644" y="0"/>
                  </a:moveTo>
                  <a:cubicBezTo>
                    <a:pt x="3233" y="0"/>
                    <a:pt x="2466" y="337"/>
                    <a:pt x="1684" y="891"/>
                  </a:cubicBezTo>
                  <a:cubicBezTo>
                    <a:pt x="660" y="1617"/>
                    <a:pt x="1" y="2442"/>
                    <a:pt x="210" y="2729"/>
                  </a:cubicBezTo>
                  <a:cubicBezTo>
                    <a:pt x="259" y="2797"/>
                    <a:pt x="352" y="2829"/>
                    <a:pt x="479" y="2829"/>
                  </a:cubicBezTo>
                  <a:cubicBezTo>
                    <a:pt x="890" y="2829"/>
                    <a:pt x="1657" y="2493"/>
                    <a:pt x="2439" y="1938"/>
                  </a:cubicBezTo>
                  <a:cubicBezTo>
                    <a:pt x="3463" y="1211"/>
                    <a:pt x="4122" y="388"/>
                    <a:pt x="3915" y="101"/>
                  </a:cubicBezTo>
                  <a:cubicBezTo>
                    <a:pt x="3866" y="33"/>
                    <a:pt x="3772" y="0"/>
                    <a:pt x="364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49" name="Google Shape;2149;p43"/>
            <p:cNvSpPr/>
            <p:nvPr/>
          </p:nvSpPr>
          <p:spPr>
            <a:xfrm>
              <a:off x="1012175" y="1944850"/>
              <a:ext cx="386075" cy="339750"/>
            </a:xfrm>
            <a:custGeom>
              <a:avLst/>
              <a:gdLst/>
              <a:ahLst/>
              <a:cxnLst/>
              <a:rect l="l" t="t" r="r" b="b"/>
              <a:pathLst>
                <a:path w="15443" h="13590" extrusionOk="0">
                  <a:moveTo>
                    <a:pt x="13480" y="0"/>
                  </a:moveTo>
                  <a:lnTo>
                    <a:pt x="13480" y="0"/>
                  </a:lnTo>
                  <a:cubicBezTo>
                    <a:pt x="14084" y="1606"/>
                    <a:pt x="13636" y="3487"/>
                    <a:pt x="12228" y="4627"/>
                  </a:cubicBezTo>
                  <a:lnTo>
                    <a:pt x="8507" y="7646"/>
                  </a:lnTo>
                  <a:lnTo>
                    <a:pt x="4785" y="10664"/>
                  </a:lnTo>
                  <a:cubicBezTo>
                    <a:pt x="4026" y="11279"/>
                    <a:pt x="3115" y="11577"/>
                    <a:pt x="2210" y="11577"/>
                  </a:cubicBezTo>
                  <a:cubicBezTo>
                    <a:pt x="1436" y="11577"/>
                    <a:pt x="666" y="11359"/>
                    <a:pt x="0" y="10934"/>
                  </a:cubicBezTo>
                  <a:lnTo>
                    <a:pt x="0" y="10934"/>
                  </a:lnTo>
                  <a:cubicBezTo>
                    <a:pt x="462" y="12167"/>
                    <a:pt x="1490" y="13102"/>
                    <a:pt x="2761" y="13448"/>
                  </a:cubicBezTo>
                  <a:cubicBezTo>
                    <a:pt x="3114" y="13543"/>
                    <a:pt x="3473" y="13590"/>
                    <a:pt x="3830" y="13590"/>
                  </a:cubicBezTo>
                  <a:cubicBezTo>
                    <a:pt x="4761" y="13590"/>
                    <a:pt x="5676" y="13273"/>
                    <a:pt x="6413" y="12672"/>
                  </a:cubicBezTo>
                  <a:lnTo>
                    <a:pt x="10136" y="9653"/>
                  </a:lnTo>
                  <a:lnTo>
                    <a:pt x="13856" y="6634"/>
                  </a:lnTo>
                  <a:cubicBezTo>
                    <a:pt x="14880" y="5805"/>
                    <a:pt x="15443" y="4536"/>
                    <a:pt x="15369" y="3221"/>
                  </a:cubicBezTo>
                  <a:cubicBezTo>
                    <a:pt x="15295" y="1906"/>
                    <a:pt x="14591" y="707"/>
                    <a:pt x="13480" y="0"/>
                  </a:cubicBezTo>
                  <a:close/>
                </a:path>
              </a:pathLst>
            </a:custGeom>
            <a:solidFill>
              <a:srgbClr val="3F3F3F">
                <a:alpha val="223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50" name="Google Shape;2150;p43"/>
            <p:cNvSpPr/>
            <p:nvPr/>
          </p:nvSpPr>
          <p:spPr>
            <a:xfrm>
              <a:off x="1133500" y="2027450"/>
              <a:ext cx="136450" cy="165775"/>
            </a:xfrm>
            <a:custGeom>
              <a:avLst/>
              <a:gdLst/>
              <a:ahLst/>
              <a:cxnLst/>
              <a:rect l="l" t="t" r="r" b="b"/>
              <a:pathLst>
                <a:path w="5458" h="6631" extrusionOk="0">
                  <a:moveTo>
                    <a:pt x="293" y="1"/>
                  </a:moveTo>
                  <a:lnTo>
                    <a:pt x="0" y="238"/>
                  </a:lnTo>
                  <a:lnTo>
                    <a:pt x="5165" y="6630"/>
                  </a:lnTo>
                  <a:lnTo>
                    <a:pt x="5457" y="6393"/>
                  </a:lnTo>
                  <a:lnTo>
                    <a:pt x="29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151" name="Google Shape;2151;p43"/>
          <p:cNvGrpSpPr/>
          <p:nvPr/>
        </p:nvGrpSpPr>
        <p:grpSpPr>
          <a:xfrm rot="-895375">
            <a:off x="5050675" y="199674"/>
            <a:ext cx="582366" cy="1440623"/>
            <a:chOff x="1411675" y="2134550"/>
            <a:chExt cx="183675" cy="340775"/>
          </a:xfrm>
        </p:grpSpPr>
        <p:sp>
          <p:nvSpPr>
            <p:cNvPr id="2152" name="Google Shape;2152;p43"/>
            <p:cNvSpPr/>
            <p:nvPr/>
          </p:nvSpPr>
          <p:spPr>
            <a:xfrm>
              <a:off x="1411675" y="2134550"/>
              <a:ext cx="170175" cy="178225"/>
            </a:xfrm>
            <a:custGeom>
              <a:avLst/>
              <a:gdLst/>
              <a:ahLst/>
              <a:cxnLst/>
              <a:rect l="l" t="t" r="r" b="b"/>
              <a:pathLst>
                <a:path w="6807" h="7129" extrusionOk="0">
                  <a:moveTo>
                    <a:pt x="3312" y="1"/>
                  </a:moveTo>
                  <a:cubicBezTo>
                    <a:pt x="3207" y="1"/>
                    <a:pt x="3102" y="6"/>
                    <a:pt x="2995" y="17"/>
                  </a:cubicBezTo>
                  <a:cubicBezTo>
                    <a:pt x="1264" y="190"/>
                    <a:pt x="0" y="1733"/>
                    <a:pt x="173" y="3464"/>
                  </a:cubicBezTo>
                  <a:lnTo>
                    <a:pt x="540" y="7129"/>
                  </a:lnTo>
                  <a:lnTo>
                    <a:pt x="6807" y="6502"/>
                  </a:lnTo>
                  <a:lnTo>
                    <a:pt x="6442" y="2838"/>
                  </a:lnTo>
                  <a:cubicBezTo>
                    <a:pt x="6280" y="1214"/>
                    <a:pt x="4911" y="1"/>
                    <a:pt x="33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53" name="Google Shape;2153;p43"/>
            <p:cNvSpPr/>
            <p:nvPr/>
          </p:nvSpPr>
          <p:spPr>
            <a:xfrm>
              <a:off x="1425175" y="2297075"/>
              <a:ext cx="170175" cy="178250"/>
            </a:xfrm>
            <a:custGeom>
              <a:avLst/>
              <a:gdLst/>
              <a:ahLst/>
              <a:cxnLst/>
              <a:rect l="l" t="t" r="r" b="b"/>
              <a:pathLst>
                <a:path w="6807" h="7130" extrusionOk="0">
                  <a:moveTo>
                    <a:pt x="6267" y="1"/>
                  </a:moveTo>
                  <a:lnTo>
                    <a:pt x="0" y="628"/>
                  </a:lnTo>
                  <a:lnTo>
                    <a:pt x="365" y="4291"/>
                  </a:lnTo>
                  <a:cubicBezTo>
                    <a:pt x="527" y="5916"/>
                    <a:pt x="1896" y="7129"/>
                    <a:pt x="3495" y="7129"/>
                  </a:cubicBezTo>
                  <a:cubicBezTo>
                    <a:pt x="3600" y="7129"/>
                    <a:pt x="3705" y="7124"/>
                    <a:pt x="3812" y="7113"/>
                  </a:cubicBezTo>
                  <a:cubicBezTo>
                    <a:pt x="5543" y="6940"/>
                    <a:pt x="6807" y="5397"/>
                    <a:pt x="6634" y="3666"/>
                  </a:cubicBezTo>
                  <a:lnTo>
                    <a:pt x="626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54" name="Google Shape;2154;p43"/>
            <p:cNvSpPr/>
            <p:nvPr/>
          </p:nvSpPr>
          <p:spPr>
            <a:xfrm>
              <a:off x="1516375" y="2180875"/>
              <a:ext cx="34850" cy="94475"/>
            </a:xfrm>
            <a:custGeom>
              <a:avLst/>
              <a:gdLst/>
              <a:ahLst/>
              <a:cxnLst/>
              <a:rect l="l" t="t" r="r" b="b"/>
              <a:pathLst>
                <a:path w="1394" h="3779" extrusionOk="0">
                  <a:moveTo>
                    <a:pt x="429" y="1"/>
                  </a:moveTo>
                  <a:cubicBezTo>
                    <a:pt x="421" y="1"/>
                    <a:pt x="412" y="2"/>
                    <a:pt x="403" y="3"/>
                  </a:cubicBezTo>
                  <a:cubicBezTo>
                    <a:pt x="109" y="51"/>
                    <a:pt x="0" y="934"/>
                    <a:pt x="162" y="1975"/>
                  </a:cubicBezTo>
                  <a:cubicBezTo>
                    <a:pt x="319" y="2989"/>
                    <a:pt x="673" y="3779"/>
                    <a:pt x="964" y="3779"/>
                  </a:cubicBezTo>
                  <a:cubicBezTo>
                    <a:pt x="972" y="3779"/>
                    <a:pt x="980" y="3778"/>
                    <a:pt x="989" y="3777"/>
                  </a:cubicBezTo>
                  <a:cubicBezTo>
                    <a:pt x="1283" y="3727"/>
                    <a:pt x="1393" y="2844"/>
                    <a:pt x="1232" y="1802"/>
                  </a:cubicBezTo>
                  <a:cubicBezTo>
                    <a:pt x="1075" y="790"/>
                    <a:pt x="721" y="1"/>
                    <a:pt x="42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55" name="Google Shape;2155;p43"/>
            <p:cNvSpPr/>
            <p:nvPr/>
          </p:nvSpPr>
          <p:spPr>
            <a:xfrm>
              <a:off x="1413425" y="2134575"/>
              <a:ext cx="131375" cy="340725"/>
            </a:xfrm>
            <a:custGeom>
              <a:avLst/>
              <a:gdLst/>
              <a:ahLst/>
              <a:cxnLst/>
              <a:rect l="l" t="t" r="r" b="b"/>
              <a:pathLst>
                <a:path w="5255" h="13629" extrusionOk="0">
                  <a:moveTo>
                    <a:pt x="3234" y="0"/>
                  </a:moveTo>
                  <a:cubicBezTo>
                    <a:pt x="2474" y="0"/>
                    <a:pt x="1730" y="277"/>
                    <a:pt x="1148" y="791"/>
                  </a:cubicBezTo>
                  <a:cubicBezTo>
                    <a:pt x="390" y="1462"/>
                    <a:pt x="1" y="2455"/>
                    <a:pt x="103" y="3463"/>
                  </a:cubicBezTo>
                  <a:lnTo>
                    <a:pt x="470" y="7128"/>
                  </a:lnTo>
                  <a:lnTo>
                    <a:pt x="835" y="10791"/>
                  </a:lnTo>
                  <a:cubicBezTo>
                    <a:pt x="934" y="11799"/>
                    <a:pt x="1513" y="12697"/>
                    <a:pt x="2389" y="13205"/>
                  </a:cubicBezTo>
                  <a:cubicBezTo>
                    <a:pt x="2876" y="13486"/>
                    <a:pt x="3420" y="13629"/>
                    <a:pt x="3967" y="13629"/>
                  </a:cubicBezTo>
                  <a:cubicBezTo>
                    <a:pt x="4405" y="13629"/>
                    <a:pt x="4844" y="13537"/>
                    <a:pt x="5255" y="13353"/>
                  </a:cubicBezTo>
                  <a:cubicBezTo>
                    <a:pt x="3932" y="13055"/>
                    <a:pt x="2948" y="11945"/>
                    <a:pt x="2813" y="10594"/>
                  </a:cubicBezTo>
                  <a:lnTo>
                    <a:pt x="2446" y="6930"/>
                  </a:lnTo>
                  <a:lnTo>
                    <a:pt x="2080" y="3265"/>
                  </a:lnTo>
                  <a:cubicBezTo>
                    <a:pt x="1947" y="1916"/>
                    <a:pt x="2691" y="631"/>
                    <a:pt x="3928" y="78"/>
                  </a:cubicBezTo>
                  <a:cubicBezTo>
                    <a:pt x="3698" y="26"/>
                    <a:pt x="3465" y="0"/>
                    <a:pt x="3234" y="0"/>
                  </a:cubicBezTo>
                  <a:close/>
                </a:path>
              </a:pathLst>
            </a:custGeom>
            <a:solidFill>
              <a:srgbClr val="3F3F3F">
                <a:alpha val="223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56" name="Google Shape;2156;p43"/>
            <p:cNvSpPr/>
            <p:nvPr/>
          </p:nvSpPr>
          <p:spPr>
            <a:xfrm>
              <a:off x="1425125" y="2297075"/>
              <a:ext cx="156725" cy="15700"/>
            </a:xfrm>
            <a:custGeom>
              <a:avLst/>
              <a:gdLst/>
              <a:ahLst/>
              <a:cxnLst/>
              <a:rect l="l" t="t" r="r" b="b"/>
              <a:pathLst>
                <a:path w="6269" h="628" extrusionOk="0">
                  <a:moveTo>
                    <a:pt x="0" y="628"/>
                  </a:moveTo>
                  <a:lnTo>
                    <a:pt x="6269" y="1"/>
                  </a:lnTo>
                </a:path>
              </a:pathLst>
            </a:custGeom>
            <a:solidFill>
              <a:srgbClr val="EDAB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57" name="Google Shape;2157;p43"/>
            <p:cNvSpPr/>
            <p:nvPr/>
          </p:nvSpPr>
          <p:spPr>
            <a:xfrm>
              <a:off x="1424750" y="2292375"/>
              <a:ext cx="157625" cy="25075"/>
            </a:xfrm>
            <a:custGeom>
              <a:avLst/>
              <a:gdLst/>
              <a:ahLst/>
              <a:cxnLst/>
              <a:rect l="l" t="t" r="r" b="b"/>
              <a:pathLst>
                <a:path w="6305" h="1003" extrusionOk="0">
                  <a:moveTo>
                    <a:pt x="6269" y="1"/>
                  </a:moveTo>
                  <a:lnTo>
                    <a:pt x="0" y="628"/>
                  </a:lnTo>
                  <a:lnTo>
                    <a:pt x="38" y="1002"/>
                  </a:lnTo>
                  <a:lnTo>
                    <a:pt x="6305" y="373"/>
                  </a:lnTo>
                  <a:lnTo>
                    <a:pt x="626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158" name="Google Shape;2158;p43"/>
          <p:cNvGrpSpPr/>
          <p:nvPr/>
        </p:nvGrpSpPr>
        <p:grpSpPr>
          <a:xfrm rot="-583510">
            <a:off x="2698414" y="6399176"/>
            <a:ext cx="3017607" cy="4777706"/>
            <a:chOff x="2707700" y="1079425"/>
            <a:chExt cx="938750" cy="1114700"/>
          </a:xfrm>
        </p:grpSpPr>
        <p:sp>
          <p:nvSpPr>
            <p:cNvPr id="2159" name="Google Shape;2159;p43"/>
            <p:cNvSpPr/>
            <p:nvPr/>
          </p:nvSpPr>
          <p:spPr>
            <a:xfrm>
              <a:off x="2718800" y="1086625"/>
              <a:ext cx="927650" cy="1107500"/>
            </a:xfrm>
            <a:custGeom>
              <a:avLst/>
              <a:gdLst/>
              <a:ahLst/>
              <a:cxnLst/>
              <a:rect l="l" t="t" r="r" b="b"/>
              <a:pathLst>
                <a:path w="37106" h="44300" extrusionOk="0">
                  <a:moveTo>
                    <a:pt x="21116" y="0"/>
                  </a:moveTo>
                  <a:cubicBezTo>
                    <a:pt x="20417" y="0"/>
                    <a:pt x="19743" y="397"/>
                    <a:pt x="19371" y="1103"/>
                  </a:cubicBezTo>
                  <a:cubicBezTo>
                    <a:pt x="13796" y="11670"/>
                    <a:pt x="7516" y="21463"/>
                    <a:pt x="687" y="30417"/>
                  </a:cubicBezTo>
                  <a:cubicBezTo>
                    <a:pt x="1" y="31317"/>
                    <a:pt x="160" y="32600"/>
                    <a:pt x="1046" y="33303"/>
                  </a:cubicBezTo>
                  <a:cubicBezTo>
                    <a:pt x="5224" y="36613"/>
                    <a:pt x="9319" y="40106"/>
                    <a:pt x="13330" y="43777"/>
                  </a:cubicBezTo>
                  <a:cubicBezTo>
                    <a:pt x="13712" y="44127"/>
                    <a:pt x="14182" y="44299"/>
                    <a:pt x="14651" y="44299"/>
                  </a:cubicBezTo>
                  <a:cubicBezTo>
                    <a:pt x="15229" y="44299"/>
                    <a:pt x="15806" y="44037"/>
                    <a:pt x="16215" y="43522"/>
                  </a:cubicBezTo>
                  <a:cubicBezTo>
                    <a:pt x="23574" y="34263"/>
                    <a:pt x="30384" y="24142"/>
                    <a:pt x="36492" y="13218"/>
                  </a:cubicBezTo>
                  <a:cubicBezTo>
                    <a:pt x="37105" y="12120"/>
                    <a:pt x="36824" y="10629"/>
                    <a:pt x="35866" y="9910"/>
                  </a:cubicBezTo>
                  <a:cubicBezTo>
                    <a:pt x="31357" y="6522"/>
                    <a:pt x="26789" y="3324"/>
                    <a:pt x="22160" y="316"/>
                  </a:cubicBezTo>
                  <a:cubicBezTo>
                    <a:pt x="21830" y="102"/>
                    <a:pt x="21469" y="0"/>
                    <a:pt x="21116" y="0"/>
                  </a:cubicBezTo>
                  <a:close/>
                </a:path>
              </a:pathLst>
            </a:custGeom>
            <a:solidFill>
              <a:srgbClr val="E7E7E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60" name="Google Shape;2160;p43"/>
            <p:cNvSpPr/>
            <p:nvPr/>
          </p:nvSpPr>
          <p:spPr>
            <a:xfrm>
              <a:off x="2718800" y="1086625"/>
              <a:ext cx="927650" cy="1107500"/>
            </a:xfrm>
            <a:custGeom>
              <a:avLst/>
              <a:gdLst/>
              <a:ahLst/>
              <a:cxnLst/>
              <a:rect l="l" t="t" r="r" b="b"/>
              <a:pathLst>
                <a:path w="37106" h="44300" extrusionOk="0">
                  <a:moveTo>
                    <a:pt x="21116" y="0"/>
                  </a:moveTo>
                  <a:cubicBezTo>
                    <a:pt x="20417" y="0"/>
                    <a:pt x="19743" y="397"/>
                    <a:pt x="19371" y="1103"/>
                  </a:cubicBezTo>
                  <a:cubicBezTo>
                    <a:pt x="13796" y="11670"/>
                    <a:pt x="7516" y="21463"/>
                    <a:pt x="687" y="30417"/>
                  </a:cubicBezTo>
                  <a:cubicBezTo>
                    <a:pt x="1" y="31317"/>
                    <a:pt x="160" y="32600"/>
                    <a:pt x="1046" y="33303"/>
                  </a:cubicBezTo>
                  <a:cubicBezTo>
                    <a:pt x="5224" y="36613"/>
                    <a:pt x="9319" y="40106"/>
                    <a:pt x="13330" y="43777"/>
                  </a:cubicBezTo>
                  <a:cubicBezTo>
                    <a:pt x="13712" y="44127"/>
                    <a:pt x="14182" y="44299"/>
                    <a:pt x="14651" y="44299"/>
                  </a:cubicBezTo>
                  <a:cubicBezTo>
                    <a:pt x="15229" y="44299"/>
                    <a:pt x="15806" y="44037"/>
                    <a:pt x="16215" y="43522"/>
                  </a:cubicBezTo>
                  <a:cubicBezTo>
                    <a:pt x="23574" y="34263"/>
                    <a:pt x="30384" y="24142"/>
                    <a:pt x="36492" y="13218"/>
                  </a:cubicBezTo>
                  <a:cubicBezTo>
                    <a:pt x="37105" y="12120"/>
                    <a:pt x="36824" y="10629"/>
                    <a:pt x="35866" y="9910"/>
                  </a:cubicBezTo>
                  <a:cubicBezTo>
                    <a:pt x="31357" y="6522"/>
                    <a:pt x="26789" y="3324"/>
                    <a:pt x="22160" y="316"/>
                  </a:cubicBezTo>
                  <a:cubicBezTo>
                    <a:pt x="21830" y="102"/>
                    <a:pt x="21469" y="0"/>
                    <a:pt x="2111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61" name="Google Shape;2161;p43"/>
            <p:cNvSpPr/>
            <p:nvPr/>
          </p:nvSpPr>
          <p:spPr>
            <a:xfrm>
              <a:off x="2707700" y="1079425"/>
              <a:ext cx="927025" cy="1105575"/>
            </a:xfrm>
            <a:custGeom>
              <a:avLst/>
              <a:gdLst/>
              <a:ahLst/>
              <a:cxnLst/>
              <a:rect l="l" t="t" r="r" b="b"/>
              <a:pathLst>
                <a:path w="37081" h="44223" extrusionOk="0">
                  <a:moveTo>
                    <a:pt x="21077" y="0"/>
                  </a:moveTo>
                  <a:cubicBezTo>
                    <a:pt x="20377" y="0"/>
                    <a:pt x="19702" y="397"/>
                    <a:pt x="19330" y="1102"/>
                  </a:cubicBezTo>
                  <a:cubicBezTo>
                    <a:pt x="13769" y="11659"/>
                    <a:pt x="7502" y="21442"/>
                    <a:pt x="686" y="30386"/>
                  </a:cubicBezTo>
                  <a:cubicBezTo>
                    <a:pt x="0" y="31284"/>
                    <a:pt x="163" y="32565"/>
                    <a:pt x="1049" y="33266"/>
                  </a:cubicBezTo>
                  <a:cubicBezTo>
                    <a:pt x="5231" y="36565"/>
                    <a:pt x="9332" y="40044"/>
                    <a:pt x="13349" y="43704"/>
                  </a:cubicBezTo>
                  <a:cubicBezTo>
                    <a:pt x="13730" y="44051"/>
                    <a:pt x="14199" y="44222"/>
                    <a:pt x="14667" y="44222"/>
                  </a:cubicBezTo>
                  <a:cubicBezTo>
                    <a:pt x="15247" y="44222"/>
                    <a:pt x="15824" y="43960"/>
                    <a:pt x="16233" y="43445"/>
                  </a:cubicBezTo>
                  <a:cubicBezTo>
                    <a:pt x="23577" y="34195"/>
                    <a:pt x="30372" y="24085"/>
                    <a:pt x="36466" y="13170"/>
                  </a:cubicBezTo>
                  <a:cubicBezTo>
                    <a:pt x="37080" y="12074"/>
                    <a:pt x="36795" y="10586"/>
                    <a:pt x="35835" y="9870"/>
                  </a:cubicBezTo>
                  <a:cubicBezTo>
                    <a:pt x="31322" y="6495"/>
                    <a:pt x="26751" y="3310"/>
                    <a:pt x="22118" y="314"/>
                  </a:cubicBezTo>
                  <a:cubicBezTo>
                    <a:pt x="21788" y="101"/>
                    <a:pt x="21429" y="0"/>
                    <a:pt x="210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62" name="Google Shape;2162;p43"/>
            <p:cNvSpPr/>
            <p:nvPr/>
          </p:nvSpPr>
          <p:spPr>
            <a:xfrm>
              <a:off x="3036850" y="1998700"/>
              <a:ext cx="76175" cy="72500"/>
            </a:xfrm>
            <a:custGeom>
              <a:avLst/>
              <a:gdLst/>
              <a:ahLst/>
              <a:cxnLst/>
              <a:rect l="l" t="t" r="r" b="b"/>
              <a:pathLst>
                <a:path w="3047" h="2900" extrusionOk="0">
                  <a:moveTo>
                    <a:pt x="1537" y="0"/>
                  </a:moveTo>
                  <a:cubicBezTo>
                    <a:pt x="1140" y="0"/>
                    <a:pt x="744" y="186"/>
                    <a:pt x="473" y="541"/>
                  </a:cubicBezTo>
                  <a:cubicBezTo>
                    <a:pt x="0" y="1162"/>
                    <a:pt x="82" y="2065"/>
                    <a:pt x="658" y="2572"/>
                  </a:cubicBezTo>
                  <a:cubicBezTo>
                    <a:pt x="908" y="2792"/>
                    <a:pt x="1212" y="2900"/>
                    <a:pt x="1514" y="2900"/>
                  </a:cubicBezTo>
                  <a:cubicBezTo>
                    <a:pt x="1906" y="2900"/>
                    <a:pt x="2297" y="2718"/>
                    <a:pt x="2567" y="2365"/>
                  </a:cubicBezTo>
                  <a:cubicBezTo>
                    <a:pt x="3046" y="1742"/>
                    <a:pt x="2963" y="820"/>
                    <a:pt x="2381" y="318"/>
                  </a:cubicBezTo>
                  <a:cubicBezTo>
                    <a:pt x="2133" y="104"/>
                    <a:pt x="1834" y="0"/>
                    <a:pt x="153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63" name="Google Shape;2163;p43"/>
            <p:cNvSpPr/>
            <p:nvPr/>
          </p:nvSpPr>
          <p:spPr>
            <a:xfrm>
              <a:off x="3028150" y="1994750"/>
              <a:ext cx="76175" cy="72350"/>
            </a:xfrm>
            <a:custGeom>
              <a:avLst/>
              <a:gdLst/>
              <a:ahLst/>
              <a:cxnLst/>
              <a:rect l="l" t="t" r="r" b="b"/>
              <a:pathLst>
                <a:path w="3047" h="2894" extrusionOk="0">
                  <a:moveTo>
                    <a:pt x="1537" y="1"/>
                  </a:moveTo>
                  <a:cubicBezTo>
                    <a:pt x="1139" y="1"/>
                    <a:pt x="743" y="187"/>
                    <a:pt x="472" y="543"/>
                  </a:cubicBezTo>
                  <a:cubicBezTo>
                    <a:pt x="1" y="1162"/>
                    <a:pt x="82" y="2065"/>
                    <a:pt x="658" y="2568"/>
                  </a:cubicBezTo>
                  <a:cubicBezTo>
                    <a:pt x="908" y="2787"/>
                    <a:pt x="1211" y="2894"/>
                    <a:pt x="1513" y="2894"/>
                  </a:cubicBezTo>
                  <a:cubicBezTo>
                    <a:pt x="1907" y="2894"/>
                    <a:pt x="2298" y="2713"/>
                    <a:pt x="2568" y="2361"/>
                  </a:cubicBezTo>
                  <a:cubicBezTo>
                    <a:pt x="3047" y="1740"/>
                    <a:pt x="2963" y="820"/>
                    <a:pt x="2382" y="319"/>
                  </a:cubicBezTo>
                  <a:cubicBezTo>
                    <a:pt x="2132" y="104"/>
                    <a:pt x="1834" y="1"/>
                    <a:pt x="153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64" name="Google Shape;2164;p43"/>
            <p:cNvSpPr/>
            <p:nvPr/>
          </p:nvSpPr>
          <p:spPr>
            <a:xfrm>
              <a:off x="3110250" y="1899925"/>
              <a:ext cx="76400" cy="73350"/>
            </a:xfrm>
            <a:custGeom>
              <a:avLst/>
              <a:gdLst/>
              <a:ahLst/>
              <a:cxnLst/>
              <a:rect l="l" t="t" r="r" b="b"/>
              <a:pathLst>
                <a:path w="3056" h="2934" extrusionOk="0">
                  <a:moveTo>
                    <a:pt x="1540" y="0"/>
                  </a:moveTo>
                  <a:cubicBezTo>
                    <a:pt x="1135" y="0"/>
                    <a:pt x="732" y="196"/>
                    <a:pt x="462" y="568"/>
                  </a:cubicBezTo>
                  <a:cubicBezTo>
                    <a:pt x="0" y="1202"/>
                    <a:pt x="97" y="2116"/>
                    <a:pt x="680" y="2618"/>
                  </a:cubicBezTo>
                  <a:cubicBezTo>
                    <a:pt x="928" y="2830"/>
                    <a:pt x="1225" y="2933"/>
                    <a:pt x="1520" y="2933"/>
                  </a:cubicBezTo>
                  <a:cubicBezTo>
                    <a:pt x="1920" y="2933"/>
                    <a:pt x="2318" y="2743"/>
                    <a:pt x="2588" y="2375"/>
                  </a:cubicBezTo>
                  <a:cubicBezTo>
                    <a:pt x="3056" y="1735"/>
                    <a:pt x="2957" y="805"/>
                    <a:pt x="2366" y="308"/>
                  </a:cubicBezTo>
                  <a:cubicBezTo>
                    <a:pt x="2120" y="100"/>
                    <a:pt x="1830" y="0"/>
                    <a:pt x="154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65" name="Google Shape;2165;p43"/>
            <p:cNvSpPr/>
            <p:nvPr/>
          </p:nvSpPr>
          <p:spPr>
            <a:xfrm>
              <a:off x="3101450" y="1896100"/>
              <a:ext cx="76425" cy="73225"/>
            </a:xfrm>
            <a:custGeom>
              <a:avLst/>
              <a:gdLst/>
              <a:ahLst/>
              <a:cxnLst/>
              <a:rect l="l" t="t" r="r" b="b"/>
              <a:pathLst>
                <a:path w="3057" h="2929" extrusionOk="0">
                  <a:moveTo>
                    <a:pt x="1541" y="1"/>
                  </a:moveTo>
                  <a:cubicBezTo>
                    <a:pt x="1135" y="1"/>
                    <a:pt x="732" y="196"/>
                    <a:pt x="462" y="567"/>
                  </a:cubicBezTo>
                  <a:cubicBezTo>
                    <a:pt x="1" y="1202"/>
                    <a:pt x="97" y="2114"/>
                    <a:pt x="683" y="2613"/>
                  </a:cubicBezTo>
                  <a:cubicBezTo>
                    <a:pt x="930" y="2825"/>
                    <a:pt x="1226" y="2929"/>
                    <a:pt x="1521" y="2929"/>
                  </a:cubicBezTo>
                  <a:cubicBezTo>
                    <a:pt x="1921" y="2929"/>
                    <a:pt x="2319" y="2738"/>
                    <a:pt x="2589" y="2370"/>
                  </a:cubicBezTo>
                  <a:cubicBezTo>
                    <a:pt x="3056" y="1732"/>
                    <a:pt x="2957" y="803"/>
                    <a:pt x="2366" y="307"/>
                  </a:cubicBezTo>
                  <a:cubicBezTo>
                    <a:pt x="2121" y="100"/>
                    <a:pt x="1830" y="1"/>
                    <a:pt x="15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66" name="Google Shape;2166;p43"/>
            <p:cNvSpPr/>
            <p:nvPr/>
          </p:nvSpPr>
          <p:spPr>
            <a:xfrm>
              <a:off x="3181925" y="1798675"/>
              <a:ext cx="76650" cy="74200"/>
            </a:xfrm>
            <a:custGeom>
              <a:avLst/>
              <a:gdLst/>
              <a:ahLst/>
              <a:cxnLst/>
              <a:rect l="l" t="t" r="r" b="b"/>
              <a:pathLst>
                <a:path w="3066" h="2968" extrusionOk="0">
                  <a:moveTo>
                    <a:pt x="1542" y="1"/>
                  </a:moveTo>
                  <a:cubicBezTo>
                    <a:pt x="1129" y="1"/>
                    <a:pt x="720" y="206"/>
                    <a:pt x="453" y="593"/>
                  </a:cubicBezTo>
                  <a:cubicBezTo>
                    <a:pt x="0" y="1245"/>
                    <a:pt x="114" y="2167"/>
                    <a:pt x="707" y="2663"/>
                  </a:cubicBezTo>
                  <a:cubicBezTo>
                    <a:pt x="952" y="2868"/>
                    <a:pt x="1241" y="2968"/>
                    <a:pt x="1529" y="2968"/>
                  </a:cubicBezTo>
                  <a:cubicBezTo>
                    <a:pt x="1937" y="2968"/>
                    <a:pt x="2341" y="2767"/>
                    <a:pt x="2609" y="2383"/>
                  </a:cubicBezTo>
                  <a:cubicBezTo>
                    <a:pt x="3065" y="1728"/>
                    <a:pt x="2951" y="789"/>
                    <a:pt x="2353" y="297"/>
                  </a:cubicBezTo>
                  <a:cubicBezTo>
                    <a:pt x="2110" y="97"/>
                    <a:pt x="1825" y="1"/>
                    <a:pt x="154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67" name="Google Shape;2167;p43"/>
            <p:cNvSpPr/>
            <p:nvPr/>
          </p:nvSpPr>
          <p:spPr>
            <a:xfrm>
              <a:off x="3173100" y="1795000"/>
              <a:ext cx="76625" cy="74075"/>
            </a:xfrm>
            <a:custGeom>
              <a:avLst/>
              <a:gdLst/>
              <a:ahLst/>
              <a:cxnLst/>
              <a:rect l="l" t="t" r="r" b="b"/>
              <a:pathLst>
                <a:path w="3065" h="2963" extrusionOk="0">
                  <a:moveTo>
                    <a:pt x="1542" y="0"/>
                  </a:moveTo>
                  <a:cubicBezTo>
                    <a:pt x="1128" y="0"/>
                    <a:pt x="719" y="206"/>
                    <a:pt x="450" y="592"/>
                  </a:cubicBezTo>
                  <a:cubicBezTo>
                    <a:pt x="0" y="1244"/>
                    <a:pt x="114" y="2165"/>
                    <a:pt x="707" y="2659"/>
                  </a:cubicBezTo>
                  <a:cubicBezTo>
                    <a:pt x="952" y="2863"/>
                    <a:pt x="1240" y="2962"/>
                    <a:pt x="1527" y="2962"/>
                  </a:cubicBezTo>
                  <a:cubicBezTo>
                    <a:pt x="1936" y="2962"/>
                    <a:pt x="2340" y="2762"/>
                    <a:pt x="2609" y="2378"/>
                  </a:cubicBezTo>
                  <a:cubicBezTo>
                    <a:pt x="3065" y="1725"/>
                    <a:pt x="2951" y="788"/>
                    <a:pt x="2351" y="296"/>
                  </a:cubicBezTo>
                  <a:cubicBezTo>
                    <a:pt x="2108" y="96"/>
                    <a:pt x="1824" y="0"/>
                    <a:pt x="154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68" name="Google Shape;2168;p43"/>
            <p:cNvSpPr/>
            <p:nvPr/>
          </p:nvSpPr>
          <p:spPr>
            <a:xfrm>
              <a:off x="3251900" y="1695050"/>
              <a:ext cx="76825" cy="75050"/>
            </a:xfrm>
            <a:custGeom>
              <a:avLst/>
              <a:gdLst/>
              <a:ahLst/>
              <a:cxnLst/>
              <a:rect l="l" t="t" r="r" b="b"/>
              <a:pathLst>
                <a:path w="3073" h="3002" extrusionOk="0">
                  <a:moveTo>
                    <a:pt x="1541" y="0"/>
                  </a:moveTo>
                  <a:cubicBezTo>
                    <a:pt x="1121" y="0"/>
                    <a:pt x="706" y="216"/>
                    <a:pt x="441" y="619"/>
                  </a:cubicBezTo>
                  <a:cubicBezTo>
                    <a:pt x="0" y="1286"/>
                    <a:pt x="130" y="2217"/>
                    <a:pt x="730" y="2709"/>
                  </a:cubicBezTo>
                  <a:cubicBezTo>
                    <a:pt x="972" y="2906"/>
                    <a:pt x="1254" y="3002"/>
                    <a:pt x="1534" y="3002"/>
                  </a:cubicBezTo>
                  <a:cubicBezTo>
                    <a:pt x="1950" y="3002"/>
                    <a:pt x="2361" y="2791"/>
                    <a:pt x="2626" y="2392"/>
                  </a:cubicBezTo>
                  <a:cubicBezTo>
                    <a:pt x="3073" y="1721"/>
                    <a:pt x="2940" y="775"/>
                    <a:pt x="2334" y="286"/>
                  </a:cubicBezTo>
                  <a:cubicBezTo>
                    <a:pt x="2094" y="93"/>
                    <a:pt x="1816" y="0"/>
                    <a:pt x="154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69" name="Google Shape;2169;p43"/>
            <p:cNvSpPr/>
            <p:nvPr/>
          </p:nvSpPr>
          <p:spPr>
            <a:xfrm>
              <a:off x="3242975" y="1691475"/>
              <a:ext cx="76875" cy="74925"/>
            </a:xfrm>
            <a:custGeom>
              <a:avLst/>
              <a:gdLst/>
              <a:ahLst/>
              <a:cxnLst/>
              <a:rect l="l" t="t" r="r" b="b"/>
              <a:pathLst>
                <a:path w="3075" h="2997" extrusionOk="0">
                  <a:moveTo>
                    <a:pt x="1542" y="0"/>
                  </a:moveTo>
                  <a:cubicBezTo>
                    <a:pt x="1121" y="0"/>
                    <a:pt x="706" y="216"/>
                    <a:pt x="441" y="619"/>
                  </a:cubicBezTo>
                  <a:cubicBezTo>
                    <a:pt x="0" y="1286"/>
                    <a:pt x="131" y="2213"/>
                    <a:pt x="732" y="2704"/>
                  </a:cubicBezTo>
                  <a:cubicBezTo>
                    <a:pt x="974" y="2901"/>
                    <a:pt x="1256" y="2997"/>
                    <a:pt x="1537" y="2997"/>
                  </a:cubicBezTo>
                  <a:cubicBezTo>
                    <a:pt x="1952" y="2997"/>
                    <a:pt x="2363" y="2787"/>
                    <a:pt x="2628" y="2386"/>
                  </a:cubicBezTo>
                  <a:cubicBezTo>
                    <a:pt x="3075" y="1718"/>
                    <a:pt x="2942" y="771"/>
                    <a:pt x="2335" y="285"/>
                  </a:cubicBezTo>
                  <a:cubicBezTo>
                    <a:pt x="2095" y="92"/>
                    <a:pt x="1817" y="0"/>
                    <a:pt x="154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70" name="Google Shape;2170;p43"/>
            <p:cNvSpPr/>
            <p:nvPr/>
          </p:nvSpPr>
          <p:spPr>
            <a:xfrm>
              <a:off x="3320075" y="1589025"/>
              <a:ext cx="77025" cy="75900"/>
            </a:xfrm>
            <a:custGeom>
              <a:avLst/>
              <a:gdLst/>
              <a:ahLst/>
              <a:cxnLst/>
              <a:rect l="l" t="t" r="r" b="b"/>
              <a:pathLst>
                <a:path w="3081" h="3036" extrusionOk="0">
                  <a:moveTo>
                    <a:pt x="1539" y="1"/>
                  </a:moveTo>
                  <a:cubicBezTo>
                    <a:pt x="1111" y="1"/>
                    <a:pt x="690" y="226"/>
                    <a:pt x="428" y="645"/>
                  </a:cubicBezTo>
                  <a:cubicBezTo>
                    <a:pt x="0" y="1327"/>
                    <a:pt x="146" y="2266"/>
                    <a:pt x="755" y="2752"/>
                  </a:cubicBezTo>
                  <a:cubicBezTo>
                    <a:pt x="993" y="2943"/>
                    <a:pt x="1269" y="3035"/>
                    <a:pt x="1542" y="3035"/>
                  </a:cubicBezTo>
                  <a:cubicBezTo>
                    <a:pt x="1965" y="3035"/>
                    <a:pt x="2382" y="2815"/>
                    <a:pt x="2645" y="2399"/>
                  </a:cubicBezTo>
                  <a:cubicBezTo>
                    <a:pt x="3080" y="1713"/>
                    <a:pt x="2932" y="757"/>
                    <a:pt x="2316" y="275"/>
                  </a:cubicBezTo>
                  <a:cubicBezTo>
                    <a:pt x="2079" y="89"/>
                    <a:pt x="1808" y="1"/>
                    <a:pt x="153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71" name="Google Shape;2171;p43"/>
            <p:cNvSpPr/>
            <p:nvPr/>
          </p:nvSpPr>
          <p:spPr>
            <a:xfrm>
              <a:off x="3311100" y="1585575"/>
              <a:ext cx="77025" cy="75750"/>
            </a:xfrm>
            <a:custGeom>
              <a:avLst/>
              <a:gdLst/>
              <a:ahLst/>
              <a:cxnLst/>
              <a:rect l="l" t="t" r="r" b="b"/>
              <a:pathLst>
                <a:path w="3081" h="3030" extrusionOk="0">
                  <a:moveTo>
                    <a:pt x="1540" y="0"/>
                  </a:moveTo>
                  <a:cubicBezTo>
                    <a:pt x="1112" y="0"/>
                    <a:pt x="690" y="226"/>
                    <a:pt x="428" y="644"/>
                  </a:cubicBezTo>
                  <a:cubicBezTo>
                    <a:pt x="0" y="1327"/>
                    <a:pt x="146" y="2263"/>
                    <a:pt x="754" y="2748"/>
                  </a:cubicBezTo>
                  <a:cubicBezTo>
                    <a:pt x="994" y="2938"/>
                    <a:pt x="1270" y="3030"/>
                    <a:pt x="1543" y="3030"/>
                  </a:cubicBezTo>
                  <a:cubicBezTo>
                    <a:pt x="1966" y="3030"/>
                    <a:pt x="2383" y="2810"/>
                    <a:pt x="2647" y="2395"/>
                  </a:cubicBezTo>
                  <a:cubicBezTo>
                    <a:pt x="3080" y="1709"/>
                    <a:pt x="2932" y="757"/>
                    <a:pt x="2316" y="274"/>
                  </a:cubicBezTo>
                  <a:cubicBezTo>
                    <a:pt x="2079" y="89"/>
                    <a:pt x="1808" y="0"/>
                    <a:pt x="154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72" name="Google Shape;2172;p43"/>
            <p:cNvSpPr/>
            <p:nvPr/>
          </p:nvSpPr>
          <p:spPr>
            <a:xfrm>
              <a:off x="3386375" y="1480625"/>
              <a:ext cx="77175" cy="76775"/>
            </a:xfrm>
            <a:custGeom>
              <a:avLst/>
              <a:gdLst/>
              <a:ahLst/>
              <a:cxnLst/>
              <a:rect l="l" t="t" r="r" b="b"/>
              <a:pathLst>
                <a:path w="3087" h="3071" extrusionOk="0">
                  <a:moveTo>
                    <a:pt x="1536" y="0"/>
                  </a:moveTo>
                  <a:cubicBezTo>
                    <a:pt x="1102" y="0"/>
                    <a:pt x="677" y="236"/>
                    <a:pt x="417" y="672"/>
                  </a:cubicBezTo>
                  <a:cubicBezTo>
                    <a:pt x="1" y="1369"/>
                    <a:pt x="162" y="2317"/>
                    <a:pt x="780" y="2798"/>
                  </a:cubicBezTo>
                  <a:cubicBezTo>
                    <a:pt x="1016" y="2982"/>
                    <a:pt x="1285" y="3070"/>
                    <a:pt x="1551" y="3070"/>
                  </a:cubicBezTo>
                  <a:cubicBezTo>
                    <a:pt x="1981" y="3070"/>
                    <a:pt x="2402" y="2839"/>
                    <a:pt x="2663" y="2406"/>
                  </a:cubicBezTo>
                  <a:cubicBezTo>
                    <a:pt x="3087" y="1705"/>
                    <a:pt x="2921" y="744"/>
                    <a:pt x="2298" y="265"/>
                  </a:cubicBezTo>
                  <a:cubicBezTo>
                    <a:pt x="2063" y="86"/>
                    <a:pt x="1798" y="0"/>
                    <a:pt x="153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73" name="Google Shape;2173;p43"/>
            <p:cNvSpPr/>
            <p:nvPr/>
          </p:nvSpPr>
          <p:spPr>
            <a:xfrm>
              <a:off x="3377350" y="1477300"/>
              <a:ext cx="77175" cy="76650"/>
            </a:xfrm>
            <a:custGeom>
              <a:avLst/>
              <a:gdLst/>
              <a:ahLst/>
              <a:cxnLst/>
              <a:rect l="l" t="t" r="r" b="b"/>
              <a:pathLst>
                <a:path w="3087" h="3066" extrusionOk="0">
                  <a:moveTo>
                    <a:pt x="1535" y="0"/>
                  </a:moveTo>
                  <a:cubicBezTo>
                    <a:pt x="1100" y="0"/>
                    <a:pt x="675" y="236"/>
                    <a:pt x="415" y="672"/>
                  </a:cubicBezTo>
                  <a:cubicBezTo>
                    <a:pt x="1" y="1369"/>
                    <a:pt x="162" y="2313"/>
                    <a:pt x="780" y="2794"/>
                  </a:cubicBezTo>
                  <a:cubicBezTo>
                    <a:pt x="1016" y="2977"/>
                    <a:pt x="1285" y="3065"/>
                    <a:pt x="1551" y="3065"/>
                  </a:cubicBezTo>
                  <a:cubicBezTo>
                    <a:pt x="1982" y="3065"/>
                    <a:pt x="2404" y="2835"/>
                    <a:pt x="2665" y="2403"/>
                  </a:cubicBezTo>
                  <a:cubicBezTo>
                    <a:pt x="3087" y="1701"/>
                    <a:pt x="2921" y="740"/>
                    <a:pt x="2296" y="265"/>
                  </a:cubicBezTo>
                  <a:cubicBezTo>
                    <a:pt x="2062" y="86"/>
                    <a:pt x="1797" y="0"/>
                    <a:pt x="15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74" name="Google Shape;2174;p43"/>
            <p:cNvSpPr/>
            <p:nvPr/>
          </p:nvSpPr>
          <p:spPr>
            <a:xfrm>
              <a:off x="3450750" y="1369925"/>
              <a:ext cx="77325" cy="77625"/>
            </a:xfrm>
            <a:custGeom>
              <a:avLst/>
              <a:gdLst/>
              <a:ahLst/>
              <a:cxnLst/>
              <a:rect l="l" t="t" r="r" b="b"/>
              <a:pathLst>
                <a:path w="3093" h="3105" extrusionOk="0">
                  <a:moveTo>
                    <a:pt x="1531" y="0"/>
                  </a:moveTo>
                  <a:cubicBezTo>
                    <a:pt x="1090" y="0"/>
                    <a:pt x="660" y="247"/>
                    <a:pt x="403" y="699"/>
                  </a:cubicBezTo>
                  <a:cubicBezTo>
                    <a:pt x="1" y="1411"/>
                    <a:pt x="181" y="2367"/>
                    <a:pt x="806" y="2842"/>
                  </a:cubicBezTo>
                  <a:cubicBezTo>
                    <a:pt x="1039" y="3019"/>
                    <a:pt x="1302" y="3104"/>
                    <a:pt x="1561" y="3104"/>
                  </a:cubicBezTo>
                  <a:cubicBezTo>
                    <a:pt x="1998" y="3104"/>
                    <a:pt x="2425" y="2863"/>
                    <a:pt x="2682" y="2415"/>
                  </a:cubicBezTo>
                  <a:cubicBezTo>
                    <a:pt x="3092" y="1698"/>
                    <a:pt x="2910" y="727"/>
                    <a:pt x="2277" y="256"/>
                  </a:cubicBezTo>
                  <a:cubicBezTo>
                    <a:pt x="2045" y="83"/>
                    <a:pt x="1786" y="0"/>
                    <a:pt x="153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75" name="Google Shape;2175;p43"/>
            <p:cNvSpPr/>
            <p:nvPr/>
          </p:nvSpPr>
          <p:spPr>
            <a:xfrm>
              <a:off x="3441625" y="1366675"/>
              <a:ext cx="77375" cy="77500"/>
            </a:xfrm>
            <a:custGeom>
              <a:avLst/>
              <a:gdLst/>
              <a:ahLst/>
              <a:cxnLst/>
              <a:rect l="l" t="t" r="r" b="b"/>
              <a:pathLst>
                <a:path w="3095" h="3100" extrusionOk="0">
                  <a:moveTo>
                    <a:pt x="1533" y="1"/>
                  </a:moveTo>
                  <a:cubicBezTo>
                    <a:pt x="1092" y="1"/>
                    <a:pt x="661" y="248"/>
                    <a:pt x="405" y="700"/>
                  </a:cubicBezTo>
                  <a:cubicBezTo>
                    <a:pt x="1" y="1410"/>
                    <a:pt x="181" y="2362"/>
                    <a:pt x="808" y="2837"/>
                  </a:cubicBezTo>
                  <a:cubicBezTo>
                    <a:pt x="1041" y="3014"/>
                    <a:pt x="1304" y="3099"/>
                    <a:pt x="1563" y="3099"/>
                  </a:cubicBezTo>
                  <a:cubicBezTo>
                    <a:pt x="2000" y="3099"/>
                    <a:pt x="2427" y="2858"/>
                    <a:pt x="2684" y="2410"/>
                  </a:cubicBezTo>
                  <a:cubicBezTo>
                    <a:pt x="3094" y="1695"/>
                    <a:pt x="2910" y="726"/>
                    <a:pt x="2277" y="255"/>
                  </a:cubicBezTo>
                  <a:cubicBezTo>
                    <a:pt x="2046" y="83"/>
                    <a:pt x="1788" y="1"/>
                    <a:pt x="153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76" name="Google Shape;2176;p43"/>
            <p:cNvSpPr/>
            <p:nvPr/>
          </p:nvSpPr>
          <p:spPr>
            <a:xfrm>
              <a:off x="2929950" y="1908575"/>
              <a:ext cx="76375" cy="71125"/>
            </a:xfrm>
            <a:custGeom>
              <a:avLst/>
              <a:gdLst/>
              <a:ahLst/>
              <a:cxnLst/>
              <a:rect l="l" t="t" r="r" b="b"/>
              <a:pathLst>
                <a:path w="3055" h="2845" extrusionOk="0">
                  <a:moveTo>
                    <a:pt x="1537" y="1"/>
                  </a:moveTo>
                  <a:cubicBezTo>
                    <a:pt x="1133" y="1"/>
                    <a:pt x="733" y="189"/>
                    <a:pt x="465" y="547"/>
                  </a:cubicBezTo>
                  <a:cubicBezTo>
                    <a:pt x="1" y="1162"/>
                    <a:pt x="96" y="2048"/>
                    <a:pt x="679" y="2534"/>
                  </a:cubicBezTo>
                  <a:cubicBezTo>
                    <a:pt x="928" y="2743"/>
                    <a:pt x="1227" y="2845"/>
                    <a:pt x="1524" y="2845"/>
                  </a:cubicBezTo>
                  <a:cubicBezTo>
                    <a:pt x="1923" y="2845"/>
                    <a:pt x="2318" y="2661"/>
                    <a:pt x="2587" y="2306"/>
                  </a:cubicBezTo>
                  <a:cubicBezTo>
                    <a:pt x="3055" y="1689"/>
                    <a:pt x="2958" y="786"/>
                    <a:pt x="2369" y="302"/>
                  </a:cubicBezTo>
                  <a:cubicBezTo>
                    <a:pt x="2122" y="99"/>
                    <a:pt x="1829" y="1"/>
                    <a:pt x="153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77" name="Google Shape;2177;p43"/>
            <p:cNvSpPr/>
            <p:nvPr/>
          </p:nvSpPr>
          <p:spPr>
            <a:xfrm>
              <a:off x="2921175" y="1904875"/>
              <a:ext cx="76400" cy="71000"/>
            </a:xfrm>
            <a:custGeom>
              <a:avLst/>
              <a:gdLst/>
              <a:ahLst/>
              <a:cxnLst/>
              <a:rect l="l" t="t" r="r" b="b"/>
              <a:pathLst>
                <a:path w="3056" h="2840" extrusionOk="0">
                  <a:moveTo>
                    <a:pt x="1536" y="0"/>
                  </a:moveTo>
                  <a:cubicBezTo>
                    <a:pt x="1132" y="0"/>
                    <a:pt x="732" y="188"/>
                    <a:pt x="464" y="545"/>
                  </a:cubicBezTo>
                  <a:cubicBezTo>
                    <a:pt x="0" y="1160"/>
                    <a:pt x="97" y="2044"/>
                    <a:pt x="681" y="2530"/>
                  </a:cubicBezTo>
                  <a:cubicBezTo>
                    <a:pt x="930" y="2738"/>
                    <a:pt x="1228" y="2839"/>
                    <a:pt x="1524" y="2839"/>
                  </a:cubicBezTo>
                  <a:cubicBezTo>
                    <a:pt x="1922" y="2839"/>
                    <a:pt x="2317" y="2656"/>
                    <a:pt x="2587" y="2302"/>
                  </a:cubicBezTo>
                  <a:cubicBezTo>
                    <a:pt x="3056" y="1685"/>
                    <a:pt x="2957" y="784"/>
                    <a:pt x="2368" y="301"/>
                  </a:cubicBezTo>
                  <a:cubicBezTo>
                    <a:pt x="2121" y="98"/>
                    <a:pt x="1828" y="0"/>
                    <a:pt x="153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78" name="Google Shape;2178;p43"/>
            <p:cNvSpPr/>
            <p:nvPr/>
          </p:nvSpPr>
          <p:spPr>
            <a:xfrm>
              <a:off x="3001775" y="1810725"/>
              <a:ext cx="76650" cy="71925"/>
            </a:xfrm>
            <a:custGeom>
              <a:avLst/>
              <a:gdLst/>
              <a:ahLst/>
              <a:cxnLst/>
              <a:rect l="l" t="t" r="r" b="b"/>
              <a:pathLst>
                <a:path w="3066" h="2877" extrusionOk="0">
                  <a:moveTo>
                    <a:pt x="1541" y="0"/>
                  </a:moveTo>
                  <a:cubicBezTo>
                    <a:pt x="1129" y="0"/>
                    <a:pt x="723" y="198"/>
                    <a:pt x="455" y="571"/>
                  </a:cubicBezTo>
                  <a:cubicBezTo>
                    <a:pt x="1" y="1200"/>
                    <a:pt x="113" y="2095"/>
                    <a:pt x="704" y="2578"/>
                  </a:cubicBezTo>
                  <a:cubicBezTo>
                    <a:pt x="950" y="2779"/>
                    <a:pt x="1241" y="2877"/>
                    <a:pt x="1530" y="2877"/>
                  </a:cubicBezTo>
                  <a:cubicBezTo>
                    <a:pt x="1937" y="2877"/>
                    <a:pt x="2339" y="2683"/>
                    <a:pt x="2608" y="2314"/>
                  </a:cubicBezTo>
                  <a:cubicBezTo>
                    <a:pt x="3066" y="1679"/>
                    <a:pt x="2952" y="769"/>
                    <a:pt x="2355" y="290"/>
                  </a:cubicBezTo>
                  <a:cubicBezTo>
                    <a:pt x="2111" y="94"/>
                    <a:pt x="1825" y="0"/>
                    <a:pt x="154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79" name="Google Shape;2179;p43"/>
            <p:cNvSpPr/>
            <p:nvPr/>
          </p:nvSpPr>
          <p:spPr>
            <a:xfrm>
              <a:off x="2993000" y="1807100"/>
              <a:ext cx="76600" cy="71850"/>
            </a:xfrm>
            <a:custGeom>
              <a:avLst/>
              <a:gdLst/>
              <a:ahLst/>
              <a:cxnLst/>
              <a:rect l="l" t="t" r="r" b="b"/>
              <a:pathLst>
                <a:path w="3064" h="2874" extrusionOk="0">
                  <a:moveTo>
                    <a:pt x="1538" y="0"/>
                  </a:moveTo>
                  <a:cubicBezTo>
                    <a:pt x="1126" y="0"/>
                    <a:pt x="719" y="198"/>
                    <a:pt x="451" y="572"/>
                  </a:cubicBezTo>
                  <a:cubicBezTo>
                    <a:pt x="0" y="1201"/>
                    <a:pt x="111" y="2094"/>
                    <a:pt x="702" y="2576"/>
                  </a:cubicBezTo>
                  <a:cubicBezTo>
                    <a:pt x="948" y="2776"/>
                    <a:pt x="1238" y="2873"/>
                    <a:pt x="1527" y="2873"/>
                  </a:cubicBezTo>
                  <a:cubicBezTo>
                    <a:pt x="1934" y="2873"/>
                    <a:pt x="2337" y="2680"/>
                    <a:pt x="2606" y="2310"/>
                  </a:cubicBezTo>
                  <a:cubicBezTo>
                    <a:pt x="3064" y="1678"/>
                    <a:pt x="2950" y="767"/>
                    <a:pt x="2351" y="289"/>
                  </a:cubicBezTo>
                  <a:cubicBezTo>
                    <a:pt x="2107" y="94"/>
                    <a:pt x="1821" y="0"/>
                    <a:pt x="153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80" name="Google Shape;2180;p43"/>
            <p:cNvSpPr/>
            <p:nvPr/>
          </p:nvSpPr>
          <p:spPr>
            <a:xfrm>
              <a:off x="3072000" y="1710375"/>
              <a:ext cx="76800" cy="72775"/>
            </a:xfrm>
            <a:custGeom>
              <a:avLst/>
              <a:gdLst/>
              <a:ahLst/>
              <a:cxnLst/>
              <a:rect l="l" t="t" r="r" b="b"/>
              <a:pathLst>
                <a:path w="3072" h="2911" extrusionOk="0">
                  <a:moveTo>
                    <a:pt x="1542" y="0"/>
                  </a:moveTo>
                  <a:cubicBezTo>
                    <a:pt x="1122" y="0"/>
                    <a:pt x="708" y="209"/>
                    <a:pt x="441" y="599"/>
                  </a:cubicBezTo>
                  <a:cubicBezTo>
                    <a:pt x="0" y="1243"/>
                    <a:pt x="128" y="2147"/>
                    <a:pt x="726" y="2624"/>
                  </a:cubicBezTo>
                  <a:cubicBezTo>
                    <a:pt x="969" y="2817"/>
                    <a:pt x="1253" y="2910"/>
                    <a:pt x="1534" y="2910"/>
                  </a:cubicBezTo>
                  <a:cubicBezTo>
                    <a:pt x="1948" y="2910"/>
                    <a:pt x="2358" y="2708"/>
                    <a:pt x="2625" y="2322"/>
                  </a:cubicBezTo>
                  <a:cubicBezTo>
                    <a:pt x="3071" y="1674"/>
                    <a:pt x="2942" y="754"/>
                    <a:pt x="2338" y="279"/>
                  </a:cubicBezTo>
                  <a:cubicBezTo>
                    <a:pt x="2097" y="91"/>
                    <a:pt x="1818" y="0"/>
                    <a:pt x="154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81" name="Google Shape;2181;p43"/>
            <p:cNvSpPr/>
            <p:nvPr/>
          </p:nvSpPr>
          <p:spPr>
            <a:xfrm>
              <a:off x="3063125" y="1706900"/>
              <a:ext cx="76775" cy="72675"/>
            </a:xfrm>
            <a:custGeom>
              <a:avLst/>
              <a:gdLst/>
              <a:ahLst/>
              <a:cxnLst/>
              <a:rect l="l" t="t" r="r" b="b"/>
              <a:pathLst>
                <a:path w="3071" h="2907" extrusionOk="0">
                  <a:moveTo>
                    <a:pt x="1541" y="0"/>
                  </a:moveTo>
                  <a:cubicBezTo>
                    <a:pt x="1121" y="0"/>
                    <a:pt x="707" y="208"/>
                    <a:pt x="441" y="597"/>
                  </a:cubicBezTo>
                  <a:cubicBezTo>
                    <a:pt x="0" y="1241"/>
                    <a:pt x="126" y="2144"/>
                    <a:pt x="726" y="2621"/>
                  </a:cubicBezTo>
                  <a:cubicBezTo>
                    <a:pt x="969" y="2814"/>
                    <a:pt x="1252" y="2907"/>
                    <a:pt x="1534" y="2907"/>
                  </a:cubicBezTo>
                  <a:cubicBezTo>
                    <a:pt x="1948" y="2907"/>
                    <a:pt x="2357" y="2704"/>
                    <a:pt x="2624" y="2319"/>
                  </a:cubicBezTo>
                  <a:cubicBezTo>
                    <a:pt x="3071" y="1669"/>
                    <a:pt x="2942" y="751"/>
                    <a:pt x="2335" y="278"/>
                  </a:cubicBezTo>
                  <a:cubicBezTo>
                    <a:pt x="2095" y="90"/>
                    <a:pt x="1817" y="0"/>
                    <a:pt x="154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82" name="Google Shape;2182;p43"/>
            <p:cNvSpPr/>
            <p:nvPr/>
          </p:nvSpPr>
          <p:spPr>
            <a:xfrm>
              <a:off x="3140450" y="1607650"/>
              <a:ext cx="76975" cy="73675"/>
            </a:xfrm>
            <a:custGeom>
              <a:avLst/>
              <a:gdLst/>
              <a:ahLst/>
              <a:cxnLst/>
              <a:rect l="l" t="t" r="r" b="b"/>
              <a:pathLst>
                <a:path w="3079" h="2947" extrusionOk="0">
                  <a:moveTo>
                    <a:pt x="1539" y="1"/>
                  </a:moveTo>
                  <a:cubicBezTo>
                    <a:pt x="1113" y="1"/>
                    <a:pt x="694" y="219"/>
                    <a:pt x="430" y="624"/>
                  </a:cubicBezTo>
                  <a:cubicBezTo>
                    <a:pt x="1" y="1285"/>
                    <a:pt x="143" y="2197"/>
                    <a:pt x="751" y="2671"/>
                  </a:cubicBezTo>
                  <a:cubicBezTo>
                    <a:pt x="991" y="2857"/>
                    <a:pt x="1267" y="2947"/>
                    <a:pt x="1541" y="2947"/>
                  </a:cubicBezTo>
                  <a:cubicBezTo>
                    <a:pt x="1962" y="2947"/>
                    <a:pt x="2377" y="2734"/>
                    <a:pt x="2642" y="2330"/>
                  </a:cubicBezTo>
                  <a:cubicBezTo>
                    <a:pt x="3079" y="1667"/>
                    <a:pt x="2933" y="740"/>
                    <a:pt x="2319" y="271"/>
                  </a:cubicBezTo>
                  <a:cubicBezTo>
                    <a:pt x="2081" y="88"/>
                    <a:pt x="1809" y="1"/>
                    <a:pt x="153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83" name="Google Shape;2183;p43"/>
            <p:cNvSpPr/>
            <p:nvPr/>
          </p:nvSpPr>
          <p:spPr>
            <a:xfrm>
              <a:off x="3131475" y="1604275"/>
              <a:ext cx="76975" cy="73550"/>
            </a:xfrm>
            <a:custGeom>
              <a:avLst/>
              <a:gdLst/>
              <a:ahLst/>
              <a:cxnLst/>
              <a:rect l="l" t="t" r="r" b="b"/>
              <a:pathLst>
                <a:path w="3079" h="2942" extrusionOk="0">
                  <a:moveTo>
                    <a:pt x="1542" y="1"/>
                  </a:moveTo>
                  <a:cubicBezTo>
                    <a:pt x="1115" y="1"/>
                    <a:pt x="695" y="220"/>
                    <a:pt x="430" y="624"/>
                  </a:cubicBezTo>
                  <a:cubicBezTo>
                    <a:pt x="0" y="1285"/>
                    <a:pt x="143" y="2194"/>
                    <a:pt x="751" y="2665"/>
                  </a:cubicBezTo>
                  <a:cubicBezTo>
                    <a:pt x="991" y="2851"/>
                    <a:pt x="1269" y="2941"/>
                    <a:pt x="1543" y="2941"/>
                  </a:cubicBezTo>
                  <a:cubicBezTo>
                    <a:pt x="1965" y="2941"/>
                    <a:pt x="2380" y="2729"/>
                    <a:pt x="2644" y="2327"/>
                  </a:cubicBezTo>
                  <a:cubicBezTo>
                    <a:pt x="3079" y="1662"/>
                    <a:pt x="2932" y="736"/>
                    <a:pt x="2319" y="269"/>
                  </a:cubicBezTo>
                  <a:cubicBezTo>
                    <a:pt x="2082" y="88"/>
                    <a:pt x="1810" y="1"/>
                    <a:pt x="154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84" name="Google Shape;2184;p43"/>
            <p:cNvSpPr/>
            <p:nvPr/>
          </p:nvSpPr>
          <p:spPr>
            <a:xfrm>
              <a:off x="3207050" y="1502575"/>
              <a:ext cx="77175" cy="74525"/>
            </a:xfrm>
            <a:custGeom>
              <a:avLst/>
              <a:gdLst/>
              <a:ahLst/>
              <a:cxnLst/>
              <a:rect l="l" t="t" r="r" b="b"/>
              <a:pathLst>
                <a:path w="3087" h="2981" extrusionOk="0">
                  <a:moveTo>
                    <a:pt x="1540" y="1"/>
                  </a:moveTo>
                  <a:cubicBezTo>
                    <a:pt x="1106" y="1"/>
                    <a:pt x="681" y="229"/>
                    <a:pt x="421" y="651"/>
                  </a:cubicBezTo>
                  <a:cubicBezTo>
                    <a:pt x="1" y="1327"/>
                    <a:pt x="160" y="2247"/>
                    <a:pt x="776" y="2714"/>
                  </a:cubicBezTo>
                  <a:cubicBezTo>
                    <a:pt x="1013" y="2894"/>
                    <a:pt x="1283" y="2980"/>
                    <a:pt x="1550" y="2980"/>
                  </a:cubicBezTo>
                  <a:cubicBezTo>
                    <a:pt x="1979" y="2980"/>
                    <a:pt x="2401" y="2757"/>
                    <a:pt x="2663" y="2338"/>
                  </a:cubicBezTo>
                  <a:cubicBezTo>
                    <a:pt x="3087" y="1660"/>
                    <a:pt x="2925" y="723"/>
                    <a:pt x="2302" y="259"/>
                  </a:cubicBezTo>
                  <a:cubicBezTo>
                    <a:pt x="2068" y="84"/>
                    <a:pt x="1802" y="1"/>
                    <a:pt x="154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85" name="Google Shape;2185;p43"/>
            <p:cNvSpPr/>
            <p:nvPr/>
          </p:nvSpPr>
          <p:spPr>
            <a:xfrm>
              <a:off x="3198075" y="1499325"/>
              <a:ext cx="77125" cy="74400"/>
            </a:xfrm>
            <a:custGeom>
              <a:avLst/>
              <a:gdLst/>
              <a:ahLst/>
              <a:cxnLst/>
              <a:rect l="l" t="t" r="r" b="b"/>
              <a:pathLst>
                <a:path w="3085" h="2976" extrusionOk="0">
                  <a:moveTo>
                    <a:pt x="1539" y="0"/>
                  </a:moveTo>
                  <a:cubicBezTo>
                    <a:pt x="1105" y="0"/>
                    <a:pt x="679" y="229"/>
                    <a:pt x="419" y="649"/>
                  </a:cubicBezTo>
                  <a:cubicBezTo>
                    <a:pt x="1" y="1326"/>
                    <a:pt x="158" y="2244"/>
                    <a:pt x="776" y="2711"/>
                  </a:cubicBezTo>
                  <a:cubicBezTo>
                    <a:pt x="1013" y="2890"/>
                    <a:pt x="1283" y="2976"/>
                    <a:pt x="1550" y="2976"/>
                  </a:cubicBezTo>
                  <a:cubicBezTo>
                    <a:pt x="1980" y="2976"/>
                    <a:pt x="2401" y="2753"/>
                    <a:pt x="2663" y="2335"/>
                  </a:cubicBezTo>
                  <a:cubicBezTo>
                    <a:pt x="3084" y="1655"/>
                    <a:pt x="2923" y="722"/>
                    <a:pt x="2302" y="258"/>
                  </a:cubicBezTo>
                  <a:cubicBezTo>
                    <a:pt x="2067" y="84"/>
                    <a:pt x="1801" y="0"/>
                    <a:pt x="153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86" name="Google Shape;2186;p43"/>
            <p:cNvSpPr/>
            <p:nvPr/>
          </p:nvSpPr>
          <p:spPr>
            <a:xfrm>
              <a:off x="3271850" y="1395175"/>
              <a:ext cx="77275" cy="75375"/>
            </a:xfrm>
            <a:custGeom>
              <a:avLst/>
              <a:gdLst/>
              <a:ahLst/>
              <a:cxnLst/>
              <a:rect l="l" t="t" r="r" b="b"/>
              <a:pathLst>
                <a:path w="3091" h="3015" extrusionOk="0">
                  <a:moveTo>
                    <a:pt x="1536" y="0"/>
                  </a:moveTo>
                  <a:cubicBezTo>
                    <a:pt x="1095" y="0"/>
                    <a:pt x="664" y="239"/>
                    <a:pt x="407" y="677"/>
                  </a:cubicBezTo>
                  <a:cubicBezTo>
                    <a:pt x="0" y="1369"/>
                    <a:pt x="175" y="2296"/>
                    <a:pt x="800" y="2758"/>
                  </a:cubicBezTo>
                  <a:cubicBezTo>
                    <a:pt x="1034" y="2931"/>
                    <a:pt x="1298" y="3014"/>
                    <a:pt x="1559" y="3014"/>
                  </a:cubicBezTo>
                  <a:cubicBezTo>
                    <a:pt x="1995" y="3014"/>
                    <a:pt x="2422" y="2781"/>
                    <a:pt x="2680" y="2345"/>
                  </a:cubicBezTo>
                  <a:cubicBezTo>
                    <a:pt x="3090" y="1650"/>
                    <a:pt x="2912" y="709"/>
                    <a:pt x="2283" y="249"/>
                  </a:cubicBezTo>
                  <a:cubicBezTo>
                    <a:pt x="2051" y="81"/>
                    <a:pt x="1791" y="0"/>
                    <a:pt x="153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87" name="Google Shape;2187;p43"/>
            <p:cNvSpPr/>
            <p:nvPr/>
          </p:nvSpPr>
          <p:spPr>
            <a:xfrm>
              <a:off x="3262775" y="1392025"/>
              <a:ext cx="77325" cy="75275"/>
            </a:xfrm>
            <a:custGeom>
              <a:avLst/>
              <a:gdLst/>
              <a:ahLst/>
              <a:cxnLst/>
              <a:rect l="l" t="t" r="r" b="b"/>
              <a:pathLst>
                <a:path w="3093" h="3011" extrusionOk="0">
                  <a:moveTo>
                    <a:pt x="1534" y="1"/>
                  </a:moveTo>
                  <a:cubicBezTo>
                    <a:pt x="1093" y="1"/>
                    <a:pt x="663" y="240"/>
                    <a:pt x="407" y="678"/>
                  </a:cubicBezTo>
                  <a:cubicBezTo>
                    <a:pt x="1" y="1367"/>
                    <a:pt x="175" y="2295"/>
                    <a:pt x="801" y="2756"/>
                  </a:cubicBezTo>
                  <a:cubicBezTo>
                    <a:pt x="1034" y="2928"/>
                    <a:pt x="1297" y="3010"/>
                    <a:pt x="1557" y="3010"/>
                  </a:cubicBezTo>
                  <a:cubicBezTo>
                    <a:pt x="1994" y="3010"/>
                    <a:pt x="2421" y="2777"/>
                    <a:pt x="2680" y="2342"/>
                  </a:cubicBezTo>
                  <a:cubicBezTo>
                    <a:pt x="3092" y="1648"/>
                    <a:pt x="2912" y="708"/>
                    <a:pt x="2281" y="250"/>
                  </a:cubicBezTo>
                  <a:cubicBezTo>
                    <a:pt x="2049" y="81"/>
                    <a:pt x="1790" y="1"/>
                    <a:pt x="153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88" name="Google Shape;2188;p43"/>
            <p:cNvSpPr/>
            <p:nvPr/>
          </p:nvSpPr>
          <p:spPr>
            <a:xfrm>
              <a:off x="3334700" y="1285425"/>
              <a:ext cx="77400" cy="76200"/>
            </a:xfrm>
            <a:custGeom>
              <a:avLst/>
              <a:gdLst/>
              <a:ahLst/>
              <a:cxnLst/>
              <a:rect l="l" t="t" r="r" b="b"/>
              <a:pathLst>
                <a:path w="3096" h="3048" extrusionOk="0">
                  <a:moveTo>
                    <a:pt x="1532" y="0"/>
                  </a:moveTo>
                  <a:cubicBezTo>
                    <a:pt x="1083" y="0"/>
                    <a:pt x="648" y="250"/>
                    <a:pt x="394" y="704"/>
                  </a:cubicBezTo>
                  <a:cubicBezTo>
                    <a:pt x="0" y="1409"/>
                    <a:pt x="192" y="2344"/>
                    <a:pt x="825" y="2802"/>
                  </a:cubicBezTo>
                  <a:cubicBezTo>
                    <a:pt x="1055" y="2968"/>
                    <a:pt x="1313" y="3048"/>
                    <a:pt x="1567" y="3048"/>
                  </a:cubicBezTo>
                  <a:cubicBezTo>
                    <a:pt x="2011" y="3048"/>
                    <a:pt x="2443" y="2804"/>
                    <a:pt x="2697" y="2353"/>
                  </a:cubicBezTo>
                  <a:cubicBezTo>
                    <a:pt x="3096" y="1643"/>
                    <a:pt x="2900" y="693"/>
                    <a:pt x="2262" y="239"/>
                  </a:cubicBezTo>
                  <a:cubicBezTo>
                    <a:pt x="2034" y="77"/>
                    <a:pt x="1781" y="0"/>
                    <a:pt x="153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89" name="Google Shape;2189;p43"/>
            <p:cNvSpPr/>
            <p:nvPr/>
          </p:nvSpPr>
          <p:spPr>
            <a:xfrm>
              <a:off x="3325575" y="1282400"/>
              <a:ext cx="77400" cy="76100"/>
            </a:xfrm>
            <a:custGeom>
              <a:avLst/>
              <a:gdLst/>
              <a:ahLst/>
              <a:cxnLst/>
              <a:rect l="l" t="t" r="r" b="b"/>
              <a:pathLst>
                <a:path w="3096" h="3044" extrusionOk="0">
                  <a:moveTo>
                    <a:pt x="1531" y="0"/>
                  </a:moveTo>
                  <a:cubicBezTo>
                    <a:pt x="1083" y="0"/>
                    <a:pt x="647" y="250"/>
                    <a:pt x="394" y="704"/>
                  </a:cubicBezTo>
                  <a:cubicBezTo>
                    <a:pt x="1" y="1408"/>
                    <a:pt x="192" y="2341"/>
                    <a:pt x="825" y="2798"/>
                  </a:cubicBezTo>
                  <a:cubicBezTo>
                    <a:pt x="1056" y="2963"/>
                    <a:pt x="1313" y="3043"/>
                    <a:pt x="1567" y="3043"/>
                  </a:cubicBezTo>
                  <a:cubicBezTo>
                    <a:pt x="2011" y="3043"/>
                    <a:pt x="2443" y="2800"/>
                    <a:pt x="2697" y="2349"/>
                  </a:cubicBezTo>
                  <a:cubicBezTo>
                    <a:pt x="3096" y="1640"/>
                    <a:pt x="2900" y="690"/>
                    <a:pt x="2260" y="238"/>
                  </a:cubicBezTo>
                  <a:cubicBezTo>
                    <a:pt x="2032" y="77"/>
                    <a:pt x="1780" y="0"/>
                    <a:pt x="153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90" name="Google Shape;2190;p43"/>
            <p:cNvSpPr/>
            <p:nvPr/>
          </p:nvSpPr>
          <p:spPr>
            <a:xfrm>
              <a:off x="2821650" y="1821725"/>
              <a:ext cx="76600" cy="69750"/>
            </a:xfrm>
            <a:custGeom>
              <a:avLst/>
              <a:gdLst/>
              <a:ahLst/>
              <a:cxnLst/>
              <a:rect l="l" t="t" r="r" b="b"/>
              <a:pathLst>
                <a:path w="3064" h="2790" extrusionOk="0">
                  <a:moveTo>
                    <a:pt x="1538" y="1"/>
                  </a:moveTo>
                  <a:cubicBezTo>
                    <a:pt x="1128" y="1"/>
                    <a:pt x="722" y="191"/>
                    <a:pt x="455" y="551"/>
                  </a:cubicBezTo>
                  <a:cubicBezTo>
                    <a:pt x="1" y="1161"/>
                    <a:pt x="111" y="2027"/>
                    <a:pt x="702" y="2497"/>
                  </a:cubicBezTo>
                  <a:cubicBezTo>
                    <a:pt x="948" y="2694"/>
                    <a:pt x="1242" y="2789"/>
                    <a:pt x="1533" y="2789"/>
                  </a:cubicBezTo>
                  <a:cubicBezTo>
                    <a:pt x="1941" y="2789"/>
                    <a:pt x="2343" y="2603"/>
                    <a:pt x="2604" y="2248"/>
                  </a:cubicBezTo>
                  <a:cubicBezTo>
                    <a:pt x="3064" y="1634"/>
                    <a:pt x="2952" y="752"/>
                    <a:pt x="2355" y="285"/>
                  </a:cubicBezTo>
                  <a:cubicBezTo>
                    <a:pt x="2111" y="93"/>
                    <a:pt x="1823" y="1"/>
                    <a:pt x="15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91" name="Google Shape;2191;p43"/>
            <p:cNvSpPr/>
            <p:nvPr/>
          </p:nvSpPr>
          <p:spPr>
            <a:xfrm>
              <a:off x="2812875" y="1818225"/>
              <a:ext cx="76550" cy="69600"/>
            </a:xfrm>
            <a:custGeom>
              <a:avLst/>
              <a:gdLst/>
              <a:ahLst/>
              <a:cxnLst/>
              <a:rect l="l" t="t" r="r" b="b"/>
              <a:pathLst>
                <a:path w="3062" h="2784" extrusionOk="0">
                  <a:moveTo>
                    <a:pt x="1537" y="0"/>
                  </a:moveTo>
                  <a:cubicBezTo>
                    <a:pt x="1127" y="0"/>
                    <a:pt x="721" y="191"/>
                    <a:pt x="452" y="550"/>
                  </a:cubicBezTo>
                  <a:cubicBezTo>
                    <a:pt x="0" y="1158"/>
                    <a:pt x="110" y="2023"/>
                    <a:pt x="701" y="2492"/>
                  </a:cubicBezTo>
                  <a:cubicBezTo>
                    <a:pt x="946" y="2688"/>
                    <a:pt x="1239" y="2783"/>
                    <a:pt x="1530" y="2783"/>
                  </a:cubicBezTo>
                  <a:cubicBezTo>
                    <a:pt x="1938" y="2783"/>
                    <a:pt x="2341" y="2597"/>
                    <a:pt x="2603" y="2242"/>
                  </a:cubicBezTo>
                  <a:cubicBezTo>
                    <a:pt x="3061" y="1632"/>
                    <a:pt x="2949" y="750"/>
                    <a:pt x="2352" y="283"/>
                  </a:cubicBezTo>
                  <a:cubicBezTo>
                    <a:pt x="2108" y="92"/>
                    <a:pt x="1822" y="0"/>
                    <a:pt x="153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92" name="Google Shape;2192;p43"/>
            <p:cNvSpPr/>
            <p:nvPr/>
          </p:nvSpPr>
          <p:spPr>
            <a:xfrm>
              <a:off x="2892050" y="1724750"/>
              <a:ext cx="76800" cy="70575"/>
            </a:xfrm>
            <a:custGeom>
              <a:avLst/>
              <a:gdLst/>
              <a:ahLst/>
              <a:cxnLst/>
              <a:rect l="l" t="t" r="r" b="b"/>
              <a:pathLst>
                <a:path w="3072" h="2823" extrusionOk="0">
                  <a:moveTo>
                    <a:pt x="1542" y="0"/>
                  </a:moveTo>
                  <a:cubicBezTo>
                    <a:pt x="1124" y="0"/>
                    <a:pt x="711" y="201"/>
                    <a:pt x="443" y="577"/>
                  </a:cubicBezTo>
                  <a:cubicBezTo>
                    <a:pt x="1" y="1202"/>
                    <a:pt x="126" y="2076"/>
                    <a:pt x="725" y="2541"/>
                  </a:cubicBezTo>
                  <a:cubicBezTo>
                    <a:pt x="968" y="2730"/>
                    <a:pt x="1253" y="2822"/>
                    <a:pt x="1535" y="2822"/>
                  </a:cubicBezTo>
                  <a:cubicBezTo>
                    <a:pt x="1948" y="2822"/>
                    <a:pt x="2357" y="2627"/>
                    <a:pt x="2623" y="2254"/>
                  </a:cubicBezTo>
                  <a:cubicBezTo>
                    <a:pt x="3071" y="1627"/>
                    <a:pt x="2944" y="736"/>
                    <a:pt x="2340" y="273"/>
                  </a:cubicBezTo>
                  <a:cubicBezTo>
                    <a:pt x="2099" y="88"/>
                    <a:pt x="1819" y="0"/>
                    <a:pt x="154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93" name="Google Shape;2193;p43"/>
            <p:cNvSpPr/>
            <p:nvPr/>
          </p:nvSpPr>
          <p:spPr>
            <a:xfrm>
              <a:off x="2883175" y="1721350"/>
              <a:ext cx="76775" cy="70450"/>
            </a:xfrm>
            <a:custGeom>
              <a:avLst/>
              <a:gdLst/>
              <a:ahLst/>
              <a:cxnLst/>
              <a:rect l="l" t="t" r="r" b="b"/>
              <a:pathLst>
                <a:path w="3071" h="2818" extrusionOk="0">
                  <a:moveTo>
                    <a:pt x="1541" y="1"/>
                  </a:moveTo>
                  <a:cubicBezTo>
                    <a:pt x="1122" y="1"/>
                    <a:pt x="709" y="201"/>
                    <a:pt x="443" y="576"/>
                  </a:cubicBezTo>
                  <a:cubicBezTo>
                    <a:pt x="0" y="1199"/>
                    <a:pt x="126" y="2073"/>
                    <a:pt x="726" y="2537"/>
                  </a:cubicBezTo>
                  <a:cubicBezTo>
                    <a:pt x="969" y="2726"/>
                    <a:pt x="1254" y="2817"/>
                    <a:pt x="1537" y="2817"/>
                  </a:cubicBezTo>
                  <a:cubicBezTo>
                    <a:pt x="1950" y="2817"/>
                    <a:pt x="2358" y="2622"/>
                    <a:pt x="2624" y="2250"/>
                  </a:cubicBezTo>
                  <a:cubicBezTo>
                    <a:pt x="3071" y="1623"/>
                    <a:pt x="2944" y="733"/>
                    <a:pt x="2339" y="272"/>
                  </a:cubicBezTo>
                  <a:cubicBezTo>
                    <a:pt x="2098" y="88"/>
                    <a:pt x="1818" y="1"/>
                    <a:pt x="15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94" name="Google Shape;2194;p43"/>
            <p:cNvSpPr/>
            <p:nvPr/>
          </p:nvSpPr>
          <p:spPr>
            <a:xfrm>
              <a:off x="2960750" y="1625350"/>
              <a:ext cx="76975" cy="71400"/>
            </a:xfrm>
            <a:custGeom>
              <a:avLst/>
              <a:gdLst/>
              <a:ahLst/>
              <a:cxnLst/>
              <a:rect l="l" t="t" r="r" b="b"/>
              <a:pathLst>
                <a:path w="3079" h="2856" extrusionOk="0">
                  <a:moveTo>
                    <a:pt x="1542" y="0"/>
                  </a:moveTo>
                  <a:cubicBezTo>
                    <a:pt x="1116" y="0"/>
                    <a:pt x="697" y="210"/>
                    <a:pt x="433" y="602"/>
                  </a:cubicBezTo>
                  <a:cubicBezTo>
                    <a:pt x="0" y="1242"/>
                    <a:pt x="141" y="2126"/>
                    <a:pt x="747" y="2586"/>
                  </a:cubicBezTo>
                  <a:cubicBezTo>
                    <a:pt x="988" y="2768"/>
                    <a:pt x="1266" y="2856"/>
                    <a:pt x="1541" y="2856"/>
                  </a:cubicBezTo>
                  <a:cubicBezTo>
                    <a:pt x="1962" y="2856"/>
                    <a:pt x="2376" y="2651"/>
                    <a:pt x="2641" y="2263"/>
                  </a:cubicBezTo>
                  <a:cubicBezTo>
                    <a:pt x="3079" y="1619"/>
                    <a:pt x="2936" y="720"/>
                    <a:pt x="2324" y="262"/>
                  </a:cubicBezTo>
                  <a:cubicBezTo>
                    <a:pt x="2086" y="85"/>
                    <a:pt x="1812" y="0"/>
                    <a:pt x="154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95" name="Google Shape;2195;p43"/>
            <p:cNvSpPr/>
            <p:nvPr/>
          </p:nvSpPr>
          <p:spPr>
            <a:xfrm>
              <a:off x="2951825" y="1622050"/>
              <a:ext cx="76975" cy="71325"/>
            </a:xfrm>
            <a:custGeom>
              <a:avLst/>
              <a:gdLst/>
              <a:ahLst/>
              <a:cxnLst/>
              <a:rect l="l" t="t" r="r" b="b"/>
              <a:pathLst>
                <a:path w="3079" h="2853" extrusionOk="0">
                  <a:moveTo>
                    <a:pt x="1540" y="1"/>
                  </a:moveTo>
                  <a:cubicBezTo>
                    <a:pt x="1115" y="1"/>
                    <a:pt x="696" y="211"/>
                    <a:pt x="431" y="603"/>
                  </a:cubicBezTo>
                  <a:cubicBezTo>
                    <a:pt x="0" y="1241"/>
                    <a:pt x="141" y="2123"/>
                    <a:pt x="747" y="2583"/>
                  </a:cubicBezTo>
                  <a:cubicBezTo>
                    <a:pt x="987" y="2765"/>
                    <a:pt x="1265" y="2853"/>
                    <a:pt x="1540" y="2853"/>
                  </a:cubicBezTo>
                  <a:cubicBezTo>
                    <a:pt x="1961" y="2853"/>
                    <a:pt x="2375" y="2647"/>
                    <a:pt x="2639" y="2258"/>
                  </a:cubicBezTo>
                  <a:cubicBezTo>
                    <a:pt x="3078" y="1616"/>
                    <a:pt x="2934" y="717"/>
                    <a:pt x="2322" y="263"/>
                  </a:cubicBezTo>
                  <a:cubicBezTo>
                    <a:pt x="2084" y="86"/>
                    <a:pt x="1811" y="1"/>
                    <a:pt x="154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96" name="Google Shape;2196;p43"/>
            <p:cNvSpPr/>
            <p:nvPr/>
          </p:nvSpPr>
          <p:spPr>
            <a:xfrm>
              <a:off x="3027725" y="1523600"/>
              <a:ext cx="77125" cy="72275"/>
            </a:xfrm>
            <a:custGeom>
              <a:avLst/>
              <a:gdLst/>
              <a:ahLst/>
              <a:cxnLst/>
              <a:rect l="l" t="t" r="r" b="b"/>
              <a:pathLst>
                <a:path w="3085" h="2891" extrusionOk="0">
                  <a:moveTo>
                    <a:pt x="1541" y="1"/>
                  </a:moveTo>
                  <a:cubicBezTo>
                    <a:pt x="1108" y="1"/>
                    <a:pt x="684" y="221"/>
                    <a:pt x="420" y="629"/>
                  </a:cubicBezTo>
                  <a:cubicBezTo>
                    <a:pt x="0" y="1284"/>
                    <a:pt x="156" y="2175"/>
                    <a:pt x="770" y="2631"/>
                  </a:cubicBezTo>
                  <a:cubicBezTo>
                    <a:pt x="1007" y="2806"/>
                    <a:pt x="1278" y="2890"/>
                    <a:pt x="1546" y="2890"/>
                  </a:cubicBezTo>
                  <a:cubicBezTo>
                    <a:pt x="1974" y="2890"/>
                    <a:pt x="2395" y="2675"/>
                    <a:pt x="2657" y="2270"/>
                  </a:cubicBezTo>
                  <a:cubicBezTo>
                    <a:pt x="3084" y="1611"/>
                    <a:pt x="2925" y="705"/>
                    <a:pt x="2305" y="252"/>
                  </a:cubicBezTo>
                  <a:cubicBezTo>
                    <a:pt x="2070" y="82"/>
                    <a:pt x="1804" y="1"/>
                    <a:pt x="154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97" name="Google Shape;2197;p43"/>
            <p:cNvSpPr/>
            <p:nvPr/>
          </p:nvSpPr>
          <p:spPr>
            <a:xfrm>
              <a:off x="3018700" y="1520400"/>
              <a:ext cx="77125" cy="72175"/>
            </a:xfrm>
            <a:custGeom>
              <a:avLst/>
              <a:gdLst/>
              <a:ahLst/>
              <a:cxnLst/>
              <a:rect l="l" t="t" r="r" b="b"/>
              <a:pathLst>
                <a:path w="3085" h="2887" extrusionOk="0">
                  <a:moveTo>
                    <a:pt x="1543" y="0"/>
                  </a:moveTo>
                  <a:cubicBezTo>
                    <a:pt x="1110" y="0"/>
                    <a:pt x="684" y="222"/>
                    <a:pt x="422" y="629"/>
                  </a:cubicBezTo>
                  <a:cubicBezTo>
                    <a:pt x="0" y="1283"/>
                    <a:pt x="158" y="2174"/>
                    <a:pt x="772" y="2628"/>
                  </a:cubicBezTo>
                  <a:cubicBezTo>
                    <a:pt x="1009" y="2802"/>
                    <a:pt x="1280" y="2886"/>
                    <a:pt x="1548" y="2886"/>
                  </a:cubicBezTo>
                  <a:cubicBezTo>
                    <a:pt x="1976" y="2886"/>
                    <a:pt x="2397" y="2672"/>
                    <a:pt x="2659" y="2267"/>
                  </a:cubicBezTo>
                  <a:cubicBezTo>
                    <a:pt x="3084" y="1608"/>
                    <a:pt x="2927" y="701"/>
                    <a:pt x="2305" y="251"/>
                  </a:cubicBezTo>
                  <a:cubicBezTo>
                    <a:pt x="2071" y="81"/>
                    <a:pt x="1806" y="0"/>
                    <a:pt x="154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98" name="Google Shape;2198;p43"/>
            <p:cNvSpPr/>
            <p:nvPr/>
          </p:nvSpPr>
          <p:spPr>
            <a:xfrm>
              <a:off x="3092900" y="1419475"/>
              <a:ext cx="77225" cy="73100"/>
            </a:xfrm>
            <a:custGeom>
              <a:avLst/>
              <a:gdLst/>
              <a:ahLst/>
              <a:cxnLst/>
              <a:rect l="l" t="t" r="r" b="b"/>
              <a:pathLst>
                <a:path w="3089" h="2924" extrusionOk="0">
                  <a:moveTo>
                    <a:pt x="1539" y="0"/>
                  </a:moveTo>
                  <a:cubicBezTo>
                    <a:pt x="1098" y="0"/>
                    <a:pt x="667" y="232"/>
                    <a:pt x="409" y="655"/>
                  </a:cubicBezTo>
                  <a:cubicBezTo>
                    <a:pt x="1" y="1326"/>
                    <a:pt x="170" y="2225"/>
                    <a:pt x="793" y="2675"/>
                  </a:cubicBezTo>
                  <a:cubicBezTo>
                    <a:pt x="1026" y="2843"/>
                    <a:pt x="1291" y="2924"/>
                    <a:pt x="1552" y="2924"/>
                  </a:cubicBezTo>
                  <a:cubicBezTo>
                    <a:pt x="1988" y="2924"/>
                    <a:pt x="2415" y="2698"/>
                    <a:pt x="2674" y="2278"/>
                  </a:cubicBezTo>
                  <a:cubicBezTo>
                    <a:pt x="3088" y="1603"/>
                    <a:pt x="2913" y="689"/>
                    <a:pt x="2285" y="243"/>
                  </a:cubicBezTo>
                  <a:cubicBezTo>
                    <a:pt x="2054" y="79"/>
                    <a:pt x="1795" y="0"/>
                    <a:pt x="153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199" name="Google Shape;2199;p43"/>
            <p:cNvSpPr/>
            <p:nvPr/>
          </p:nvSpPr>
          <p:spPr>
            <a:xfrm>
              <a:off x="3083825" y="1416375"/>
              <a:ext cx="77275" cy="73050"/>
            </a:xfrm>
            <a:custGeom>
              <a:avLst/>
              <a:gdLst/>
              <a:ahLst/>
              <a:cxnLst/>
              <a:rect l="l" t="t" r="r" b="b"/>
              <a:pathLst>
                <a:path w="3091" h="2922" extrusionOk="0">
                  <a:moveTo>
                    <a:pt x="1539" y="1"/>
                  </a:moveTo>
                  <a:cubicBezTo>
                    <a:pt x="1099" y="1"/>
                    <a:pt x="668" y="232"/>
                    <a:pt x="409" y="655"/>
                  </a:cubicBezTo>
                  <a:cubicBezTo>
                    <a:pt x="1" y="1326"/>
                    <a:pt x="172" y="2223"/>
                    <a:pt x="795" y="2672"/>
                  </a:cubicBezTo>
                  <a:cubicBezTo>
                    <a:pt x="1028" y="2840"/>
                    <a:pt x="1293" y="2921"/>
                    <a:pt x="1554" y="2921"/>
                  </a:cubicBezTo>
                  <a:cubicBezTo>
                    <a:pt x="1990" y="2921"/>
                    <a:pt x="2417" y="2695"/>
                    <a:pt x="2676" y="2274"/>
                  </a:cubicBezTo>
                  <a:cubicBezTo>
                    <a:pt x="3090" y="1602"/>
                    <a:pt x="2914" y="688"/>
                    <a:pt x="2285" y="243"/>
                  </a:cubicBezTo>
                  <a:cubicBezTo>
                    <a:pt x="2054" y="79"/>
                    <a:pt x="1795" y="1"/>
                    <a:pt x="153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00" name="Google Shape;2200;p43"/>
            <p:cNvSpPr/>
            <p:nvPr/>
          </p:nvSpPr>
          <p:spPr>
            <a:xfrm>
              <a:off x="3156175" y="1313025"/>
              <a:ext cx="77375" cy="74025"/>
            </a:xfrm>
            <a:custGeom>
              <a:avLst/>
              <a:gdLst/>
              <a:ahLst/>
              <a:cxnLst/>
              <a:rect l="l" t="t" r="r" b="b"/>
              <a:pathLst>
                <a:path w="3095" h="2961" extrusionOk="0">
                  <a:moveTo>
                    <a:pt x="1536" y="0"/>
                  </a:moveTo>
                  <a:cubicBezTo>
                    <a:pt x="1088" y="0"/>
                    <a:pt x="653" y="242"/>
                    <a:pt x="398" y="681"/>
                  </a:cubicBezTo>
                  <a:cubicBezTo>
                    <a:pt x="1" y="1367"/>
                    <a:pt x="189" y="2274"/>
                    <a:pt x="820" y="2720"/>
                  </a:cubicBezTo>
                  <a:cubicBezTo>
                    <a:pt x="1050" y="2882"/>
                    <a:pt x="1307" y="2960"/>
                    <a:pt x="1561" y="2960"/>
                  </a:cubicBezTo>
                  <a:cubicBezTo>
                    <a:pt x="2004" y="2960"/>
                    <a:pt x="2435" y="2724"/>
                    <a:pt x="2691" y="2287"/>
                  </a:cubicBezTo>
                  <a:cubicBezTo>
                    <a:pt x="3094" y="1597"/>
                    <a:pt x="2902" y="674"/>
                    <a:pt x="2266" y="233"/>
                  </a:cubicBezTo>
                  <a:cubicBezTo>
                    <a:pt x="2038" y="75"/>
                    <a:pt x="1785" y="0"/>
                    <a:pt x="153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01" name="Google Shape;2201;p43"/>
            <p:cNvSpPr/>
            <p:nvPr/>
          </p:nvSpPr>
          <p:spPr>
            <a:xfrm>
              <a:off x="3147050" y="1310050"/>
              <a:ext cx="77375" cy="73875"/>
            </a:xfrm>
            <a:custGeom>
              <a:avLst/>
              <a:gdLst/>
              <a:ahLst/>
              <a:cxnLst/>
              <a:rect l="l" t="t" r="r" b="b"/>
              <a:pathLst>
                <a:path w="3095" h="2955" extrusionOk="0">
                  <a:moveTo>
                    <a:pt x="1537" y="1"/>
                  </a:moveTo>
                  <a:cubicBezTo>
                    <a:pt x="1088" y="1"/>
                    <a:pt x="652" y="243"/>
                    <a:pt x="398" y="683"/>
                  </a:cubicBezTo>
                  <a:cubicBezTo>
                    <a:pt x="1" y="1367"/>
                    <a:pt x="189" y="2271"/>
                    <a:pt x="822" y="2716"/>
                  </a:cubicBezTo>
                  <a:cubicBezTo>
                    <a:pt x="1051" y="2877"/>
                    <a:pt x="1308" y="2955"/>
                    <a:pt x="1562" y="2955"/>
                  </a:cubicBezTo>
                  <a:cubicBezTo>
                    <a:pt x="2006" y="2955"/>
                    <a:pt x="2438" y="2718"/>
                    <a:pt x="2693" y="2281"/>
                  </a:cubicBezTo>
                  <a:cubicBezTo>
                    <a:pt x="3094" y="1593"/>
                    <a:pt x="2902" y="671"/>
                    <a:pt x="2266" y="232"/>
                  </a:cubicBezTo>
                  <a:cubicBezTo>
                    <a:pt x="2038" y="75"/>
                    <a:pt x="1786" y="1"/>
                    <a:pt x="153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02" name="Google Shape;2202;p43"/>
            <p:cNvSpPr/>
            <p:nvPr/>
          </p:nvSpPr>
          <p:spPr>
            <a:xfrm>
              <a:off x="3217550" y="1204275"/>
              <a:ext cx="77450" cy="74825"/>
            </a:xfrm>
            <a:custGeom>
              <a:avLst/>
              <a:gdLst/>
              <a:ahLst/>
              <a:cxnLst/>
              <a:rect l="l" t="t" r="r" b="b"/>
              <a:pathLst>
                <a:path w="3098" h="2993" extrusionOk="0">
                  <a:moveTo>
                    <a:pt x="1531" y="1"/>
                  </a:moveTo>
                  <a:cubicBezTo>
                    <a:pt x="1076" y="1"/>
                    <a:pt x="635" y="254"/>
                    <a:pt x="384" y="708"/>
                  </a:cubicBezTo>
                  <a:cubicBezTo>
                    <a:pt x="1" y="1408"/>
                    <a:pt x="204" y="2324"/>
                    <a:pt x="844" y="2763"/>
                  </a:cubicBezTo>
                  <a:cubicBezTo>
                    <a:pt x="1070" y="2918"/>
                    <a:pt x="1321" y="2992"/>
                    <a:pt x="1569" y="2992"/>
                  </a:cubicBezTo>
                  <a:cubicBezTo>
                    <a:pt x="2019" y="2992"/>
                    <a:pt x="2457" y="2745"/>
                    <a:pt x="2708" y="2291"/>
                  </a:cubicBezTo>
                  <a:cubicBezTo>
                    <a:pt x="3098" y="1590"/>
                    <a:pt x="2889" y="659"/>
                    <a:pt x="2245" y="224"/>
                  </a:cubicBezTo>
                  <a:cubicBezTo>
                    <a:pt x="2021" y="73"/>
                    <a:pt x="1774" y="1"/>
                    <a:pt x="153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03" name="Google Shape;2203;p43"/>
            <p:cNvSpPr/>
            <p:nvPr/>
          </p:nvSpPr>
          <p:spPr>
            <a:xfrm>
              <a:off x="3208375" y="1201425"/>
              <a:ext cx="77475" cy="74750"/>
            </a:xfrm>
            <a:custGeom>
              <a:avLst/>
              <a:gdLst/>
              <a:ahLst/>
              <a:cxnLst/>
              <a:rect l="l" t="t" r="r" b="b"/>
              <a:pathLst>
                <a:path w="3099" h="2990" extrusionOk="0">
                  <a:moveTo>
                    <a:pt x="1532" y="1"/>
                  </a:moveTo>
                  <a:cubicBezTo>
                    <a:pt x="1077" y="1"/>
                    <a:pt x="635" y="254"/>
                    <a:pt x="385" y="710"/>
                  </a:cubicBezTo>
                  <a:cubicBezTo>
                    <a:pt x="1" y="1408"/>
                    <a:pt x="204" y="2324"/>
                    <a:pt x="845" y="2761"/>
                  </a:cubicBezTo>
                  <a:cubicBezTo>
                    <a:pt x="1071" y="2915"/>
                    <a:pt x="1322" y="2990"/>
                    <a:pt x="1569" y="2990"/>
                  </a:cubicBezTo>
                  <a:cubicBezTo>
                    <a:pt x="2019" y="2990"/>
                    <a:pt x="2457" y="2743"/>
                    <a:pt x="2709" y="2289"/>
                  </a:cubicBezTo>
                  <a:cubicBezTo>
                    <a:pt x="3098" y="1586"/>
                    <a:pt x="2889" y="657"/>
                    <a:pt x="2245" y="224"/>
                  </a:cubicBezTo>
                  <a:cubicBezTo>
                    <a:pt x="2021" y="73"/>
                    <a:pt x="1775" y="1"/>
                    <a:pt x="153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04" name="Google Shape;2204;p43"/>
            <p:cNvSpPr/>
            <p:nvPr/>
          </p:nvSpPr>
          <p:spPr>
            <a:xfrm>
              <a:off x="3041550" y="2011600"/>
              <a:ext cx="35650" cy="33825"/>
            </a:xfrm>
            <a:custGeom>
              <a:avLst/>
              <a:gdLst/>
              <a:ahLst/>
              <a:cxnLst/>
              <a:rect l="l" t="t" r="r" b="b"/>
              <a:pathLst>
                <a:path w="1426" h="1353" extrusionOk="0">
                  <a:moveTo>
                    <a:pt x="719" y="1"/>
                  </a:moveTo>
                  <a:cubicBezTo>
                    <a:pt x="534" y="1"/>
                    <a:pt x="350" y="87"/>
                    <a:pt x="223" y="253"/>
                  </a:cubicBezTo>
                  <a:cubicBezTo>
                    <a:pt x="0" y="542"/>
                    <a:pt x="40" y="967"/>
                    <a:pt x="310" y="1203"/>
                  </a:cubicBezTo>
                  <a:cubicBezTo>
                    <a:pt x="427" y="1304"/>
                    <a:pt x="567" y="1353"/>
                    <a:pt x="708" y="1353"/>
                  </a:cubicBezTo>
                  <a:cubicBezTo>
                    <a:pt x="893" y="1353"/>
                    <a:pt x="1077" y="1267"/>
                    <a:pt x="1203" y="1102"/>
                  </a:cubicBezTo>
                  <a:cubicBezTo>
                    <a:pt x="1426" y="811"/>
                    <a:pt x="1388" y="386"/>
                    <a:pt x="1116" y="150"/>
                  </a:cubicBezTo>
                  <a:cubicBezTo>
                    <a:pt x="999" y="50"/>
                    <a:pt x="859" y="1"/>
                    <a:pt x="7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05" name="Google Shape;2205;p43"/>
            <p:cNvSpPr/>
            <p:nvPr/>
          </p:nvSpPr>
          <p:spPr>
            <a:xfrm>
              <a:off x="3114475" y="1914700"/>
              <a:ext cx="35750" cy="34250"/>
            </a:xfrm>
            <a:custGeom>
              <a:avLst/>
              <a:gdLst/>
              <a:ahLst/>
              <a:cxnLst/>
              <a:rect l="l" t="t" r="r" b="b"/>
              <a:pathLst>
                <a:path w="1430" h="1370" extrusionOk="0">
                  <a:moveTo>
                    <a:pt x="719" y="1"/>
                  </a:moveTo>
                  <a:cubicBezTo>
                    <a:pt x="530" y="1"/>
                    <a:pt x="343" y="92"/>
                    <a:pt x="217" y="264"/>
                  </a:cubicBezTo>
                  <a:cubicBezTo>
                    <a:pt x="0" y="562"/>
                    <a:pt x="46" y="992"/>
                    <a:pt x="319" y="1223"/>
                  </a:cubicBezTo>
                  <a:cubicBezTo>
                    <a:pt x="435" y="1322"/>
                    <a:pt x="573" y="1370"/>
                    <a:pt x="710" y="1370"/>
                  </a:cubicBezTo>
                  <a:cubicBezTo>
                    <a:pt x="898" y="1370"/>
                    <a:pt x="1084" y="1280"/>
                    <a:pt x="1211" y="1107"/>
                  </a:cubicBezTo>
                  <a:cubicBezTo>
                    <a:pt x="1429" y="811"/>
                    <a:pt x="1384" y="378"/>
                    <a:pt x="1108" y="146"/>
                  </a:cubicBezTo>
                  <a:cubicBezTo>
                    <a:pt x="993" y="48"/>
                    <a:pt x="855" y="1"/>
                    <a:pt x="7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06" name="Google Shape;2206;p43"/>
            <p:cNvSpPr/>
            <p:nvPr/>
          </p:nvSpPr>
          <p:spPr>
            <a:xfrm>
              <a:off x="3185725" y="1815425"/>
              <a:ext cx="35850" cy="34625"/>
            </a:xfrm>
            <a:custGeom>
              <a:avLst/>
              <a:gdLst/>
              <a:ahLst/>
              <a:cxnLst/>
              <a:rect l="l" t="t" r="r" b="b"/>
              <a:pathLst>
                <a:path w="1434" h="1385" extrusionOk="0">
                  <a:moveTo>
                    <a:pt x="720" y="1"/>
                  </a:moveTo>
                  <a:cubicBezTo>
                    <a:pt x="528" y="1"/>
                    <a:pt x="337" y="96"/>
                    <a:pt x="211" y="277"/>
                  </a:cubicBezTo>
                  <a:cubicBezTo>
                    <a:pt x="0" y="581"/>
                    <a:pt x="54" y="1012"/>
                    <a:pt x="331" y="1244"/>
                  </a:cubicBezTo>
                  <a:cubicBezTo>
                    <a:pt x="445" y="1339"/>
                    <a:pt x="580" y="1385"/>
                    <a:pt x="714" y="1385"/>
                  </a:cubicBezTo>
                  <a:cubicBezTo>
                    <a:pt x="906" y="1385"/>
                    <a:pt x="1095" y="1291"/>
                    <a:pt x="1220" y="1111"/>
                  </a:cubicBezTo>
                  <a:cubicBezTo>
                    <a:pt x="1433" y="805"/>
                    <a:pt x="1380" y="370"/>
                    <a:pt x="1101" y="140"/>
                  </a:cubicBezTo>
                  <a:cubicBezTo>
                    <a:pt x="987" y="46"/>
                    <a:pt x="853" y="1"/>
                    <a:pt x="72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07" name="Google Shape;2207;p43"/>
            <p:cNvSpPr/>
            <p:nvPr/>
          </p:nvSpPr>
          <p:spPr>
            <a:xfrm>
              <a:off x="3255275" y="1713775"/>
              <a:ext cx="35975" cy="35000"/>
            </a:xfrm>
            <a:custGeom>
              <a:avLst/>
              <a:gdLst/>
              <a:ahLst/>
              <a:cxnLst/>
              <a:rect l="l" t="t" r="r" b="b"/>
              <a:pathLst>
                <a:path w="1439" h="1400" extrusionOk="0">
                  <a:moveTo>
                    <a:pt x="721" y="1"/>
                  </a:moveTo>
                  <a:cubicBezTo>
                    <a:pt x="525" y="1"/>
                    <a:pt x="332" y="100"/>
                    <a:pt x="207" y="288"/>
                  </a:cubicBezTo>
                  <a:cubicBezTo>
                    <a:pt x="0" y="599"/>
                    <a:pt x="61" y="1036"/>
                    <a:pt x="344" y="1264"/>
                  </a:cubicBezTo>
                  <a:cubicBezTo>
                    <a:pt x="457" y="1356"/>
                    <a:pt x="588" y="1400"/>
                    <a:pt x="718" y="1400"/>
                  </a:cubicBezTo>
                  <a:cubicBezTo>
                    <a:pt x="913" y="1400"/>
                    <a:pt x="1106" y="1301"/>
                    <a:pt x="1230" y="1114"/>
                  </a:cubicBezTo>
                  <a:cubicBezTo>
                    <a:pt x="1439" y="803"/>
                    <a:pt x="1376" y="362"/>
                    <a:pt x="1093" y="134"/>
                  </a:cubicBezTo>
                  <a:cubicBezTo>
                    <a:pt x="980" y="44"/>
                    <a:pt x="850" y="1"/>
                    <a:pt x="72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08" name="Google Shape;2208;p43"/>
            <p:cNvSpPr/>
            <p:nvPr/>
          </p:nvSpPr>
          <p:spPr>
            <a:xfrm>
              <a:off x="3323150" y="1609800"/>
              <a:ext cx="36000" cy="35400"/>
            </a:xfrm>
            <a:custGeom>
              <a:avLst/>
              <a:gdLst/>
              <a:ahLst/>
              <a:cxnLst/>
              <a:rect l="l" t="t" r="r" b="b"/>
              <a:pathLst>
                <a:path w="1440" h="1416" extrusionOk="0">
                  <a:moveTo>
                    <a:pt x="719" y="0"/>
                  </a:moveTo>
                  <a:cubicBezTo>
                    <a:pt x="520" y="0"/>
                    <a:pt x="324" y="105"/>
                    <a:pt x="200" y="301"/>
                  </a:cubicBezTo>
                  <a:cubicBezTo>
                    <a:pt x="1" y="618"/>
                    <a:pt x="67" y="1057"/>
                    <a:pt x="352" y="1283"/>
                  </a:cubicBezTo>
                  <a:cubicBezTo>
                    <a:pt x="465" y="1372"/>
                    <a:pt x="594" y="1415"/>
                    <a:pt x="721" y="1415"/>
                  </a:cubicBezTo>
                  <a:cubicBezTo>
                    <a:pt x="919" y="1415"/>
                    <a:pt x="1114" y="1312"/>
                    <a:pt x="1238" y="1118"/>
                  </a:cubicBezTo>
                  <a:cubicBezTo>
                    <a:pt x="1439" y="798"/>
                    <a:pt x="1371" y="354"/>
                    <a:pt x="1084" y="130"/>
                  </a:cubicBezTo>
                  <a:cubicBezTo>
                    <a:pt x="973" y="42"/>
                    <a:pt x="845" y="0"/>
                    <a:pt x="71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09" name="Google Shape;2209;p43"/>
            <p:cNvSpPr/>
            <p:nvPr/>
          </p:nvSpPr>
          <p:spPr>
            <a:xfrm>
              <a:off x="3389150" y="1503475"/>
              <a:ext cx="36075" cy="35850"/>
            </a:xfrm>
            <a:custGeom>
              <a:avLst/>
              <a:gdLst/>
              <a:ahLst/>
              <a:cxnLst/>
              <a:rect l="l" t="t" r="r" b="b"/>
              <a:pathLst>
                <a:path w="1443" h="1434" extrusionOk="0">
                  <a:moveTo>
                    <a:pt x="719" y="0"/>
                  </a:moveTo>
                  <a:cubicBezTo>
                    <a:pt x="516" y="0"/>
                    <a:pt x="318" y="110"/>
                    <a:pt x="196" y="312"/>
                  </a:cubicBezTo>
                  <a:cubicBezTo>
                    <a:pt x="0" y="639"/>
                    <a:pt x="76" y="1084"/>
                    <a:pt x="365" y="1306"/>
                  </a:cubicBezTo>
                  <a:cubicBezTo>
                    <a:pt x="475" y="1392"/>
                    <a:pt x="601" y="1433"/>
                    <a:pt x="725" y="1433"/>
                  </a:cubicBezTo>
                  <a:cubicBezTo>
                    <a:pt x="927" y="1433"/>
                    <a:pt x="1124" y="1325"/>
                    <a:pt x="1247" y="1122"/>
                  </a:cubicBezTo>
                  <a:cubicBezTo>
                    <a:pt x="1442" y="795"/>
                    <a:pt x="1366" y="349"/>
                    <a:pt x="1076" y="124"/>
                  </a:cubicBezTo>
                  <a:cubicBezTo>
                    <a:pt x="966" y="41"/>
                    <a:pt x="842" y="0"/>
                    <a:pt x="71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10" name="Google Shape;2210;p43"/>
            <p:cNvSpPr/>
            <p:nvPr/>
          </p:nvSpPr>
          <p:spPr>
            <a:xfrm>
              <a:off x="3453275" y="1394875"/>
              <a:ext cx="36175" cy="36200"/>
            </a:xfrm>
            <a:custGeom>
              <a:avLst/>
              <a:gdLst/>
              <a:ahLst/>
              <a:cxnLst/>
              <a:rect l="l" t="t" r="r" b="b"/>
              <a:pathLst>
                <a:path w="1447" h="1448" extrusionOk="0">
                  <a:moveTo>
                    <a:pt x="716" y="1"/>
                  </a:moveTo>
                  <a:cubicBezTo>
                    <a:pt x="510" y="1"/>
                    <a:pt x="310" y="114"/>
                    <a:pt x="190" y="324"/>
                  </a:cubicBezTo>
                  <a:cubicBezTo>
                    <a:pt x="0" y="659"/>
                    <a:pt x="82" y="1105"/>
                    <a:pt x="376" y="1325"/>
                  </a:cubicBezTo>
                  <a:cubicBezTo>
                    <a:pt x="486" y="1408"/>
                    <a:pt x="609" y="1448"/>
                    <a:pt x="731" y="1448"/>
                  </a:cubicBezTo>
                  <a:cubicBezTo>
                    <a:pt x="936" y="1448"/>
                    <a:pt x="1136" y="1335"/>
                    <a:pt x="1256" y="1126"/>
                  </a:cubicBezTo>
                  <a:cubicBezTo>
                    <a:pt x="1446" y="792"/>
                    <a:pt x="1361" y="341"/>
                    <a:pt x="1066" y="121"/>
                  </a:cubicBezTo>
                  <a:cubicBezTo>
                    <a:pt x="958" y="39"/>
                    <a:pt x="836" y="1"/>
                    <a:pt x="71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11" name="Google Shape;2211;p43"/>
            <p:cNvSpPr/>
            <p:nvPr/>
          </p:nvSpPr>
          <p:spPr>
            <a:xfrm>
              <a:off x="2935950" y="1920125"/>
              <a:ext cx="35750" cy="33200"/>
            </a:xfrm>
            <a:custGeom>
              <a:avLst/>
              <a:gdLst/>
              <a:ahLst/>
              <a:cxnLst/>
              <a:rect l="l" t="t" r="r" b="b"/>
              <a:pathLst>
                <a:path w="1430" h="1328" extrusionOk="0">
                  <a:moveTo>
                    <a:pt x="718" y="1"/>
                  </a:moveTo>
                  <a:cubicBezTo>
                    <a:pt x="529" y="1"/>
                    <a:pt x="343" y="88"/>
                    <a:pt x="217" y="256"/>
                  </a:cubicBezTo>
                  <a:cubicBezTo>
                    <a:pt x="0" y="543"/>
                    <a:pt x="46" y="959"/>
                    <a:pt x="320" y="1185"/>
                  </a:cubicBezTo>
                  <a:cubicBezTo>
                    <a:pt x="434" y="1281"/>
                    <a:pt x="574" y="1328"/>
                    <a:pt x="712" y="1328"/>
                  </a:cubicBezTo>
                  <a:cubicBezTo>
                    <a:pt x="901" y="1328"/>
                    <a:pt x="1089" y="1241"/>
                    <a:pt x="1211" y="1077"/>
                  </a:cubicBezTo>
                  <a:cubicBezTo>
                    <a:pt x="1429" y="788"/>
                    <a:pt x="1382" y="368"/>
                    <a:pt x="1108" y="142"/>
                  </a:cubicBezTo>
                  <a:cubicBezTo>
                    <a:pt x="992" y="47"/>
                    <a:pt x="855" y="1"/>
                    <a:pt x="71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12" name="Google Shape;2212;p43"/>
            <p:cNvSpPr/>
            <p:nvPr/>
          </p:nvSpPr>
          <p:spPr>
            <a:xfrm>
              <a:off x="3007300" y="1824050"/>
              <a:ext cx="35850" cy="33625"/>
            </a:xfrm>
            <a:custGeom>
              <a:avLst/>
              <a:gdLst/>
              <a:ahLst/>
              <a:cxnLst/>
              <a:rect l="l" t="t" r="r" b="b"/>
              <a:pathLst>
                <a:path w="1434" h="1345" extrusionOk="0">
                  <a:moveTo>
                    <a:pt x="720" y="1"/>
                  </a:moveTo>
                  <a:cubicBezTo>
                    <a:pt x="528" y="1"/>
                    <a:pt x="338" y="93"/>
                    <a:pt x="213" y="268"/>
                  </a:cubicBezTo>
                  <a:cubicBezTo>
                    <a:pt x="0" y="563"/>
                    <a:pt x="54" y="981"/>
                    <a:pt x="331" y="1207"/>
                  </a:cubicBezTo>
                  <a:cubicBezTo>
                    <a:pt x="446" y="1299"/>
                    <a:pt x="581" y="1344"/>
                    <a:pt x="715" y="1344"/>
                  </a:cubicBezTo>
                  <a:cubicBezTo>
                    <a:pt x="905" y="1344"/>
                    <a:pt x="1094" y="1253"/>
                    <a:pt x="1220" y="1079"/>
                  </a:cubicBezTo>
                  <a:cubicBezTo>
                    <a:pt x="1433" y="785"/>
                    <a:pt x="1380" y="361"/>
                    <a:pt x="1101" y="137"/>
                  </a:cubicBezTo>
                  <a:cubicBezTo>
                    <a:pt x="987" y="45"/>
                    <a:pt x="853" y="1"/>
                    <a:pt x="72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13" name="Google Shape;2213;p43"/>
            <p:cNvSpPr/>
            <p:nvPr/>
          </p:nvSpPr>
          <p:spPr>
            <a:xfrm>
              <a:off x="3077025" y="1725650"/>
              <a:ext cx="35950" cy="33925"/>
            </a:xfrm>
            <a:custGeom>
              <a:avLst/>
              <a:gdLst/>
              <a:ahLst/>
              <a:cxnLst/>
              <a:rect l="l" t="t" r="r" b="b"/>
              <a:pathLst>
                <a:path w="1438" h="1357" extrusionOk="0">
                  <a:moveTo>
                    <a:pt x="722" y="0"/>
                  </a:moveTo>
                  <a:cubicBezTo>
                    <a:pt x="526" y="0"/>
                    <a:pt x="333" y="97"/>
                    <a:pt x="208" y="278"/>
                  </a:cubicBezTo>
                  <a:cubicBezTo>
                    <a:pt x="1" y="579"/>
                    <a:pt x="60" y="1000"/>
                    <a:pt x="341" y="1223"/>
                  </a:cubicBezTo>
                  <a:cubicBezTo>
                    <a:pt x="455" y="1313"/>
                    <a:pt x="587" y="1356"/>
                    <a:pt x="719" y="1356"/>
                  </a:cubicBezTo>
                  <a:cubicBezTo>
                    <a:pt x="913" y="1356"/>
                    <a:pt x="1105" y="1261"/>
                    <a:pt x="1230" y="1080"/>
                  </a:cubicBezTo>
                  <a:cubicBezTo>
                    <a:pt x="1437" y="780"/>
                    <a:pt x="1377" y="352"/>
                    <a:pt x="1095" y="130"/>
                  </a:cubicBezTo>
                  <a:cubicBezTo>
                    <a:pt x="983" y="42"/>
                    <a:pt x="852" y="0"/>
                    <a:pt x="72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14" name="Google Shape;2214;p43"/>
            <p:cNvSpPr/>
            <p:nvPr/>
          </p:nvSpPr>
          <p:spPr>
            <a:xfrm>
              <a:off x="3145050" y="1624850"/>
              <a:ext cx="36050" cy="34375"/>
            </a:xfrm>
            <a:custGeom>
              <a:avLst/>
              <a:gdLst/>
              <a:ahLst/>
              <a:cxnLst/>
              <a:rect l="l" t="t" r="r" b="b"/>
              <a:pathLst>
                <a:path w="1442" h="1375" extrusionOk="0">
                  <a:moveTo>
                    <a:pt x="722" y="1"/>
                  </a:moveTo>
                  <a:cubicBezTo>
                    <a:pt x="523" y="1"/>
                    <a:pt x="327" y="101"/>
                    <a:pt x="204" y="290"/>
                  </a:cubicBezTo>
                  <a:cubicBezTo>
                    <a:pt x="1" y="599"/>
                    <a:pt x="69" y="1027"/>
                    <a:pt x="354" y="1247"/>
                  </a:cubicBezTo>
                  <a:cubicBezTo>
                    <a:pt x="466" y="1333"/>
                    <a:pt x="595" y="1374"/>
                    <a:pt x="722" y="1374"/>
                  </a:cubicBezTo>
                  <a:cubicBezTo>
                    <a:pt x="920" y="1374"/>
                    <a:pt x="1115" y="1274"/>
                    <a:pt x="1238" y="1086"/>
                  </a:cubicBezTo>
                  <a:cubicBezTo>
                    <a:pt x="1441" y="776"/>
                    <a:pt x="1375" y="347"/>
                    <a:pt x="1088" y="126"/>
                  </a:cubicBezTo>
                  <a:cubicBezTo>
                    <a:pt x="976" y="41"/>
                    <a:pt x="848" y="1"/>
                    <a:pt x="72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15" name="Google Shape;2215;p43"/>
            <p:cNvSpPr/>
            <p:nvPr/>
          </p:nvSpPr>
          <p:spPr>
            <a:xfrm>
              <a:off x="3211375" y="1521725"/>
              <a:ext cx="36075" cy="34800"/>
            </a:xfrm>
            <a:custGeom>
              <a:avLst/>
              <a:gdLst/>
              <a:ahLst/>
              <a:cxnLst/>
              <a:rect l="l" t="t" r="r" b="b"/>
              <a:pathLst>
                <a:path w="1443" h="1392" extrusionOk="0">
                  <a:moveTo>
                    <a:pt x="720" y="1"/>
                  </a:moveTo>
                  <a:cubicBezTo>
                    <a:pt x="518" y="1"/>
                    <a:pt x="319" y="107"/>
                    <a:pt x="196" y="305"/>
                  </a:cubicBezTo>
                  <a:cubicBezTo>
                    <a:pt x="1" y="620"/>
                    <a:pt x="75" y="1049"/>
                    <a:pt x="363" y="1268"/>
                  </a:cubicBezTo>
                  <a:cubicBezTo>
                    <a:pt x="474" y="1351"/>
                    <a:pt x="599" y="1391"/>
                    <a:pt x="724" y="1391"/>
                  </a:cubicBezTo>
                  <a:cubicBezTo>
                    <a:pt x="925" y="1391"/>
                    <a:pt x="1123" y="1286"/>
                    <a:pt x="1245" y="1091"/>
                  </a:cubicBezTo>
                  <a:cubicBezTo>
                    <a:pt x="1443" y="774"/>
                    <a:pt x="1369" y="341"/>
                    <a:pt x="1078" y="122"/>
                  </a:cubicBezTo>
                  <a:cubicBezTo>
                    <a:pt x="968" y="40"/>
                    <a:pt x="843" y="1"/>
                    <a:pt x="72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16" name="Google Shape;2216;p43"/>
            <p:cNvSpPr/>
            <p:nvPr/>
          </p:nvSpPr>
          <p:spPr>
            <a:xfrm>
              <a:off x="3275850" y="1416325"/>
              <a:ext cx="36175" cy="35175"/>
            </a:xfrm>
            <a:custGeom>
              <a:avLst/>
              <a:gdLst/>
              <a:ahLst/>
              <a:cxnLst/>
              <a:rect l="l" t="t" r="r" b="b"/>
              <a:pathLst>
                <a:path w="1447" h="1407" extrusionOk="0">
                  <a:moveTo>
                    <a:pt x="719" y="1"/>
                  </a:moveTo>
                  <a:cubicBezTo>
                    <a:pt x="513" y="1"/>
                    <a:pt x="312" y="112"/>
                    <a:pt x="192" y="315"/>
                  </a:cubicBezTo>
                  <a:cubicBezTo>
                    <a:pt x="0" y="638"/>
                    <a:pt x="82" y="1074"/>
                    <a:pt x="376" y="1288"/>
                  </a:cubicBezTo>
                  <a:cubicBezTo>
                    <a:pt x="485" y="1368"/>
                    <a:pt x="608" y="1407"/>
                    <a:pt x="729" y="1407"/>
                  </a:cubicBezTo>
                  <a:cubicBezTo>
                    <a:pt x="934" y="1407"/>
                    <a:pt x="1134" y="1297"/>
                    <a:pt x="1254" y="1095"/>
                  </a:cubicBezTo>
                  <a:cubicBezTo>
                    <a:pt x="1446" y="770"/>
                    <a:pt x="1363" y="333"/>
                    <a:pt x="1070" y="118"/>
                  </a:cubicBezTo>
                  <a:cubicBezTo>
                    <a:pt x="961" y="39"/>
                    <a:pt x="839" y="1"/>
                    <a:pt x="7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17" name="Google Shape;2217;p43"/>
            <p:cNvSpPr/>
            <p:nvPr/>
          </p:nvSpPr>
          <p:spPr>
            <a:xfrm>
              <a:off x="3338450" y="1308650"/>
              <a:ext cx="36225" cy="35625"/>
            </a:xfrm>
            <a:custGeom>
              <a:avLst/>
              <a:gdLst/>
              <a:ahLst/>
              <a:cxnLst/>
              <a:rect l="l" t="t" r="r" b="b"/>
              <a:pathLst>
                <a:path w="1449" h="1425" extrusionOk="0">
                  <a:moveTo>
                    <a:pt x="717" y="0"/>
                  </a:moveTo>
                  <a:cubicBezTo>
                    <a:pt x="508" y="0"/>
                    <a:pt x="305" y="116"/>
                    <a:pt x="187" y="328"/>
                  </a:cubicBezTo>
                  <a:cubicBezTo>
                    <a:pt x="1" y="657"/>
                    <a:pt x="92" y="1098"/>
                    <a:pt x="388" y="1310"/>
                  </a:cubicBezTo>
                  <a:cubicBezTo>
                    <a:pt x="495" y="1387"/>
                    <a:pt x="615" y="1424"/>
                    <a:pt x="732" y="1424"/>
                  </a:cubicBezTo>
                  <a:cubicBezTo>
                    <a:pt x="940" y="1424"/>
                    <a:pt x="1143" y="1309"/>
                    <a:pt x="1262" y="1098"/>
                  </a:cubicBezTo>
                  <a:cubicBezTo>
                    <a:pt x="1448" y="767"/>
                    <a:pt x="1357" y="328"/>
                    <a:pt x="1061" y="113"/>
                  </a:cubicBezTo>
                  <a:cubicBezTo>
                    <a:pt x="954" y="37"/>
                    <a:pt x="834" y="0"/>
                    <a:pt x="71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18" name="Google Shape;2218;p43"/>
            <p:cNvSpPr/>
            <p:nvPr/>
          </p:nvSpPr>
          <p:spPr>
            <a:xfrm>
              <a:off x="2827300" y="1830550"/>
              <a:ext cx="35850" cy="32525"/>
            </a:xfrm>
            <a:custGeom>
              <a:avLst/>
              <a:gdLst/>
              <a:ahLst/>
              <a:cxnLst/>
              <a:rect l="l" t="t" r="r" b="b"/>
              <a:pathLst>
                <a:path w="1434" h="1301" extrusionOk="0">
                  <a:moveTo>
                    <a:pt x="717" y="0"/>
                  </a:moveTo>
                  <a:cubicBezTo>
                    <a:pt x="525" y="0"/>
                    <a:pt x="335" y="89"/>
                    <a:pt x="212" y="257"/>
                  </a:cubicBezTo>
                  <a:cubicBezTo>
                    <a:pt x="1" y="542"/>
                    <a:pt x="52" y="945"/>
                    <a:pt x="329" y="1167"/>
                  </a:cubicBezTo>
                  <a:cubicBezTo>
                    <a:pt x="444" y="1257"/>
                    <a:pt x="580" y="1301"/>
                    <a:pt x="715" y="1301"/>
                  </a:cubicBezTo>
                  <a:cubicBezTo>
                    <a:pt x="908" y="1301"/>
                    <a:pt x="1098" y="1213"/>
                    <a:pt x="1221" y="1046"/>
                  </a:cubicBezTo>
                  <a:cubicBezTo>
                    <a:pt x="1433" y="761"/>
                    <a:pt x="1380" y="356"/>
                    <a:pt x="1101" y="133"/>
                  </a:cubicBezTo>
                  <a:cubicBezTo>
                    <a:pt x="987" y="44"/>
                    <a:pt x="852" y="0"/>
                    <a:pt x="71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19" name="Google Shape;2219;p43"/>
            <p:cNvSpPr/>
            <p:nvPr/>
          </p:nvSpPr>
          <p:spPr>
            <a:xfrm>
              <a:off x="2897125" y="1735325"/>
              <a:ext cx="35950" cy="32925"/>
            </a:xfrm>
            <a:custGeom>
              <a:avLst/>
              <a:gdLst/>
              <a:ahLst/>
              <a:cxnLst/>
              <a:rect l="l" t="t" r="r" b="b"/>
              <a:pathLst>
                <a:path w="1438" h="1317" extrusionOk="0">
                  <a:moveTo>
                    <a:pt x="719" y="0"/>
                  </a:moveTo>
                  <a:cubicBezTo>
                    <a:pt x="523" y="0"/>
                    <a:pt x="330" y="94"/>
                    <a:pt x="210" y="269"/>
                  </a:cubicBezTo>
                  <a:cubicBezTo>
                    <a:pt x="1" y="562"/>
                    <a:pt x="60" y="965"/>
                    <a:pt x="341" y="1187"/>
                  </a:cubicBezTo>
                  <a:cubicBezTo>
                    <a:pt x="454" y="1274"/>
                    <a:pt x="588" y="1316"/>
                    <a:pt x="719" y="1316"/>
                  </a:cubicBezTo>
                  <a:cubicBezTo>
                    <a:pt x="915" y="1316"/>
                    <a:pt x="1108" y="1224"/>
                    <a:pt x="1228" y="1050"/>
                  </a:cubicBezTo>
                  <a:cubicBezTo>
                    <a:pt x="1437" y="758"/>
                    <a:pt x="1379" y="344"/>
                    <a:pt x="1095" y="129"/>
                  </a:cubicBezTo>
                  <a:cubicBezTo>
                    <a:pt x="983" y="42"/>
                    <a:pt x="850" y="0"/>
                    <a:pt x="71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20" name="Google Shape;2220;p43"/>
            <p:cNvSpPr/>
            <p:nvPr/>
          </p:nvSpPr>
          <p:spPr>
            <a:xfrm>
              <a:off x="2965400" y="1637750"/>
              <a:ext cx="35975" cy="33350"/>
            </a:xfrm>
            <a:custGeom>
              <a:avLst/>
              <a:gdLst/>
              <a:ahLst/>
              <a:cxnLst/>
              <a:rect l="l" t="t" r="r" b="b"/>
              <a:pathLst>
                <a:path w="1439" h="1334" extrusionOk="0">
                  <a:moveTo>
                    <a:pt x="721" y="1"/>
                  </a:moveTo>
                  <a:cubicBezTo>
                    <a:pt x="522" y="1"/>
                    <a:pt x="326" y="99"/>
                    <a:pt x="202" y="281"/>
                  </a:cubicBezTo>
                  <a:cubicBezTo>
                    <a:pt x="0" y="579"/>
                    <a:pt x="67" y="993"/>
                    <a:pt x="350" y="1208"/>
                  </a:cubicBezTo>
                  <a:cubicBezTo>
                    <a:pt x="462" y="1293"/>
                    <a:pt x="592" y="1333"/>
                    <a:pt x="720" y="1333"/>
                  </a:cubicBezTo>
                  <a:cubicBezTo>
                    <a:pt x="917" y="1333"/>
                    <a:pt x="1112" y="1236"/>
                    <a:pt x="1236" y="1054"/>
                  </a:cubicBezTo>
                  <a:cubicBezTo>
                    <a:pt x="1439" y="754"/>
                    <a:pt x="1372" y="336"/>
                    <a:pt x="1087" y="123"/>
                  </a:cubicBezTo>
                  <a:cubicBezTo>
                    <a:pt x="976" y="40"/>
                    <a:pt x="848" y="1"/>
                    <a:pt x="72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21" name="Google Shape;2221;p43"/>
            <p:cNvSpPr/>
            <p:nvPr/>
          </p:nvSpPr>
          <p:spPr>
            <a:xfrm>
              <a:off x="3031900" y="1537875"/>
              <a:ext cx="36075" cy="33700"/>
            </a:xfrm>
            <a:custGeom>
              <a:avLst/>
              <a:gdLst/>
              <a:ahLst/>
              <a:cxnLst/>
              <a:rect l="l" t="t" r="r" b="b"/>
              <a:pathLst>
                <a:path w="1443" h="1348" extrusionOk="0">
                  <a:moveTo>
                    <a:pt x="723" y="0"/>
                  </a:moveTo>
                  <a:cubicBezTo>
                    <a:pt x="520" y="0"/>
                    <a:pt x="321" y="103"/>
                    <a:pt x="198" y="293"/>
                  </a:cubicBezTo>
                  <a:cubicBezTo>
                    <a:pt x="1" y="599"/>
                    <a:pt x="75" y="1017"/>
                    <a:pt x="364" y="1228"/>
                  </a:cubicBezTo>
                  <a:cubicBezTo>
                    <a:pt x="474" y="1309"/>
                    <a:pt x="601" y="1348"/>
                    <a:pt x="725" y="1348"/>
                  </a:cubicBezTo>
                  <a:cubicBezTo>
                    <a:pt x="926" y="1348"/>
                    <a:pt x="1123" y="1247"/>
                    <a:pt x="1245" y="1057"/>
                  </a:cubicBezTo>
                  <a:cubicBezTo>
                    <a:pt x="1443" y="751"/>
                    <a:pt x="1369" y="329"/>
                    <a:pt x="1080" y="118"/>
                  </a:cubicBezTo>
                  <a:cubicBezTo>
                    <a:pt x="971" y="38"/>
                    <a:pt x="846" y="0"/>
                    <a:pt x="72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22" name="Google Shape;2222;p43"/>
            <p:cNvSpPr/>
            <p:nvPr/>
          </p:nvSpPr>
          <p:spPr>
            <a:xfrm>
              <a:off x="3096700" y="1435675"/>
              <a:ext cx="36175" cy="34150"/>
            </a:xfrm>
            <a:custGeom>
              <a:avLst/>
              <a:gdLst/>
              <a:ahLst/>
              <a:cxnLst/>
              <a:rect l="l" t="t" r="r" b="b"/>
              <a:pathLst>
                <a:path w="1447" h="1366" extrusionOk="0">
                  <a:moveTo>
                    <a:pt x="719" y="1"/>
                  </a:moveTo>
                  <a:cubicBezTo>
                    <a:pt x="514" y="1"/>
                    <a:pt x="313" y="108"/>
                    <a:pt x="192" y="305"/>
                  </a:cubicBezTo>
                  <a:cubicBezTo>
                    <a:pt x="1" y="619"/>
                    <a:pt x="82" y="1041"/>
                    <a:pt x="375" y="1250"/>
                  </a:cubicBezTo>
                  <a:cubicBezTo>
                    <a:pt x="483" y="1328"/>
                    <a:pt x="606" y="1365"/>
                    <a:pt x="728" y="1365"/>
                  </a:cubicBezTo>
                  <a:cubicBezTo>
                    <a:pt x="932" y="1365"/>
                    <a:pt x="1132" y="1259"/>
                    <a:pt x="1253" y="1062"/>
                  </a:cubicBezTo>
                  <a:cubicBezTo>
                    <a:pt x="1447" y="748"/>
                    <a:pt x="1365" y="324"/>
                    <a:pt x="1070" y="115"/>
                  </a:cubicBezTo>
                  <a:cubicBezTo>
                    <a:pt x="962" y="38"/>
                    <a:pt x="840" y="1"/>
                    <a:pt x="7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23" name="Google Shape;2223;p43"/>
            <p:cNvSpPr/>
            <p:nvPr/>
          </p:nvSpPr>
          <p:spPr>
            <a:xfrm>
              <a:off x="3159700" y="1331200"/>
              <a:ext cx="36175" cy="34525"/>
            </a:xfrm>
            <a:custGeom>
              <a:avLst/>
              <a:gdLst/>
              <a:ahLst/>
              <a:cxnLst/>
              <a:rect l="l" t="t" r="r" b="b"/>
              <a:pathLst>
                <a:path w="1447" h="1381" extrusionOk="0">
                  <a:moveTo>
                    <a:pt x="718" y="0"/>
                  </a:moveTo>
                  <a:cubicBezTo>
                    <a:pt x="509" y="0"/>
                    <a:pt x="306" y="113"/>
                    <a:pt x="186" y="317"/>
                  </a:cubicBezTo>
                  <a:cubicBezTo>
                    <a:pt x="0" y="638"/>
                    <a:pt x="88" y="1062"/>
                    <a:pt x="384" y="1269"/>
                  </a:cubicBezTo>
                  <a:cubicBezTo>
                    <a:pt x="491" y="1344"/>
                    <a:pt x="610" y="1380"/>
                    <a:pt x="728" y="1380"/>
                  </a:cubicBezTo>
                  <a:cubicBezTo>
                    <a:pt x="937" y="1380"/>
                    <a:pt x="1140" y="1269"/>
                    <a:pt x="1260" y="1064"/>
                  </a:cubicBezTo>
                  <a:cubicBezTo>
                    <a:pt x="1446" y="745"/>
                    <a:pt x="1357" y="315"/>
                    <a:pt x="1060" y="110"/>
                  </a:cubicBezTo>
                  <a:cubicBezTo>
                    <a:pt x="954" y="36"/>
                    <a:pt x="835" y="0"/>
                    <a:pt x="71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24" name="Google Shape;2224;p43"/>
            <p:cNvSpPr/>
            <p:nvPr/>
          </p:nvSpPr>
          <p:spPr>
            <a:xfrm>
              <a:off x="3220775" y="1224475"/>
              <a:ext cx="36225" cy="34925"/>
            </a:xfrm>
            <a:custGeom>
              <a:avLst/>
              <a:gdLst/>
              <a:ahLst/>
              <a:cxnLst/>
              <a:rect l="l" t="t" r="r" b="b"/>
              <a:pathLst>
                <a:path w="1449" h="1397" extrusionOk="0">
                  <a:moveTo>
                    <a:pt x="716" y="1"/>
                  </a:moveTo>
                  <a:cubicBezTo>
                    <a:pt x="503" y="1"/>
                    <a:pt x="297" y="117"/>
                    <a:pt x="181" y="330"/>
                  </a:cubicBezTo>
                  <a:cubicBezTo>
                    <a:pt x="1" y="657"/>
                    <a:pt x="96" y="1086"/>
                    <a:pt x="396" y="1289"/>
                  </a:cubicBezTo>
                  <a:cubicBezTo>
                    <a:pt x="501" y="1362"/>
                    <a:pt x="618" y="1396"/>
                    <a:pt x="733" y="1396"/>
                  </a:cubicBezTo>
                  <a:cubicBezTo>
                    <a:pt x="944" y="1396"/>
                    <a:pt x="1149" y="1280"/>
                    <a:pt x="1266" y="1067"/>
                  </a:cubicBezTo>
                  <a:cubicBezTo>
                    <a:pt x="1449" y="740"/>
                    <a:pt x="1352" y="307"/>
                    <a:pt x="1052" y="106"/>
                  </a:cubicBezTo>
                  <a:cubicBezTo>
                    <a:pt x="946" y="35"/>
                    <a:pt x="830" y="1"/>
                    <a:pt x="71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225" name="Google Shape;2225;p43"/>
          <p:cNvGrpSpPr/>
          <p:nvPr/>
        </p:nvGrpSpPr>
        <p:grpSpPr>
          <a:xfrm>
            <a:off x="8024501" y="5408904"/>
            <a:ext cx="604397" cy="684726"/>
            <a:chOff x="4021700" y="2078100"/>
            <a:chExt cx="294125" cy="249900"/>
          </a:xfrm>
        </p:grpSpPr>
        <p:sp>
          <p:nvSpPr>
            <p:cNvPr id="2226" name="Google Shape;2226;p43"/>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27" name="Google Shape;2227;p43"/>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sp>
        <p:nvSpPr>
          <p:cNvPr id="2228" name="Google Shape;2228;p43"/>
          <p:cNvSpPr/>
          <p:nvPr/>
        </p:nvSpPr>
        <p:spPr>
          <a:xfrm rot="689195">
            <a:off x="7747211" y="620639"/>
            <a:ext cx="1094240" cy="1196960"/>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1"/>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pic>
        <p:nvPicPr>
          <p:cNvPr id="2229" name="Google Shape;2229;p43"/>
          <p:cNvPicPr preferRelativeResize="0"/>
          <p:nvPr/>
        </p:nvPicPr>
        <p:blipFill>
          <a:blip r:embed="rId3">
            <a:alphaModFix/>
          </a:blip>
          <a:stretch>
            <a:fillRect/>
          </a:stretch>
        </p:blipFill>
        <p:spPr>
          <a:xfrm>
            <a:off x="2287424" y="2551224"/>
            <a:ext cx="5945400" cy="3349500"/>
          </a:xfrm>
          <a:prstGeom prst="rect">
            <a:avLst/>
          </a:prstGeom>
          <a:noFill/>
          <a:ln>
            <a:noFill/>
          </a:ln>
        </p:spPr>
      </p:pic>
    </p:spTree>
  </p:cSld>
  <p:clrMapOvr>
    <a:masterClrMapping/>
  </p:clrMapOvr>
  <p:transition spd="slow">
    <p:checke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33"/>
        <p:cNvGrpSpPr/>
        <p:nvPr/>
      </p:nvGrpSpPr>
      <p:grpSpPr>
        <a:xfrm>
          <a:off x="0" y="0"/>
          <a:ext cx="0" cy="0"/>
          <a:chOff x="0" y="0"/>
          <a:chExt cx="0" cy="0"/>
        </a:xfrm>
      </p:grpSpPr>
      <p:grpSp>
        <p:nvGrpSpPr>
          <p:cNvPr id="2234" name="Google Shape;2234;p44"/>
          <p:cNvGrpSpPr/>
          <p:nvPr/>
        </p:nvGrpSpPr>
        <p:grpSpPr>
          <a:xfrm rot="5839706" flipH="1">
            <a:off x="-1525572" y="-53426"/>
            <a:ext cx="4739667" cy="2818723"/>
            <a:chOff x="6401200" y="1260600"/>
            <a:chExt cx="1319750" cy="1046450"/>
          </a:xfrm>
        </p:grpSpPr>
        <p:sp>
          <p:nvSpPr>
            <p:cNvPr id="2235" name="Google Shape;2235;p44"/>
            <p:cNvSpPr/>
            <p:nvPr/>
          </p:nvSpPr>
          <p:spPr>
            <a:xfrm>
              <a:off x="6781225" y="1412450"/>
              <a:ext cx="939725" cy="894600"/>
            </a:xfrm>
            <a:custGeom>
              <a:avLst/>
              <a:gdLst/>
              <a:ahLst/>
              <a:cxnLst/>
              <a:rect l="l" t="t" r="r" b="b"/>
              <a:pathLst>
                <a:path w="37589" h="35784" extrusionOk="0">
                  <a:moveTo>
                    <a:pt x="19526" y="1"/>
                  </a:moveTo>
                  <a:cubicBezTo>
                    <a:pt x="17120" y="1"/>
                    <a:pt x="15281" y="429"/>
                    <a:pt x="14644" y="600"/>
                  </a:cubicBezTo>
                  <a:cubicBezTo>
                    <a:pt x="14541" y="626"/>
                    <a:pt x="14480" y="731"/>
                    <a:pt x="14509" y="833"/>
                  </a:cubicBezTo>
                  <a:cubicBezTo>
                    <a:pt x="14531" y="918"/>
                    <a:pt x="14608" y="975"/>
                    <a:pt x="14694" y="975"/>
                  </a:cubicBezTo>
                  <a:cubicBezTo>
                    <a:pt x="14710" y="975"/>
                    <a:pt x="14726" y="973"/>
                    <a:pt x="14742" y="968"/>
                  </a:cubicBezTo>
                  <a:cubicBezTo>
                    <a:pt x="15367" y="800"/>
                    <a:pt x="17171" y="379"/>
                    <a:pt x="19530" y="379"/>
                  </a:cubicBezTo>
                  <a:cubicBezTo>
                    <a:pt x="22441" y="379"/>
                    <a:pt x="26196" y="1020"/>
                    <a:pt x="29621" y="3566"/>
                  </a:cubicBezTo>
                  <a:cubicBezTo>
                    <a:pt x="35924" y="8254"/>
                    <a:pt x="37187" y="16202"/>
                    <a:pt x="35642" y="22001"/>
                  </a:cubicBezTo>
                  <a:cubicBezTo>
                    <a:pt x="33580" y="29734"/>
                    <a:pt x="26030" y="35403"/>
                    <a:pt x="17903" y="35403"/>
                  </a:cubicBezTo>
                  <a:cubicBezTo>
                    <a:pt x="17696" y="35403"/>
                    <a:pt x="17489" y="35399"/>
                    <a:pt x="17281" y="35392"/>
                  </a:cubicBezTo>
                  <a:cubicBezTo>
                    <a:pt x="9568" y="35118"/>
                    <a:pt x="2465" y="29731"/>
                    <a:pt x="394" y="22585"/>
                  </a:cubicBezTo>
                  <a:cubicBezTo>
                    <a:pt x="371" y="22500"/>
                    <a:pt x="294" y="22446"/>
                    <a:pt x="211" y="22446"/>
                  </a:cubicBezTo>
                  <a:cubicBezTo>
                    <a:pt x="194" y="22446"/>
                    <a:pt x="176" y="22448"/>
                    <a:pt x="159" y="22453"/>
                  </a:cubicBezTo>
                  <a:cubicBezTo>
                    <a:pt x="58" y="22484"/>
                    <a:pt x="1" y="22588"/>
                    <a:pt x="29" y="22689"/>
                  </a:cubicBezTo>
                  <a:cubicBezTo>
                    <a:pt x="2144" y="29991"/>
                    <a:pt x="9395" y="35492"/>
                    <a:pt x="17268" y="35772"/>
                  </a:cubicBezTo>
                  <a:cubicBezTo>
                    <a:pt x="17490" y="35779"/>
                    <a:pt x="17710" y="35783"/>
                    <a:pt x="17931" y="35783"/>
                  </a:cubicBezTo>
                  <a:cubicBezTo>
                    <a:pt x="26332" y="35783"/>
                    <a:pt x="33871" y="30119"/>
                    <a:pt x="36009" y="22098"/>
                  </a:cubicBezTo>
                  <a:cubicBezTo>
                    <a:pt x="37588" y="16177"/>
                    <a:pt x="36294" y="8056"/>
                    <a:pt x="29847" y="3262"/>
                  </a:cubicBezTo>
                  <a:cubicBezTo>
                    <a:pt x="26341" y="655"/>
                    <a:pt x="22500" y="1"/>
                    <a:pt x="195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36" name="Google Shape;2236;p44"/>
            <p:cNvSpPr/>
            <p:nvPr/>
          </p:nvSpPr>
          <p:spPr>
            <a:xfrm>
              <a:off x="6401200" y="1313150"/>
              <a:ext cx="499825" cy="631150"/>
            </a:xfrm>
            <a:custGeom>
              <a:avLst/>
              <a:gdLst/>
              <a:ahLst/>
              <a:cxnLst/>
              <a:rect l="l" t="t" r="r" b="b"/>
              <a:pathLst>
                <a:path w="19993" h="25246" extrusionOk="0">
                  <a:moveTo>
                    <a:pt x="9792" y="0"/>
                  </a:moveTo>
                  <a:cubicBezTo>
                    <a:pt x="9334" y="0"/>
                    <a:pt x="8868" y="83"/>
                    <a:pt x="8416" y="258"/>
                  </a:cubicBezTo>
                  <a:lnTo>
                    <a:pt x="8390" y="268"/>
                  </a:lnTo>
                  <a:lnTo>
                    <a:pt x="8880" y="1531"/>
                  </a:lnTo>
                  <a:lnTo>
                    <a:pt x="8907" y="1522"/>
                  </a:lnTo>
                  <a:cubicBezTo>
                    <a:pt x="9199" y="1409"/>
                    <a:pt x="9499" y="1355"/>
                    <a:pt x="9794" y="1355"/>
                  </a:cubicBezTo>
                  <a:cubicBezTo>
                    <a:pt x="10781" y="1355"/>
                    <a:pt x="11713" y="1953"/>
                    <a:pt x="12093" y="2928"/>
                  </a:cubicBezTo>
                  <a:lnTo>
                    <a:pt x="17360" y="16393"/>
                  </a:lnTo>
                  <a:cubicBezTo>
                    <a:pt x="18459" y="19226"/>
                    <a:pt x="17047" y="22422"/>
                    <a:pt x="14216" y="23518"/>
                  </a:cubicBezTo>
                  <a:cubicBezTo>
                    <a:pt x="13564" y="23771"/>
                    <a:pt x="12892" y="23891"/>
                    <a:pt x="12231" y="23891"/>
                  </a:cubicBezTo>
                  <a:cubicBezTo>
                    <a:pt x="10023" y="23891"/>
                    <a:pt x="7934" y="22553"/>
                    <a:pt x="7090" y="20373"/>
                  </a:cubicBezTo>
                  <a:lnTo>
                    <a:pt x="1821" y="6909"/>
                  </a:lnTo>
                  <a:cubicBezTo>
                    <a:pt x="1462" y="5987"/>
                    <a:pt x="1692" y="4938"/>
                    <a:pt x="2404" y="4249"/>
                  </a:cubicBezTo>
                  <a:lnTo>
                    <a:pt x="1460" y="3276"/>
                  </a:lnTo>
                  <a:cubicBezTo>
                    <a:pt x="358" y="4342"/>
                    <a:pt x="0" y="5968"/>
                    <a:pt x="557" y="7399"/>
                  </a:cubicBezTo>
                  <a:lnTo>
                    <a:pt x="5826" y="20862"/>
                  </a:lnTo>
                  <a:cubicBezTo>
                    <a:pt x="6880" y="23578"/>
                    <a:pt x="9483" y="25245"/>
                    <a:pt x="12235" y="25245"/>
                  </a:cubicBezTo>
                  <a:cubicBezTo>
                    <a:pt x="13058" y="25245"/>
                    <a:pt x="13894" y="25096"/>
                    <a:pt x="14706" y="24782"/>
                  </a:cubicBezTo>
                  <a:cubicBezTo>
                    <a:pt x="18234" y="23414"/>
                    <a:pt x="19992" y="19431"/>
                    <a:pt x="18626" y="15902"/>
                  </a:cubicBezTo>
                  <a:lnTo>
                    <a:pt x="13357" y="2438"/>
                  </a:lnTo>
                  <a:cubicBezTo>
                    <a:pt x="12770" y="927"/>
                    <a:pt x="11322" y="0"/>
                    <a:pt x="979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37" name="Google Shape;2237;p44"/>
            <p:cNvSpPr/>
            <p:nvPr/>
          </p:nvSpPr>
          <p:spPr>
            <a:xfrm>
              <a:off x="6420675" y="1358500"/>
              <a:ext cx="105425" cy="80175"/>
            </a:xfrm>
            <a:custGeom>
              <a:avLst/>
              <a:gdLst/>
              <a:ahLst/>
              <a:cxnLst/>
              <a:rect l="l" t="t" r="r" b="b"/>
              <a:pathLst>
                <a:path w="4217" h="3207" extrusionOk="0">
                  <a:moveTo>
                    <a:pt x="3303" y="0"/>
                  </a:moveTo>
                  <a:cubicBezTo>
                    <a:pt x="3265" y="0"/>
                    <a:pt x="3226" y="7"/>
                    <a:pt x="3189" y="21"/>
                  </a:cubicBezTo>
                  <a:lnTo>
                    <a:pt x="244" y="1163"/>
                  </a:lnTo>
                  <a:cubicBezTo>
                    <a:pt x="82" y="1228"/>
                    <a:pt x="0" y="1410"/>
                    <a:pt x="63" y="1574"/>
                  </a:cubicBezTo>
                  <a:lnTo>
                    <a:pt x="618" y="3005"/>
                  </a:lnTo>
                  <a:cubicBezTo>
                    <a:pt x="666" y="3130"/>
                    <a:pt x="786" y="3207"/>
                    <a:pt x="914" y="3207"/>
                  </a:cubicBezTo>
                  <a:cubicBezTo>
                    <a:pt x="952" y="3207"/>
                    <a:pt x="991" y="3200"/>
                    <a:pt x="1028" y="3185"/>
                  </a:cubicBezTo>
                  <a:lnTo>
                    <a:pt x="3974" y="2043"/>
                  </a:lnTo>
                  <a:cubicBezTo>
                    <a:pt x="4137" y="1981"/>
                    <a:pt x="4217" y="1796"/>
                    <a:pt x="4154" y="1633"/>
                  </a:cubicBezTo>
                  <a:lnTo>
                    <a:pt x="3599" y="204"/>
                  </a:lnTo>
                  <a:cubicBezTo>
                    <a:pt x="3551" y="78"/>
                    <a:pt x="3430" y="0"/>
                    <a:pt x="330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38" name="Google Shape;2238;p44"/>
            <p:cNvSpPr/>
            <p:nvPr/>
          </p:nvSpPr>
          <p:spPr>
            <a:xfrm>
              <a:off x="6578575" y="1297300"/>
              <a:ext cx="105500" cy="80175"/>
            </a:xfrm>
            <a:custGeom>
              <a:avLst/>
              <a:gdLst/>
              <a:ahLst/>
              <a:cxnLst/>
              <a:rect l="l" t="t" r="r" b="b"/>
              <a:pathLst>
                <a:path w="4220" h="3207" extrusionOk="0">
                  <a:moveTo>
                    <a:pt x="3306" y="1"/>
                  </a:moveTo>
                  <a:cubicBezTo>
                    <a:pt x="3268" y="1"/>
                    <a:pt x="3229" y="8"/>
                    <a:pt x="3191" y="22"/>
                  </a:cubicBezTo>
                  <a:lnTo>
                    <a:pt x="244" y="1164"/>
                  </a:lnTo>
                  <a:cubicBezTo>
                    <a:pt x="80" y="1227"/>
                    <a:pt x="1" y="1411"/>
                    <a:pt x="63" y="1574"/>
                  </a:cubicBezTo>
                  <a:lnTo>
                    <a:pt x="620" y="3003"/>
                  </a:lnTo>
                  <a:cubicBezTo>
                    <a:pt x="669" y="3129"/>
                    <a:pt x="788" y="3207"/>
                    <a:pt x="915" y="3207"/>
                  </a:cubicBezTo>
                  <a:cubicBezTo>
                    <a:pt x="953" y="3207"/>
                    <a:pt x="991" y="3200"/>
                    <a:pt x="1029" y="3186"/>
                  </a:cubicBezTo>
                  <a:lnTo>
                    <a:pt x="3974" y="2044"/>
                  </a:lnTo>
                  <a:cubicBezTo>
                    <a:pt x="4139" y="1981"/>
                    <a:pt x="4219" y="1797"/>
                    <a:pt x="4156" y="1633"/>
                  </a:cubicBezTo>
                  <a:lnTo>
                    <a:pt x="3601" y="203"/>
                  </a:lnTo>
                  <a:cubicBezTo>
                    <a:pt x="3552" y="77"/>
                    <a:pt x="3432" y="1"/>
                    <a:pt x="33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39" name="Google Shape;2239;p44"/>
            <p:cNvSpPr/>
            <p:nvPr/>
          </p:nvSpPr>
          <p:spPr>
            <a:xfrm>
              <a:off x="6535825" y="1693100"/>
              <a:ext cx="372875" cy="257975"/>
            </a:xfrm>
            <a:custGeom>
              <a:avLst/>
              <a:gdLst/>
              <a:ahLst/>
              <a:cxnLst/>
              <a:rect l="l" t="t" r="r" b="b"/>
              <a:pathLst>
                <a:path w="14915" h="10319" extrusionOk="0">
                  <a:moveTo>
                    <a:pt x="12608" y="0"/>
                  </a:moveTo>
                  <a:cubicBezTo>
                    <a:pt x="12494" y="0"/>
                    <a:pt x="12379" y="21"/>
                    <a:pt x="12266" y="64"/>
                  </a:cubicBezTo>
                  <a:cubicBezTo>
                    <a:pt x="11778" y="254"/>
                    <a:pt x="11535" y="803"/>
                    <a:pt x="11725" y="1291"/>
                  </a:cubicBezTo>
                  <a:cubicBezTo>
                    <a:pt x="12768" y="3984"/>
                    <a:pt x="11426" y="7024"/>
                    <a:pt x="8734" y="8067"/>
                  </a:cubicBezTo>
                  <a:cubicBezTo>
                    <a:pt x="8114" y="8308"/>
                    <a:pt x="7476" y="8421"/>
                    <a:pt x="6847" y="8421"/>
                  </a:cubicBezTo>
                  <a:cubicBezTo>
                    <a:pt x="4747" y="8421"/>
                    <a:pt x="2761" y="7149"/>
                    <a:pt x="1958" y="5077"/>
                  </a:cubicBezTo>
                  <a:cubicBezTo>
                    <a:pt x="1813" y="4701"/>
                    <a:pt x="1454" y="4470"/>
                    <a:pt x="1073" y="4470"/>
                  </a:cubicBezTo>
                  <a:cubicBezTo>
                    <a:pt x="959" y="4470"/>
                    <a:pt x="843" y="4491"/>
                    <a:pt x="730" y="4535"/>
                  </a:cubicBezTo>
                  <a:cubicBezTo>
                    <a:pt x="242" y="4725"/>
                    <a:pt x="1" y="5274"/>
                    <a:pt x="189" y="5763"/>
                  </a:cubicBezTo>
                  <a:cubicBezTo>
                    <a:pt x="1283" y="8586"/>
                    <a:pt x="3988" y="10319"/>
                    <a:pt x="6849" y="10319"/>
                  </a:cubicBezTo>
                  <a:cubicBezTo>
                    <a:pt x="7704" y="10319"/>
                    <a:pt x="8574" y="10164"/>
                    <a:pt x="9418" y="9837"/>
                  </a:cubicBezTo>
                  <a:cubicBezTo>
                    <a:pt x="13087" y="8415"/>
                    <a:pt x="14915" y="4275"/>
                    <a:pt x="13492" y="607"/>
                  </a:cubicBezTo>
                  <a:cubicBezTo>
                    <a:pt x="13347" y="230"/>
                    <a:pt x="12988" y="0"/>
                    <a:pt x="126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40" name="Google Shape;2240;p44"/>
            <p:cNvSpPr/>
            <p:nvPr/>
          </p:nvSpPr>
          <p:spPr>
            <a:xfrm>
              <a:off x="6727800" y="1901050"/>
              <a:ext cx="76725" cy="98600"/>
            </a:xfrm>
            <a:custGeom>
              <a:avLst/>
              <a:gdLst/>
              <a:ahLst/>
              <a:cxnLst/>
              <a:rect l="l" t="t" r="r" b="b"/>
              <a:pathLst>
                <a:path w="3069" h="3944" extrusionOk="0">
                  <a:moveTo>
                    <a:pt x="2402" y="0"/>
                  </a:moveTo>
                  <a:lnTo>
                    <a:pt x="0" y="878"/>
                  </a:lnTo>
                  <a:lnTo>
                    <a:pt x="1712" y="3943"/>
                  </a:lnTo>
                  <a:lnTo>
                    <a:pt x="3069" y="3447"/>
                  </a:lnTo>
                  <a:lnTo>
                    <a:pt x="240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41" name="Google Shape;2241;p44"/>
            <p:cNvSpPr/>
            <p:nvPr/>
          </p:nvSpPr>
          <p:spPr>
            <a:xfrm>
              <a:off x="7032675" y="1260600"/>
              <a:ext cx="326150" cy="297100"/>
            </a:xfrm>
            <a:custGeom>
              <a:avLst/>
              <a:gdLst/>
              <a:ahLst/>
              <a:cxnLst/>
              <a:rect l="l" t="t" r="r" b="b"/>
              <a:pathLst>
                <a:path w="13046" h="11884" extrusionOk="0">
                  <a:moveTo>
                    <a:pt x="6522" y="1"/>
                  </a:moveTo>
                  <a:cubicBezTo>
                    <a:pt x="5001" y="1"/>
                    <a:pt x="3481" y="581"/>
                    <a:pt x="2321" y="1741"/>
                  </a:cubicBezTo>
                  <a:cubicBezTo>
                    <a:pt x="0" y="4061"/>
                    <a:pt x="0" y="7823"/>
                    <a:pt x="2321" y="10143"/>
                  </a:cubicBezTo>
                  <a:cubicBezTo>
                    <a:pt x="3481" y="11303"/>
                    <a:pt x="5001" y="11883"/>
                    <a:pt x="6522" y="11883"/>
                  </a:cubicBezTo>
                  <a:cubicBezTo>
                    <a:pt x="8042" y="11883"/>
                    <a:pt x="9563" y="11303"/>
                    <a:pt x="10723" y="10143"/>
                  </a:cubicBezTo>
                  <a:cubicBezTo>
                    <a:pt x="13045" y="7823"/>
                    <a:pt x="13045" y="4061"/>
                    <a:pt x="10723" y="1741"/>
                  </a:cubicBezTo>
                  <a:cubicBezTo>
                    <a:pt x="9563" y="581"/>
                    <a:pt x="8042" y="1"/>
                    <a:pt x="652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42" name="Google Shape;2242;p44"/>
            <p:cNvSpPr/>
            <p:nvPr/>
          </p:nvSpPr>
          <p:spPr>
            <a:xfrm>
              <a:off x="7103175" y="1321725"/>
              <a:ext cx="185200" cy="174800"/>
            </a:xfrm>
            <a:custGeom>
              <a:avLst/>
              <a:gdLst/>
              <a:ahLst/>
              <a:cxnLst/>
              <a:rect l="l" t="t" r="r" b="b"/>
              <a:pathLst>
                <a:path w="7408" h="6992" extrusionOk="0">
                  <a:moveTo>
                    <a:pt x="3696" y="383"/>
                  </a:moveTo>
                  <a:cubicBezTo>
                    <a:pt x="3825" y="383"/>
                    <a:pt x="3955" y="390"/>
                    <a:pt x="4082" y="406"/>
                  </a:cubicBezTo>
                  <a:cubicBezTo>
                    <a:pt x="5786" y="616"/>
                    <a:pt x="7002" y="2173"/>
                    <a:pt x="6793" y="3877"/>
                  </a:cubicBezTo>
                  <a:cubicBezTo>
                    <a:pt x="6600" y="5453"/>
                    <a:pt x="5253" y="6612"/>
                    <a:pt x="3703" y="6612"/>
                  </a:cubicBezTo>
                  <a:cubicBezTo>
                    <a:pt x="3577" y="6612"/>
                    <a:pt x="3450" y="6604"/>
                    <a:pt x="3322" y="6589"/>
                  </a:cubicBezTo>
                  <a:cubicBezTo>
                    <a:pt x="1619" y="6378"/>
                    <a:pt x="403" y="4822"/>
                    <a:pt x="612" y="3117"/>
                  </a:cubicBezTo>
                  <a:cubicBezTo>
                    <a:pt x="804" y="1559"/>
                    <a:pt x="2125" y="387"/>
                    <a:pt x="3696" y="383"/>
                  </a:cubicBezTo>
                  <a:close/>
                  <a:moveTo>
                    <a:pt x="3700" y="1"/>
                  </a:moveTo>
                  <a:cubicBezTo>
                    <a:pt x="1963" y="1"/>
                    <a:pt x="452" y="1302"/>
                    <a:pt x="234" y="3070"/>
                  </a:cubicBezTo>
                  <a:cubicBezTo>
                    <a:pt x="0" y="4983"/>
                    <a:pt x="1365" y="6731"/>
                    <a:pt x="3278" y="6965"/>
                  </a:cubicBezTo>
                  <a:cubicBezTo>
                    <a:pt x="3419" y="6984"/>
                    <a:pt x="3561" y="6992"/>
                    <a:pt x="3706" y="6992"/>
                  </a:cubicBezTo>
                  <a:cubicBezTo>
                    <a:pt x="5444" y="6992"/>
                    <a:pt x="6953" y="5692"/>
                    <a:pt x="7173" y="3923"/>
                  </a:cubicBezTo>
                  <a:cubicBezTo>
                    <a:pt x="7407" y="2009"/>
                    <a:pt x="6043" y="265"/>
                    <a:pt x="4129" y="27"/>
                  </a:cubicBezTo>
                  <a:cubicBezTo>
                    <a:pt x="3985" y="10"/>
                    <a:pt x="3842" y="1"/>
                    <a:pt x="37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43" name="Google Shape;2243;p44"/>
            <p:cNvSpPr/>
            <p:nvPr/>
          </p:nvSpPr>
          <p:spPr>
            <a:xfrm>
              <a:off x="7118850" y="1311500"/>
              <a:ext cx="65150" cy="61200"/>
            </a:xfrm>
            <a:custGeom>
              <a:avLst/>
              <a:gdLst/>
              <a:ahLst/>
              <a:cxnLst/>
              <a:rect l="l" t="t" r="r" b="b"/>
              <a:pathLst>
                <a:path w="2606" h="2448" extrusionOk="0">
                  <a:moveTo>
                    <a:pt x="1311" y="0"/>
                  </a:moveTo>
                  <a:cubicBezTo>
                    <a:pt x="874" y="0"/>
                    <a:pt x="462" y="234"/>
                    <a:pt x="244" y="621"/>
                  </a:cubicBezTo>
                  <a:cubicBezTo>
                    <a:pt x="0" y="1052"/>
                    <a:pt x="40" y="1588"/>
                    <a:pt x="344" y="1977"/>
                  </a:cubicBezTo>
                  <a:cubicBezTo>
                    <a:pt x="581" y="2279"/>
                    <a:pt x="939" y="2447"/>
                    <a:pt x="1310" y="2447"/>
                  </a:cubicBezTo>
                  <a:cubicBezTo>
                    <a:pt x="1419" y="2447"/>
                    <a:pt x="1528" y="2433"/>
                    <a:pt x="1636" y="2403"/>
                  </a:cubicBezTo>
                  <a:cubicBezTo>
                    <a:pt x="2113" y="2270"/>
                    <a:pt x="2463" y="1863"/>
                    <a:pt x="2524" y="1373"/>
                  </a:cubicBezTo>
                  <a:cubicBezTo>
                    <a:pt x="2605" y="702"/>
                    <a:pt x="2129" y="92"/>
                    <a:pt x="1458" y="9"/>
                  </a:cubicBezTo>
                  <a:cubicBezTo>
                    <a:pt x="1409" y="3"/>
                    <a:pt x="1360" y="0"/>
                    <a:pt x="131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244" name="Google Shape;2244;p44"/>
          <p:cNvGrpSpPr/>
          <p:nvPr/>
        </p:nvGrpSpPr>
        <p:grpSpPr>
          <a:xfrm rot="-4013799">
            <a:off x="8471278" y="5209596"/>
            <a:ext cx="3999580" cy="3430029"/>
            <a:chOff x="7136325" y="3281650"/>
            <a:chExt cx="891400" cy="1019275"/>
          </a:xfrm>
        </p:grpSpPr>
        <p:sp>
          <p:nvSpPr>
            <p:cNvPr id="2245" name="Google Shape;2245;p44"/>
            <p:cNvSpPr/>
            <p:nvPr/>
          </p:nvSpPr>
          <p:spPr>
            <a:xfrm>
              <a:off x="7136325" y="3281650"/>
              <a:ext cx="891400" cy="1019275"/>
            </a:xfrm>
            <a:custGeom>
              <a:avLst/>
              <a:gdLst/>
              <a:ahLst/>
              <a:cxnLst/>
              <a:rect l="l" t="t" r="r" b="b"/>
              <a:pathLst>
                <a:path w="35656" h="40771" extrusionOk="0">
                  <a:moveTo>
                    <a:pt x="12131" y="1"/>
                  </a:moveTo>
                  <a:cubicBezTo>
                    <a:pt x="11931" y="1"/>
                    <a:pt x="11742" y="124"/>
                    <a:pt x="11670" y="324"/>
                  </a:cubicBezTo>
                  <a:lnTo>
                    <a:pt x="96" y="31612"/>
                  </a:lnTo>
                  <a:cubicBezTo>
                    <a:pt x="1" y="31866"/>
                    <a:pt x="132" y="32150"/>
                    <a:pt x="386" y="32245"/>
                  </a:cubicBezTo>
                  <a:lnTo>
                    <a:pt x="23356" y="40740"/>
                  </a:lnTo>
                  <a:cubicBezTo>
                    <a:pt x="23412" y="40761"/>
                    <a:pt x="23469" y="40770"/>
                    <a:pt x="23525" y="40770"/>
                  </a:cubicBezTo>
                  <a:cubicBezTo>
                    <a:pt x="23726" y="40770"/>
                    <a:pt x="23914" y="40648"/>
                    <a:pt x="23987" y="40449"/>
                  </a:cubicBezTo>
                  <a:lnTo>
                    <a:pt x="35560" y="9159"/>
                  </a:lnTo>
                  <a:cubicBezTo>
                    <a:pt x="35655" y="8905"/>
                    <a:pt x="35524" y="8622"/>
                    <a:pt x="35270" y="8527"/>
                  </a:cubicBezTo>
                  <a:lnTo>
                    <a:pt x="12300" y="31"/>
                  </a:lnTo>
                  <a:cubicBezTo>
                    <a:pt x="12244" y="11"/>
                    <a:pt x="12187" y="1"/>
                    <a:pt x="1213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46" name="Google Shape;2246;p44"/>
            <p:cNvSpPr/>
            <p:nvPr/>
          </p:nvSpPr>
          <p:spPr>
            <a:xfrm>
              <a:off x="7204775" y="3296850"/>
              <a:ext cx="774875" cy="935050"/>
            </a:xfrm>
            <a:custGeom>
              <a:avLst/>
              <a:gdLst/>
              <a:ahLst/>
              <a:cxnLst/>
              <a:rect l="l" t="t" r="r" b="b"/>
              <a:pathLst>
                <a:path w="30995" h="37402" extrusionOk="0">
                  <a:moveTo>
                    <a:pt x="11115" y="1"/>
                  </a:moveTo>
                  <a:lnTo>
                    <a:pt x="1" y="30048"/>
                  </a:lnTo>
                  <a:lnTo>
                    <a:pt x="19878" y="37402"/>
                  </a:lnTo>
                  <a:lnTo>
                    <a:pt x="30994" y="7354"/>
                  </a:lnTo>
                  <a:lnTo>
                    <a:pt x="1111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47" name="Google Shape;2247;p44"/>
            <p:cNvSpPr/>
            <p:nvPr/>
          </p:nvSpPr>
          <p:spPr>
            <a:xfrm>
              <a:off x="7583250" y="3283675"/>
              <a:ext cx="292025" cy="190200"/>
            </a:xfrm>
            <a:custGeom>
              <a:avLst/>
              <a:gdLst/>
              <a:ahLst/>
              <a:cxnLst/>
              <a:rect l="l" t="t" r="r" b="b"/>
              <a:pathLst>
                <a:path w="11681" h="7608" extrusionOk="0">
                  <a:moveTo>
                    <a:pt x="6471" y="1770"/>
                  </a:moveTo>
                  <a:cubicBezTo>
                    <a:pt x="6530" y="1770"/>
                    <a:pt x="6588" y="1776"/>
                    <a:pt x="6647" y="1788"/>
                  </a:cubicBezTo>
                  <a:cubicBezTo>
                    <a:pt x="7033" y="1865"/>
                    <a:pt x="7326" y="2181"/>
                    <a:pt x="7373" y="2572"/>
                  </a:cubicBezTo>
                  <a:cubicBezTo>
                    <a:pt x="7419" y="2964"/>
                    <a:pt x="7208" y="3340"/>
                    <a:pt x="6851" y="3503"/>
                  </a:cubicBezTo>
                  <a:cubicBezTo>
                    <a:pt x="6728" y="3560"/>
                    <a:pt x="6599" y="3587"/>
                    <a:pt x="6471" y="3587"/>
                  </a:cubicBezTo>
                  <a:cubicBezTo>
                    <a:pt x="6222" y="3587"/>
                    <a:pt x="5979" y="3485"/>
                    <a:pt x="5804" y="3294"/>
                  </a:cubicBezTo>
                  <a:cubicBezTo>
                    <a:pt x="5536" y="3006"/>
                    <a:pt x="5486" y="2576"/>
                    <a:pt x="5680" y="2234"/>
                  </a:cubicBezTo>
                  <a:cubicBezTo>
                    <a:pt x="5843" y="1944"/>
                    <a:pt x="6147" y="1770"/>
                    <a:pt x="6471" y="1770"/>
                  </a:cubicBezTo>
                  <a:close/>
                  <a:moveTo>
                    <a:pt x="6478" y="1"/>
                  </a:moveTo>
                  <a:cubicBezTo>
                    <a:pt x="5258" y="1"/>
                    <a:pt x="4136" y="850"/>
                    <a:pt x="3875" y="2126"/>
                  </a:cubicBezTo>
                  <a:lnTo>
                    <a:pt x="1336" y="1187"/>
                  </a:lnTo>
                  <a:cubicBezTo>
                    <a:pt x="1286" y="1169"/>
                    <a:pt x="1235" y="1160"/>
                    <a:pt x="1185" y="1160"/>
                  </a:cubicBezTo>
                  <a:cubicBezTo>
                    <a:pt x="1008" y="1160"/>
                    <a:pt x="841" y="1269"/>
                    <a:pt x="778" y="1444"/>
                  </a:cubicBezTo>
                  <a:lnTo>
                    <a:pt x="94" y="3292"/>
                  </a:lnTo>
                  <a:cubicBezTo>
                    <a:pt x="0" y="3541"/>
                    <a:pt x="128" y="3815"/>
                    <a:pt x="375" y="3908"/>
                  </a:cubicBezTo>
                  <a:lnTo>
                    <a:pt x="10299" y="7577"/>
                  </a:lnTo>
                  <a:cubicBezTo>
                    <a:pt x="10354" y="7598"/>
                    <a:pt x="10411" y="7608"/>
                    <a:pt x="10466" y="7608"/>
                  </a:cubicBezTo>
                  <a:cubicBezTo>
                    <a:pt x="10660" y="7608"/>
                    <a:pt x="10842" y="7488"/>
                    <a:pt x="10913" y="7296"/>
                  </a:cubicBezTo>
                  <a:lnTo>
                    <a:pt x="11597" y="5445"/>
                  </a:lnTo>
                  <a:cubicBezTo>
                    <a:pt x="11681" y="5221"/>
                    <a:pt x="11565" y="4970"/>
                    <a:pt x="11341" y="4887"/>
                  </a:cubicBezTo>
                  <a:lnTo>
                    <a:pt x="8802" y="3948"/>
                  </a:lnTo>
                  <a:cubicBezTo>
                    <a:pt x="9593" y="2525"/>
                    <a:pt x="8927" y="731"/>
                    <a:pt x="7400" y="167"/>
                  </a:cubicBezTo>
                  <a:cubicBezTo>
                    <a:pt x="7094" y="54"/>
                    <a:pt x="6783" y="1"/>
                    <a:pt x="647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48" name="Google Shape;2248;p44"/>
            <p:cNvSpPr/>
            <p:nvPr/>
          </p:nvSpPr>
          <p:spPr>
            <a:xfrm>
              <a:off x="7487000" y="3455650"/>
              <a:ext cx="385050" cy="147450"/>
            </a:xfrm>
            <a:custGeom>
              <a:avLst/>
              <a:gdLst/>
              <a:ahLst/>
              <a:cxnLst/>
              <a:rect l="l" t="t" r="r" b="b"/>
              <a:pathLst>
                <a:path w="15402" h="5898" extrusionOk="0">
                  <a:moveTo>
                    <a:pt x="212" y="1"/>
                  </a:moveTo>
                  <a:cubicBezTo>
                    <a:pt x="136" y="1"/>
                    <a:pt x="65" y="47"/>
                    <a:pt x="37" y="123"/>
                  </a:cubicBezTo>
                  <a:cubicBezTo>
                    <a:pt x="1" y="221"/>
                    <a:pt x="50" y="328"/>
                    <a:pt x="147" y="364"/>
                  </a:cubicBezTo>
                  <a:lnTo>
                    <a:pt x="15075" y="5886"/>
                  </a:lnTo>
                  <a:cubicBezTo>
                    <a:pt x="15096" y="5893"/>
                    <a:pt x="15118" y="5897"/>
                    <a:pt x="15139" y="5897"/>
                  </a:cubicBezTo>
                  <a:cubicBezTo>
                    <a:pt x="15350" y="5897"/>
                    <a:pt x="15402" y="5606"/>
                    <a:pt x="15206" y="5534"/>
                  </a:cubicBezTo>
                  <a:lnTo>
                    <a:pt x="278" y="12"/>
                  </a:lnTo>
                  <a:cubicBezTo>
                    <a:pt x="256" y="4"/>
                    <a:pt x="234"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49" name="Google Shape;2249;p44"/>
            <p:cNvSpPr/>
            <p:nvPr/>
          </p:nvSpPr>
          <p:spPr>
            <a:xfrm>
              <a:off x="7462925" y="3520775"/>
              <a:ext cx="385050" cy="147450"/>
            </a:xfrm>
            <a:custGeom>
              <a:avLst/>
              <a:gdLst/>
              <a:ahLst/>
              <a:cxnLst/>
              <a:rect l="l" t="t" r="r" b="b"/>
              <a:pathLst>
                <a:path w="15402" h="5898" extrusionOk="0">
                  <a:moveTo>
                    <a:pt x="212" y="1"/>
                  </a:moveTo>
                  <a:cubicBezTo>
                    <a:pt x="135" y="1"/>
                    <a:pt x="64" y="47"/>
                    <a:pt x="36" y="123"/>
                  </a:cubicBezTo>
                  <a:cubicBezTo>
                    <a:pt x="0" y="220"/>
                    <a:pt x="50" y="328"/>
                    <a:pt x="147" y="364"/>
                  </a:cubicBezTo>
                  <a:lnTo>
                    <a:pt x="15074" y="5886"/>
                  </a:lnTo>
                  <a:cubicBezTo>
                    <a:pt x="15095" y="5893"/>
                    <a:pt x="15116" y="5897"/>
                    <a:pt x="15139" y="5897"/>
                  </a:cubicBezTo>
                  <a:cubicBezTo>
                    <a:pt x="15350" y="5897"/>
                    <a:pt x="15401" y="5607"/>
                    <a:pt x="15205" y="5534"/>
                  </a:cubicBezTo>
                  <a:lnTo>
                    <a:pt x="278" y="12"/>
                  </a:lnTo>
                  <a:cubicBezTo>
                    <a:pt x="256" y="4"/>
                    <a:pt x="233"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50" name="Google Shape;2250;p44"/>
            <p:cNvSpPr/>
            <p:nvPr/>
          </p:nvSpPr>
          <p:spPr>
            <a:xfrm>
              <a:off x="7438975" y="3585950"/>
              <a:ext cx="384900" cy="147400"/>
            </a:xfrm>
            <a:custGeom>
              <a:avLst/>
              <a:gdLst/>
              <a:ahLst/>
              <a:cxnLst/>
              <a:rect l="l" t="t" r="r" b="b"/>
              <a:pathLst>
                <a:path w="15396" h="5896" extrusionOk="0">
                  <a:moveTo>
                    <a:pt x="212" y="1"/>
                  </a:moveTo>
                  <a:cubicBezTo>
                    <a:pt x="135" y="1"/>
                    <a:pt x="63" y="47"/>
                    <a:pt x="35" y="123"/>
                  </a:cubicBezTo>
                  <a:cubicBezTo>
                    <a:pt x="1" y="218"/>
                    <a:pt x="46" y="324"/>
                    <a:pt x="141" y="362"/>
                  </a:cubicBezTo>
                  <a:lnTo>
                    <a:pt x="15069" y="5884"/>
                  </a:lnTo>
                  <a:cubicBezTo>
                    <a:pt x="15090" y="5892"/>
                    <a:pt x="15113" y="5895"/>
                    <a:pt x="15134" y="5895"/>
                  </a:cubicBezTo>
                  <a:cubicBezTo>
                    <a:pt x="15343" y="5895"/>
                    <a:pt x="15396" y="5605"/>
                    <a:pt x="15200" y="5532"/>
                  </a:cubicBezTo>
                  <a:lnTo>
                    <a:pt x="272" y="11"/>
                  </a:lnTo>
                  <a:cubicBezTo>
                    <a:pt x="252" y="4"/>
                    <a:pt x="232"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51" name="Google Shape;2251;p44"/>
            <p:cNvSpPr/>
            <p:nvPr/>
          </p:nvSpPr>
          <p:spPr>
            <a:xfrm>
              <a:off x="7414750" y="3651025"/>
              <a:ext cx="385050" cy="147450"/>
            </a:xfrm>
            <a:custGeom>
              <a:avLst/>
              <a:gdLst/>
              <a:ahLst/>
              <a:cxnLst/>
              <a:rect l="l" t="t" r="r" b="b"/>
              <a:pathLst>
                <a:path w="15402" h="5898" extrusionOk="0">
                  <a:moveTo>
                    <a:pt x="212" y="1"/>
                  </a:moveTo>
                  <a:cubicBezTo>
                    <a:pt x="135" y="1"/>
                    <a:pt x="63" y="48"/>
                    <a:pt x="37" y="123"/>
                  </a:cubicBezTo>
                  <a:cubicBezTo>
                    <a:pt x="1" y="220"/>
                    <a:pt x="50" y="328"/>
                    <a:pt x="147" y="364"/>
                  </a:cubicBezTo>
                  <a:lnTo>
                    <a:pt x="15075" y="5886"/>
                  </a:lnTo>
                  <a:cubicBezTo>
                    <a:pt x="15096" y="5894"/>
                    <a:pt x="15118" y="5898"/>
                    <a:pt x="15139" y="5898"/>
                  </a:cubicBezTo>
                  <a:cubicBezTo>
                    <a:pt x="15348" y="5898"/>
                    <a:pt x="15401" y="5607"/>
                    <a:pt x="15206" y="5533"/>
                  </a:cubicBezTo>
                  <a:lnTo>
                    <a:pt x="278" y="13"/>
                  </a:lnTo>
                  <a:cubicBezTo>
                    <a:pt x="256" y="5"/>
                    <a:pt x="234"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52" name="Google Shape;2252;p44"/>
            <p:cNvSpPr/>
            <p:nvPr/>
          </p:nvSpPr>
          <p:spPr>
            <a:xfrm>
              <a:off x="7390675" y="3716175"/>
              <a:ext cx="385050" cy="147425"/>
            </a:xfrm>
            <a:custGeom>
              <a:avLst/>
              <a:gdLst/>
              <a:ahLst/>
              <a:cxnLst/>
              <a:rect l="l" t="t" r="r" b="b"/>
              <a:pathLst>
                <a:path w="15402" h="5897" extrusionOk="0">
                  <a:moveTo>
                    <a:pt x="211" y="0"/>
                  </a:moveTo>
                  <a:cubicBezTo>
                    <a:pt x="134" y="0"/>
                    <a:pt x="63" y="47"/>
                    <a:pt x="36" y="122"/>
                  </a:cubicBezTo>
                  <a:cubicBezTo>
                    <a:pt x="0" y="219"/>
                    <a:pt x="50" y="327"/>
                    <a:pt x="146" y="363"/>
                  </a:cubicBezTo>
                  <a:lnTo>
                    <a:pt x="15074" y="5885"/>
                  </a:lnTo>
                  <a:cubicBezTo>
                    <a:pt x="15095" y="5893"/>
                    <a:pt x="15118" y="5897"/>
                    <a:pt x="15139" y="5897"/>
                  </a:cubicBezTo>
                  <a:cubicBezTo>
                    <a:pt x="15348" y="5897"/>
                    <a:pt x="15401" y="5606"/>
                    <a:pt x="15205" y="5532"/>
                  </a:cubicBezTo>
                  <a:lnTo>
                    <a:pt x="278" y="12"/>
                  </a:lnTo>
                  <a:cubicBezTo>
                    <a:pt x="256" y="4"/>
                    <a:pt x="233" y="0"/>
                    <a:pt x="2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53" name="Google Shape;2253;p44"/>
            <p:cNvSpPr/>
            <p:nvPr/>
          </p:nvSpPr>
          <p:spPr>
            <a:xfrm>
              <a:off x="7366575" y="3781250"/>
              <a:ext cx="385050" cy="147475"/>
            </a:xfrm>
            <a:custGeom>
              <a:avLst/>
              <a:gdLst/>
              <a:ahLst/>
              <a:cxnLst/>
              <a:rect l="l" t="t" r="r" b="b"/>
              <a:pathLst>
                <a:path w="15402" h="5899" extrusionOk="0">
                  <a:moveTo>
                    <a:pt x="212" y="0"/>
                  </a:moveTo>
                  <a:cubicBezTo>
                    <a:pt x="135" y="0"/>
                    <a:pt x="63" y="47"/>
                    <a:pt x="37" y="124"/>
                  </a:cubicBezTo>
                  <a:cubicBezTo>
                    <a:pt x="1" y="221"/>
                    <a:pt x="50" y="329"/>
                    <a:pt x="147" y="366"/>
                  </a:cubicBezTo>
                  <a:lnTo>
                    <a:pt x="15075" y="5885"/>
                  </a:lnTo>
                  <a:cubicBezTo>
                    <a:pt x="15096" y="5893"/>
                    <a:pt x="15117" y="5899"/>
                    <a:pt x="15139" y="5899"/>
                  </a:cubicBezTo>
                  <a:cubicBezTo>
                    <a:pt x="15348" y="5899"/>
                    <a:pt x="15402" y="5606"/>
                    <a:pt x="15204" y="5534"/>
                  </a:cubicBezTo>
                  <a:lnTo>
                    <a:pt x="278" y="12"/>
                  </a:lnTo>
                  <a:cubicBezTo>
                    <a:pt x="256" y="4"/>
                    <a:pt x="234" y="0"/>
                    <a:pt x="21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54" name="Google Shape;2254;p44"/>
            <p:cNvSpPr/>
            <p:nvPr/>
          </p:nvSpPr>
          <p:spPr>
            <a:xfrm>
              <a:off x="7342500" y="3846375"/>
              <a:ext cx="385025" cy="147425"/>
            </a:xfrm>
            <a:custGeom>
              <a:avLst/>
              <a:gdLst/>
              <a:ahLst/>
              <a:cxnLst/>
              <a:rect l="l" t="t" r="r" b="b"/>
              <a:pathLst>
                <a:path w="15401" h="5897" extrusionOk="0">
                  <a:moveTo>
                    <a:pt x="213" y="0"/>
                  </a:moveTo>
                  <a:cubicBezTo>
                    <a:pt x="136" y="0"/>
                    <a:pt x="65" y="47"/>
                    <a:pt x="36" y="124"/>
                  </a:cubicBezTo>
                  <a:cubicBezTo>
                    <a:pt x="0" y="221"/>
                    <a:pt x="50" y="330"/>
                    <a:pt x="147" y="364"/>
                  </a:cubicBezTo>
                  <a:lnTo>
                    <a:pt x="15074" y="5886"/>
                  </a:lnTo>
                  <a:cubicBezTo>
                    <a:pt x="15095" y="5893"/>
                    <a:pt x="15116" y="5897"/>
                    <a:pt x="15139" y="5897"/>
                  </a:cubicBezTo>
                  <a:lnTo>
                    <a:pt x="15141" y="5897"/>
                  </a:lnTo>
                  <a:cubicBezTo>
                    <a:pt x="15142" y="5897"/>
                    <a:pt x="15142" y="5897"/>
                    <a:pt x="15143" y="5897"/>
                  </a:cubicBezTo>
                  <a:cubicBezTo>
                    <a:pt x="15350" y="5897"/>
                    <a:pt x="15401" y="5606"/>
                    <a:pt x="15206" y="5534"/>
                  </a:cubicBezTo>
                  <a:lnTo>
                    <a:pt x="278" y="12"/>
                  </a:lnTo>
                  <a:cubicBezTo>
                    <a:pt x="256" y="4"/>
                    <a:pt x="234" y="0"/>
                    <a:pt x="2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55" name="Google Shape;2255;p44"/>
            <p:cNvSpPr/>
            <p:nvPr/>
          </p:nvSpPr>
          <p:spPr>
            <a:xfrm>
              <a:off x="7318450" y="3911525"/>
              <a:ext cx="384950" cy="147425"/>
            </a:xfrm>
            <a:custGeom>
              <a:avLst/>
              <a:gdLst/>
              <a:ahLst/>
              <a:cxnLst/>
              <a:rect l="l" t="t" r="r" b="b"/>
              <a:pathLst>
                <a:path w="15398" h="5897" extrusionOk="0">
                  <a:moveTo>
                    <a:pt x="214" y="0"/>
                  </a:moveTo>
                  <a:cubicBezTo>
                    <a:pt x="137" y="0"/>
                    <a:pt x="65" y="47"/>
                    <a:pt x="37" y="123"/>
                  </a:cubicBezTo>
                  <a:cubicBezTo>
                    <a:pt x="1" y="218"/>
                    <a:pt x="50" y="327"/>
                    <a:pt x="145" y="363"/>
                  </a:cubicBezTo>
                  <a:lnTo>
                    <a:pt x="15073" y="5885"/>
                  </a:lnTo>
                  <a:cubicBezTo>
                    <a:pt x="15094" y="5892"/>
                    <a:pt x="15115" y="5896"/>
                    <a:pt x="15138" y="5896"/>
                  </a:cubicBezTo>
                  <a:cubicBezTo>
                    <a:pt x="15347" y="5896"/>
                    <a:pt x="15398" y="5605"/>
                    <a:pt x="15202" y="5533"/>
                  </a:cubicBezTo>
                  <a:lnTo>
                    <a:pt x="276" y="11"/>
                  </a:lnTo>
                  <a:cubicBezTo>
                    <a:pt x="256" y="4"/>
                    <a:pt x="234" y="0"/>
                    <a:pt x="2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56" name="Google Shape;2256;p44"/>
            <p:cNvSpPr/>
            <p:nvPr/>
          </p:nvSpPr>
          <p:spPr>
            <a:xfrm>
              <a:off x="7294275" y="3976625"/>
              <a:ext cx="385050" cy="147450"/>
            </a:xfrm>
            <a:custGeom>
              <a:avLst/>
              <a:gdLst/>
              <a:ahLst/>
              <a:cxnLst/>
              <a:rect l="l" t="t" r="r" b="b"/>
              <a:pathLst>
                <a:path w="15402" h="5898" extrusionOk="0">
                  <a:moveTo>
                    <a:pt x="213" y="1"/>
                  </a:moveTo>
                  <a:cubicBezTo>
                    <a:pt x="137" y="1"/>
                    <a:pt x="65" y="47"/>
                    <a:pt x="37" y="123"/>
                  </a:cubicBezTo>
                  <a:cubicBezTo>
                    <a:pt x="1" y="220"/>
                    <a:pt x="50" y="328"/>
                    <a:pt x="149" y="364"/>
                  </a:cubicBezTo>
                  <a:lnTo>
                    <a:pt x="15077" y="5886"/>
                  </a:lnTo>
                  <a:cubicBezTo>
                    <a:pt x="15098" y="5893"/>
                    <a:pt x="15118" y="5897"/>
                    <a:pt x="15141" y="5897"/>
                  </a:cubicBezTo>
                  <a:cubicBezTo>
                    <a:pt x="15350" y="5897"/>
                    <a:pt x="15402" y="5607"/>
                    <a:pt x="15206" y="5534"/>
                  </a:cubicBezTo>
                  <a:lnTo>
                    <a:pt x="278" y="12"/>
                  </a:lnTo>
                  <a:cubicBezTo>
                    <a:pt x="257" y="4"/>
                    <a:pt x="235" y="1"/>
                    <a:pt x="21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257" name="Google Shape;2257;p44"/>
          <p:cNvGrpSpPr/>
          <p:nvPr/>
        </p:nvGrpSpPr>
        <p:grpSpPr>
          <a:xfrm rot="10076888">
            <a:off x="7322828" y="21283"/>
            <a:ext cx="2329264" cy="2669301"/>
            <a:chOff x="5113975" y="1182750"/>
            <a:chExt cx="945825" cy="812950"/>
          </a:xfrm>
        </p:grpSpPr>
        <p:sp>
          <p:nvSpPr>
            <p:cNvPr id="2258" name="Google Shape;2258;p44"/>
            <p:cNvSpPr/>
            <p:nvPr/>
          </p:nvSpPr>
          <p:spPr>
            <a:xfrm>
              <a:off x="5114025" y="1182750"/>
              <a:ext cx="945775" cy="812950"/>
            </a:xfrm>
            <a:custGeom>
              <a:avLst/>
              <a:gdLst/>
              <a:ahLst/>
              <a:cxnLst/>
              <a:rect l="l" t="t" r="r" b="b"/>
              <a:pathLst>
                <a:path w="37831" h="32518" extrusionOk="0">
                  <a:moveTo>
                    <a:pt x="36757" y="0"/>
                  </a:moveTo>
                  <a:cubicBezTo>
                    <a:pt x="36514" y="0"/>
                    <a:pt x="36267" y="86"/>
                    <a:pt x="36071" y="253"/>
                  </a:cubicBezTo>
                  <a:lnTo>
                    <a:pt x="23011" y="11329"/>
                  </a:lnTo>
                  <a:cubicBezTo>
                    <a:pt x="22863" y="11454"/>
                    <a:pt x="22686" y="11543"/>
                    <a:pt x="22498" y="11589"/>
                  </a:cubicBezTo>
                  <a:lnTo>
                    <a:pt x="16528" y="13010"/>
                  </a:lnTo>
                  <a:cubicBezTo>
                    <a:pt x="16249" y="13130"/>
                    <a:pt x="15990" y="13292"/>
                    <a:pt x="15758" y="13487"/>
                  </a:cubicBezTo>
                  <a:lnTo>
                    <a:pt x="1387" y="25677"/>
                  </a:lnTo>
                  <a:cubicBezTo>
                    <a:pt x="242" y="26650"/>
                    <a:pt x="0" y="28250"/>
                    <a:pt x="850" y="29251"/>
                  </a:cubicBezTo>
                  <a:lnTo>
                    <a:pt x="2970" y="31752"/>
                  </a:lnTo>
                  <a:cubicBezTo>
                    <a:pt x="3403" y="32262"/>
                    <a:pt x="4035" y="32518"/>
                    <a:pt x="4703" y="32518"/>
                  </a:cubicBezTo>
                  <a:cubicBezTo>
                    <a:pt x="5346" y="32518"/>
                    <a:pt x="6022" y="32280"/>
                    <a:pt x="6584" y="31803"/>
                  </a:cubicBezTo>
                  <a:lnTo>
                    <a:pt x="20955" y="19615"/>
                  </a:lnTo>
                  <a:cubicBezTo>
                    <a:pt x="21187" y="19418"/>
                    <a:pt x="21389" y="19190"/>
                    <a:pt x="21552" y="18933"/>
                  </a:cubicBezTo>
                  <a:lnTo>
                    <a:pt x="23927" y="13274"/>
                  </a:lnTo>
                  <a:cubicBezTo>
                    <a:pt x="24003" y="13096"/>
                    <a:pt x="24119" y="12936"/>
                    <a:pt x="24267" y="12811"/>
                  </a:cubicBezTo>
                  <a:lnTo>
                    <a:pt x="37369" y="1699"/>
                  </a:lnTo>
                  <a:cubicBezTo>
                    <a:pt x="37795" y="1338"/>
                    <a:pt x="37831" y="695"/>
                    <a:pt x="37447" y="291"/>
                  </a:cubicBezTo>
                  <a:cubicBezTo>
                    <a:pt x="37262" y="94"/>
                    <a:pt x="37012" y="0"/>
                    <a:pt x="3675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59" name="Google Shape;2259;p44"/>
            <p:cNvSpPr/>
            <p:nvPr/>
          </p:nvSpPr>
          <p:spPr>
            <a:xfrm>
              <a:off x="5113975" y="1815250"/>
              <a:ext cx="175800" cy="180450"/>
            </a:xfrm>
            <a:custGeom>
              <a:avLst/>
              <a:gdLst/>
              <a:ahLst/>
              <a:cxnLst/>
              <a:rect l="l" t="t" r="r" b="b"/>
              <a:pathLst>
                <a:path w="7032" h="7218" extrusionOk="0">
                  <a:moveTo>
                    <a:pt x="1832" y="1"/>
                  </a:moveTo>
                  <a:lnTo>
                    <a:pt x="1389" y="377"/>
                  </a:lnTo>
                  <a:cubicBezTo>
                    <a:pt x="242" y="1350"/>
                    <a:pt x="0" y="2950"/>
                    <a:pt x="850" y="3951"/>
                  </a:cubicBezTo>
                  <a:lnTo>
                    <a:pt x="2972" y="6452"/>
                  </a:lnTo>
                  <a:cubicBezTo>
                    <a:pt x="3405" y="6962"/>
                    <a:pt x="4037" y="7218"/>
                    <a:pt x="4705" y="7218"/>
                  </a:cubicBezTo>
                  <a:cubicBezTo>
                    <a:pt x="5348" y="7218"/>
                    <a:pt x="6024" y="6980"/>
                    <a:pt x="6586" y="6503"/>
                  </a:cubicBezTo>
                  <a:lnTo>
                    <a:pt x="7031" y="6127"/>
                  </a:lnTo>
                  <a:lnTo>
                    <a:pt x="183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60" name="Google Shape;2260;p44"/>
            <p:cNvSpPr/>
            <p:nvPr/>
          </p:nvSpPr>
          <p:spPr>
            <a:xfrm>
              <a:off x="5981600" y="1182750"/>
              <a:ext cx="78200" cy="72350"/>
            </a:xfrm>
            <a:custGeom>
              <a:avLst/>
              <a:gdLst/>
              <a:ahLst/>
              <a:cxnLst/>
              <a:rect l="l" t="t" r="r" b="b"/>
              <a:pathLst>
                <a:path w="3128" h="2894" extrusionOk="0">
                  <a:moveTo>
                    <a:pt x="2055" y="0"/>
                  </a:moveTo>
                  <a:cubicBezTo>
                    <a:pt x="1811" y="0"/>
                    <a:pt x="1564" y="86"/>
                    <a:pt x="1368" y="253"/>
                  </a:cubicBezTo>
                  <a:lnTo>
                    <a:pt x="0" y="1412"/>
                  </a:lnTo>
                  <a:lnTo>
                    <a:pt x="1260" y="2894"/>
                  </a:lnTo>
                  <a:lnTo>
                    <a:pt x="2668" y="1699"/>
                  </a:lnTo>
                  <a:cubicBezTo>
                    <a:pt x="3094" y="1338"/>
                    <a:pt x="3128" y="695"/>
                    <a:pt x="2746" y="291"/>
                  </a:cubicBezTo>
                  <a:cubicBezTo>
                    <a:pt x="2560" y="94"/>
                    <a:pt x="2309" y="0"/>
                    <a:pt x="205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61" name="Google Shape;2261;p44"/>
            <p:cNvSpPr/>
            <p:nvPr/>
          </p:nvSpPr>
          <p:spPr>
            <a:xfrm>
              <a:off x="5253075" y="1598125"/>
              <a:ext cx="308175" cy="278100"/>
            </a:xfrm>
            <a:custGeom>
              <a:avLst/>
              <a:gdLst/>
              <a:ahLst/>
              <a:cxnLst/>
              <a:rect l="l" t="t" r="r" b="b"/>
              <a:pathLst>
                <a:path w="12327" h="11124" extrusionOk="0">
                  <a:moveTo>
                    <a:pt x="10143" y="0"/>
                  </a:moveTo>
                  <a:cubicBezTo>
                    <a:pt x="10095" y="0"/>
                    <a:pt x="10047" y="16"/>
                    <a:pt x="10008" y="49"/>
                  </a:cubicBezTo>
                  <a:lnTo>
                    <a:pt x="97" y="8456"/>
                  </a:lnTo>
                  <a:cubicBezTo>
                    <a:pt x="10" y="8530"/>
                    <a:pt x="0" y="8661"/>
                    <a:pt x="74" y="8748"/>
                  </a:cubicBezTo>
                  <a:lnTo>
                    <a:pt x="2026" y="11049"/>
                  </a:lnTo>
                  <a:cubicBezTo>
                    <a:pt x="2067" y="11098"/>
                    <a:pt x="2126" y="11123"/>
                    <a:pt x="2185" y="11123"/>
                  </a:cubicBezTo>
                  <a:cubicBezTo>
                    <a:pt x="2232" y="11123"/>
                    <a:pt x="2280" y="11107"/>
                    <a:pt x="2318" y="11074"/>
                  </a:cubicBezTo>
                  <a:lnTo>
                    <a:pt x="12230" y="2668"/>
                  </a:lnTo>
                  <a:cubicBezTo>
                    <a:pt x="12317" y="2594"/>
                    <a:pt x="12327" y="2463"/>
                    <a:pt x="12252" y="2375"/>
                  </a:cubicBezTo>
                  <a:lnTo>
                    <a:pt x="10301" y="72"/>
                  </a:lnTo>
                  <a:cubicBezTo>
                    <a:pt x="10260" y="25"/>
                    <a:pt x="10201" y="0"/>
                    <a:pt x="101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62" name="Google Shape;2262;p44"/>
            <p:cNvSpPr/>
            <p:nvPr/>
          </p:nvSpPr>
          <p:spPr>
            <a:xfrm>
              <a:off x="5559750" y="1553275"/>
              <a:ext cx="60600" cy="58150"/>
            </a:xfrm>
            <a:custGeom>
              <a:avLst/>
              <a:gdLst/>
              <a:ahLst/>
              <a:cxnLst/>
              <a:rect l="l" t="t" r="r" b="b"/>
              <a:pathLst>
                <a:path w="2424" h="2326" extrusionOk="0">
                  <a:moveTo>
                    <a:pt x="1212" y="0"/>
                  </a:moveTo>
                  <a:cubicBezTo>
                    <a:pt x="613" y="0"/>
                    <a:pt x="103" y="459"/>
                    <a:pt x="54" y="1068"/>
                  </a:cubicBezTo>
                  <a:cubicBezTo>
                    <a:pt x="1" y="1708"/>
                    <a:pt x="478" y="2269"/>
                    <a:pt x="1116" y="2322"/>
                  </a:cubicBezTo>
                  <a:cubicBezTo>
                    <a:pt x="1148" y="2325"/>
                    <a:pt x="1179" y="2326"/>
                    <a:pt x="1211" y="2326"/>
                  </a:cubicBezTo>
                  <a:cubicBezTo>
                    <a:pt x="1811" y="2326"/>
                    <a:pt x="2320" y="1867"/>
                    <a:pt x="2370" y="1258"/>
                  </a:cubicBezTo>
                  <a:cubicBezTo>
                    <a:pt x="2423" y="618"/>
                    <a:pt x="1946" y="57"/>
                    <a:pt x="1306" y="4"/>
                  </a:cubicBezTo>
                  <a:cubicBezTo>
                    <a:pt x="1274" y="1"/>
                    <a:pt x="1243" y="0"/>
                    <a:pt x="121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263" name="Google Shape;2263;p44"/>
          <p:cNvGrpSpPr/>
          <p:nvPr/>
        </p:nvGrpSpPr>
        <p:grpSpPr>
          <a:xfrm rot="807364">
            <a:off x="6952461" y="6358575"/>
            <a:ext cx="1378494" cy="1737341"/>
            <a:chOff x="7608325" y="2238725"/>
            <a:chExt cx="542950" cy="513225"/>
          </a:xfrm>
        </p:grpSpPr>
        <p:sp>
          <p:nvSpPr>
            <p:cNvPr id="2264" name="Google Shape;2264;p44"/>
            <p:cNvSpPr/>
            <p:nvPr/>
          </p:nvSpPr>
          <p:spPr>
            <a:xfrm>
              <a:off x="7608325" y="2238725"/>
              <a:ext cx="542950" cy="513225"/>
            </a:xfrm>
            <a:custGeom>
              <a:avLst/>
              <a:gdLst/>
              <a:ahLst/>
              <a:cxnLst/>
              <a:rect l="l" t="t" r="r" b="b"/>
              <a:pathLst>
                <a:path w="21718" h="20529" extrusionOk="0">
                  <a:moveTo>
                    <a:pt x="16798" y="0"/>
                  </a:moveTo>
                  <a:cubicBezTo>
                    <a:pt x="16437" y="0"/>
                    <a:pt x="16074" y="132"/>
                    <a:pt x="15787" y="397"/>
                  </a:cubicBezTo>
                  <a:lnTo>
                    <a:pt x="639" y="14416"/>
                  </a:lnTo>
                  <a:cubicBezTo>
                    <a:pt x="37" y="14975"/>
                    <a:pt x="1" y="15917"/>
                    <a:pt x="559" y="16522"/>
                  </a:cubicBezTo>
                  <a:lnTo>
                    <a:pt x="3826" y="20052"/>
                  </a:lnTo>
                  <a:cubicBezTo>
                    <a:pt x="4119" y="20369"/>
                    <a:pt x="4519" y="20529"/>
                    <a:pt x="4919" y="20529"/>
                  </a:cubicBezTo>
                  <a:cubicBezTo>
                    <a:pt x="5281" y="20529"/>
                    <a:pt x="5644" y="20398"/>
                    <a:pt x="5931" y="20134"/>
                  </a:cubicBezTo>
                  <a:lnTo>
                    <a:pt x="21077" y="6114"/>
                  </a:lnTo>
                  <a:cubicBezTo>
                    <a:pt x="21682" y="5556"/>
                    <a:pt x="21718" y="4613"/>
                    <a:pt x="21159" y="4009"/>
                  </a:cubicBezTo>
                  <a:lnTo>
                    <a:pt x="17891" y="478"/>
                  </a:lnTo>
                  <a:cubicBezTo>
                    <a:pt x="17597" y="161"/>
                    <a:pt x="17199" y="0"/>
                    <a:pt x="1679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65" name="Google Shape;2265;p44"/>
            <p:cNvSpPr/>
            <p:nvPr/>
          </p:nvSpPr>
          <p:spPr>
            <a:xfrm>
              <a:off x="7769125" y="2386550"/>
              <a:ext cx="221300" cy="217575"/>
            </a:xfrm>
            <a:custGeom>
              <a:avLst/>
              <a:gdLst/>
              <a:ahLst/>
              <a:cxnLst/>
              <a:rect l="l" t="t" r="r" b="b"/>
              <a:pathLst>
                <a:path w="8852" h="8703" extrusionOk="0">
                  <a:moveTo>
                    <a:pt x="5133" y="0"/>
                  </a:moveTo>
                  <a:cubicBezTo>
                    <a:pt x="5061" y="0"/>
                    <a:pt x="4989" y="26"/>
                    <a:pt x="4932" y="80"/>
                  </a:cubicBezTo>
                  <a:lnTo>
                    <a:pt x="128" y="4524"/>
                  </a:lnTo>
                  <a:cubicBezTo>
                    <a:pt x="8" y="4636"/>
                    <a:pt x="1" y="4824"/>
                    <a:pt x="113" y="4946"/>
                  </a:cubicBezTo>
                  <a:lnTo>
                    <a:pt x="3503" y="8608"/>
                  </a:lnTo>
                  <a:cubicBezTo>
                    <a:pt x="3561" y="8670"/>
                    <a:pt x="3640" y="8702"/>
                    <a:pt x="3720" y="8702"/>
                  </a:cubicBezTo>
                  <a:cubicBezTo>
                    <a:pt x="3792" y="8702"/>
                    <a:pt x="3865" y="8676"/>
                    <a:pt x="3923" y="8623"/>
                  </a:cubicBezTo>
                  <a:lnTo>
                    <a:pt x="8725" y="4178"/>
                  </a:lnTo>
                  <a:cubicBezTo>
                    <a:pt x="8846" y="4068"/>
                    <a:pt x="8852" y="3878"/>
                    <a:pt x="8742" y="3758"/>
                  </a:cubicBezTo>
                  <a:lnTo>
                    <a:pt x="5352" y="95"/>
                  </a:lnTo>
                  <a:cubicBezTo>
                    <a:pt x="5293" y="32"/>
                    <a:pt x="5213" y="0"/>
                    <a:pt x="513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66" name="Google Shape;2266;p44"/>
            <p:cNvSpPr/>
            <p:nvPr/>
          </p:nvSpPr>
          <p:spPr>
            <a:xfrm>
              <a:off x="7663525" y="2602400"/>
              <a:ext cx="32650" cy="24550"/>
            </a:xfrm>
            <a:custGeom>
              <a:avLst/>
              <a:gdLst/>
              <a:ahLst/>
              <a:cxnLst/>
              <a:rect l="l" t="t" r="r" b="b"/>
              <a:pathLst>
                <a:path w="1306" h="982" extrusionOk="0">
                  <a:moveTo>
                    <a:pt x="654" y="0"/>
                  </a:moveTo>
                  <a:cubicBezTo>
                    <a:pt x="535" y="0"/>
                    <a:pt x="415" y="44"/>
                    <a:pt x="320" y="131"/>
                  </a:cubicBezTo>
                  <a:cubicBezTo>
                    <a:pt x="1" y="428"/>
                    <a:pt x="198" y="964"/>
                    <a:pt x="635" y="981"/>
                  </a:cubicBezTo>
                  <a:cubicBezTo>
                    <a:pt x="642" y="981"/>
                    <a:pt x="648" y="981"/>
                    <a:pt x="654" y="981"/>
                  </a:cubicBezTo>
                  <a:cubicBezTo>
                    <a:pt x="1077" y="981"/>
                    <a:pt x="1306" y="473"/>
                    <a:pt x="1014" y="158"/>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67" name="Google Shape;2267;p44"/>
            <p:cNvSpPr/>
            <p:nvPr/>
          </p:nvSpPr>
          <p:spPr>
            <a:xfrm>
              <a:off x="7696250" y="2637800"/>
              <a:ext cx="32700" cy="24525"/>
            </a:xfrm>
            <a:custGeom>
              <a:avLst/>
              <a:gdLst/>
              <a:ahLst/>
              <a:cxnLst/>
              <a:rect l="l" t="t" r="r" b="b"/>
              <a:pathLst>
                <a:path w="1308" h="981" extrusionOk="0">
                  <a:moveTo>
                    <a:pt x="656" y="0"/>
                  </a:moveTo>
                  <a:cubicBezTo>
                    <a:pt x="537" y="0"/>
                    <a:pt x="417" y="43"/>
                    <a:pt x="322" y="131"/>
                  </a:cubicBezTo>
                  <a:cubicBezTo>
                    <a:pt x="1" y="427"/>
                    <a:pt x="200" y="963"/>
                    <a:pt x="636" y="980"/>
                  </a:cubicBezTo>
                  <a:cubicBezTo>
                    <a:pt x="643" y="981"/>
                    <a:pt x="650" y="981"/>
                    <a:pt x="657" y="981"/>
                  </a:cubicBezTo>
                  <a:cubicBezTo>
                    <a:pt x="1080" y="981"/>
                    <a:pt x="1307" y="472"/>
                    <a:pt x="1016" y="158"/>
                  </a:cubicBezTo>
                  <a:cubicBezTo>
                    <a:pt x="919" y="53"/>
                    <a:pt x="788" y="0"/>
                    <a:pt x="65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68" name="Google Shape;2268;p44"/>
            <p:cNvSpPr/>
            <p:nvPr/>
          </p:nvSpPr>
          <p:spPr>
            <a:xfrm>
              <a:off x="7729050" y="2673175"/>
              <a:ext cx="32675" cy="24550"/>
            </a:xfrm>
            <a:custGeom>
              <a:avLst/>
              <a:gdLst/>
              <a:ahLst/>
              <a:cxnLst/>
              <a:rect l="l" t="t" r="r" b="b"/>
              <a:pathLst>
                <a:path w="1307" h="982" extrusionOk="0">
                  <a:moveTo>
                    <a:pt x="654" y="1"/>
                  </a:moveTo>
                  <a:cubicBezTo>
                    <a:pt x="535" y="1"/>
                    <a:pt x="415" y="44"/>
                    <a:pt x="321" y="132"/>
                  </a:cubicBezTo>
                  <a:cubicBezTo>
                    <a:pt x="0" y="428"/>
                    <a:pt x="198" y="964"/>
                    <a:pt x="635" y="981"/>
                  </a:cubicBezTo>
                  <a:cubicBezTo>
                    <a:pt x="642" y="981"/>
                    <a:pt x="649" y="981"/>
                    <a:pt x="656" y="981"/>
                  </a:cubicBezTo>
                  <a:cubicBezTo>
                    <a:pt x="1079" y="981"/>
                    <a:pt x="1306" y="474"/>
                    <a:pt x="1013" y="158"/>
                  </a:cubicBezTo>
                  <a:cubicBezTo>
                    <a:pt x="917" y="54"/>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69" name="Google Shape;2269;p44"/>
            <p:cNvSpPr/>
            <p:nvPr/>
          </p:nvSpPr>
          <p:spPr>
            <a:xfrm>
              <a:off x="7732750" y="2538325"/>
              <a:ext cx="32675" cy="24525"/>
            </a:xfrm>
            <a:custGeom>
              <a:avLst/>
              <a:gdLst/>
              <a:ahLst/>
              <a:cxnLst/>
              <a:rect l="l" t="t" r="r" b="b"/>
              <a:pathLst>
                <a:path w="1307" h="981" extrusionOk="0">
                  <a:moveTo>
                    <a:pt x="655" y="0"/>
                  </a:moveTo>
                  <a:cubicBezTo>
                    <a:pt x="535" y="0"/>
                    <a:pt x="415" y="43"/>
                    <a:pt x="321" y="131"/>
                  </a:cubicBezTo>
                  <a:cubicBezTo>
                    <a:pt x="0" y="427"/>
                    <a:pt x="198" y="963"/>
                    <a:pt x="635" y="980"/>
                  </a:cubicBezTo>
                  <a:cubicBezTo>
                    <a:pt x="642" y="981"/>
                    <a:pt x="649" y="981"/>
                    <a:pt x="656" y="981"/>
                  </a:cubicBezTo>
                  <a:cubicBezTo>
                    <a:pt x="1080" y="981"/>
                    <a:pt x="1307" y="472"/>
                    <a:pt x="1015" y="158"/>
                  </a:cubicBezTo>
                  <a:cubicBezTo>
                    <a:pt x="918" y="53"/>
                    <a:pt x="786" y="0"/>
                    <a:pt x="65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70" name="Google Shape;2270;p44"/>
            <p:cNvSpPr/>
            <p:nvPr/>
          </p:nvSpPr>
          <p:spPr>
            <a:xfrm>
              <a:off x="7765525" y="2573700"/>
              <a:ext cx="32625" cy="24550"/>
            </a:xfrm>
            <a:custGeom>
              <a:avLst/>
              <a:gdLst/>
              <a:ahLst/>
              <a:cxnLst/>
              <a:rect l="l" t="t" r="r" b="b"/>
              <a:pathLst>
                <a:path w="1305" h="982" extrusionOk="0">
                  <a:moveTo>
                    <a:pt x="654" y="1"/>
                  </a:moveTo>
                  <a:cubicBezTo>
                    <a:pt x="535" y="1"/>
                    <a:pt x="415" y="44"/>
                    <a:pt x="322" y="132"/>
                  </a:cubicBezTo>
                  <a:cubicBezTo>
                    <a:pt x="0" y="428"/>
                    <a:pt x="198" y="964"/>
                    <a:pt x="635" y="981"/>
                  </a:cubicBezTo>
                  <a:cubicBezTo>
                    <a:pt x="642" y="981"/>
                    <a:pt x="649" y="981"/>
                    <a:pt x="656" y="981"/>
                  </a:cubicBezTo>
                  <a:cubicBezTo>
                    <a:pt x="1080" y="981"/>
                    <a:pt x="1305" y="474"/>
                    <a:pt x="1013" y="158"/>
                  </a:cubicBezTo>
                  <a:cubicBezTo>
                    <a:pt x="916" y="54"/>
                    <a:pt x="785" y="1"/>
                    <a:pt x="6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71" name="Google Shape;2271;p44"/>
            <p:cNvSpPr/>
            <p:nvPr/>
          </p:nvSpPr>
          <p:spPr>
            <a:xfrm>
              <a:off x="7798250" y="2609100"/>
              <a:ext cx="32675" cy="24550"/>
            </a:xfrm>
            <a:custGeom>
              <a:avLst/>
              <a:gdLst/>
              <a:ahLst/>
              <a:cxnLst/>
              <a:rect l="l" t="t" r="r" b="b"/>
              <a:pathLst>
                <a:path w="1307" h="982" extrusionOk="0">
                  <a:moveTo>
                    <a:pt x="656" y="0"/>
                  </a:moveTo>
                  <a:cubicBezTo>
                    <a:pt x="536" y="0"/>
                    <a:pt x="417" y="44"/>
                    <a:pt x="322" y="131"/>
                  </a:cubicBezTo>
                  <a:cubicBezTo>
                    <a:pt x="1" y="428"/>
                    <a:pt x="200" y="964"/>
                    <a:pt x="635" y="981"/>
                  </a:cubicBezTo>
                  <a:cubicBezTo>
                    <a:pt x="642" y="981"/>
                    <a:pt x="649" y="981"/>
                    <a:pt x="656" y="981"/>
                  </a:cubicBezTo>
                  <a:cubicBezTo>
                    <a:pt x="1080" y="981"/>
                    <a:pt x="1307" y="474"/>
                    <a:pt x="1015" y="158"/>
                  </a:cubicBezTo>
                  <a:cubicBezTo>
                    <a:pt x="919" y="53"/>
                    <a:pt x="787" y="0"/>
                    <a:pt x="65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72" name="Google Shape;2272;p44"/>
            <p:cNvSpPr/>
            <p:nvPr/>
          </p:nvSpPr>
          <p:spPr>
            <a:xfrm>
              <a:off x="7714800" y="2588325"/>
              <a:ext cx="32675" cy="24550"/>
            </a:xfrm>
            <a:custGeom>
              <a:avLst/>
              <a:gdLst/>
              <a:ahLst/>
              <a:cxnLst/>
              <a:rect l="l" t="t" r="r" b="b"/>
              <a:pathLst>
                <a:path w="1307" h="982" extrusionOk="0">
                  <a:moveTo>
                    <a:pt x="653" y="1"/>
                  </a:moveTo>
                  <a:cubicBezTo>
                    <a:pt x="534" y="1"/>
                    <a:pt x="415" y="44"/>
                    <a:pt x="321" y="132"/>
                  </a:cubicBezTo>
                  <a:cubicBezTo>
                    <a:pt x="0" y="428"/>
                    <a:pt x="198" y="964"/>
                    <a:pt x="635" y="981"/>
                  </a:cubicBezTo>
                  <a:cubicBezTo>
                    <a:pt x="642" y="982"/>
                    <a:pt x="649" y="982"/>
                    <a:pt x="656" y="982"/>
                  </a:cubicBezTo>
                  <a:cubicBezTo>
                    <a:pt x="1079" y="982"/>
                    <a:pt x="1306" y="474"/>
                    <a:pt x="1013" y="159"/>
                  </a:cubicBezTo>
                  <a:cubicBezTo>
                    <a:pt x="916" y="54"/>
                    <a:pt x="785" y="1"/>
                    <a:pt x="65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73" name="Google Shape;2273;p44"/>
            <p:cNvSpPr/>
            <p:nvPr/>
          </p:nvSpPr>
          <p:spPr>
            <a:xfrm>
              <a:off x="7747575" y="2623750"/>
              <a:ext cx="32625" cy="24525"/>
            </a:xfrm>
            <a:custGeom>
              <a:avLst/>
              <a:gdLst/>
              <a:ahLst/>
              <a:cxnLst/>
              <a:rect l="l" t="t" r="r" b="b"/>
              <a:pathLst>
                <a:path w="1305" h="981" extrusionOk="0">
                  <a:moveTo>
                    <a:pt x="652" y="0"/>
                  </a:moveTo>
                  <a:cubicBezTo>
                    <a:pt x="533" y="0"/>
                    <a:pt x="414" y="43"/>
                    <a:pt x="319" y="131"/>
                  </a:cubicBezTo>
                  <a:cubicBezTo>
                    <a:pt x="0" y="427"/>
                    <a:pt x="198" y="963"/>
                    <a:pt x="635" y="980"/>
                  </a:cubicBezTo>
                  <a:cubicBezTo>
                    <a:pt x="642" y="980"/>
                    <a:pt x="649" y="980"/>
                    <a:pt x="656" y="980"/>
                  </a:cubicBezTo>
                  <a:cubicBezTo>
                    <a:pt x="1078" y="980"/>
                    <a:pt x="1305" y="473"/>
                    <a:pt x="1013" y="157"/>
                  </a:cubicBezTo>
                  <a:cubicBezTo>
                    <a:pt x="916" y="53"/>
                    <a:pt x="784" y="0"/>
                    <a:pt x="65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74" name="Google Shape;2274;p44"/>
            <p:cNvSpPr/>
            <p:nvPr/>
          </p:nvSpPr>
          <p:spPr>
            <a:xfrm>
              <a:off x="7928025" y="2357600"/>
              <a:ext cx="32650" cy="24550"/>
            </a:xfrm>
            <a:custGeom>
              <a:avLst/>
              <a:gdLst/>
              <a:ahLst/>
              <a:cxnLst/>
              <a:rect l="l" t="t" r="r" b="b"/>
              <a:pathLst>
                <a:path w="1306" h="982" extrusionOk="0">
                  <a:moveTo>
                    <a:pt x="654" y="0"/>
                  </a:moveTo>
                  <a:cubicBezTo>
                    <a:pt x="535" y="0"/>
                    <a:pt x="415" y="43"/>
                    <a:pt x="320" y="130"/>
                  </a:cubicBezTo>
                  <a:cubicBezTo>
                    <a:pt x="1" y="428"/>
                    <a:pt x="199" y="964"/>
                    <a:pt x="636" y="981"/>
                  </a:cubicBezTo>
                  <a:cubicBezTo>
                    <a:pt x="643" y="981"/>
                    <a:pt x="650" y="982"/>
                    <a:pt x="656" y="982"/>
                  </a:cubicBezTo>
                  <a:cubicBezTo>
                    <a:pt x="1080" y="982"/>
                    <a:pt x="1305" y="473"/>
                    <a:pt x="1014" y="157"/>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75" name="Google Shape;2275;p44"/>
            <p:cNvSpPr/>
            <p:nvPr/>
          </p:nvSpPr>
          <p:spPr>
            <a:xfrm>
              <a:off x="7960775" y="2393000"/>
              <a:ext cx="32675" cy="24550"/>
            </a:xfrm>
            <a:custGeom>
              <a:avLst/>
              <a:gdLst/>
              <a:ahLst/>
              <a:cxnLst/>
              <a:rect l="l" t="t" r="r" b="b"/>
              <a:pathLst>
                <a:path w="1307" h="982" extrusionOk="0">
                  <a:moveTo>
                    <a:pt x="655" y="0"/>
                  </a:moveTo>
                  <a:cubicBezTo>
                    <a:pt x="536" y="0"/>
                    <a:pt x="416" y="44"/>
                    <a:pt x="321" y="131"/>
                  </a:cubicBezTo>
                  <a:cubicBezTo>
                    <a:pt x="0" y="428"/>
                    <a:pt x="200" y="964"/>
                    <a:pt x="635" y="981"/>
                  </a:cubicBezTo>
                  <a:cubicBezTo>
                    <a:pt x="642" y="981"/>
                    <a:pt x="649" y="981"/>
                    <a:pt x="656" y="981"/>
                  </a:cubicBezTo>
                  <a:cubicBezTo>
                    <a:pt x="1079" y="981"/>
                    <a:pt x="1306" y="472"/>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76" name="Google Shape;2276;p44"/>
            <p:cNvSpPr/>
            <p:nvPr/>
          </p:nvSpPr>
          <p:spPr>
            <a:xfrm>
              <a:off x="7993550" y="2428400"/>
              <a:ext cx="32625" cy="24525"/>
            </a:xfrm>
            <a:custGeom>
              <a:avLst/>
              <a:gdLst/>
              <a:ahLst/>
              <a:cxnLst/>
              <a:rect l="l" t="t" r="r" b="b"/>
              <a:pathLst>
                <a:path w="1305" h="981" extrusionOk="0">
                  <a:moveTo>
                    <a:pt x="654" y="0"/>
                  </a:moveTo>
                  <a:cubicBezTo>
                    <a:pt x="535" y="0"/>
                    <a:pt x="415" y="43"/>
                    <a:pt x="321" y="131"/>
                  </a:cubicBezTo>
                  <a:cubicBezTo>
                    <a:pt x="0" y="428"/>
                    <a:pt x="198" y="963"/>
                    <a:pt x="635" y="980"/>
                  </a:cubicBezTo>
                  <a:cubicBezTo>
                    <a:pt x="642" y="981"/>
                    <a:pt x="649" y="981"/>
                    <a:pt x="656" y="981"/>
                  </a:cubicBezTo>
                  <a:cubicBezTo>
                    <a:pt x="1079" y="981"/>
                    <a:pt x="1305" y="472"/>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77" name="Google Shape;2277;p44"/>
            <p:cNvSpPr/>
            <p:nvPr/>
          </p:nvSpPr>
          <p:spPr>
            <a:xfrm>
              <a:off x="7997250" y="2293525"/>
              <a:ext cx="32625" cy="24550"/>
            </a:xfrm>
            <a:custGeom>
              <a:avLst/>
              <a:gdLst/>
              <a:ahLst/>
              <a:cxnLst/>
              <a:rect l="l" t="t" r="r" b="b"/>
              <a:pathLst>
                <a:path w="1305" h="982" extrusionOk="0">
                  <a:moveTo>
                    <a:pt x="654" y="1"/>
                  </a:moveTo>
                  <a:cubicBezTo>
                    <a:pt x="535" y="1"/>
                    <a:pt x="416" y="44"/>
                    <a:pt x="322" y="132"/>
                  </a:cubicBezTo>
                  <a:cubicBezTo>
                    <a:pt x="0" y="428"/>
                    <a:pt x="198" y="964"/>
                    <a:pt x="635" y="981"/>
                  </a:cubicBezTo>
                  <a:cubicBezTo>
                    <a:pt x="642" y="981"/>
                    <a:pt x="649" y="981"/>
                    <a:pt x="656" y="981"/>
                  </a:cubicBezTo>
                  <a:cubicBezTo>
                    <a:pt x="1080" y="981"/>
                    <a:pt x="1305" y="472"/>
                    <a:pt x="1013" y="158"/>
                  </a:cubicBezTo>
                  <a:cubicBezTo>
                    <a:pt x="918" y="53"/>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78" name="Google Shape;2278;p44"/>
            <p:cNvSpPr/>
            <p:nvPr/>
          </p:nvSpPr>
          <p:spPr>
            <a:xfrm>
              <a:off x="8030025" y="2328925"/>
              <a:ext cx="32625" cy="24525"/>
            </a:xfrm>
            <a:custGeom>
              <a:avLst/>
              <a:gdLst/>
              <a:ahLst/>
              <a:cxnLst/>
              <a:rect l="l" t="t" r="r" b="b"/>
              <a:pathLst>
                <a:path w="1305" h="981" extrusionOk="0">
                  <a:moveTo>
                    <a:pt x="654" y="0"/>
                  </a:moveTo>
                  <a:cubicBezTo>
                    <a:pt x="534" y="0"/>
                    <a:pt x="415" y="44"/>
                    <a:pt x="320" y="131"/>
                  </a:cubicBezTo>
                  <a:cubicBezTo>
                    <a:pt x="1" y="428"/>
                    <a:pt x="198" y="963"/>
                    <a:pt x="635" y="981"/>
                  </a:cubicBezTo>
                  <a:cubicBezTo>
                    <a:pt x="642" y="981"/>
                    <a:pt x="649" y="981"/>
                    <a:pt x="656" y="981"/>
                  </a:cubicBezTo>
                  <a:cubicBezTo>
                    <a:pt x="1078" y="981"/>
                    <a:pt x="1305" y="474"/>
                    <a:pt x="1013" y="158"/>
                  </a:cubicBezTo>
                  <a:cubicBezTo>
                    <a:pt x="917"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79" name="Google Shape;2279;p44"/>
            <p:cNvSpPr/>
            <p:nvPr/>
          </p:nvSpPr>
          <p:spPr>
            <a:xfrm>
              <a:off x="8062750" y="2364300"/>
              <a:ext cx="32700" cy="24550"/>
            </a:xfrm>
            <a:custGeom>
              <a:avLst/>
              <a:gdLst/>
              <a:ahLst/>
              <a:cxnLst/>
              <a:rect l="l" t="t" r="r" b="b"/>
              <a:pathLst>
                <a:path w="1308" h="982" extrusionOk="0">
                  <a:moveTo>
                    <a:pt x="656" y="1"/>
                  </a:moveTo>
                  <a:cubicBezTo>
                    <a:pt x="536" y="1"/>
                    <a:pt x="417" y="44"/>
                    <a:pt x="322" y="132"/>
                  </a:cubicBezTo>
                  <a:cubicBezTo>
                    <a:pt x="1" y="428"/>
                    <a:pt x="200" y="964"/>
                    <a:pt x="635" y="981"/>
                  </a:cubicBezTo>
                  <a:cubicBezTo>
                    <a:pt x="643" y="981"/>
                    <a:pt x="650" y="982"/>
                    <a:pt x="656" y="982"/>
                  </a:cubicBezTo>
                  <a:cubicBezTo>
                    <a:pt x="1080" y="982"/>
                    <a:pt x="1307" y="474"/>
                    <a:pt x="1015" y="158"/>
                  </a:cubicBezTo>
                  <a:cubicBezTo>
                    <a:pt x="919" y="54"/>
                    <a:pt x="788" y="1"/>
                    <a:pt x="65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80" name="Google Shape;2280;p44"/>
            <p:cNvSpPr/>
            <p:nvPr/>
          </p:nvSpPr>
          <p:spPr>
            <a:xfrm>
              <a:off x="7979300" y="2343550"/>
              <a:ext cx="32625" cy="24550"/>
            </a:xfrm>
            <a:custGeom>
              <a:avLst/>
              <a:gdLst/>
              <a:ahLst/>
              <a:cxnLst/>
              <a:rect l="l" t="t" r="r" b="b"/>
              <a:pathLst>
                <a:path w="1305" h="982" extrusionOk="0">
                  <a:moveTo>
                    <a:pt x="654" y="0"/>
                  </a:moveTo>
                  <a:cubicBezTo>
                    <a:pt x="534" y="0"/>
                    <a:pt x="415" y="44"/>
                    <a:pt x="321" y="131"/>
                  </a:cubicBezTo>
                  <a:cubicBezTo>
                    <a:pt x="0" y="428"/>
                    <a:pt x="198" y="964"/>
                    <a:pt x="635" y="981"/>
                  </a:cubicBezTo>
                  <a:cubicBezTo>
                    <a:pt x="642" y="981"/>
                    <a:pt x="649" y="981"/>
                    <a:pt x="656" y="981"/>
                  </a:cubicBezTo>
                  <a:cubicBezTo>
                    <a:pt x="1079" y="981"/>
                    <a:pt x="1305" y="474"/>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81" name="Google Shape;2281;p44"/>
            <p:cNvSpPr/>
            <p:nvPr/>
          </p:nvSpPr>
          <p:spPr>
            <a:xfrm>
              <a:off x="8012025" y="2378950"/>
              <a:ext cx="32675" cy="24525"/>
            </a:xfrm>
            <a:custGeom>
              <a:avLst/>
              <a:gdLst/>
              <a:ahLst/>
              <a:cxnLst/>
              <a:rect l="l" t="t" r="r" b="b"/>
              <a:pathLst>
                <a:path w="1307" h="981" extrusionOk="0">
                  <a:moveTo>
                    <a:pt x="655" y="0"/>
                  </a:moveTo>
                  <a:cubicBezTo>
                    <a:pt x="536" y="0"/>
                    <a:pt x="416" y="43"/>
                    <a:pt x="322" y="131"/>
                  </a:cubicBezTo>
                  <a:cubicBezTo>
                    <a:pt x="0" y="427"/>
                    <a:pt x="200" y="965"/>
                    <a:pt x="637" y="980"/>
                  </a:cubicBezTo>
                  <a:cubicBezTo>
                    <a:pt x="644" y="981"/>
                    <a:pt x="651" y="981"/>
                    <a:pt x="658" y="981"/>
                  </a:cubicBezTo>
                  <a:cubicBezTo>
                    <a:pt x="1080" y="981"/>
                    <a:pt x="1307" y="474"/>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282" name="Google Shape;2282;p44"/>
          <p:cNvGrpSpPr/>
          <p:nvPr/>
        </p:nvGrpSpPr>
        <p:grpSpPr>
          <a:xfrm rot="-895375">
            <a:off x="3592769" y="-313054"/>
            <a:ext cx="1320728" cy="1504670"/>
            <a:chOff x="992725" y="1928675"/>
            <a:chExt cx="416550" cy="355925"/>
          </a:xfrm>
        </p:grpSpPr>
        <p:sp>
          <p:nvSpPr>
            <p:cNvPr id="2283" name="Google Shape;2283;p44"/>
            <p:cNvSpPr/>
            <p:nvPr/>
          </p:nvSpPr>
          <p:spPr>
            <a:xfrm>
              <a:off x="992725" y="2027025"/>
              <a:ext cx="272850" cy="257525"/>
            </a:xfrm>
            <a:custGeom>
              <a:avLst/>
              <a:gdLst/>
              <a:ahLst/>
              <a:cxnLst/>
              <a:rect l="l" t="t" r="r" b="b"/>
              <a:pathLst>
                <a:path w="10914" h="10301" extrusionOk="0">
                  <a:moveTo>
                    <a:pt x="5751" y="1"/>
                  </a:moveTo>
                  <a:lnTo>
                    <a:pt x="2028" y="3020"/>
                  </a:lnTo>
                  <a:cubicBezTo>
                    <a:pt x="271" y="4445"/>
                    <a:pt x="1" y="7025"/>
                    <a:pt x="1428" y="8783"/>
                  </a:cubicBezTo>
                  <a:cubicBezTo>
                    <a:pt x="2238" y="9782"/>
                    <a:pt x="3420" y="10300"/>
                    <a:pt x="4613" y="10300"/>
                  </a:cubicBezTo>
                  <a:cubicBezTo>
                    <a:pt x="5520" y="10300"/>
                    <a:pt x="6432" y="10001"/>
                    <a:pt x="7191" y="9385"/>
                  </a:cubicBezTo>
                  <a:lnTo>
                    <a:pt x="10914" y="6366"/>
                  </a:lnTo>
                  <a:lnTo>
                    <a:pt x="575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84" name="Google Shape;2284;p44"/>
            <p:cNvSpPr/>
            <p:nvPr/>
          </p:nvSpPr>
          <p:spPr>
            <a:xfrm>
              <a:off x="1136475" y="1928675"/>
              <a:ext cx="272800" cy="257525"/>
            </a:xfrm>
            <a:custGeom>
              <a:avLst/>
              <a:gdLst/>
              <a:ahLst/>
              <a:cxnLst/>
              <a:rect l="l" t="t" r="r" b="b"/>
              <a:pathLst>
                <a:path w="10912" h="10301" extrusionOk="0">
                  <a:moveTo>
                    <a:pt x="6300" y="1"/>
                  </a:moveTo>
                  <a:cubicBezTo>
                    <a:pt x="5393" y="1"/>
                    <a:pt x="4481" y="301"/>
                    <a:pt x="3721" y="917"/>
                  </a:cubicBezTo>
                  <a:lnTo>
                    <a:pt x="1" y="3935"/>
                  </a:lnTo>
                  <a:lnTo>
                    <a:pt x="5164" y="10300"/>
                  </a:lnTo>
                  <a:lnTo>
                    <a:pt x="8884" y="7283"/>
                  </a:lnTo>
                  <a:cubicBezTo>
                    <a:pt x="10642" y="5856"/>
                    <a:pt x="10912" y="3275"/>
                    <a:pt x="9486" y="1518"/>
                  </a:cubicBezTo>
                  <a:cubicBezTo>
                    <a:pt x="8676" y="519"/>
                    <a:pt x="7493" y="1"/>
                    <a:pt x="630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85" name="Google Shape;2285;p44"/>
            <p:cNvSpPr/>
            <p:nvPr/>
          </p:nvSpPr>
          <p:spPr>
            <a:xfrm>
              <a:off x="1038900" y="2078100"/>
              <a:ext cx="103075" cy="70725"/>
            </a:xfrm>
            <a:custGeom>
              <a:avLst/>
              <a:gdLst/>
              <a:ahLst/>
              <a:cxnLst/>
              <a:rect l="l" t="t" r="r" b="b"/>
              <a:pathLst>
                <a:path w="4123" h="2829" extrusionOk="0">
                  <a:moveTo>
                    <a:pt x="3644" y="0"/>
                  </a:moveTo>
                  <a:cubicBezTo>
                    <a:pt x="3233" y="0"/>
                    <a:pt x="2466" y="337"/>
                    <a:pt x="1684" y="891"/>
                  </a:cubicBezTo>
                  <a:cubicBezTo>
                    <a:pt x="660" y="1617"/>
                    <a:pt x="1" y="2442"/>
                    <a:pt x="210" y="2729"/>
                  </a:cubicBezTo>
                  <a:cubicBezTo>
                    <a:pt x="259" y="2797"/>
                    <a:pt x="352" y="2829"/>
                    <a:pt x="479" y="2829"/>
                  </a:cubicBezTo>
                  <a:cubicBezTo>
                    <a:pt x="890" y="2829"/>
                    <a:pt x="1657" y="2493"/>
                    <a:pt x="2439" y="1938"/>
                  </a:cubicBezTo>
                  <a:cubicBezTo>
                    <a:pt x="3463" y="1211"/>
                    <a:pt x="4122" y="388"/>
                    <a:pt x="3915" y="101"/>
                  </a:cubicBezTo>
                  <a:cubicBezTo>
                    <a:pt x="3866" y="33"/>
                    <a:pt x="3772" y="0"/>
                    <a:pt x="364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86" name="Google Shape;2286;p44"/>
            <p:cNvSpPr/>
            <p:nvPr/>
          </p:nvSpPr>
          <p:spPr>
            <a:xfrm>
              <a:off x="1012175" y="1944850"/>
              <a:ext cx="386075" cy="339750"/>
            </a:xfrm>
            <a:custGeom>
              <a:avLst/>
              <a:gdLst/>
              <a:ahLst/>
              <a:cxnLst/>
              <a:rect l="l" t="t" r="r" b="b"/>
              <a:pathLst>
                <a:path w="15443" h="13590" extrusionOk="0">
                  <a:moveTo>
                    <a:pt x="13480" y="0"/>
                  </a:moveTo>
                  <a:lnTo>
                    <a:pt x="13480" y="0"/>
                  </a:lnTo>
                  <a:cubicBezTo>
                    <a:pt x="14084" y="1606"/>
                    <a:pt x="13636" y="3487"/>
                    <a:pt x="12228" y="4627"/>
                  </a:cubicBezTo>
                  <a:lnTo>
                    <a:pt x="8507" y="7646"/>
                  </a:lnTo>
                  <a:lnTo>
                    <a:pt x="4785" y="10664"/>
                  </a:lnTo>
                  <a:cubicBezTo>
                    <a:pt x="4026" y="11279"/>
                    <a:pt x="3115" y="11577"/>
                    <a:pt x="2210" y="11577"/>
                  </a:cubicBezTo>
                  <a:cubicBezTo>
                    <a:pt x="1436" y="11577"/>
                    <a:pt x="666" y="11359"/>
                    <a:pt x="0" y="10934"/>
                  </a:cubicBezTo>
                  <a:lnTo>
                    <a:pt x="0" y="10934"/>
                  </a:lnTo>
                  <a:cubicBezTo>
                    <a:pt x="462" y="12167"/>
                    <a:pt x="1490" y="13102"/>
                    <a:pt x="2761" y="13448"/>
                  </a:cubicBezTo>
                  <a:cubicBezTo>
                    <a:pt x="3114" y="13543"/>
                    <a:pt x="3473" y="13590"/>
                    <a:pt x="3830" y="13590"/>
                  </a:cubicBezTo>
                  <a:cubicBezTo>
                    <a:pt x="4761" y="13590"/>
                    <a:pt x="5676" y="13273"/>
                    <a:pt x="6413" y="12672"/>
                  </a:cubicBezTo>
                  <a:lnTo>
                    <a:pt x="10136" y="9653"/>
                  </a:lnTo>
                  <a:lnTo>
                    <a:pt x="13856" y="6634"/>
                  </a:lnTo>
                  <a:cubicBezTo>
                    <a:pt x="14880" y="5805"/>
                    <a:pt x="15443" y="4536"/>
                    <a:pt x="15369" y="3221"/>
                  </a:cubicBezTo>
                  <a:cubicBezTo>
                    <a:pt x="15295" y="1906"/>
                    <a:pt x="14591" y="707"/>
                    <a:pt x="13480" y="0"/>
                  </a:cubicBezTo>
                  <a:close/>
                </a:path>
              </a:pathLst>
            </a:custGeom>
            <a:solidFill>
              <a:srgbClr val="3F3F3F">
                <a:alpha val="223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87" name="Google Shape;2287;p44"/>
            <p:cNvSpPr/>
            <p:nvPr/>
          </p:nvSpPr>
          <p:spPr>
            <a:xfrm>
              <a:off x="1133500" y="2027450"/>
              <a:ext cx="136450" cy="165775"/>
            </a:xfrm>
            <a:custGeom>
              <a:avLst/>
              <a:gdLst/>
              <a:ahLst/>
              <a:cxnLst/>
              <a:rect l="l" t="t" r="r" b="b"/>
              <a:pathLst>
                <a:path w="5458" h="6631" extrusionOk="0">
                  <a:moveTo>
                    <a:pt x="293" y="1"/>
                  </a:moveTo>
                  <a:lnTo>
                    <a:pt x="0" y="238"/>
                  </a:lnTo>
                  <a:lnTo>
                    <a:pt x="5165" y="6630"/>
                  </a:lnTo>
                  <a:lnTo>
                    <a:pt x="5457" y="6393"/>
                  </a:lnTo>
                  <a:lnTo>
                    <a:pt x="29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288" name="Google Shape;2288;p44"/>
          <p:cNvGrpSpPr/>
          <p:nvPr/>
        </p:nvGrpSpPr>
        <p:grpSpPr>
          <a:xfrm rot="-895375">
            <a:off x="5050675" y="199674"/>
            <a:ext cx="582366" cy="1440623"/>
            <a:chOff x="1411675" y="2134550"/>
            <a:chExt cx="183675" cy="340775"/>
          </a:xfrm>
        </p:grpSpPr>
        <p:sp>
          <p:nvSpPr>
            <p:cNvPr id="2289" name="Google Shape;2289;p44"/>
            <p:cNvSpPr/>
            <p:nvPr/>
          </p:nvSpPr>
          <p:spPr>
            <a:xfrm>
              <a:off x="1411675" y="2134550"/>
              <a:ext cx="170175" cy="178225"/>
            </a:xfrm>
            <a:custGeom>
              <a:avLst/>
              <a:gdLst/>
              <a:ahLst/>
              <a:cxnLst/>
              <a:rect l="l" t="t" r="r" b="b"/>
              <a:pathLst>
                <a:path w="6807" h="7129" extrusionOk="0">
                  <a:moveTo>
                    <a:pt x="3312" y="1"/>
                  </a:moveTo>
                  <a:cubicBezTo>
                    <a:pt x="3207" y="1"/>
                    <a:pt x="3102" y="6"/>
                    <a:pt x="2995" y="17"/>
                  </a:cubicBezTo>
                  <a:cubicBezTo>
                    <a:pt x="1264" y="190"/>
                    <a:pt x="0" y="1733"/>
                    <a:pt x="173" y="3464"/>
                  </a:cubicBezTo>
                  <a:lnTo>
                    <a:pt x="540" y="7129"/>
                  </a:lnTo>
                  <a:lnTo>
                    <a:pt x="6807" y="6502"/>
                  </a:lnTo>
                  <a:lnTo>
                    <a:pt x="6442" y="2838"/>
                  </a:lnTo>
                  <a:cubicBezTo>
                    <a:pt x="6280" y="1214"/>
                    <a:pt x="4911" y="1"/>
                    <a:pt x="33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90" name="Google Shape;2290;p44"/>
            <p:cNvSpPr/>
            <p:nvPr/>
          </p:nvSpPr>
          <p:spPr>
            <a:xfrm>
              <a:off x="1425175" y="2297075"/>
              <a:ext cx="170175" cy="178250"/>
            </a:xfrm>
            <a:custGeom>
              <a:avLst/>
              <a:gdLst/>
              <a:ahLst/>
              <a:cxnLst/>
              <a:rect l="l" t="t" r="r" b="b"/>
              <a:pathLst>
                <a:path w="6807" h="7130" extrusionOk="0">
                  <a:moveTo>
                    <a:pt x="6267" y="1"/>
                  </a:moveTo>
                  <a:lnTo>
                    <a:pt x="0" y="628"/>
                  </a:lnTo>
                  <a:lnTo>
                    <a:pt x="365" y="4291"/>
                  </a:lnTo>
                  <a:cubicBezTo>
                    <a:pt x="527" y="5916"/>
                    <a:pt x="1896" y="7129"/>
                    <a:pt x="3495" y="7129"/>
                  </a:cubicBezTo>
                  <a:cubicBezTo>
                    <a:pt x="3600" y="7129"/>
                    <a:pt x="3705" y="7124"/>
                    <a:pt x="3812" y="7113"/>
                  </a:cubicBezTo>
                  <a:cubicBezTo>
                    <a:pt x="5543" y="6940"/>
                    <a:pt x="6807" y="5397"/>
                    <a:pt x="6634" y="3666"/>
                  </a:cubicBezTo>
                  <a:lnTo>
                    <a:pt x="626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91" name="Google Shape;2291;p44"/>
            <p:cNvSpPr/>
            <p:nvPr/>
          </p:nvSpPr>
          <p:spPr>
            <a:xfrm>
              <a:off x="1516375" y="2180875"/>
              <a:ext cx="34850" cy="94475"/>
            </a:xfrm>
            <a:custGeom>
              <a:avLst/>
              <a:gdLst/>
              <a:ahLst/>
              <a:cxnLst/>
              <a:rect l="l" t="t" r="r" b="b"/>
              <a:pathLst>
                <a:path w="1394" h="3779" extrusionOk="0">
                  <a:moveTo>
                    <a:pt x="429" y="1"/>
                  </a:moveTo>
                  <a:cubicBezTo>
                    <a:pt x="421" y="1"/>
                    <a:pt x="412" y="2"/>
                    <a:pt x="403" y="3"/>
                  </a:cubicBezTo>
                  <a:cubicBezTo>
                    <a:pt x="109" y="51"/>
                    <a:pt x="0" y="934"/>
                    <a:pt x="162" y="1975"/>
                  </a:cubicBezTo>
                  <a:cubicBezTo>
                    <a:pt x="319" y="2989"/>
                    <a:pt x="673" y="3779"/>
                    <a:pt x="964" y="3779"/>
                  </a:cubicBezTo>
                  <a:cubicBezTo>
                    <a:pt x="972" y="3779"/>
                    <a:pt x="980" y="3778"/>
                    <a:pt x="989" y="3777"/>
                  </a:cubicBezTo>
                  <a:cubicBezTo>
                    <a:pt x="1283" y="3727"/>
                    <a:pt x="1393" y="2844"/>
                    <a:pt x="1232" y="1802"/>
                  </a:cubicBezTo>
                  <a:cubicBezTo>
                    <a:pt x="1075" y="790"/>
                    <a:pt x="721" y="1"/>
                    <a:pt x="42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92" name="Google Shape;2292;p44"/>
            <p:cNvSpPr/>
            <p:nvPr/>
          </p:nvSpPr>
          <p:spPr>
            <a:xfrm>
              <a:off x="1413425" y="2134575"/>
              <a:ext cx="131375" cy="340725"/>
            </a:xfrm>
            <a:custGeom>
              <a:avLst/>
              <a:gdLst/>
              <a:ahLst/>
              <a:cxnLst/>
              <a:rect l="l" t="t" r="r" b="b"/>
              <a:pathLst>
                <a:path w="5255" h="13629" extrusionOk="0">
                  <a:moveTo>
                    <a:pt x="3234" y="0"/>
                  </a:moveTo>
                  <a:cubicBezTo>
                    <a:pt x="2474" y="0"/>
                    <a:pt x="1730" y="277"/>
                    <a:pt x="1148" y="791"/>
                  </a:cubicBezTo>
                  <a:cubicBezTo>
                    <a:pt x="390" y="1462"/>
                    <a:pt x="1" y="2455"/>
                    <a:pt x="103" y="3463"/>
                  </a:cubicBezTo>
                  <a:lnTo>
                    <a:pt x="470" y="7128"/>
                  </a:lnTo>
                  <a:lnTo>
                    <a:pt x="835" y="10791"/>
                  </a:lnTo>
                  <a:cubicBezTo>
                    <a:pt x="934" y="11799"/>
                    <a:pt x="1513" y="12697"/>
                    <a:pt x="2389" y="13205"/>
                  </a:cubicBezTo>
                  <a:cubicBezTo>
                    <a:pt x="2876" y="13486"/>
                    <a:pt x="3420" y="13629"/>
                    <a:pt x="3967" y="13629"/>
                  </a:cubicBezTo>
                  <a:cubicBezTo>
                    <a:pt x="4405" y="13629"/>
                    <a:pt x="4844" y="13537"/>
                    <a:pt x="5255" y="13353"/>
                  </a:cubicBezTo>
                  <a:cubicBezTo>
                    <a:pt x="3932" y="13055"/>
                    <a:pt x="2948" y="11945"/>
                    <a:pt x="2813" y="10594"/>
                  </a:cubicBezTo>
                  <a:lnTo>
                    <a:pt x="2446" y="6930"/>
                  </a:lnTo>
                  <a:lnTo>
                    <a:pt x="2080" y="3265"/>
                  </a:lnTo>
                  <a:cubicBezTo>
                    <a:pt x="1947" y="1916"/>
                    <a:pt x="2691" y="631"/>
                    <a:pt x="3928" y="78"/>
                  </a:cubicBezTo>
                  <a:cubicBezTo>
                    <a:pt x="3698" y="26"/>
                    <a:pt x="3465" y="0"/>
                    <a:pt x="3234" y="0"/>
                  </a:cubicBezTo>
                  <a:close/>
                </a:path>
              </a:pathLst>
            </a:custGeom>
            <a:solidFill>
              <a:srgbClr val="3F3F3F">
                <a:alpha val="223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93" name="Google Shape;2293;p44"/>
            <p:cNvSpPr/>
            <p:nvPr/>
          </p:nvSpPr>
          <p:spPr>
            <a:xfrm>
              <a:off x="1425125" y="2297075"/>
              <a:ext cx="156725" cy="15700"/>
            </a:xfrm>
            <a:custGeom>
              <a:avLst/>
              <a:gdLst/>
              <a:ahLst/>
              <a:cxnLst/>
              <a:rect l="l" t="t" r="r" b="b"/>
              <a:pathLst>
                <a:path w="6269" h="628" extrusionOk="0">
                  <a:moveTo>
                    <a:pt x="0" y="628"/>
                  </a:moveTo>
                  <a:lnTo>
                    <a:pt x="6269" y="1"/>
                  </a:lnTo>
                </a:path>
              </a:pathLst>
            </a:custGeom>
            <a:solidFill>
              <a:srgbClr val="EDAB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94" name="Google Shape;2294;p44"/>
            <p:cNvSpPr/>
            <p:nvPr/>
          </p:nvSpPr>
          <p:spPr>
            <a:xfrm>
              <a:off x="1424750" y="2292375"/>
              <a:ext cx="157625" cy="25075"/>
            </a:xfrm>
            <a:custGeom>
              <a:avLst/>
              <a:gdLst/>
              <a:ahLst/>
              <a:cxnLst/>
              <a:rect l="l" t="t" r="r" b="b"/>
              <a:pathLst>
                <a:path w="6305" h="1003" extrusionOk="0">
                  <a:moveTo>
                    <a:pt x="6269" y="1"/>
                  </a:moveTo>
                  <a:lnTo>
                    <a:pt x="0" y="628"/>
                  </a:lnTo>
                  <a:lnTo>
                    <a:pt x="38" y="1002"/>
                  </a:lnTo>
                  <a:lnTo>
                    <a:pt x="6305" y="373"/>
                  </a:lnTo>
                  <a:lnTo>
                    <a:pt x="626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295" name="Google Shape;2295;p44"/>
          <p:cNvGrpSpPr/>
          <p:nvPr/>
        </p:nvGrpSpPr>
        <p:grpSpPr>
          <a:xfrm rot="-583510">
            <a:off x="2698414" y="6399176"/>
            <a:ext cx="3017607" cy="4777706"/>
            <a:chOff x="2707700" y="1079425"/>
            <a:chExt cx="938750" cy="1114700"/>
          </a:xfrm>
        </p:grpSpPr>
        <p:sp>
          <p:nvSpPr>
            <p:cNvPr id="2296" name="Google Shape;2296;p44"/>
            <p:cNvSpPr/>
            <p:nvPr/>
          </p:nvSpPr>
          <p:spPr>
            <a:xfrm>
              <a:off x="2718800" y="1086625"/>
              <a:ext cx="927650" cy="1107500"/>
            </a:xfrm>
            <a:custGeom>
              <a:avLst/>
              <a:gdLst/>
              <a:ahLst/>
              <a:cxnLst/>
              <a:rect l="l" t="t" r="r" b="b"/>
              <a:pathLst>
                <a:path w="37106" h="44300" extrusionOk="0">
                  <a:moveTo>
                    <a:pt x="21116" y="0"/>
                  </a:moveTo>
                  <a:cubicBezTo>
                    <a:pt x="20417" y="0"/>
                    <a:pt x="19743" y="397"/>
                    <a:pt x="19371" y="1103"/>
                  </a:cubicBezTo>
                  <a:cubicBezTo>
                    <a:pt x="13796" y="11670"/>
                    <a:pt x="7516" y="21463"/>
                    <a:pt x="687" y="30417"/>
                  </a:cubicBezTo>
                  <a:cubicBezTo>
                    <a:pt x="1" y="31317"/>
                    <a:pt x="160" y="32600"/>
                    <a:pt x="1046" y="33303"/>
                  </a:cubicBezTo>
                  <a:cubicBezTo>
                    <a:pt x="5224" y="36613"/>
                    <a:pt x="9319" y="40106"/>
                    <a:pt x="13330" y="43777"/>
                  </a:cubicBezTo>
                  <a:cubicBezTo>
                    <a:pt x="13712" y="44127"/>
                    <a:pt x="14182" y="44299"/>
                    <a:pt x="14651" y="44299"/>
                  </a:cubicBezTo>
                  <a:cubicBezTo>
                    <a:pt x="15229" y="44299"/>
                    <a:pt x="15806" y="44037"/>
                    <a:pt x="16215" y="43522"/>
                  </a:cubicBezTo>
                  <a:cubicBezTo>
                    <a:pt x="23574" y="34263"/>
                    <a:pt x="30384" y="24142"/>
                    <a:pt x="36492" y="13218"/>
                  </a:cubicBezTo>
                  <a:cubicBezTo>
                    <a:pt x="37105" y="12120"/>
                    <a:pt x="36824" y="10629"/>
                    <a:pt x="35866" y="9910"/>
                  </a:cubicBezTo>
                  <a:cubicBezTo>
                    <a:pt x="31357" y="6522"/>
                    <a:pt x="26789" y="3324"/>
                    <a:pt x="22160" y="316"/>
                  </a:cubicBezTo>
                  <a:cubicBezTo>
                    <a:pt x="21830" y="102"/>
                    <a:pt x="21469" y="0"/>
                    <a:pt x="21116" y="0"/>
                  </a:cubicBezTo>
                  <a:close/>
                </a:path>
              </a:pathLst>
            </a:custGeom>
            <a:solidFill>
              <a:srgbClr val="E7E7E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97" name="Google Shape;2297;p44"/>
            <p:cNvSpPr/>
            <p:nvPr/>
          </p:nvSpPr>
          <p:spPr>
            <a:xfrm>
              <a:off x="2718800" y="1086625"/>
              <a:ext cx="927650" cy="1107500"/>
            </a:xfrm>
            <a:custGeom>
              <a:avLst/>
              <a:gdLst/>
              <a:ahLst/>
              <a:cxnLst/>
              <a:rect l="l" t="t" r="r" b="b"/>
              <a:pathLst>
                <a:path w="37106" h="44300" extrusionOk="0">
                  <a:moveTo>
                    <a:pt x="21116" y="0"/>
                  </a:moveTo>
                  <a:cubicBezTo>
                    <a:pt x="20417" y="0"/>
                    <a:pt x="19743" y="397"/>
                    <a:pt x="19371" y="1103"/>
                  </a:cubicBezTo>
                  <a:cubicBezTo>
                    <a:pt x="13796" y="11670"/>
                    <a:pt x="7516" y="21463"/>
                    <a:pt x="687" y="30417"/>
                  </a:cubicBezTo>
                  <a:cubicBezTo>
                    <a:pt x="1" y="31317"/>
                    <a:pt x="160" y="32600"/>
                    <a:pt x="1046" y="33303"/>
                  </a:cubicBezTo>
                  <a:cubicBezTo>
                    <a:pt x="5224" y="36613"/>
                    <a:pt x="9319" y="40106"/>
                    <a:pt x="13330" y="43777"/>
                  </a:cubicBezTo>
                  <a:cubicBezTo>
                    <a:pt x="13712" y="44127"/>
                    <a:pt x="14182" y="44299"/>
                    <a:pt x="14651" y="44299"/>
                  </a:cubicBezTo>
                  <a:cubicBezTo>
                    <a:pt x="15229" y="44299"/>
                    <a:pt x="15806" y="44037"/>
                    <a:pt x="16215" y="43522"/>
                  </a:cubicBezTo>
                  <a:cubicBezTo>
                    <a:pt x="23574" y="34263"/>
                    <a:pt x="30384" y="24142"/>
                    <a:pt x="36492" y="13218"/>
                  </a:cubicBezTo>
                  <a:cubicBezTo>
                    <a:pt x="37105" y="12120"/>
                    <a:pt x="36824" y="10629"/>
                    <a:pt x="35866" y="9910"/>
                  </a:cubicBezTo>
                  <a:cubicBezTo>
                    <a:pt x="31357" y="6522"/>
                    <a:pt x="26789" y="3324"/>
                    <a:pt x="22160" y="316"/>
                  </a:cubicBezTo>
                  <a:cubicBezTo>
                    <a:pt x="21830" y="102"/>
                    <a:pt x="21469" y="0"/>
                    <a:pt x="2111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98" name="Google Shape;2298;p44"/>
            <p:cNvSpPr/>
            <p:nvPr/>
          </p:nvSpPr>
          <p:spPr>
            <a:xfrm>
              <a:off x="2707700" y="1079425"/>
              <a:ext cx="927025" cy="1105575"/>
            </a:xfrm>
            <a:custGeom>
              <a:avLst/>
              <a:gdLst/>
              <a:ahLst/>
              <a:cxnLst/>
              <a:rect l="l" t="t" r="r" b="b"/>
              <a:pathLst>
                <a:path w="37081" h="44223" extrusionOk="0">
                  <a:moveTo>
                    <a:pt x="21077" y="0"/>
                  </a:moveTo>
                  <a:cubicBezTo>
                    <a:pt x="20377" y="0"/>
                    <a:pt x="19702" y="397"/>
                    <a:pt x="19330" y="1102"/>
                  </a:cubicBezTo>
                  <a:cubicBezTo>
                    <a:pt x="13769" y="11659"/>
                    <a:pt x="7502" y="21442"/>
                    <a:pt x="686" y="30386"/>
                  </a:cubicBezTo>
                  <a:cubicBezTo>
                    <a:pt x="0" y="31284"/>
                    <a:pt x="163" y="32565"/>
                    <a:pt x="1049" y="33266"/>
                  </a:cubicBezTo>
                  <a:cubicBezTo>
                    <a:pt x="5231" y="36565"/>
                    <a:pt x="9332" y="40044"/>
                    <a:pt x="13349" y="43704"/>
                  </a:cubicBezTo>
                  <a:cubicBezTo>
                    <a:pt x="13730" y="44051"/>
                    <a:pt x="14199" y="44222"/>
                    <a:pt x="14667" y="44222"/>
                  </a:cubicBezTo>
                  <a:cubicBezTo>
                    <a:pt x="15247" y="44222"/>
                    <a:pt x="15824" y="43960"/>
                    <a:pt x="16233" y="43445"/>
                  </a:cubicBezTo>
                  <a:cubicBezTo>
                    <a:pt x="23577" y="34195"/>
                    <a:pt x="30372" y="24085"/>
                    <a:pt x="36466" y="13170"/>
                  </a:cubicBezTo>
                  <a:cubicBezTo>
                    <a:pt x="37080" y="12074"/>
                    <a:pt x="36795" y="10586"/>
                    <a:pt x="35835" y="9870"/>
                  </a:cubicBezTo>
                  <a:cubicBezTo>
                    <a:pt x="31322" y="6495"/>
                    <a:pt x="26751" y="3310"/>
                    <a:pt x="22118" y="314"/>
                  </a:cubicBezTo>
                  <a:cubicBezTo>
                    <a:pt x="21788" y="101"/>
                    <a:pt x="21429" y="0"/>
                    <a:pt x="210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299" name="Google Shape;2299;p44"/>
            <p:cNvSpPr/>
            <p:nvPr/>
          </p:nvSpPr>
          <p:spPr>
            <a:xfrm>
              <a:off x="3036850" y="1998700"/>
              <a:ext cx="76175" cy="72500"/>
            </a:xfrm>
            <a:custGeom>
              <a:avLst/>
              <a:gdLst/>
              <a:ahLst/>
              <a:cxnLst/>
              <a:rect l="l" t="t" r="r" b="b"/>
              <a:pathLst>
                <a:path w="3047" h="2900" extrusionOk="0">
                  <a:moveTo>
                    <a:pt x="1537" y="0"/>
                  </a:moveTo>
                  <a:cubicBezTo>
                    <a:pt x="1140" y="0"/>
                    <a:pt x="744" y="186"/>
                    <a:pt x="473" y="541"/>
                  </a:cubicBezTo>
                  <a:cubicBezTo>
                    <a:pt x="0" y="1162"/>
                    <a:pt x="82" y="2065"/>
                    <a:pt x="658" y="2572"/>
                  </a:cubicBezTo>
                  <a:cubicBezTo>
                    <a:pt x="908" y="2792"/>
                    <a:pt x="1212" y="2900"/>
                    <a:pt x="1514" y="2900"/>
                  </a:cubicBezTo>
                  <a:cubicBezTo>
                    <a:pt x="1906" y="2900"/>
                    <a:pt x="2297" y="2718"/>
                    <a:pt x="2567" y="2365"/>
                  </a:cubicBezTo>
                  <a:cubicBezTo>
                    <a:pt x="3046" y="1742"/>
                    <a:pt x="2963" y="820"/>
                    <a:pt x="2381" y="318"/>
                  </a:cubicBezTo>
                  <a:cubicBezTo>
                    <a:pt x="2133" y="104"/>
                    <a:pt x="1834" y="0"/>
                    <a:pt x="153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00" name="Google Shape;2300;p44"/>
            <p:cNvSpPr/>
            <p:nvPr/>
          </p:nvSpPr>
          <p:spPr>
            <a:xfrm>
              <a:off x="3028150" y="1994750"/>
              <a:ext cx="76175" cy="72350"/>
            </a:xfrm>
            <a:custGeom>
              <a:avLst/>
              <a:gdLst/>
              <a:ahLst/>
              <a:cxnLst/>
              <a:rect l="l" t="t" r="r" b="b"/>
              <a:pathLst>
                <a:path w="3047" h="2894" extrusionOk="0">
                  <a:moveTo>
                    <a:pt x="1537" y="1"/>
                  </a:moveTo>
                  <a:cubicBezTo>
                    <a:pt x="1139" y="1"/>
                    <a:pt x="743" y="187"/>
                    <a:pt x="472" y="543"/>
                  </a:cubicBezTo>
                  <a:cubicBezTo>
                    <a:pt x="1" y="1162"/>
                    <a:pt x="82" y="2065"/>
                    <a:pt x="658" y="2568"/>
                  </a:cubicBezTo>
                  <a:cubicBezTo>
                    <a:pt x="908" y="2787"/>
                    <a:pt x="1211" y="2894"/>
                    <a:pt x="1513" y="2894"/>
                  </a:cubicBezTo>
                  <a:cubicBezTo>
                    <a:pt x="1907" y="2894"/>
                    <a:pt x="2298" y="2713"/>
                    <a:pt x="2568" y="2361"/>
                  </a:cubicBezTo>
                  <a:cubicBezTo>
                    <a:pt x="3047" y="1740"/>
                    <a:pt x="2963" y="820"/>
                    <a:pt x="2382" y="319"/>
                  </a:cubicBezTo>
                  <a:cubicBezTo>
                    <a:pt x="2132" y="104"/>
                    <a:pt x="1834" y="1"/>
                    <a:pt x="153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01" name="Google Shape;2301;p44"/>
            <p:cNvSpPr/>
            <p:nvPr/>
          </p:nvSpPr>
          <p:spPr>
            <a:xfrm>
              <a:off x="3110250" y="1899925"/>
              <a:ext cx="76400" cy="73350"/>
            </a:xfrm>
            <a:custGeom>
              <a:avLst/>
              <a:gdLst/>
              <a:ahLst/>
              <a:cxnLst/>
              <a:rect l="l" t="t" r="r" b="b"/>
              <a:pathLst>
                <a:path w="3056" h="2934" extrusionOk="0">
                  <a:moveTo>
                    <a:pt x="1540" y="0"/>
                  </a:moveTo>
                  <a:cubicBezTo>
                    <a:pt x="1135" y="0"/>
                    <a:pt x="732" y="196"/>
                    <a:pt x="462" y="568"/>
                  </a:cubicBezTo>
                  <a:cubicBezTo>
                    <a:pt x="0" y="1202"/>
                    <a:pt x="97" y="2116"/>
                    <a:pt x="680" y="2618"/>
                  </a:cubicBezTo>
                  <a:cubicBezTo>
                    <a:pt x="928" y="2830"/>
                    <a:pt x="1225" y="2933"/>
                    <a:pt x="1520" y="2933"/>
                  </a:cubicBezTo>
                  <a:cubicBezTo>
                    <a:pt x="1920" y="2933"/>
                    <a:pt x="2318" y="2743"/>
                    <a:pt x="2588" y="2375"/>
                  </a:cubicBezTo>
                  <a:cubicBezTo>
                    <a:pt x="3056" y="1735"/>
                    <a:pt x="2957" y="805"/>
                    <a:pt x="2366" y="308"/>
                  </a:cubicBezTo>
                  <a:cubicBezTo>
                    <a:pt x="2120" y="100"/>
                    <a:pt x="1830" y="0"/>
                    <a:pt x="154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02" name="Google Shape;2302;p44"/>
            <p:cNvSpPr/>
            <p:nvPr/>
          </p:nvSpPr>
          <p:spPr>
            <a:xfrm>
              <a:off x="3101450" y="1896100"/>
              <a:ext cx="76425" cy="73225"/>
            </a:xfrm>
            <a:custGeom>
              <a:avLst/>
              <a:gdLst/>
              <a:ahLst/>
              <a:cxnLst/>
              <a:rect l="l" t="t" r="r" b="b"/>
              <a:pathLst>
                <a:path w="3057" h="2929" extrusionOk="0">
                  <a:moveTo>
                    <a:pt x="1541" y="1"/>
                  </a:moveTo>
                  <a:cubicBezTo>
                    <a:pt x="1135" y="1"/>
                    <a:pt x="732" y="196"/>
                    <a:pt x="462" y="567"/>
                  </a:cubicBezTo>
                  <a:cubicBezTo>
                    <a:pt x="1" y="1202"/>
                    <a:pt x="97" y="2114"/>
                    <a:pt x="683" y="2613"/>
                  </a:cubicBezTo>
                  <a:cubicBezTo>
                    <a:pt x="930" y="2825"/>
                    <a:pt x="1226" y="2929"/>
                    <a:pt x="1521" y="2929"/>
                  </a:cubicBezTo>
                  <a:cubicBezTo>
                    <a:pt x="1921" y="2929"/>
                    <a:pt x="2319" y="2738"/>
                    <a:pt x="2589" y="2370"/>
                  </a:cubicBezTo>
                  <a:cubicBezTo>
                    <a:pt x="3056" y="1732"/>
                    <a:pt x="2957" y="803"/>
                    <a:pt x="2366" y="307"/>
                  </a:cubicBezTo>
                  <a:cubicBezTo>
                    <a:pt x="2121" y="100"/>
                    <a:pt x="1830" y="1"/>
                    <a:pt x="15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03" name="Google Shape;2303;p44"/>
            <p:cNvSpPr/>
            <p:nvPr/>
          </p:nvSpPr>
          <p:spPr>
            <a:xfrm>
              <a:off x="3181925" y="1798675"/>
              <a:ext cx="76650" cy="74200"/>
            </a:xfrm>
            <a:custGeom>
              <a:avLst/>
              <a:gdLst/>
              <a:ahLst/>
              <a:cxnLst/>
              <a:rect l="l" t="t" r="r" b="b"/>
              <a:pathLst>
                <a:path w="3066" h="2968" extrusionOk="0">
                  <a:moveTo>
                    <a:pt x="1542" y="1"/>
                  </a:moveTo>
                  <a:cubicBezTo>
                    <a:pt x="1129" y="1"/>
                    <a:pt x="720" y="206"/>
                    <a:pt x="453" y="593"/>
                  </a:cubicBezTo>
                  <a:cubicBezTo>
                    <a:pt x="0" y="1245"/>
                    <a:pt x="114" y="2167"/>
                    <a:pt x="707" y="2663"/>
                  </a:cubicBezTo>
                  <a:cubicBezTo>
                    <a:pt x="952" y="2868"/>
                    <a:pt x="1241" y="2968"/>
                    <a:pt x="1529" y="2968"/>
                  </a:cubicBezTo>
                  <a:cubicBezTo>
                    <a:pt x="1937" y="2968"/>
                    <a:pt x="2341" y="2767"/>
                    <a:pt x="2609" y="2383"/>
                  </a:cubicBezTo>
                  <a:cubicBezTo>
                    <a:pt x="3065" y="1728"/>
                    <a:pt x="2951" y="789"/>
                    <a:pt x="2353" y="297"/>
                  </a:cubicBezTo>
                  <a:cubicBezTo>
                    <a:pt x="2110" y="97"/>
                    <a:pt x="1825" y="1"/>
                    <a:pt x="154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04" name="Google Shape;2304;p44"/>
            <p:cNvSpPr/>
            <p:nvPr/>
          </p:nvSpPr>
          <p:spPr>
            <a:xfrm>
              <a:off x="3173100" y="1795000"/>
              <a:ext cx="76625" cy="74075"/>
            </a:xfrm>
            <a:custGeom>
              <a:avLst/>
              <a:gdLst/>
              <a:ahLst/>
              <a:cxnLst/>
              <a:rect l="l" t="t" r="r" b="b"/>
              <a:pathLst>
                <a:path w="3065" h="2963" extrusionOk="0">
                  <a:moveTo>
                    <a:pt x="1542" y="0"/>
                  </a:moveTo>
                  <a:cubicBezTo>
                    <a:pt x="1128" y="0"/>
                    <a:pt x="719" y="206"/>
                    <a:pt x="450" y="592"/>
                  </a:cubicBezTo>
                  <a:cubicBezTo>
                    <a:pt x="0" y="1244"/>
                    <a:pt x="114" y="2165"/>
                    <a:pt x="707" y="2659"/>
                  </a:cubicBezTo>
                  <a:cubicBezTo>
                    <a:pt x="952" y="2863"/>
                    <a:pt x="1240" y="2962"/>
                    <a:pt x="1527" y="2962"/>
                  </a:cubicBezTo>
                  <a:cubicBezTo>
                    <a:pt x="1936" y="2962"/>
                    <a:pt x="2340" y="2762"/>
                    <a:pt x="2609" y="2378"/>
                  </a:cubicBezTo>
                  <a:cubicBezTo>
                    <a:pt x="3065" y="1725"/>
                    <a:pt x="2951" y="788"/>
                    <a:pt x="2351" y="296"/>
                  </a:cubicBezTo>
                  <a:cubicBezTo>
                    <a:pt x="2108" y="96"/>
                    <a:pt x="1824" y="0"/>
                    <a:pt x="154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05" name="Google Shape;2305;p44"/>
            <p:cNvSpPr/>
            <p:nvPr/>
          </p:nvSpPr>
          <p:spPr>
            <a:xfrm>
              <a:off x="3251900" y="1695050"/>
              <a:ext cx="76825" cy="75050"/>
            </a:xfrm>
            <a:custGeom>
              <a:avLst/>
              <a:gdLst/>
              <a:ahLst/>
              <a:cxnLst/>
              <a:rect l="l" t="t" r="r" b="b"/>
              <a:pathLst>
                <a:path w="3073" h="3002" extrusionOk="0">
                  <a:moveTo>
                    <a:pt x="1541" y="0"/>
                  </a:moveTo>
                  <a:cubicBezTo>
                    <a:pt x="1121" y="0"/>
                    <a:pt x="706" y="216"/>
                    <a:pt x="441" y="619"/>
                  </a:cubicBezTo>
                  <a:cubicBezTo>
                    <a:pt x="0" y="1286"/>
                    <a:pt x="130" y="2217"/>
                    <a:pt x="730" y="2709"/>
                  </a:cubicBezTo>
                  <a:cubicBezTo>
                    <a:pt x="972" y="2906"/>
                    <a:pt x="1254" y="3002"/>
                    <a:pt x="1534" y="3002"/>
                  </a:cubicBezTo>
                  <a:cubicBezTo>
                    <a:pt x="1950" y="3002"/>
                    <a:pt x="2361" y="2791"/>
                    <a:pt x="2626" y="2392"/>
                  </a:cubicBezTo>
                  <a:cubicBezTo>
                    <a:pt x="3073" y="1721"/>
                    <a:pt x="2940" y="775"/>
                    <a:pt x="2334" y="286"/>
                  </a:cubicBezTo>
                  <a:cubicBezTo>
                    <a:pt x="2094" y="93"/>
                    <a:pt x="1816" y="0"/>
                    <a:pt x="154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06" name="Google Shape;2306;p44"/>
            <p:cNvSpPr/>
            <p:nvPr/>
          </p:nvSpPr>
          <p:spPr>
            <a:xfrm>
              <a:off x="3242975" y="1691475"/>
              <a:ext cx="76875" cy="74925"/>
            </a:xfrm>
            <a:custGeom>
              <a:avLst/>
              <a:gdLst/>
              <a:ahLst/>
              <a:cxnLst/>
              <a:rect l="l" t="t" r="r" b="b"/>
              <a:pathLst>
                <a:path w="3075" h="2997" extrusionOk="0">
                  <a:moveTo>
                    <a:pt x="1542" y="0"/>
                  </a:moveTo>
                  <a:cubicBezTo>
                    <a:pt x="1121" y="0"/>
                    <a:pt x="706" y="216"/>
                    <a:pt x="441" y="619"/>
                  </a:cubicBezTo>
                  <a:cubicBezTo>
                    <a:pt x="0" y="1286"/>
                    <a:pt x="131" y="2213"/>
                    <a:pt x="732" y="2704"/>
                  </a:cubicBezTo>
                  <a:cubicBezTo>
                    <a:pt x="974" y="2901"/>
                    <a:pt x="1256" y="2997"/>
                    <a:pt x="1537" y="2997"/>
                  </a:cubicBezTo>
                  <a:cubicBezTo>
                    <a:pt x="1952" y="2997"/>
                    <a:pt x="2363" y="2787"/>
                    <a:pt x="2628" y="2386"/>
                  </a:cubicBezTo>
                  <a:cubicBezTo>
                    <a:pt x="3075" y="1718"/>
                    <a:pt x="2942" y="771"/>
                    <a:pt x="2335" y="285"/>
                  </a:cubicBezTo>
                  <a:cubicBezTo>
                    <a:pt x="2095" y="92"/>
                    <a:pt x="1817" y="0"/>
                    <a:pt x="154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07" name="Google Shape;2307;p44"/>
            <p:cNvSpPr/>
            <p:nvPr/>
          </p:nvSpPr>
          <p:spPr>
            <a:xfrm>
              <a:off x="3320075" y="1589025"/>
              <a:ext cx="77025" cy="75900"/>
            </a:xfrm>
            <a:custGeom>
              <a:avLst/>
              <a:gdLst/>
              <a:ahLst/>
              <a:cxnLst/>
              <a:rect l="l" t="t" r="r" b="b"/>
              <a:pathLst>
                <a:path w="3081" h="3036" extrusionOk="0">
                  <a:moveTo>
                    <a:pt x="1539" y="1"/>
                  </a:moveTo>
                  <a:cubicBezTo>
                    <a:pt x="1111" y="1"/>
                    <a:pt x="690" y="226"/>
                    <a:pt x="428" y="645"/>
                  </a:cubicBezTo>
                  <a:cubicBezTo>
                    <a:pt x="0" y="1327"/>
                    <a:pt x="146" y="2266"/>
                    <a:pt x="755" y="2752"/>
                  </a:cubicBezTo>
                  <a:cubicBezTo>
                    <a:pt x="993" y="2943"/>
                    <a:pt x="1269" y="3035"/>
                    <a:pt x="1542" y="3035"/>
                  </a:cubicBezTo>
                  <a:cubicBezTo>
                    <a:pt x="1965" y="3035"/>
                    <a:pt x="2382" y="2815"/>
                    <a:pt x="2645" y="2399"/>
                  </a:cubicBezTo>
                  <a:cubicBezTo>
                    <a:pt x="3080" y="1713"/>
                    <a:pt x="2932" y="757"/>
                    <a:pt x="2316" y="275"/>
                  </a:cubicBezTo>
                  <a:cubicBezTo>
                    <a:pt x="2079" y="89"/>
                    <a:pt x="1808" y="1"/>
                    <a:pt x="153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08" name="Google Shape;2308;p44"/>
            <p:cNvSpPr/>
            <p:nvPr/>
          </p:nvSpPr>
          <p:spPr>
            <a:xfrm>
              <a:off x="3311100" y="1585575"/>
              <a:ext cx="77025" cy="75750"/>
            </a:xfrm>
            <a:custGeom>
              <a:avLst/>
              <a:gdLst/>
              <a:ahLst/>
              <a:cxnLst/>
              <a:rect l="l" t="t" r="r" b="b"/>
              <a:pathLst>
                <a:path w="3081" h="3030" extrusionOk="0">
                  <a:moveTo>
                    <a:pt x="1540" y="0"/>
                  </a:moveTo>
                  <a:cubicBezTo>
                    <a:pt x="1112" y="0"/>
                    <a:pt x="690" y="226"/>
                    <a:pt x="428" y="644"/>
                  </a:cubicBezTo>
                  <a:cubicBezTo>
                    <a:pt x="0" y="1327"/>
                    <a:pt x="146" y="2263"/>
                    <a:pt x="754" y="2748"/>
                  </a:cubicBezTo>
                  <a:cubicBezTo>
                    <a:pt x="994" y="2938"/>
                    <a:pt x="1270" y="3030"/>
                    <a:pt x="1543" y="3030"/>
                  </a:cubicBezTo>
                  <a:cubicBezTo>
                    <a:pt x="1966" y="3030"/>
                    <a:pt x="2383" y="2810"/>
                    <a:pt x="2647" y="2395"/>
                  </a:cubicBezTo>
                  <a:cubicBezTo>
                    <a:pt x="3080" y="1709"/>
                    <a:pt x="2932" y="757"/>
                    <a:pt x="2316" y="274"/>
                  </a:cubicBezTo>
                  <a:cubicBezTo>
                    <a:pt x="2079" y="89"/>
                    <a:pt x="1808" y="0"/>
                    <a:pt x="154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09" name="Google Shape;2309;p44"/>
            <p:cNvSpPr/>
            <p:nvPr/>
          </p:nvSpPr>
          <p:spPr>
            <a:xfrm>
              <a:off x="3386375" y="1480625"/>
              <a:ext cx="77175" cy="76775"/>
            </a:xfrm>
            <a:custGeom>
              <a:avLst/>
              <a:gdLst/>
              <a:ahLst/>
              <a:cxnLst/>
              <a:rect l="l" t="t" r="r" b="b"/>
              <a:pathLst>
                <a:path w="3087" h="3071" extrusionOk="0">
                  <a:moveTo>
                    <a:pt x="1536" y="0"/>
                  </a:moveTo>
                  <a:cubicBezTo>
                    <a:pt x="1102" y="0"/>
                    <a:pt x="677" y="236"/>
                    <a:pt x="417" y="672"/>
                  </a:cubicBezTo>
                  <a:cubicBezTo>
                    <a:pt x="1" y="1369"/>
                    <a:pt x="162" y="2317"/>
                    <a:pt x="780" y="2798"/>
                  </a:cubicBezTo>
                  <a:cubicBezTo>
                    <a:pt x="1016" y="2982"/>
                    <a:pt x="1285" y="3070"/>
                    <a:pt x="1551" y="3070"/>
                  </a:cubicBezTo>
                  <a:cubicBezTo>
                    <a:pt x="1981" y="3070"/>
                    <a:pt x="2402" y="2839"/>
                    <a:pt x="2663" y="2406"/>
                  </a:cubicBezTo>
                  <a:cubicBezTo>
                    <a:pt x="3087" y="1705"/>
                    <a:pt x="2921" y="744"/>
                    <a:pt x="2298" y="265"/>
                  </a:cubicBezTo>
                  <a:cubicBezTo>
                    <a:pt x="2063" y="86"/>
                    <a:pt x="1798" y="0"/>
                    <a:pt x="153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10" name="Google Shape;2310;p44"/>
            <p:cNvSpPr/>
            <p:nvPr/>
          </p:nvSpPr>
          <p:spPr>
            <a:xfrm>
              <a:off x="3377350" y="1477300"/>
              <a:ext cx="77175" cy="76650"/>
            </a:xfrm>
            <a:custGeom>
              <a:avLst/>
              <a:gdLst/>
              <a:ahLst/>
              <a:cxnLst/>
              <a:rect l="l" t="t" r="r" b="b"/>
              <a:pathLst>
                <a:path w="3087" h="3066" extrusionOk="0">
                  <a:moveTo>
                    <a:pt x="1535" y="0"/>
                  </a:moveTo>
                  <a:cubicBezTo>
                    <a:pt x="1100" y="0"/>
                    <a:pt x="675" y="236"/>
                    <a:pt x="415" y="672"/>
                  </a:cubicBezTo>
                  <a:cubicBezTo>
                    <a:pt x="1" y="1369"/>
                    <a:pt x="162" y="2313"/>
                    <a:pt x="780" y="2794"/>
                  </a:cubicBezTo>
                  <a:cubicBezTo>
                    <a:pt x="1016" y="2977"/>
                    <a:pt x="1285" y="3065"/>
                    <a:pt x="1551" y="3065"/>
                  </a:cubicBezTo>
                  <a:cubicBezTo>
                    <a:pt x="1982" y="3065"/>
                    <a:pt x="2404" y="2835"/>
                    <a:pt x="2665" y="2403"/>
                  </a:cubicBezTo>
                  <a:cubicBezTo>
                    <a:pt x="3087" y="1701"/>
                    <a:pt x="2921" y="740"/>
                    <a:pt x="2296" y="265"/>
                  </a:cubicBezTo>
                  <a:cubicBezTo>
                    <a:pt x="2062" y="86"/>
                    <a:pt x="1797" y="0"/>
                    <a:pt x="15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11" name="Google Shape;2311;p44"/>
            <p:cNvSpPr/>
            <p:nvPr/>
          </p:nvSpPr>
          <p:spPr>
            <a:xfrm>
              <a:off x="3450750" y="1369925"/>
              <a:ext cx="77325" cy="77625"/>
            </a:xfrm>
            <a:custGeom>
              <a:avLst/>
              <a:gdLst/>
              <a:ahLst/>
              <a:cxnLst/>
              <a:rect l="l" t="t" r="r" b="b"/>
              <a:pathLst>
                <a:path w="3093" h="3105" extrusionOk="0">
                  <a:moveTo>
                    <a:pt x="1531" y="0"/>
                  </a:moveTo>
                  <a:cubicBezTo>
                    <a:pt x="1090" y="0"/>
                    <a:pt x="660" y="247"/>
                    <a:pt x="403" y="699"/>
                  </a:cubicBezTo>
                  <a:cubicBezTo>
                    <a:pt x="1" y="1411"/>
                    <a:pt x="181" y="2367"/>
                    <a:pt x="806" y="2842"/>
                  </a:cubicBezTo>
                  <a:cubicBezTo>
                    <a:pt x="1039" y="3019"/>
                    <a:pt x="1302" y="3104"/>
                    <a:pt x="1561" y="3104"/>
                  </a:cubicBezTo>
                  <a:cubicBezTo>
                    <a:pt x="1998" y="3104"/>
                    <a:pt x="2425" y="2863"/>
                    <a:pt x="2682" y="2415"/>
                  </a:cubicBezTo>
                  <a:cubicBezTo>
                    <a:pt x="3092" y="1698"/>
                    <a:pt x="2910" y="727"/>
                    <a:pt x="2277" y="256"/>
                  </a:cubicBezTo>
                  <a:cubicBezTo>
                    <a:pt x="2045" y="83"/>
                    <a:pt x="1786" y="0"/>
                    <a:pt x="153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12" name="Google Shape;2312;p44"/>
            <p:cNvSpPr/>
            <p:nvPr/>
          </p:nvSpPr>
          <p:spPr>
            <a:xfrm>
              <a:off x="3441625" y="1366675"/>
              <a:ext cx="77375" cy="77500"/>
            </a:xfrm>
            <a:custGeom>
              <a:avLst/>
              <a:gdLst/>
              <a:ahLst/>
              <a:cxnLst/>
              <a:rect l="l" t="t" r="r" b="b"/>
              <a:pathLst>
                <a:path w="3095" h="3100" extrusionOk="0">
                  <a:moveTo>
                    <a:pt x="1533" y="1"/>
                  </a:moveTo>
                  <a:cubicBezTo>
                    <a:pt x="1092" y="1"/>
                    <a:pt x="661" y="248"/>
                    <a:pt x="405" y="700"/>
                  </a:cubicBezTo>
                  <a:cubicBezTo>
                    <a:pt x="1" y="1410"/>
                    <a:pt x="181" y="2362"/>
                    <a:pt x="808" y="2837"/>
                  </a:cubicBezTo>
                  <a:cubicBezTo>
                    <a:pt x="1041" y="3014"/>
                    <a:pt x="1304" y="3099"/>
                    <a:pt x="1563" y="3099"/>
                  </a:cubicBezTo>
                  <a:cubicBezTo>
                    <a:pt x="2000" y="3099"/>
                    <a:pt x="2427" y="2858"/>
                    <a:pt x="2684" y="2410"/>
                  </a:cubicBezTo>
                  <a:cubicBezTo>
                    <a:pt x="3094" y="1695"/>
                    <a:pt x="2910" y="726"/>
                    <a:pt x="2277" y="255"/>
                  </a:cubicBezTo>
                  <a:cubicBezTo>
                    <a:pt x="2046" y="83"/>
                    <a:pt x="1788" y="1"/>
                    <a:pt x="153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13" name="Google Shape;2313;p44"/>
            <p:cNvSpPr/>
            <p:nvPr/>
          </p:nvSpPr>
          <p:spPr>
            <a:xfrm>
              <a:off x="2929950" y="1908575"/>
              <a:ext cx="76375" cy="71125"/>
            </a:xfrm>
            <a:custGeom>
              <a:avLst/>
              <a:gdLst/>
              <a:ahLst/>
              <a:cxnLst/>
              <a:rect l="l" t="t" r="r" b="b"/>
              <a:pathLst>
                <a:path w="3055" h="2845" extrusionOk="0">
                  <a:moveTo>
                    <a:pt x="1537" y="1"/>
                  </a:moveTo>
                  <a:cubicBezTo>
                    <a:pt x="1133" y="1"/>
                    <a:pt x="733" y="189"/>
                    <a:pt x="465" y="547"/>
                  </a:cubicBezTo>
                  <a:cubicBezTo>
                    <a:pt x="1" y="1162"/>
                    <a:pt x="96" y="2048"/>
                    <a:pt x="679" y="2534"/>
                  </a:cubicBezTo>
                  <a:cubicBezTo>
                    <a:pt x="928" y="2743"/>
                    <a:pt x="1227" y="2845"/>
                    <a:pt x="1524" y="2845"/>
                  </a:cubicBezTo>
                  <a:cubicBezTo>
                    <a:pt x="1923" y="2845"/>
                    <a:pt x="2318" y="2661"/>
                    <a:pt x="2587" y="2306"/>
                  </a:cubicBezTo>
                  <a:cubicBezTo>
                    <a:pt x="3055" y="1689"/>
                    <a:pt x="2958" y="786"/>
                    <a:pt x="2369" y="302"/>
                  </a:cubicBezTo>
                  <a:cubicBezTo>
                    <a:pt x="2122" y="99"/>
                    <a:pt x="1829" y="1"/>
                    <a:pt x="153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14" name="Google Shape;2314;p44"/>
            <p:cNvSpPr/>
            <p:nvPr/>
          </p:nvSpPr>
          <p:spPr>
            <a:xfrm>
              <a:off x="2921175" y="1904875"/>
              <a:ext cx="76400" cy="71000"/>
            </a:xfrm>
            <a:custGeom>
              <a:avLst/>
              <a:gdLst/>
              <a:ahLst/>
              <a:cxnLst/>
              <a:rect l="l" t="t" r="r" b="b"/>
              <a:pathLst>
                <a:path w="3056" h="2840" extrusionOk="0">
                  <a:moveTo>
                    <a:pt x="1536" y="0"/>
                  </a:moveTo>
                  <a:cubicBezTo>
                    <a:pt x="1132" y="0"/>
                    <a:pt x="732" y="188"/>
                    <a:pt x="464" y="545"/>
                  </a:cubicBezTo>
                  <a:cubicBezTo>
                    <a:pt x="0" y="1160"/>
                    <a:pt x="97" y="2044"/>
                    <a:pt x="681" y="2530"/>
                  </a:cubicBezTo>
                  <a:cubicBezTo>
                    <a:pt x="930" y="2738"/>
                    <a:pt x="1228" y="2839"/>
                    <a:pt x="1524" y="2839"/>
                  </a:cubicBezTo>
                  <a:cubicBezTo>
                    <a:pt x="1922" y="2839"/>
                    <a:pt x="2317" y="2656"/>
                    <a:pt x="2587" y="2302"/>
                  </a:cubicBezTo>
                  <a:cubicBezTo>
                    <a:pt x="3056" y="1685"/>
                    <a:pt x="2957" y="784"/>
                    <a:pt x="2368" y="301"/>
                  </a:cubicBezTo>
                  <a:cubicBezTo>
                    <a:pt x="2121" y="98"/>
                    <a:pt x="1828" y="0"/>
                    <a:pt x="153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15" name="Google Shape;2315;p44"/>
            <p:cNvSpPr/>
            <p:nvPr/>
          </p:nvSpPr>
          <p:spPr>
            <a:xfrm>
              <a:off x="3001775" y="1810725"/>
              <a:ext cx="76650" cy="71925"/>
            </a:xfrm>
            <a:custGeom>
              <a:avLst/>
              <a:gdLst/>
              <a:ahLst/>
              <a:cxnLst/>
              <a:rect l="l" t="t" r="r" b="b"/>
              <a:pathLst>
                <a:path w="3066" h="2877" extrusionOk="0">
                  <a:moveTo>
                    <a:pt x="1541" y="0"/>
                  </a:moveTo>
                  <a:cubicBezTo>
                    <a:pt x="1129" y="0"/>
                    <a:pt x="723" y="198"/>
                    <a:pt x="455" y="571"/>
                  </a:cubicBezTo>
                  <a:cubicBezTo>
                    <a:pt x="1" y="1200"/>
                    <a:pt x="113" y="2095"/>
                    <a:pt x="704" y="2578"/>
                  </a:cubicBezTo>
                  <a:cubicBezTo>
                    <a:pt x="950" y="2779"/>
                    <a:pt x="1241" y="2877"/>
                    <a:pt x="1530" y="2877"/>
                  </a:cubicBezTo>
                  <a:cubicBezTo>
                    <a:pt x="1937" y="2877"/>
                    <a:pt x="2339" y="2683"/>
                    <a:pt x="2608" y="2314"/>
                  </a:cubicBezTo>
                  <a:cubicBezTo>
                    <a:pt x="3066" y="1679"/>
                    <a:pt x="2952" y="769"/>
                    <a:pt x="2355" y="290"/>
                  </a:cubicBezTo>
                  <a:cubicBezTo>
                    <a:pt x="2111" y="94"/>
                    <a:pt x="1825" y="0"/>
                    <a:pt x="154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16" name="Google Shape;2316;p44"/>
            <p:cNvSpPr/>
            <p:nvPr/>
          </p:nvSpPr>
          <p:spPr>
            <a:xfrm>
              <a:off x="2993000" y="1807100"/>
              <a:ext cx="76600" cy="71850"/>
            </a:xfrm>
            <a:custGeom>
              <a:avLst/>
              <a:gdLst/>
              <a:ahLst/>
              <a:cxnLst/>
              <a:rect l="l" t="t" r="r" b="b"/>
              <a:pathLst>
                <a:path w="3064" h="2874" extrusionOk="0">
                  <a:moveTo>
                    <a:pt x="1538" y="0"/>
                  </a:moveTo>
                  <a:cubicBezTo>
                    <a:pt x="1126" y="0"/>
                    <a:pt x="719" y="198"/>
                    <a:pt x="451" y="572"/>
                  </a:cubicBezTo>
                  <a:cubicBezTo>
                    <a:pt x="0" y="1201"/>
                    <a:pt x="111" y="2094"/>
                    <a:pt x="702" y="2576"/>
                  </a:cubicBezTo>
                  <a:cubicBezTo>
                    <a:pt x="948" y="2776"/>
                    <a:pt x="1238" y="2873"/>
                    <a:pt x="1527" y="2873"/>
                  </a:cubicBezTo>
                  <a:cubicBezTo>
                    <a:pt x="1934" y="2873"/>
                    <a:pt x="2337" y="2680"/>
                    <a:pt x="2606" y="2310"/>
                  </a:cubicBezTo>
                  <a:cubicBezTo>
                    <a:pt x="3064" y="1678"/>
                    <a:pt x="2950" y="767"/>
                    <a:pt x="2351" y="289"/>
                  </a:cubicBezTo>
                  <a:cubicBezTo>
                    <a:pt x="2107" y="94"/>
                    <a:pt x="1821" y="0"/>
                    <a:pt x="153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17" name="Google Shape;2317;p44"/>
            <p:cNvSpPr/>
            <p:nvPr/>
          </p:nvSpPr>
          <p:spPr>
            <a:xfrm>
              <a:off x="3072000" y="1710375"/>
              <a:ext cx="76800" cy="72775"/>
            </a:xfrm>
            <a:custGeom>
              <a:avLst/>
              <a:gdLst/>
              <a:ahLst/>
              <a:cxnLst/>
              <a:rect l="l" t="t" r="r" b="b"/>
              <a:pathLst>
                <a:path w="3072" h="2911" extrusionOk="0">
                  <a:moveTo>
                    <a:pt x="1542" y="0"/>
                  </a:moveTo>
                  <a:cubicBezTo>
                    <a:pt x="1122" y="0"/>
                    <a:pt x="708" y="209"/>
                    <a:pt x="441" y="599"/>
                  </a:cubicBezTo>
                  <a:cubicBezTo>
                    <a:pt x="0" y="1243"/>
                    <a:pt x="128" y="2147"/>
                    <a:pt x="726" y="2624"/>
                  </a:cubicBezTo>
                  <a:cubicBezTo>
                    <a:pt x="969" y="2817"/>
                    <a:pt x="1253" y="2910"/>
                    <a:pt x="1534" y="2910"/>
                  </a:cubicBezTo>
                  <a:cubicBezTo>
                    <a:pt x="1948" y="2910"/>
                    <a:pt x="2358" y="2708"/>
                    <a:pt x="2625" y="2322"/>
                  </a:cubicBezTo>
                  <a:cubicBezTo>
                    <a:pt x="3071" y="1674"/>
                    <a:pt x="2942" y="754"/>
                    <a:pt x="2338" y="279"/>
                  </a:cubicBezTo>
                  <a:cubicBezTo>
                    <a:pt x="2097" y="91"/>
                    <a:pt x="1818" y="0"/>
                    <a:pt x="154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18" name="Google Shape;2318;p44"/>
            <p:cNvSpPr/>
            <p:nvPr/>
          </p:nvSpPr>
          <p:spPr>
            <a:xfrm>
              <a:off x="3063125" y="1706900"/>
              <a:ext cx="76775" cy="72675"/>
            </a:xfrm>
            <a:custGeom>
              <a:avLst/>
              <a:gdLst/>
              <a:ahLst/>
              <a:cxnLst/>
              <a:rect l="l" t="t" r="r" b="b"/>
              <a:pathLst>
                <a:path w="3071" h="2907" extrusionOk="0">
                  <a:moveTo>
                    <a:pt x="1541" y="0"/>
                  </a:moveTo>
                  <a:cubicBezTo>
                    <a:pt x="1121" y="0"/>
                    <a:pt x="707" y="208"/>
                    <a:pt x="441" y="597"/>
                  </a:cubicBezTo>
                  <a:cubicBezTo>
                    <a:pt x="0" y="1241"/>
                    <a:pt x="126" y="2144"/>
                    <a:pt x="726" y="2621"/>
                  </a:cubicBezTo>
                  <a:cubicBezTo>
                    <a:pt x="969" y="2814"/>
                    <a:pt x="1252" y="2907"/>
                    <a:pt x="1534" y="2907"/>
                  </a:cubicBezTo>
                  <a:cubicBezTo>
                    <a:pt x="1948" y="2907"/>
                    <a:pt x="2357" y="2704"/>
                    <a:pt x="2624" y="2319"/>
                  </a:cubicBezTo>
                  <a:cubicBezTo>
                    <a:pt x="3071" y="1669"/>
                    <a:pt x="2942" y="751"/>
                    <a:pt x="2335" y="278"/>
                  </a:cubicBezTo>
                  <a:cubicBezTo>
                    <a:pt x="2095" y="90"/>
                    <a:pt x="1817" y="0"/>
                    <a:pt x="154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19" name="Google Shape;2319;p44"/>
            <p:cNvSpPr/>
            <p:nvPr/>
          </p:nvSpPr>
          <p:spPr>
            <a:xfrm>
              <a:off x="3140450" y="1607650"/>
              <a:ext cx="76975" cy="73675"/>
            </a:xfrm>
            <a:custGeom>
              <a:avLst/>
              <a:gdLst/>
              <a:ahLst/>
              <a:cxnLst/>
              <a:rect l="l" t="t" r="r" b="b"/>
              <a:pathLst>
                <a:path w="3079" h="2947" extrusionOk="0">
                  <a:moveTo>
                    <a:pt x="1539" y="1"/>
                  </a:moveTo>
                  <a:cubicBezTo>
                    <a:pt x="1113" y="1"/>
                    <a:pt x="694" y="219"/>
                    <a:pt x="430" y="624"/>
                  </a:cubicBezTo>
                  <a:cubicBezTo>
                    <a:pt x="1" y="1285"/>
                    <a:pt x="143" y="2197"/>
                    <a:pt x="751" y="2671"/>
                  </a:cubicBezTo>
                  <a:cubicBezTo>
                    <a:pt x="991" y="2857"/>
                    <a:pt x="1267" y="2947"/>
                    <a:pt x="1541" y="2947"/>
                  </a:cubicBezTo>
                  <a:cubicBezTo>
                    <a:pt x="1962" y="2947"/>
                    <a:pt x="2377" y="2734"/>
                    <a:pt x="2642" y="2330"/>
                  </a:cubicBezTo>
                  <a:cubicBezTo>
                    <a:pt x="3079" y="1667"/>
                    <a:pt x="2933" y="740"/>
                    <a:pt x="2319" y="271"/>
                  </a:cubicBezTo>
                  <a:cubicBezTo>
                    <a:pt x="2081" y="88"/>
                    <a:pt x="1809" y="1"/>
                    <a:pt x="153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20" name="Google Shape;2320;p44"/>
            <p:cNvSpPr/>
            <p:nvPr/>
          </p:nvSpPr>
          <p:spPr>
            <a:xfrm>
              <a:off x="3131475" y="1604275"/>
              <a:ext cx="76975" cy="73550"/>
            </a:xfrm>
            <a:custGeom>
              <a:avLst/>
              <a:gdLst/>
              <a:ahLst/>
              <a:cxnLst/>
              <a:rect l="l" t="t" r="r" b="b"/>
              <a:pathLst>
                <a:path w="3079" h="2942" extrusionOk="0">
                  <a:moveTo>
                    <a:pt x="1542" y="1"/>
                  </a:moveTo>
                  <a:cubicBezTo>
                    <a:pt x="1115" y="1"/>
                    <a:pt x="695" y="220"/>
                    <a:pt x="430" y="624"/>
                  </a:cubicBezTo>
                  <a:cubicBezTo>
                    <a:pt x="0" y="1285"/>
                    <a:pt x="143" y="2194"/>
                    <a:pt x="751" y="2665"/>
                  </a:cubicBezTo>
                  <a:cubicBezTo>
                    <a:pt x="991" y="2851"/>
                    <a:pt x="1269" y="2941"/>
                    <a:pt x="1543" y="2941"/>
                  </a:cubicBezTo>
                  <a:cubicBezTo>
                    <a:pt x="1965" y="2941"/>
                    <a:pt x="2380" y="2729"/>
                    <a:pt x="2644" y="2327"/>
                  </a:cubicBezTo>
                  <a:cubicBezTo>
                    <a:pt x="3079" y="1662"/>
                    <a:pt x="2932" y="736"/>
                    <a:pt x="2319" y="269"/>
                  </a:cubicBezTo>
                  <a:cubicBezTo>
                    <a:pt x="2082" y="88"/>
                    <a:pt x="1810" y="1"/>
                    <a:pt x="154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21" name="Google Shape;2321;p44"/>
            <p:cNvSpPr/>
            <p:nvPr/>
          </p:nvSpPr>
          <p:spPr>
            <a:xfrm>
              <a:off x="3207050" y="1502575"/>
              <a:ext cx="77175" cy="74525"/>
            </a:xfrm>
            <a:custGeom>
              <a:avLst/>
              <a:gdLst/>
              <a:ahLst/>
              <a:cxnLst/>
              <a:rect l="l" t="t" r="r" b="b"/>
              <a:pathLst>
                <a:path w="3087" h="2981" extrusionOk="0">
                  <a:moveTo>
                    <a:pt x="1540" y="1"/>
                  </a:moveTo>
                  <a:cubicBezTo>
                    <a:pt x="1106" y="1"/>
                    <a:pt x="681" y="229"/>
                    <a:pt x="421" y="651"/>
                  </a:cubicBezTo>
                  <a:cubicBezTo>
                    <a:pt x="1" y="1327"/>
                    <a:pt x="160" y="2247"/>
                    <a:pt x="776" y="2714"/>
                  </a:cubicBezTo>
                  <a:cubicBezTo>
                    <a:pt x="1013" y="2894"/>
                    <a:pt x="1283" y="2980"/>
                    <a:pt x="1550" y="2980"/>
                  </a:cubicBezTo>
                  <a:cubicBezTo>
                    <a:pt x="1979" y="2980"/>
                    <a:pt x="2401" y="2757"/>
                    <a:pt x="2663" y="2338"/>
                  </a:cubicBezTo>
                  <a:cubicBezTo>
                    <a:pt x="3087" y="1660"/>
                    <a:pt x="2925" y="723"/>
                    <a:pt x="2302" y="259"/>
                  </a:cubicBezTo>
                  <a:cubicBezTo>
                    <a:pt x="2068" y="84"/>
                    <a:pt x="1802" y="1"/>
                    <a:pt x="154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22" name="Google Shape;2322;p44"/>
            <p:cNvSpPr/>
            <p:nvPr/>
          </p:nvSpPr>
          <p:spPr>
            <a:xfrm>
              <a:off x="3198075" y="1499325"/>
              <a:ext cx="77125" cy="74400"/>
            </a:xfrm>
            <a:custGeom>
              <a:avLst/>
              <a:gdLst/>
              <a:ahLst/>
              <a:cxnLst/>
              <a:rect l="l" t="t" r="r" b="b"/>
              <a:pathLst>
                <a:path w="3085" h="2976" extrusionOk="0">
                  <a:moveTo>
                    <a:pt x="1539" y="0"/>
                  </a:moveTo>
                  <a:cubicBezTo>
                    <a:pt x="1105" y="0"/>
                    <a:pt x="679" y="229"/>
                    <a:pt x="419" y="649"/>
                  </a:cubicBezTo>
                  <a:cubicBezTo>
                    <a:pt x="1" y="1326"/>
                    <a:pt x="158" y="2244"/>
                    <a:pt x="776" y="2711"/>
                  </a:cubicBezTo>
                  <a:cubicBezTo>
                    <a:pt x="1013" y="2890"/>
                    <a:pt x="1283" y="2976"/>
                    <a:pt x="1550" y="2976"/>
                  </a:cubicBezTo>
                  <a:cubicBezTo>
                    <a:pt x="1980" y="2976"/>
                    <a:pt x="2401" y="2753"/>
                    <a:pt x="2663" y="2335"/>
                  </a:cubicBezTo>
                  <a:cubicBezTo>
                    <a:pt x="3084" y="1655"/>
                    <a:pt x="2923" y="722"/>
                    <a:pt x="2302" y="258"/>
                  </a:cubicBezTo>
                  <a:cubicBezTo>
                    <a:pt x="2067" y="84"/>
                    <a:pt x="1801" y="0"/>
                    <a:pt x="153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23" name="Google Shape;2323;p44"/>
            <p:cNvSpPr/>
            <p:nvPr/>
          </p:nvSpPr>
          <p:spPr>
            <a:xfrm>
              <a:off x="3271850" y="1395175"/>
              <a:ext cx="77275" cy="75375"/>
            </a:xfrm>
            <a:custGeom>
              <a:avLst/>
              <a:gdLst/>
              <a:ahLst/>
              <a:cxnLst/>
              <a:rect l="l" t="t" r="r" b="b"/>
              <a:pathLst>
                <a:path w="3091" h="3015" extrusionOk="0">
                  <a:moveTo>
                    <a:pt x="1536" y="0"/>
                  </a:moveTo>
                  <a:cubicBezTo>
                    <a:pt x="1095" y="0"/>
                    <a:pt x="664" y="239"/>
                    <a:pt x="407" y="677"/>
                  </a:cubicBezTo>
                  <a:cubicBezTo>
                    <a:pt x="0" y="1369"/>
                    <a:pt x="175" y="2296"/>
                    <a:pt x="800" y="2758"/>
                  </a:cubicBezTo>
                  <a:cubicBezTo>
                    <a:pt x="1034" y="2931"/>
                    <a:pt x="1298" y="3014"/>
                    <a:pt x="1559" y="3014"/>
                  </a:cubicBezTo>
                  <a:cubicBezTo>
                    <a:pt x="1995" y="3014"/>
                    <a:pt x="2422" y="2781"/>
                    <a:pt x="2680" y="2345"/>
                  </a:cubicBezTo>
                  <a:cubicBezTo>
                    <a:pt x="3090" y="1650"/>
                    <a:pt x="2912" y="709"/>
                    <a:pt x="2283" y="249"/>
                  </a:cubicBezTo>
                  <a:cubicBezTo>
                    <a:pt x="2051" y="81"/>
                    <a:pt x="1791" y="0"/>
                    <a:pt x="153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24" name="Google Shape;2324;p44"/>
            <p:cNvSpPr/>
            <p:nvPr/>
          </p:nvSpPr>
          <p:spPr>
            <a:xfrm>
              <a:off x="3262775" y="1392025"/>
              <a:ext cx="77325" cy="75275"/>
            </a:xfrm>
            <a:custGeom>
              <a:avLst/>
              <a:gdLst/>
              <a:ahLst/>
              <a:cxnLst/>
              <a:rect l="l" t="t" r="r" b="b"/>
              <a:pathLst>
                <a:path w="3093" h="3011" extrusionOk="0">
                  <a:moveTo>
                    <a:pt x="1534" y="1"/>
                  </a:moveTo>
                  <a:cubicBezTo>
                    <a:pt x="1093" y="1"/>
                    <a:pt x="663" y="240"/>
                    <a:pt x="407" y="678"/>
                  </a:cubicBezTo>
                  <a:cubicBezTo>
                    <a:pt x="1" y="1367"/>
                    <a:pt x="175" y="2295"/>
                    <a:pt x="801" y="2756"/>
                  </a:cubicBezTo>
                  <a:cubicBezTo>
                    <a:pt x="1034" y="2928"/>
                    <a:pt x="1297" y="3010"/>
                    <a:pt x="1557" y="3010"/>
                  </a:cubicBezTo>
                  <a:cubicBezTo>
                    <a:pt x="1994" y="3010"/>
                    <a:pt x="2421" y="2777"/>
                    <a:pt x="2680" y="2342"/>
                  </a:cubicBezTo>
                  <a:cubicBezTo>
                    <a:pt x="3092" y="1648"/>
                    <a:pt x="2912" y="708"/>
                    <a:pt x="2281" y="250"/>
                  </a:cubicBezTo>
                  <a:cubicBezTo>
                    <a:pt x="2049" y="81"/>
                    <a:pt x="1790" y="1"/>
                    <a:pt x="153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25" name="Google Shape;2325;p44"/>
            <p:cNvSpPr/>
            <p:nvPr/>
          </p:nvSpPr>
          <p:spPr>
            <a:xfrm>
              <a:off x="3334700" y="1285425"/>
              <a:ext cx="77400" cy="76200"/>
            </a:xfrm>
            <a:custGeom>
              <a:avLst/>
              <a:gdLst/>
              <a:ahLst/>
              <a:cxnLst/>
              <a:rect l="l" t="t" r="r" b="b"/>
              <a:pathLst>
                <a:path w="3096" h="3048" extrusionOk="0">
                  <a:moveTo>
                    <a:pt x="1532" y="0"/>
                  </a:moveTo>
                  <a:cubicBezTo>
                    <a:pt x="1083" y="0"/>
                    <a:pt x="648" y="250"/>
                    <a:pt x="394" y="704"/>
                  </a:cubicBezTo>
                  <a:cubicBezTo>
                    <a:pt x="0" y="1409"/>
                    <a:pt x="192" y="2344"/>
                    <a:pt x="825" y="2802"/>
                  </a:cubicBezTo>
                  <a:cubicBezTo>
                    <a:pt x="1055" y="2968"/>
                    <a:pt x="1313" y="3048"/>
                    <a:pt x="1567" y="3048"/>
                  </a:cubicBezTo>
                  <a:cubicBezTo>
                    <a:pt x="2011" y="3048"/>
                    <a:pt x="2443" y="2804"/>
                    <a:pt x="2697" y="2353"/>
                  </a:cubicBezTo>
                  <a:cubicBezTo>
                    <a:pt x="3096" y="1643"/>
                    <a:pt x="2900" y="693"/>
                    <a:pt x="2262" y="239"/>
                  </a:cubicBezTo>
                  <a:cubicBezTo>
                    <a:pt x="2034" y="77"/>
                    <a:pt x="1781" y="0"/>
                    <a:pt x="153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26" name="Google Shape;2326;p44"/>
            <p:cNvSpPr/>
            <p:nvPr/>
          </p:nvSpPr>
          <p:spPr>
            <a:xfrm>
              <a:off x="3325575" y="1282400"/>
              <a:ext cx="77400" cy="76100"/>
            </a:xfrm>
            <a:custGeom>
              <a:avLst/>
              <a:gdLst/>
              <a:ahLst/>
              <a:cxnLst/>
              <a:rect l="l" t="t" r="r" b="b"/>
              <a:pathLst>
                <a:path w="3096" h="3044" extrusionOk="0">
                  <a:moveTo>
                    <a:pt x="1531" y="0"/>
                  </a:moveTo>
                  <a:cubicBezTo>
                    <a:pt x="1083" y="0"/>
                    <a:pt x="647" y="250"/>
                    <a:pt x="394" y="704"/>
                  </a:cubicBezTo>
                  <a:cubicBezTo>
                    <a:pt x="1" y="1408"/>
                    <a:pt x="192" y="2341"/>
                    <a:pt x="825" y="2798"/>
                  </a:cubicBezTo>
                  <a:cubicBezTo>
                    <a:pt x="1056" y="2963"/>
                    <a:pt x="1313" y="3043"/>
                    <a:pt x="1567" y="3043"/>
                  </a:cubicBezTo>
                  <a:cubicBezTo>
                    <a:pt x="2011" y="3043"/>
                    <a:pt x="2443" y="2800"/>
                    <a:pt x="2697" y="2349"/>
                  </a:cubicBezTo>
                  <a:cubicBezTo>
                    <a:pt x="3096" y="1640"/>
                    <a:pt x="2900" y="690"/>
                    <a:pt x="2260" y="238"/>
                  </a:cubicBezTo>
                  <a:cubicBezTo>
                    <a:pt x="2032" y="77"/>
                    <a:pt x="1780" y="0"/>
                    <a:pt x="153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27" name="Google Shape;2327;p44"/>
            <p:cNvSpPr/>
            <p:nvPr/>
          </p:nvSpPr>
          <p:spPr>
            <a:xfrm>
              <a:off x="2821650" y="1821725"/>
              <a:ext cx="76600" cy="69750"/>
            </a:xfrm>
            <a:custGeom>
              <a:avLst/>
              <a:gdLst/>
              <a:ahLst/>
              <a:cxnLst/>
              <a:rect l="l" t="t" r="r" b="b"/>
              <a:pathLst>
                <a:path w="3064" h="2790" extrusionOk="0">
                  <a:moveTo>
                    <a:pt x="1538" y="1"/>
                  </a:moveTo>
                  <a:cubicBezTo>
                    <a:pt x="1128" y="1"/>
                    <a:pt x="722" y="191"/>
                    <a:pt x="455" y="551"/>
                  </a:cubicBezTo>
                  <a:cubicBezTo>
                    <a:pt x="1" y="1161"/>
                    <a:pt x="111" y="2027"/>
                    <a:pt x="702" y="2497"/>
                  </a:cubicBezTo>
                  <a:cubicBezTo>
                    <a:pt x="948" y="2694"/>
                    <a:pt x="1242" y="2789"/>
                    <a:pt x="1533" y="2789"/>
                  </a:cubicBezTo>
                  <a:cubicBezTo>
                    <a:pt x="1941" y="2789"/>
                    <a:pt x="2343" y="2603"/>
                    <a:pt x="2604" y="2248"/>
                  </a:cubicBezTo>
                  <a:cubicBezTo>
                    <a:pt x="3064" y="1634"/>
                    <a:pt x="2952" y="752"/>
                    <a:pt x="2355" y="285"/>
                  </a:cubicBezTo>
                  <a:cubicBezTo>
                    <a:pt x="2111" y="93"/>
                    <a:pt x="1823" y="1"/>
                    <a:pt x="15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28" name="Google Shape;2328;p44"/>
            <p:cNvSpPr/>
            <p:nvPr/>
          </p:nvSpPr>
          <p:spPr>
            <a:xfrm>
              <a:off x="2812875" y="1818225"/>
              <a:ext cx="76550" cy="69600"/>
            </a:xfrm>
            <a:custGeom>
              <a:avLst/>
              <a:gdLst/>
              <a:ahLst/>
              <a:cxnLst/>
              <a:rect l="l" t="t" r="r" b="b"/>
              <a:pathLst>
                <a:path w="3062" h="2784" extrusionOk="0">
                  <a:moveTo>
                    <a:pt x="1537" y="0"/>
                  </a:moveTo>
                  <a:cubicBezTo>
                    <a:pt x="1127" y="0"/>
                    <a:pt x="721" y="191"/>
                    <a:pt x="452" y="550"/>
                  </a:cubicBezTo>
                  <a:cubicBezTo>
                    <a:pt x="0" y="1158"/>
                    <a:pt x="110" y="2023"/>
                    <a:pt x="701" y="2492"/>
                  </a:cubicBezTo>
                  <a:cubicBezTo>
                    <a:pt x="946" y="2688"/>
                    <a:pt x="1239" y="2783"/>
                    <a:pt x="1530" y="2783"/>
                  </a:cubicBezTo>
                  <a:cubicBezTo>
                    <a:pt x="1938" y="2783"/>
                    <a:pt x="2341" y="2597"/>
                    <a:pt x="2603" y="2242"/>
                  </a:cubicBezTo>
                  <a:cubicBezTo>
                    <a:pt x="3061" y="1632"/>
                    <a:pt x="2949" y="750"/>
                    <a:pt x="2352" y="283"/>
                  </a:cubicBezTo>
                  <a:cubicBezTo>
                    <a:pt x="2108" y="92"/>
                    <a:pt x="1822" y="0"/>
                    <a:pt x="153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29" name="Google Shape;2329;p44"/>
            <p:cNvSpPr/>
            <p:nvPr/>
          </p:nvSpPr>
          <p:spPr>
            <a:xfrm>
              <a:off x="2892050" y="1724750"/>
              <a:ext cx="76800" cy="70575"/>
            </a:xfrm>
            <a:custGeom>
              <a:avLst/>
              <a:gdLst/>
              <a:ahLst/>
              <a:cxnLst/>
              <a:rect l="l" t="t" r="r" b="b"/>
              <a:pathLst>
                <a:path w="3072" h="2823" extrusionOk="0">
                  <a:moveTo>
                    <a:pt x="1542" y="0"/>
                  </a:moveTo>
                  <a:cubicBezTo>
                    <a:pt x="1124" y="0"/>
                    <a:pt x="711" y="201"/>
                    <a:pt x="443" y="577"/>
                  </a:cubicBezTo>
                  <a:cubicBezTo>
                    <a:pt x="1" y="1202"/>
                    <a:pt x="126" y="2076"/>
                    <a:pt x="725" y="2541"/>
                  </a:cubicBezTo>
                  <a:cubicBezTo>
                    <a:pt x="968" y="2730"/>
                    <a:pt x="1253" y="2822"/>
                    <a:pt x="1535" y="2822"/>
                  </a:cubicBezTo>
                  <a:cubicBezTo>
                    <a:pt x="1948" y="2822"/>
                    <a:pt x="2357" y="2627"/>
                    <a:pt x="2623" y="2254"/>
                  </a:cubicBezTo>
                  <a:cubicBezTo>
                    <a:pt x="3071" y="1627"/>
                    <a:pt x="2944" y="736"/>
                    <a:pt x="2340" y="273"/>
                  </a:cubicBezTo>
                  <a:cubicBezTo>
                    <a:pt x="2099" y="88"/>
                    <a:pt x="1819" y="0"/>
                    <a:pt x="154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30" name="Google Shape;2330;p44"/>
            <p:cNvSpPr/>
            <p:nvPr/>
          </p:nvSpPr>
          <p:spPr>
            <a:xfrm>
              <a:off x="2883175" y="1721350"/>
              <a:ext cx="76775" cy="70450"/>
            </a:xfrm>
            <a:custGeom>
              <a:avLst/>
              <a:gdLst/>
              <a:ahLst/>
              <a:cxnLst/>
              <a:rect l="l" t="t" r="r" b="b"/>
              <a:pathLst>
                <a:path w="3071" h="2818" extrusionOk="0">
                  <a:moveTo>
                    <a:pt x="1541" y="1"/>
                  </a:moveTo>
                  <a:cubicBezTo>
                    <a:pt x="1122" y="1"/>
                    <a:pt x="709" y="201"/>
                    <a:pt x="443" y="576"/>
                  </a:cubicBezTo>
                  <a:cubicBezTo>
                    <a:pt x="0" y="1199"/>
                    <a:pt x="126" y="2073"/>
                    <a:pt x="726" y="2537"/>
                  </a:cubicBezTo>
                  <a:cubicBezTo>
                    <a:pt x="969" y="2726"/>
                    <a:pt x="1254" y="2817"/>
                    <a:pt x="1537" y="2817"/>
                  </a:cubicBezTo>
                  <a:cubicBezTo>
                    <a:pt x="1950" y="2817"/>
                    <a:pt x="2358" y="2622"/>
                    <a:pt x="2624" y="2250"/>
                  </a:cubicBezTo>
                  <a:cubicBezTo>
                    <a:pt x="3071" y="1623"/>
                    <a:pt x="2944" y="733"/>
                    <a:pt x="2339" y="272"/>
                  </a:cubicBezTo>
                  <a:cubicBezTo>
                    <a:pt x="2098" y="88"/>
                    <a:pt x="1818" y="1"/>
                    <a:pt x="15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31" name="Google Shape;2331;p44"/>
            <p:cNvSpPr/>
            <p:nvPr/>
          </p:nvSpPr>
          <p:spPr>
            <a:xfrm>
              <a:off x="2960750" y="1625350"/>
              <a:ext cx="76975" cy="71400"/>
            </a:xfrm>
            <a:custGeom>
              <a:avLst/>
              <a:gdLst/>
              <a:ahLst/>
              <a:cxnLst/>
              <a:rect l="l" t="t" r="r" b="b"/>
              <a:pathLst>
                <a:path w="3079" h="2856" extrusionOk="0">
                  <a:moveTo>
                    <a:pt x="1542" y="0"/>
                  </a:moveTo>
                  <a:cubicBezTo>
                    <a:pt x="1116" y="0"/>
                    <a:pt x="697" y="210"/>
                    <a:pt x="433" y="602"/>
                  </a:cubicBezTo>
                  <a:cubicBezTo>
                    <a:pt x="0" y="1242"/>
                    <a:pt x="141" y="2126"/>
                    <a:pt x="747" y="2586"/>
                  </a:cubicBezTo>
                  <a:cubicBezTo>
                    <a:pt x="988" y="2768"/>
                    <a:pt x="1266" y="2856"/>
                    <a:pt x="1541" y="2856"/>
                  </a:cubicBezTo>
                  <a:cubicBezTo>
                    <a:pt x="1962" y="2856"/>
                    <a:pt x="2376" y="2651"/>
                    <a:pt x="2641" y="2263"/>
                  </a:cubicBezTo>
                  <a:cubicBezTo>
                    <a:pt x="3079" y="1619"/>
                    <a:pt x="2936" y="720"/>
                    <a:pt x="2324" y="262"/>
                  </a:cubicBezTo>
                  <a:cubicBezTo>
                    <a:pt x="2086" y="85"/>
                    <a:pt x="1812" y="0"/>
                    <a:pt x="154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32" name="Google Shape;2332;p44"/>
            <p:cNvSpPr/>
            <p:nvPr/>
          </p:nvSpPr>
          <p:spPr>
            <a:xfrm>
              <a:off x="2951825" y="1622050"/>
              <a:ext cx="76975" cy="71325"/>
            </a:xfrm>
            <a:custGeom>
              <a:avLst/>
              <a:gdLst/>
              <a:ahLst/>
              <a:cxnLst/>
              <a:rect l="l" t="t" r="r" b="b"/>
              <a:pathLst>
                <a:path w="3079" h="2853" extrusionOk="0">
                  <a:moveTo>
                    <a:pt x="1540" y="1"/>
                  </a:moveTo>
                  <a:cubicBezTo>
                    <a:pt x="1115" y="1"/>
                    <a:pt x="696" y="211"/>
                    <a:pt x="431" y="603"/>
                  </a:cubicBezTo>
                  <a:cubicBezTo>
                    <a:pt x="0" y="1241"/>
                    <a:pt x="141" y="2123"/>
                    <a:pt x="747" y="2583"/>
                  </a:cubicBezTo>
                  <a:cubicBezTo>
                    <a:pt x="987" y="2765"/>
                    <a:pt x="1265" y="2853"/>
                    <a:pt x="1540" y="2853"/>
                  </a:cubicBezTo>
                  <a:cubicBezTo>
                    <a:pt x="1961" y="2853"/>
                    <a:pt x="2375" y="2647"/>
                    <a:pt x="2639" y="2258"/>
                  </a:cubicBezTo>
                  <a:cubicBezTo>
                    <a:pt x="3078" y="1616"/>
                    <a:pt x="2934" y="717"/>
                    <a:pt x="2322" y="263"/>
                  </a:cubicBezTo>
                  <a:cubicBezTo>
                    <a:pt x="2084" y="86"/>
                    <a:pt x="1811" y="1"/>
                    <a:pt x="154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33" name="Google Shape;2333;p44"/>
            <p:cNvSpPr/>
            <p:nvPr/>
          </p:nvSpPr>
          <p:spPr>
            <a:xfrm>
              <a:off x="3027725" y="1523600"/>
              <a:ext cx="77125" cy="72275"/>
            </a:xfrm>
            <a:custGeom>
              <a:avLst/>
              <a:gdLst/>
              <a:ahLst/>
              <a:cxnLst/>
              <a:rect l="l" t="t" r="r" b="b"/>
              <a:pathLst>
                <a:path w="3085" h="2891" extrusionOk="0">
                  <a:moveTo>
                    <a:pt x="1541" y="1"/>
                  </a:moveTo>
                  <a:cubicBezTo>
                    <a:pt x="1108" y="1"/>
                    <a:pt x="684" y="221"/>
                    <a:pt x="420" y="629"/>
                  </a:cubicBezTo>
                  <a:cubicBezTo>
                    <a:pt x="0" y="1284"/>
                    <a:pt x="156" y="2175"/>
                    <a:pt x="770" y="2631"/>
                  </a:cubicBezTo>
                  <a:cubicBezTo>
                    <a:pt x="1007" y="2806"/>
                    <a:pt x="1278" y="2890"/>
                    <a:pt x="1546" y="2890"/>
                  </a:cubicBezTo>
                  <a:cubicBezTo>
                    <a:pt x="1974" y="2890"/>
                    <a:pt x="2395" y="2675"/>
                    <a:pt x="2657" y="2270"/>
                  </a:cubicBezTo>
                  <a:cubicBezTo>
                    <a:pt x="3084" y="1611"/>
                    <a:pt x="2925" y="705"/>
                    <a:pt x="2305" y="252"/>
                  </a:cubicBezTo>
                  <a:cubicBezTo>
                    <a:pt x="2070" y="82"/>
                    <a:pt x="1804" y="1"/>
                    <a:pt x="154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34" name="Google Shape;2334;p44"/>
            <p:cNvSpPr/>
            <p:nvPr/>
          </p:nvSpPr>
          <p:spPr>
            <a:xfrm>
              <a:off x="3018700" y="1520400"/>
              <a:ext cx="77125" cy="72175"/>
            </a:xfrm>
            <a:custGeom>
              <a:avLst/>
              <a:gdLst/>
              <a:ahLst/>
              <a:cxnLst/>
              <a:rect l="l" t="t" r="r" b="b"/>
              <a:pathLst>
                <a:path w="3085" h="2887" extrusionOk="0">
                  <a:moveTo>
                    <a:pt x="1543" y="0"/>
                  </a:moveTo>
                  <a:cubicBezTo>
                    <a:pt x="1110" y="0"/>
                    <a:pt x="684" y="222"/>
                    <a:pt x="422" y="629"/>
                  </a:cubicBezTo>
                  <a:cubicBezTo>
                    <a:pt x="0" y="1283"/>
                    <a:pt x="158" y="2174"/>
                    <a:pt x="772" y="2628"/>
                  </a:cubicBezTo>
                  <a:cubicBezTo>
                    <a:pt x="1009" y="2802"/>
                    <a:pt x="1280" y="2886"/>
                    <a:pt x="1548" y="2886"/>
                  </a:cubicBezTo>
                  <a:cubicBezTo>
                    <a:pt x="1976" y="2886"/>
                    <a:pt x="2397" y="2672"/>
                    <a:pt x="2659" y="2267"/>
                  </a:cubicBezTo>
                  <a:cubicBezTo>
                    <a:pt x="3084" y="1608"/>
                    <a:pt x="2927" y="701"/>
                    <a:pt x="2305" y="251"/>
                  </a:cubicBezTo>
                  <a:cubicBezTo>
                    <a:pt x="2071" y="81"/>
                    <a:pt x="1806" y="0"/>
                    <a:pt x="154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35" name="Google Shape;2335;p44"/>
            <p:cNvSpPr/>
            <p:nvPr/>
          </p:nvSpPr>
          <p:spPr>
            <a:xfrm>
              <a:off x="3092900" y="1419475"/>
              <a:ext cx="77225" cy="73100"/>
            </a:xfrm>
            <a:custGeom>
              <a:avLst/>
              <a:gdLst/>
              <a:ahLst/>
              <a:cxnLst/>
              <a:rect l="l" t="t" r="r" b="b"/>
              <a:pathLst>
                <a:path w="3089" h="2924" extrusionOk="0">
                  <a:moveTo>
                    <a:pt x="1539" y="0"/>
                  </a:moveTo>
                  <a:cubicBezTo>
                    <a:pt x="1098" y="0"/>
                    <a:pt x="667" y="232"/>
                    <a:pt x="409" y="655"/>
                  </a:cubicBezTo>
                  <a:cubicBezTo>
                    <a:pt x="1" y="1326"/>
                    <a:pt x="170" y="2225"/>
                    <a:pt x="793" y="2675"/>
                  </a:cubicBezTo>
                  <a:cubicBezTo>
                    <a:pt x="1026" y="2843"/>
                    <a:pt x="1291" y="2924"/>
                    <a:pt x="1552" y="2924"/>
                  </a:cubicBezTo>
                  <a:cubicBezTo>
                    <a:pt x="1988" y="2924"/>
                    <a:pt x="2415" y="2698"/>
                    <a:pt x="2674" y="2278"/>
                  </a:cubicBezTo>
                  <a:cubicBezTo>
                    <a:pt x="3088" y="1603"/>
                    <a:pt x="2913" y="689"/>
                    <a:pt x="2285" y="243"/>
                  </a:cubicBezTo>
                  <a:cubicBezTo>
                    <a:pt x="2054" y="79"/>
                    <a:pt x="1795" y="0"/>
                    <a:pt x="153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36" name="Google Shape;2336;p44"/>
            <p:cNvSpPr/>
            <p:nvPr/>
          </p:nvSpPr>
          <p:spPr>
            <a:xfrm>
              <a:off x="3083825" y="1416375"/>
              <a:ext cx="77275" cy="73050"/>
            </a:xfrm>
            <a:custGeom>
              <a:avLst/>
              <a:gdLst/>
              <a:ahLst/>
              <a:cxnLst/>
              <a:rect l="l" t="t" r="r" b="b"/>
              <a:pathLst>
                <a:path w="3091" h="2922" extrusionOk="0">
                  <a:moveTo>
                    <a:pt x="1539" y="1"/>
                  </a:moveTo>
                  <a:cubicBezTo>
                    <a:pt x="1099" y="1"/>
                    <a:pt x="668" y="232"/>
                    <a:pt x="409" y="655"/>
                  </a:cubicBezTo>
                  <a:cubicBezTo>
                    <a:pt x="1" y="1326"/>
                    <a:pt x="172" y="2223"/>
                    <a:pt x="795" y="2672"/>
                  </a:cubicBezTo>
                  <a:cubicBezTo>
                    <a:pt x="1028" y="2840"/>
                    <a:pt x="1293" y="2921"/>
                    <a:pt x="1554" y="2921"/>
                  </a:cubicBezTo>
                  <a:cubicBezTo>
                    <a:pt x="1990" y="2921"/>
                    <a:pt x="2417" y="2695"/>
                    <a:pt x="2676" y="2274"/>
                  </a:cubicBezTo>
                  <a:cubicBezTo>
                    <a:pt x="3090" y="1602"/>
                    <a:pt x="2914" y="688"/>
                    <a:pt x="2285" y="243"/>
                  </a:cubicBezTo>
                  <a:cubicBezTo>
                    <a:pt x="2054" y="79"/>
                    <a:pt x="1795" y="1"/>
                    <a:pt x="153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37" name="Google Shape;2337;p44"/>
            <p:cNvSpPr/>
            <p:nvPr/>
          </p:nvSpPr>
          <p:spPr>
            <a:xfrm>
              <a:off x="3156175" y="1313025"/>
              <a:ext cx="77375" cy="74025"/>
            </a:xfrm>
            <a:custGeom>
              <a:avLst/>
              <a:gdLst/>
              <a:ahLst/>
              <a:cxnLst/>
              <a:rect l="l" t="t" r="r" b="b"/>
              <a:pathLst>
                <a:path w="3095" h="2961" extrusionOk="0">
                  <a:moveTo>
                    <a:pt x="1536" y="0"/>
                  </a:moveTo>
                  <a:cubicBezTo>
                    <a:pt x="1088" y="0"/>
                    <a:pt x="653" y="242"/>
                    <a:pt x="398" y="681"/>
                  </a:cubicBezTo>
                  <a:cubicBezTo>
                    <a:pt x="1" y="1367"/>
                    <a:pt x="189" y="2274"/>
                    <a:pt x="820" y="2720"/>
                  </a:cubicBezTo>
                  <a:cubicBezTo>
                    <a:pt x="1050" y="2882"/>
                    <a:pt x="1307" y="2960"/>
                    <a:pt x="1561" y="2960"/>
                  </a:cubicBezTo>
                  <a:cubicBezTo>
                    <a:pt x="2004" y="2960"/>
                    <a:pt x="2435" y="2724"/>
                    <a:pt x="2691" y="2287"/>
                  </a:cubicBezTo>
                  <a:cubicBezTo>
                    <a:pt x="3094" y="1597"/>
                    <a:pt x="2902" y="674"/>
                    <a:pt x="2266" y="233"/>
                  </a:cubicBezTo>
                  <a:cubicBezTo>
                    <a:pt x="2038" y="75"/>
                    <a:pt x="1785" y="0"/>
                    <a:pt x="153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38" name="Google Shape;2338;p44"/>
            <p:cNvSpPr/>
            <p:nvPr/>
          </p:nvSpPr>
          <p:spPr>
            <a:xfrm>
              <a:off x="3147050" y="1310050"/>
              <a:ext cx="77375" cy="73875"/>
            </a:xfrm>
            <a:custGeom>
              <a:avLst/>
              <a:gdLst/>
              <a:ahLst/>
              <a:cxnLst/>
              <a:rect l="l" t="t" r="r" b="b"/>
              <a:pathLst>
                <a:path w="3095" h="2955" extrusionOk="0">
                  <a:moveTo>
                    <a:pt x="1537" y="1"/>
                  </a:moveTo>
                  <a:cubicBezTo>
                    <a:pt x="1088" y="1"/>
                    <a:pt x="652" y="243"/>
                    <a:pt x="398" y="683"/>
                  </a:cubicBezTo>
                  <a:cubicBezTo>
                    <a:pt x="1" y="1367"/>
                    <a:pt x="189" y="2271"/>
                    <a:pt x="822" y="2716"/>
                  </a:cubicBezTo>
                  <a:cubicBezTo>
                    <a:pt x="1051" y="2877"/>
                    <a:pt x="1308" y="2955"/>
                    <a:pt x="1562" y="2955"/>
                  </a:cubicBezTo>
                  <a:cubicBezTo>
                    <a:pt x="2006" y="2955"/>
                    <a:pt x="2438" y="2718"/>
                    <a:pt x="2693" y="2281"/>
                  </a:cubicBezTo>
                  <a:cubicBezTo>
                    <a:pt x="3094" y="1593"/>
                    <a:pt x="2902" y="671"/>
                    <a:pt x="2266" y="232"/>
                  </a:cubicBezTo>
                  <a:cubicBezTo>
                    <a:pt x="2038" y="75"/>
                    <a:pt x="1786" y="1"/>
                    <a:pt x="153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39" name="Google Shape;2339;p44"/>
            <p:cNvSpPr/>
            <p:nvPr/>
          </p:nvSpPr>
          <p:spPr>
            <a:xfrm>
              <a:off x="3217550" y="1204275"/>
              <a:ext cx="77450" cy="74825"/>
            </a:xfrm>
            <a:custGeom>
              <a:avLst/>
              <a:gdLst/>
              <a:ahLst/>
              <a:cxnLst/>
              <a:rect l="l" t="t" r="r" b="b"/>
              <a:pathLst>
                <a:path w="3098" h="2993" extrusionOk="0">
                  <a:moveTo>
                    <a:pt x="1531" y="1"/>
                  </a:moveTo>
                  <a:cubicBezTo>
                    <a:pt x="1076" y="1"/>
                    <a:pt x="635" y="254"/>
                    <a:pt x="384" y="708"/>
                  </a:cubicBezTo>
                  <a:cubicBezTo>
                    <a:pt x="1" y="1408"/>
                    <a:pt x="204" y="2324"/>
                    <a:pt x="844" y="2763"/>
                  </a:cubicBezTo>
                  <a:cubicBezTo>
                    <a:pt x="1070" y="2918"/>
                    <a:pt x="1321" y="2992"/>
                    <a:pt x="1569" y="2992"/>
                  </a:cubicBezTo>
                  <a:cubicBezTo>
                    <a:pt x="2019" y="2992"/>
                    <a:pt x="2457" y="2745"/>
                    <a:pt x="2708" y="2291"/>
                  </a:cubicBezTo>
                  <a:cubicBezTo>
                    <a:pt x="3098" y="1590"/>
                    <a:pt x="2889" y="659"/>
                    <a:pt x="2245" y="224"/>
                  </a:cubicBezTo>
                  <a:cubicBezTo>
                    <a:pt x="2021" y="73"/>
                    <a:pt x="1774" y="1"/>
                    <a:pt x="153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40" name="Google Shape;2340;p44"/>
            <p:cNvSpPr/>
            <p:nvPr/>
          </p:nvSpPr>
          <p:spPr>
            <a:xfrm>
              <a:off x="3208375" y="1201425"/>
              <a:ext cx="77475" cy="74750"/>
            </a:xfrm>
            <a:custGeom>
              <a:avLst/>
              <a:gdLst/>
              <a:ahLst/>
              <a:cxnLst/>
              <a:rect l="l" t="t" r="r" b="b"/>
              <a:pathLst>
                <a:path w="3099" h="2990" extrusionOk="0">
                  <a:moveTo>
                    <a:pt x="1532" y="1"/>
                  </a:moveTo>
                  <a:cubicBezTo>
                    <a:pt x="1077" y="1"/>
                    <a:pt x="635" y="254"/>
                    <a:pt x="385" y="710"/>
                  </a:cubicBezTo>
                  <a:cubicBezTo>
                    <a:pt x="1" y="1408"/>
                    <a:pt x="204" y="2324"/>
                    <a:pt x="845" y="2761"/>
                  </a:cubicBezTo>
                  <a:cubicBezTo>
                    <a:pt x="1071" y="2915"/>
                    <a:pt x="1322" y="2990"/>
                    <a:pt x="1569" y="2990"/>
                  </a:cubicBezTo>
                  <a:cubicBezTo>
                    <a:pt x="2019" y="2990"/>
                    <a:pt x="2457" y="2743"/>
                    <a:pt x="2709" y="2289"/>
                  </a:cubicBezTo>
                  <a:cubicBezTo>
                    <a:pt x="3098" y="1586"/>
                    <a:pt x="2889" y="657"/>
                    <a:pt x="2245" y="224"/>
                  </a:cubicBezTo>
                  <a:cubicBezTo>
                    <a:pt x="2021" y="73"/>
                    <a:pt x="1775" y="1"/>
                    <a:pt x="153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41" name="Google Shape;2341;p44"/>
            <p:cNvSpPr/>
            <p:nvPr/>
          </p:nvSpPr>
          <p:spPr>
            <a:xfrm>
              <a:off x="3041550" y="2011600"/>
              <a:ext cx="35650" cy="33825"/>
            </a:xfrm>
            <a:custGeom>
              <a:avLst/>
              <a:gdLst/>
              <a:ahLst/>
              <a:cxnLst/>
              <a:rect l="l" t="t" r="r" b="b"/>
              <a:pathLst>
                <a:path w="1426" h="1353" extrusionOk="0">
                  <a:moveTo>
                    <a:pt x="719" y="1"/>
                  </a:moveTo>
                  <a:cubicBezTo>
                    <a:pt x="534" y="1"/>
                    <a:pt x="350" y="87"/>
                    <a:pt x="223" y="253"/>
                  </a:cubicBezTo>
                  <a:cubicBezTo>
                    <a:pt x="0" y="542"/>
                    <a:pt x="40" y="967"/>
                    <a:pt x="310" y="1203"/>
                  </a:cubicBezTo>
                  <a:cubicBezTo>
                    <a:pt x="427" y="1304"/>
                    <a:pt x="567" y="1353"/>
                    <a:pt x="708" y="1353"/>
                  </a:cubicBezTo>
                  <a:cubicBezTo>
                    <a:pt x="893" y="1353"/>
                    <a:pt x="1077" y="1267"/>
                    <a:pt x="1203" y="1102"/>
                  </a:cubicBezTo>
                  <a:cubicBezTo>
                    <a:pt x="1426" y="811"/>
                    <a:pt x="1388" y="386"/>
                    <a:pt x="1116" y="150"/>
                  </a:cubicBezTo>
                  <a:cubicBezTo>
                    <a:pt x="999" y="50"/>
                    <a:pt x="859" y="1"/>
                    <a:pt x="7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42" name="Google Shape;2342;p44"/>
            <p:cNvSpPr/>
            <p:nvPr/>
          </p:nvSpPr>
          <p:spPr>
            <a:xfrm>
              <a:off x="3114475" y="1914700"/>
              <a:ext cx="35750" cy="34250"/>
            </a:xfrm>
            <a:custGeom>
              <a:avLst/>
              <a:gdLst/>
              <a:ahLst/>
              <a:cxnLst/>
              <a:rect l="l" t="t" r="r" b="b"/>
              <a:pathLst>
                <a:path w="1430" h="1370" extrusionOk="0">
                  <a:moveTo>
                    <a:pt x="719" y="1"/>
                  </a:moveTo>
                  <a:cubicBezTo>
                    <a:pt x="530" y="1"/>
                    <a:pt x="343" y="92"/>
                    <a:pt x="217" y="264"/>
                  </a:cubicBezTo>
                  <a:cubicBezTo>
                    <a:pt x="0" y="562"/>
                    <a:pt x="46" y="992"/>
                    <a:pt x="319" y="1223"/>
                  </a:cubicBezTo>
                  <a:cubicBezTo>
                    <a:pt x="435" y="1322"/>
                    <a:pt x="573" y="1370"/>
                    <a:pt x="710" y="1370"/>
                  </a:cubicBezTo>
                  <a:cubicBezTo>
                    <a:pt x="898" y="1370"/>
                    <a:pt x="1084" y="1280"/>
                    <a:pt x="1211" y="1107"/>
                  </a:cubicBezTo>
                  <a:cubicBezTo>
                    <a:pt x="1429" y="811"/>
                    <a:pt x="1384" y="378"/>
                    <a:pt x="1108" y="146"/>
                  </a:cubicBezTo>
                  <a:cubicBezTo>
                    <a:pt x="993" y="48"/>
                    <a:pt x="855" y="1"/>
                    <a:pt x="7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43" name="Google Shape;2343;p44"/>
            <p:cNvSpPr/>
            <p:nvPr/>
          </p:nvSpPr>
          <p:spPr>
            <a:xfrm>
              <a:off x="3185725" y="1815425"/>
              <a:ext cx="35850" cy="34625"/>
            </a:xfrm>
            <a:custGeom>
              <a:avLst/>
              <a:gdLst/>
              <a:ahLst/>
              <a:cxnLst/>
              <a:rect l="l" t="t" r="r" b="b"/>
              <a:pathLst>
                <a:path w="1434" h="1385" extrusionOk="0">
                  <a:moveTo>
                    <a:pt x="720" y="1"/>
                  </a:moveTo>
                  <a:cubicBezTo>
                    <a:pt x="528" y="1"/>
                    <a:pt x="337" y="96"/>
                    <a:pt x="211" y="277"/>
                  </a:cubicBezTo>
                  <a:cubicBezTo>
                    <a:pt x="0" y="581"/>
                    <a:pt x="54" y="1012"/>
                    <a:pt x="331" y="1244"/>
                  </a:cubicBezTo>
                  <a:cubicBezTo>
                    <a:pt x="445" y="1339"/>
                    <a:pt x="580" y="1385"/>
                    <a:pt x="714" y="1385"/>
                  </a:cubicBezTo>
                  <a:cubicBezTo>
                    <a:pt x="906" y="1385"/>
                    <a:pt x="1095" y="1291"/>
                    <a:pt x="1220" y="1111"/>
                  </a:cubicBezTo>
                  <a:cubicBezTo>
                    <a:pt x="1433" y="805"/>
                    <a:pt x="1380" y="370"/>
                    <a:pt x="1101" y="140"/>
                  </a:cubicBezTo>
                  <a:cubicBezTo>
                    <a:pt x="987" y="46"/>
                    <a:pt x="853" y="1"/>
                    <a:pt x="72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44" name="Google Shape;2344;p44"/>
            <p:cNvSpPr/>
            <p:nvPr/>
          </p:nvSpPr>
          <p:spPr>
            <a:xfrm>
              <a:off x="3255275" y="1713775"/>
              <a:ext cx="35975" cy="35000"/>
            </a:xfrm>
            <a:custGeom>
              <a:avLst/>
              <a:gdLst/>
              <a:ahLst/>
              <a:cxnLst/>
              <a:rect l="l" t="t" r="r" b="b"/>
              <a:pathLst>
                <a:path w="1439" h="1400" extrusionOk="0">
                  <a:moveTo>
                    <a:pt x="721" y="1"/>
                  </a:moveTo>
                  <a:cubicBezTo>
                    <a:pt x="525" y="1"/>
                    <a:pt x="332" y="100"/>
                    <a:pt x="207" y="288"/>
                  </a:cubicBezTo>
                  <a:cubicBezTo>
                    <a:pt x="0" y="599"/>
                    <a:pt x="61" y="1036"/>
                    <a:pt x="344" y="1264"/>
                  </a:cubicBezTo>
                  <a:cubicBezTo>
                    <a:pt x="457" y="1356"/>
                    <a:pt x="588" y="1400"/>
                    <a:pt x="718" y="1400"/>
                  </a:cubicBezTo>
                  <a:cubicBezTo>
                    <a:pt x="913" y="1400"/>
                    <a:pt x="1106" y="1301"/>
                    <a:pt x="1230" y="1114"/>
                  </a:cubicBezTo>
                  <a:cubicBezTo>
                    <a:pt x="1439" y="803"/>
                    <a:pt x="1376" y="362"/>
                    <a:pt x="1093" y="134"/>
                  </a:cubicBezTo>
                  <a:cubicBezTo>
                    <a:pt x="980" y="44"/>
                    <a:pt x="850" y="1"/>
                    <a:pt x="72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45" name="Google Shape;2345;p44"/>
            <p:cNvSpPr/>
            <p:nvPr/>
          </p:nvSpPr>
          <p:spPr>
            <a:xfrm>
              <a:off x="3323150" y="1609800"/>
              <a:ext cx="36000" cy="35400"/>
            </a:xfrm>
            <a:custGeom>
              <a:avLst/>
              <a:gdLst/>
              <a:ahLst/>
              <a:cxnLst/>
              <a:rect l="l" t="t" r="r" b="b"/>
              <a:pathLst>
                <a:path w="1440" h="1416" extrusionOk="0">
                  <a:moveTo>
                    <a:pt x="719" y="0"/>
                  </a:moveTo>
                  <a:cubicBezTo>
                    <a:pt x="520" y="0"/>
                    <a:pt x="324" y="105"/>
                    <a:pt x="200" y="301"/>
                  </a:cubicBezTo>
                  <a:cubicBezTo>
                    <a:pt x="1" y="618"/>
                    <a:pt x="67" y="1057"/>
                    <a:pt x="352" y="1283"/>
                  </a:cubicBezTo>
                  <a:cubicBezTo>
                    <a:pt x="465" y="1372"/>
                    <a:pt x="594" y="1415"/>
                    <a:pt x="721" y="1415"/>
                  </a:cubicBezTo>
                  <a:cubicBezTo>
                    <a:pt x="919" y="1415"/>
                    <a:pt x="1114" y="1312"/>
                    <a:pt x="1238" y="1118"/>
                  </a:cubicBezTo>
                  <a:cubicBezTo>
                    <a:pt x="1439" y="798"/>
                    <a:pt x="1371" y="354"/>
                    <a:pt x="1084" y="130"/>
                  </a:cubicBezTo>
                  <a:cubicBezTo>
                    <a:pt x="973" y="42"/>
                    <a:pt x="845" y="0"/>
                    <a:pt x="71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46" name="Google Shape;2346;p44"/>
            <p:cNvSpPr/>
            <p:nvPr/>
          </p:nvSpPr>
          <p:spPr>
            <a:xfrm>
              <a:off x="3389150" y="1503475"/>
              <a:ext cx="36075" cy="35850"/>
            </a:xfrm>
            <a:custGeom>
              <a:avLst/>
              <a:gdLst/>
              <a:ahLst/>
              <a:cxnLst/>
              <a:rect l="l" t="t" r="r" b="b"/>
              <a:pathLst>
                <a:path w="1443" h="1434" extrusionOk="0">
                  <a:moveTo>
                    <a:pt x="719" y="0"/>
                  </a:moveTo>
                  <a:cubicBezTo>
                    <a:pt x="516" y="0"/>
                    <a:pt x="318" y="110"/>
                    <a:pt x="196" y="312"/>
                  </a:cubicBezTo>
                  <a:cubicBezTo>
                    <a:pt x="0" y="639"/>
                    <a:pt x="76" y="1084"/>
                    <a:pt x="365" y="1306"/>
                  </a:cubicBezTo>
                  <a:cubicBezTo>
                    <a:pt x="475" y="1392"/>
                    <a:pt x="601" y="1433"/>
                    <a:pt x="725" y="1433"/>
                  </a:cubicBezTo>
                  <a:cubicBezTo>
                    <a:pt x="927" y="1433"/>
                    <a:pt x="1124" y="1325"/>
                    <a:pt x="1247" y="1122"/>
                  </a:cubicBezTo>
                  <a:cubicBezTo>
                    <a:pt x="1442" y="795"/>
                    <a:pt x="1366" y="349"/>
                    <a:pt x="1076" y="124"/>
                  </a:cubicBezTo>
                  <a:cubicBezTo>
                    <a:pt x="966" y="41"/>
                    <a:pt x="842" y="0"/>
                    <a:pt x="71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47" name="Google Shape;2347;p44"/>
            <p:cNvSpPr/>
            <p:nvPr/>
          </p:nvSpPr>
          <p:spPr>
            <a:xfrm>
              <a:off x="3453275" y="1394875"/>
              <a:ext cx="36175" cy="36200"/>
            </a:xfrm>
            <a:custGeom>
              <a:avLst/>
              <a:gdLst/>
              <a:ahLst/>
              <a:cxnLst/>
              <a:rect l="l" t="t" r="r" b="b"/>
              <a:pathLst>
                <a:path w="1447" h="1448" extrusionOk="0">
                  <a:moveTo>
                    <a:pt x="716" y="1"/>
                  </a:moveTo>
                  <a:cubicBezTo>
                    <a:pt x="510" y="1"/>
                    <a:pt x="310" y="114"/>
                    <a:pt x="190" y="324"/>
                  </a:cubicBezTo>
                  <a:cubicBezTo>
                    <a:pt x="0" y="659"/>
                    <a:pt x="82" y="1105"/>
                    <a:pt x="376" y="1325"/>
                  </a:cubicBezTo>
                  <a:cubicBezTo>
                    <a:pt x="486" y="1408"/>
                    <a:pt x="609" y="1448"/>
                    <a:pt x="731" y="1448"/>
                  </a:cubicBezTo>
                  <a:cubicBezTo>
                    <a:pt x="936" y="1448"/>
                    <a:pt x="1136" y="1335"/>
                    <a:pt x="1256" y="1126"/>
                  </a:cubicBezTo>
                  <a:cubicBezTo>
                    <a:pt x="1446" y="792"/>
                    <a:pt x="1361" y="341"/>
                    <a:pt x="1066" y="121"/>
                  </a:cubicBezTo>
                  <a:cubicBezTo>
                    <a:pt x="958" y="39"/>
                    <a:pt x="836" y="1"/>
                    <a:pt x="71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48" name="Google Shape;2348;p44"/>
            <p:cNvSpPr/>
            <p:nvPr/>
          </p:nvSpPr>
          <p:spPr>
            <a:xfrm>
              <a:off x="2935950" y="1920125"/>
              <a:ext cx="35750" cy="33200"/>
            </a:xfrm>
            <a:custGeom>
              <a:avLst/>
              <a:gdLst/>
              <a:ahLst/>
              <a:cxnLst/>
              <a:rect l="l" t="t" r="r" b="b"/>
              <a:pathLst>
                <a:path w="1430" h="1328" extrusionOk="0">
                  <a:moveTo>
                    <a:pt x="718" y="1"/>
                  </a:moveTo>
                  <a:cubicBezTo>
                    <a:pt x="529" y="1"/>
                    <a:pt x="343" y="88"/>
                    <a:pt x="217" y="256"/>
                  </a:cubicBezTo>
                  <a:cubicBezTo>
                    <a:pt x="0" y="543"/>
                    <a:pt x="46" y="959"/>
                    <a:pt x="320" y="1185"/>
                  </a:cubicBezTo>
                  <a:cubicBezTo>
                    <a:pt x="434" y="1281"/>
                    <a:pt x="574" y="1328"/>
                    <a:pt x="712" y="1328"/>
                  </a:cubicBezTo>
                  <a:cubicBezTo>
                    <a:pt x="901" y="1328"/>
                    <a:pt x="1089" y="1241"/>
                    <a:pt x="1211" y="1077"/>
                  </a:cubicBezTo>
                  <a:cubicBezTo>
                    <a:pt x="1429" y="788"/>
                    <a:pt x="1382" y="368"/>
                    <a:pt x="1108" y="142"/>
                  </a:cubicBezTo>
                  <a:cubicBezTo>
                    <a:pt x="992" y="47"/>
                    <a:pt x="855" y="1"/>
                    <a:pt x="71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49" name="Google Shape;2349;p44"/>
            <p:cNvSpPr/>
            <p:nvPr/>
          </p:nvSpPr>
          <p:spPr>
            <a:xfrm>
              <a:off x="3007300" y="1824050"/>
              <a:ext cx="35850" cy="33625"/>
            </a:xfrm>
            <a:custGeom>
              <a:avLst/>
              <a:gdLst/>
              <a:ahLst/>
              <a:cxnLst/>
              <a:rect l="l" t="t" r="r" b="b"/>
              <a:pathLst>
                <a:path w="1434" h="1345" extrusionOk="0">
                  <a:moveTo>
                    <a:pt x="720" y="1"/>
                  </a:moveTo>
                  <a:cubicBezTo>
                    <a:pt x="528" y="1"/>
                    <a:pt x="338" y="93"/>
                    <a:pt x="213" y="268"/>
                  </a:cubicBezTo>
                  <a:cubicBezTo>
                    <a:pt x="0" y="563"/>
                    <a:pt x="54" y="981"/>
                    <a:pt x="331" y="1207"/>
                  </a:cubicBezTo>
                  <a:cubicBezTo>
                    <a:pt x="446" y="1299"/>
                    <a:pt x="581" y="1344"/>
                    <a:pt x="715" y="1344"/>
                  </a:cubicBezTo>
                  <a:cubicBezTo>
                    <a:pt x="905" y="1344"/>
                    <a:pt x="1094" y="1253"/>
                    <a:pt x="1220" y="1079"/>
                  </a:cubicBezTo>
                  <a:cubicBezTo>
                    <a:pt x="1433" y="785"/>
                    <a:pt x="1380" y="361"/>
                    <a:pt x="1101" y="137"/>
                  </a:cubicBezTo>
                  <a:cubicBezTo>
                    <a:pt x="987" y="45"/>
                    <a:pt x="853" y="1"/>
                    <a:pt x="72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50" name="Google Shape;2350;p44"/>
            <p:cNvSpPr/>
            <p:nvPr/>
          </p:nvSpPr>
          <p:spPr>
            <a:xfrm>
              <a:off x="3077025" y="1725650"/>
              <a:ext cx="35950" cy="33925"/>
            </a:xfrm>
            <a:custGeom>
              <a:avLst/>
              <a:gdLst/>
              <a:ahLst/>
              <a:cxnLst/>
              <a:rect l="l" t="t" r="r" b="b"/>
              <a:pathLst>
                <a:path w="1438" h="1357" extrusionOk="0">
                  <a:moveTo>
                    <a:pt x="722" y="0"/>
                  </a:moveTo>
                  <a:cubicBezTo>
                    <a:pt x="526" y="0"/>
                    <a:pt x="333" y="97"/>
                    <a:pt x="208" y="278"/>
                  </a:cubicBezTo>
                  <a:cubicBezTo>
                    <a:pt x="1" y="579"/>
                    <a:pt x="60" y="1000"/>
                    <a:pt x="341" y="1223"/>
                  </a:cubicBezTo>
                  <a:cubicBezTo>
                    <a:pt x="455" y="1313"/>
                    <a:pt x="587" y="1356"/>
                    <a:pt x="719" y="1356"/>
                  </a:cubicBezTo>
                  <a:cubicBezTo>
                    <a:pt x="913" y="1356"/>
                    <a:pt x="1105" y="1261"/>
                    <a:pt x="1230" y="1080"/>
                  </a:cubicBezTo>
                  <a:cubicBezTo>
                    <a:pt x="1437" y="780"/>
                    <a:pt x="1377" y="352"/>
                    <a:pt x="1095" y="130"/>
                  </a:cubicBezTo>
                  <a:cubicBezTo>
                    <a:pt x="983" y="42"/>
                    <a:pt x="852" y="0"/>
                    <a:pt x="72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51" name="Google Shape;2351;p44"/>
            <p:cNvSpPr/>
            <p:nvPr/>
          </p:nvSpPr>
          <p:spPr>
            <a:xfrm>
              <a:off x="3145050" y="1624850"/>
              <a:ext cx="36050" cy="34375"/>
            </a:xfrm>
            <a:custGeom>
              <a:avLst/>
              <a:gdLst/>
              <a:ahLst/>
              <a:cxnLst/>
              <a:rect l="l" t="t" r="r" b="b"/>
              <a:pathLst>
                <a:path w="1442" h="1375" extrusionOk="0">
                  <a:moveTo>
                    <a:pt x="722" y="1"/>
                  </a:moveTo>
                  <a:cubicBezTo>
                    <a:pt x="523" y="1"/>
                    <a:pt x="327" y="101"/>
                    <a:pt x="204" y="290"/>
                  </a:cubicBezTo>
                  <a:cubicBezTo>
                    <a:pt x="1" y="599"/>
                    <a:pt x="69" y="1027"/>
                    <a:pt x="354" y="1247"/>
                  </a:cubicBezTo>
                  <a:cubicBezTo>
                    <a:pt x="466" y="1333"/>
                    <a:pt x="595" y="1374"/>
                    <a:pt x="722" y="1374"/>
                  </a:cubicBezTo>
                  <a:cubicBezTo>
                    <a:pt x="920" y="1374"/>
                    <a:pt x="1115" y="1274"/>
                    <a:pt x="1238" y="1086"/>
                  </a:cubicBezTo>
                  <a:cubicBezTo>
                    <a:pt x="1441" y="776"/>
                    <a:pt x="1375" y="347"/>
                    <a:pt x="1088" y="126"/>
                  </a:cubicBezTo>
                  <a:cubicBezTo>
                    <a:pt x="976" y="41"/>
                    <a:pt x="848" y="1"/>
                    <a:pt x="72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52" name="Google Shape;2352;p44"/>
            <p:cNvSpPr/>
            <p:nvPr/>
          </p:nvSpPr>
          <p:spPr>
            <a:xfrm>
              <a:off x="3211375" y="1521725"/>
              <a:ext cx="36075" cy="34800"/>
            </a:xfrm>
            <a:custGeom>
              <a:avLst/>
              <a:gdLst/>
              <a:ahLst/>
              <a:cxnLst/>
              <a:rect l="l" t="t" r="r" b="b"/>
              <a:pathLst>
                <a:path w="1443" h="1392" extrusionOk="0">
                  <a:moveTo>
                    <a:pt x="720" y="1"/>
                  </a:moveTo>
                  <a:cubicBezTo>
                    <a:pt x="518" y="1"/>
                    <a:pt x="319" y="107"/>
                    <a:pt x="196" y="305"/>
                  </a:cubicBezTo>
                  <a:cubicBezTo>
                    <a:pt x="1" y="620"/>
                    <a:pt x="75" y="1049"/>
                    <a:pt x="363" y="1268"/>
                  </a:cubicBezTo>
                  <a:cubicBezTo>
                    <a:pt x="474" y="1351"/>
                    <a:pt x="599" y="1391"/>
                    <a:pt x="724" y="1391"/>
                  </a:cubicBezTo>
                  <a:cubicBezTo>
                    <a:pt x="925" y="1391"/>
                    <a:pt x="1123" y="1286"/>
                    <a:pt x="1245" y="1091"/>
                  </a:cubicBezTo>
                  <a:cubicBezTo>
                    <a:pt x="1443" y="774"/>
                    <a:pt x="1369" y="341"/>
                    <a:pt x="1078" y="122"/>
                  </a:cubicBezTo>
                  <a:cubicBezTo>
                    <a:pt x="968" y="40"/>
                    <a:pt x="843" y="1"/>
                    <a:pt x="72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53" name="Google Shape;2353;p44"/>
            <p:cNvSpPr/>
            <p:nvPr/>
          </p:nvSpPr>
          <p:spPr>
            <a:xfrm>
              <a:off x="3275850" y="1416325"/>
              <a:ext cx="36175" cy="35175"/>
            </a:xfrm>
            <a:custGeom>
              <a:avLst/>
              <a:gdLst/>
              <a:ahLst/>
              <a:cxnLst/>
              <a:rect l="l" t="t" r="r" b="b"/>
              <a:pathLst>
                <a:path w="1447" h="1407" extrusionOk="0">
                  <a:moveTo>
                    <a:pt x="719" y="1"/>
                  </a:moveTo>
                  <a:cubicBezTo>
                    <a:pt x="513" y="1"/>
                    <a:pt x="312" y="112"/>
                    <a:pt x="192" y="315"/>
                  </a:cubicBezTo>
                  <a:cubicBezTo>
                    <a:pt x="0" y="638"/>
                    <a:pt x="82" y="1074"/>
                    <a:pt x="376" y="1288"/>
                  </a:cubicBezTo>
                  <a:cubicBezTo>
                    <a:pt x="485" y="1368"/>
                    <a:pt x="608" y="1407"/>
                    <a:pt x="729" y="1407"/>
                  </a:cubicBezTo>
                  <a:cubicBezTo>
                    <a:pt x="934" y="1407"/>
                    <a:pt x="1134" y="1297"/>
                    <a:pt x="1254" y="1095"/>
                  </a:cubicBezTo>
                  <a:cubicBezTo>
                    <a:pt x="1446" y="770"/>
                    <a:pt x="1363" y="333"/>
                    <a:pt x="1070" y="118"/>
                  </a:cubicBezTo>
                  <a:cubicBezTo>
                    <a:pt x="961" y="39"/>
                    <a:pt x="839" y="1"/>
                    <a:pt x="7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54" name="Google Shape;2354;p44"/>
            <p:cNvSpPr/>
            <p:nvPr/>
          </p:nvSpPr>
          <p:spPr>
            <a:xfrm>
              <a:off x="3338450" y="1308650"/>
              <a:ext cx="36225" cy="35625"/>
            </a:xfrm>
            <a:custGeom>
              <a:avLst/>
              <a:gdLst/>
              <a:ahLst/>
              <a:cxnLst/>
              <a:rect l="l" t="t" r="r" b="b"/>
              <a:pathLst>
                <a:path w="1449" h="1425" extrusionOk="0">
                  <a:moveTo>
                    <a:pt x="717" y="0"/>
                  </a:moveTo>
                  <a:cubicBezTo>
                    <a:pt x="508" y="0"/>
                    <a:pt x="305" y="116"/>
                    <a:pt x="187" y="328"/>
                  </a:cubicBezTo>
                  <a:cubicBezTo>
                    <a:pt x="1" y="657"/>
                    <a:pt x="92" y="1098"/>
                    <a:pt x="388" y="1310"/>
                  </a:cubicBezTo>
                  <a:cubicBezTo>
                    <a:pt x="495" y="1387"/>
                    <a:pt x="615" y="1424"/>
                    <a:pt x="732" y="1424"/>
                  </a:cubicBezTo>
                  <a:cubicBezTo>
                    <a:pt x="940" y="1424"/>
                    <a:pt x="1143" y="1309"/>
                    <a:pt x="1262" y="1098"/>
                  </a:cubicBezTo>
                  <a:cubicBezTo>
                    <a:pt x="1448" y="767"/>
                    <a:pt x="1357" y="328"/>
                    <a:pt x="1061" y="113"/>
                  </a:cubicBezTo>
                  <a:cubicBezTo>
                    <a:pt x="954" y="37"/>
                    <a:pt x="834" y="0"/>
                    <a:pt x="71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55" name="Google Shape;2355;p44"/>
            <p:cNvSpPr/>
            <p:nvPr/>
          </p:nvSpPr>
          <p:spPr>
            <a:xfrm>
              <a:off x="2827300" y="1830550"/>
              <a:ext cx="35850" cy="32525"/>
            </a:xfrm>
            <a:custGeom>
              <a:avLst/>
              <a:gdLst/>
              <a:ahLst/>
              <a:cxnLst/>
              <a:rect l="l" t="t" r="r" b="b"/>
              <a:pathLst>
                <a:path w="1434" h="1301" extrusionOk="0">
                  <a:moveTo>
                    <a:pt x="717" y="0"/>
                  </a:moveTo>
                  <a:cubicBezTo>
                    <a:pt x="525" y="0"/>
                    <a:pt x="335" y="89"/>
                    <a:pt x="212" y="257"/>
                  </a:cubicBezTo>
                  <a:cubicBezTo>
                    <a:pt x="1" y="542"/>
                    <a:pt x="52" y="945"/>
                    <a:pt x="329" y="1167"/>
                  </a:cubicBezTo>
                  <a:cubicBezTo>
                    <a:pt x="444" y="1257"/>
                    <a:pt x="580" y="1301"/>
                    <a:pt x="715" y="1301"/>
                  </a:cubicBezTo>
                  <a:cubicBezTo>
                    <a:pt x="908" y="1301"/>
                    <a:pt x="1098" y="1213"/>
                    <a:pt x="1221" y="1046"/>
                  </a:cubicBezTo>
                  <a:cubicBezTo>
                    <a:pt x="1433" y="761"/>
                    <a:pt x="1380" y="356"/>
                    <a:pt x="1101" y="133"/>
                  </a:cubicBezTo>
                  <a:cubicBezTo>
                    <a:pt x="987" y="44"/>
                    <a:pt x="852" y="0"/>
                    <a:pt x="71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56" name="Google Shape;2356;p44"/>
            <p:cNvSpPr/>
            <p:nvPr/>
          </p:nvSpPr>
          <p:spPr>
            <a:xfrm>
              <a:off x="2897125" y="1735325"/>
              <a:ext cx="35950" cy="32925"/>
            </a:xfrm>
            <a:custGeom>
              <a:avLst/>
              <a:gdLst/>
              <a:ahLst/>
              <a:cxnLst/>
              <a:rect l="l" t="t" r="r" b="b"/>
              <a:pathLst>
                <a:path w="1438" h="1317" extrusionOk="0">
                  <a:moveTo>
                    <a:pt x="719" y="0"/>
                  </a:moveTo>
                  <a:cubicBezTo>
                    <a:pt x="523" y="0"/>
                    <a:pt x="330" y="94"/>
                    <a:pt x="210" y="269"/>
                  </a:cubicBezTo>
                  <a:cubicBezTo>
                    <a:pt x="1" y="562"/>
                    <a:pt x="60" y="965"/>
                    <a:pt x="341" y="1187"/>
                  </a:cubicBezTo>
                  <a:cubicBezTo>
                    <a:pt x="454" y="1274"/>
                    <a:pt x="588" y="1316"/>
                    <a:pt x="719" y="1316"/>
                  </a:cubicBezTo>
                  <a:cubicBezTo>
                    <a:pt x="915" y="1316"/>
                    <a:pt x="1108" y="1224"/>
                    <a:pt x="1228" y="1050"/>
                  </a:cubicBezTo>
                  <a:cubicBezTo>
                    <a:pt x="1437" y="758"/>
                    <a:pt x="1379" y="344"/>
                    <a:pt x="1095" y="129"/>
                  </a:cubicBezTo>
                  <a:cubicBezTo>
                    <a:pt x="983" y="42"/>
                    <a:pt x="850" y="0"/>
                    <a:pt x="71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57" name="Google Shape;2357;p44"/>
            <p:cNvSpPr/>
            <p:nvPr/>
          </p:nvSpPr>
          <p:spPr>
            <a:xfrm>
              <a:off x="2965400" y="1637750"/>
              <a:ext cx="35975" cy="33350"/>
            </a:xfrm>
            <a:custGeom>
              <a:avLst/>
              <a:gdLst/>
              <a:ahLst/>
              <a:cxnLst/>
              <a:rect l="l" t="t" r="r" b="b"/>
              <a:pathLst>
                <a:path w="1439" h="1334" extrusionOk="0">
                  <a:moveTo>
                    <a:pt x="721" y="1"/>
                  </a:moveTo>
                  <a:cubicBezTo>
                    <a:pt x="522" y="1"/>
                    <a:pt x="326" y="99"/>
                    <a:pt x="202" y="281"/>
                  </a:cubicBezTo>
                  <a:cubicBezTo>
                    <a:pt x="0" y="579"/>
                    <a:pt x="67" y="993"/>
                    <a:pt x="350" y="1208"/>
                  </a:cubicBezTo>
                  <a:cubicBezTo>
                    <a:pt x="462" y="1293"/>
                    <a:pt x="592" y="1333"/>
                    <a:pt x="720" y="1333"/>
                  </a:cubicBezTo>
                  <a:cubicBezTo>
                    <a:pt x="917" y="1333"/>
                    <a:pt x="1112" y="1236"/>
                    <a:pt x="1236" y="1054"/>
                  </a:cubicBezTo>
                  <a:cubicBezTo>
                    <a:pt x="1439" y="754"/>
                    <a:pt x="1372" y="336"/>
                    <a:pt x="1087" y="123"/>
                  </a:cubicBezTo>
                  <a:cubicBezTo>
                    <a:pt x="976" y="40"/>
                    <a:pt x="848" y="1"/>
                    <a:pt x="72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58" name="Google Shape;2358;p44"/>
            <p:cNvSpPr/>
            <p:nvPr/>
          </p:nvSpPr>
          <p:spPr>
            <a:xfrm>
              <a:off x="3031900" y="1537875"/>
              <a:ext cx="36075" cy="33700"/>
            </a:xfrm>
            <a:custGeom>
              <a:avLst/>
              <a:gdLst/>
              <a:ahLst/>
              <a:cxnLst/>
              <a:rect l="l" t="t" r="r" b="b"/>
              <a:pathLst>
                <a:path w="1443" h="1348" extrusionOk="0">
                  <a:moveTo>
                    <a:pt x="723" y="0"/>
                  </a:moveTo>
                  <a:cubicBezTo>
                    <a:pt x="520" y="0"/>
                    <a:pt x="321" y="103"/>
                    <a:pt x="198" y="293"/>
                  </a:cubicBezTo>
                  <a:cubicBezTo>
                    <a:pt x="1" y="599"/>
                    <a:pt x="75" y="1017"/>
                    <a:pt x="364" y="1228"/>
                  </a:cubicBezTo>
                  <a:cubicBezTo>
                    <a:pt x="474" y="1309"/>
                    <a:pt x="601" y="1348"/>
                    <a:pt x="725" y="1348"/>
                  </a:cubicBezTo>
                  <a:cubicBezTo>
                    <a:pt x="926" y="1348"/>
                    <a:pt x="1123" y="1247"/>
                    <a:pt x="1245" y="1057"/>
                  </a:cubicBezTo>
                  <a:cubicBezTo>
                    <a:pt x="1443" y="751"/>
                    <a:pt x="1369" y="329"/>
                    <a:pt x="1080" y="118"/>
                  </a:cubicBezTo>
                  <a:cubicBezTo>
                    <a:pt x="971" y="38"/>
                    <a:pt x="846" y="0"/>
                    <a:pt x="72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59" name="Google Shape;2359;p44"/>
            <p:cNvSpPr/>
            <p:nvPr/>
          </p:nvSpPr>
          <p:spPr>
            <a:xfrm>
              <a:off x="3096700" y="1435675"/>
              <a:ext cx="36175" cy="34150"/>
            </a:xfrm>
            <a:custGeom>
              <a:avLst/>
              <a:gdLst/>
              <a:ahLst/>
              <a:cxnLst/>
              <a:rect l="l" t="t" r="r" b="b"/>
              <a:pathLst>
                <a:path w="1447" h="1366" extrusionOk="0">
                  <a:moveTo>
                    <a:pt x="719" y="1"/>
                  </a:moveTo>
                  <a:cubicBezTo>
                    <a:pt x="514" y="1"/>
                    <a:pt x="313" y="108"/>
                    <a:pt x="192" y="305"/>
                  </a:cubicBezTo>
                  <a:cubicBezTo>
                    <a:pt x="1" y="619"/>
                    <a:pt x="82" y="1041"/>
                    <a:pt x="375" y="1250"/>
                  </a:cubicBezTo>
                  <a:cubicBezTo>
                    <a:pt x="483" y="1328"/>
                    <a:pt x="606" y="1365"/>
                    <a:pt x="728" y="1365"/>
                  </a:cubicBezTo>
                  <a:cubicBezTo>
                    <a:pt x="932" y="1365"/>
                    <a:pt x="1132" y="1259"/>
                    <a:pt x="1253" y="1062"/>
                  </a:cubicBezTo>
                  <a:cubicBezTo>
                    <a:pt x="1447" y="748"/>
                    <a:pt x="1365" y="324"/>
                    <a:pt x="1070" y="115"/>
                  </a:cubicBezTo>
                  <a:cubicBezTo>
                    <a:pt x="962" y="38"/>
                    <a:pt x="840" y="1"/>
                    <a:pt x="7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60" name="Google Shape;2360;p44"/>
            <p:cNvSpPr/>
            <p:nvPr/>
          </p:nvSpPr>
          <p:spPr>
            <a:xfrm>
              <a:off x="3159700" y="1331200"/>
              <a:ext cx="36175" cy="34525"/>
            </a:xfrm>
            <a:custGeom>
              <a:avLst/>
              <a:gdLst/>
              <a:ahLst/>
              <a:cxnLst/>
              <a:rect l="l" t="t" r="r" b="b"/>
              <a:pathLst>
                <a:path w="1447" h="1381" extrusionOk="0">
                  <a:moveTo>
                    <a:pt x="718" y="0"/>
                  </a:moveTo>
                  <a:cubicBezTo>
                    <a:pt x="509" y="0"/>
                    <a:pt x="306" y="113"/>
                    <a:pt x="186" y="317"/>
                  </a:cubicBezTo>
                  <a:cubicBezTo>
                    <a:pt x="0" y="638"/>
                    <a:pt x="88" y="1062"/>
                    <a:pt x="384" y="1269"/>
                  </a:cubicBezTo>
                  <a:cubicBezTo>
                    <a:pt x="491" y="1344"/>
                    <a:pt x="610" y="1380"/>
                    <a:pt x="728" y="1380"/>
                  </a:cubicBezTo>
                  <a:cubicBezTo>
                    <a:pt x="937" y="1380"/>
                    <a:pt x="1140" y="1269"/>
                    <a:pt x="1260" y="1064"/>
                  </a:cubicBezTo>
                  <a:cubicBezTo>
                    <a:pt x="1446" y="745"/>
                    <a:pt x="1357" y="315"/>
                    <a:pt x="1060" y="110"/>
                  </a:cubicBezTo>
                  <a:cubicBezTo>
                    <a:pt x="954" y="36"/>
                    <a:pt x="835" y="0"/>
                    <a:pt x="71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61" name="Google Shape;2361;p44"/>
            <p:cNvSpPr/>
            <p:nvPr/>
          </p:nvSpPr>
          <p:spPr>
            <a:xfrm>
              <a:off x="3220775" y="1224475"/>
              <a:ext cx="36225" cy="34925"/>
            </a:xfrm>
            <a:custGeom>
              <a:avLst/>
              <a:gdLst/>
              <a:ahLst/>
              <a:cxnLst/>
              <a:rect l="l" t="t" r="r" b="b"/>
              <a:pathLst>
                <a:path w="1449" h="1397" extrusionOk="0">
                  <a:moveTo>
                    <a:pt x="716" y="1"/>
                  </a:moveTo>
                  <a:cubicBezTo>
                    <a:pt x="503" y="1"/>
                    <a:pt x="297" y="117"/>
                    <a:pt x="181" y="330"/>
                  </a:cubicBezTo>
                  <a:cubicBezTo>
                    <a:pt x="1" y="657"/>
                    <a:pt x="96" y="1086"/>
                    <a:pt x="396" y="1289"/>
                  </a:cubicBezTo>
                  <a:cubicBezTo>
                    <a:pt x="501" y="1362"/>
                    <a:pt x="618" y="1396"/>
                    <a:pt x="733" y="1396"/>
                  </a:cubicBezTo>
                  <a:cubicBezTo>
                    <a:pt x="944" y="1396"/>
                    <a:pt x="1149" y="1280"/>
                    <a:pt x="1266" y="1067"/>
                  </a:cubicBezTo>
                  <a:cubicBezTo>
                    <a:pt x="1449" y="740"/>
                    <a:pt x="1352" y="307"/>
                    <a:pt x="1052" y="106"/>
                  </a:cubicBezTo>
                  <a:cubicBezTo>
                    <a:pt x="946" y="35"/>
                    <a:pt x="830" y="1"/>
                    <a:pt x="71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362" name="Google Shape;2362;p44"/>
          <p:cNvGrpSpPr/>
          <p:nvPr/>
        </p:nvGrpSpPr>
        <p:grpSpPr>
          <a:xfrm>
            <a:off x="8024501" y="5408904"/>
            <a:ext cx="604397" cy="684726"/>
            <a:chOff x="4021700" y="2078100"/>
            <a:chExt cx="294125" cy="249900"/>
          </a:xfrm>
        </p:grpSpPr>
        <p:sp>
          <p:nvSpPr>
            <p:cNvPr id="2363" name="Google Shape;2363;p44"/>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64" name="Google Shape;2364;p44"/>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sp>
        <p:nvSpPr>
          <p:cNvPr id="2365" name="Google Shape;2365;p44"/>
          <p:cNvSpPr/>
          <p:nvPr/>
        </p:nvSpPr>
        <p:spPr>
          <a:xfrm rot="689195">
            <a:off x="7747211" y="620639"/>
            <a:ext cx="1094240" cy="1196960"/>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1"/>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pic>
        <p:nvPicPr>
          <p:cNvPr id="2366" name="Google Shape;2366;p44"/>
          <p:cNvPicPr preferRelativeResize="0"/>
          <p:nvPr/>
        </p:nvPicPr>
        <p:blipFill>
          <a:blip r:embed="rId3">
            <a:alphaModFix/>
          </a:blip>
          <a:stretch>
            <a:fillRect/>
          </a:stretch>
        </p:blipFill>
        <p:spPr>
          <a:xfrm>
            <a:off x="2148751" y="1914551"/>
            <a:ext cx="7651898" cy="4307500"/>
          </a:xfrm>
          <a:prstGeom prst="rect">
            <a:avLst/>
          </a:prstGeom>
          <a:noFill/>
          <a:ln>
            <a:noFill/>
          </a:ln>
        </p:spPr>
      </p:pic>
    </p:spTree>
  </p:cSld>
  <p:clrMapOvr>
    <a:masterClrMapping/>
  </p:clrMapOvr>
  <p:transition spd="slow">
    <p:checke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70"/>
        <p:cNvGrpSpPr/>
        <p:nvPr/>
      </p:nvGrpSpPr>
      <p:grpSpPr>
        <a:xfrm>
          <a:off x="0" y="0"/>
          <a:ext cx="0" cy="0"/>
          <a:chOff x="0" y="0"/>
          <a:chExt cx="0" cy="0"/>
        </a:xfrm>
      </p:grpSpPr>
      <p:grpSp>
        <p:nvGrpSpPr>
          <p:cNvPr id="2371" name="Google Shape;2371;p45"/>
          <p:cNvGrpSpPr/>
          <p:nvPr/>
        </p:nvGrpSpPr>
        <p:grpSpPr>
          <a:xfrm rot="5839706" flipH="1">
            <a:off x="-1525572" y="-53426"/>
            <a:ext cx="4739667" cy="2818723"/>
            <a:chOff x="6401200" y="1260600"/>
            <a:chExt cx="1319750" cy="1046450"/>
          </a:xfrm>
        </p:grpSpPr>
        <p:sp>
          <p:nvSpPr>
            <p:cNvPr id="2372" name="Google Shape;2372;p45"/>
            <p:cNvSpPr/>
            <p:nvPr/>
          </p:nvSpPr>
          <p:spPr>
            <a:xfrm>
              <a:off x="6781225" y="1412450"/>
              <a:ext cx="939725" cy="894600"/>
            </a:xfrm>
            <a:custGeom>
              <a:avLst/>
              <a:gdLst/>
              <a:ahLst/>
              <a:cxnLst/>
              <a:rect l="l" t="t" r="r" b="b"/>
              <a:pathLst>
                <a:path w="37589" h="35784" extrusionOk="0">
                  <a:moveTo>
                    <a:pt x="19526" y="1"/>
                  </a:moveTo>
                  <a:cubicBezTo>
                    <a:pt x="17120" y="1"/>
                    <a:pt x="15281" y="429"/>
                    <a:pt x="14644" y="600"/>
                  </a:cubicBezTo>
                  <a:cubicBezTo>
                    <a:pt x="14541" y="626"/>
                    <a:pt x="14480" y="731"/>
                    <a:pt x="14509" y="833"/>
                  </a:cubicBezTo>
                  <a:cubicBezTo>
                    <a:pt x="14531" y="918"/>
                    <a:pt x="14608" y="975"/>
                    <a:pt x="14694" y="975"/>
                  </a:cubicBezTo>
                  <a:cubicBezTo>
                    <a:pt x="14710" y="975"/>
                    <a:pt x="14726" y="973"/>
                    <a:pt x="14742" y="968"/>
                  </a:cubicBezTo>
                  <a:cubicBezTo>
                    <a:pt x="15367" y="800"/>
                    <a:pt x="17171" y="379"/>
                    <a:pt x="19530" y="379"/>
                  </a:cubicBezTo>
                  <a:cubicBezTo>
                    <a:pt x="22441" y="379"/>
                    <a:pt x="26196" y="1020"/>
                    <a:pt x="29621" y="3566"/>
                  </a:cubicBezTo>
                  <a:cubicBezTo>
                    <a:pt x="35924" y="8254"/>
                    <a:pt x="37187" y="16202"/>
                    <a:pt x="35642" y="22001"/>
                  </a:cubicBezTo>
                  <a:cubicBezTo>
                    <a:pt x="33580" y="29734"/>
                    <a:pt x="26030" y="35403"/>
                    <a:pt x="17903" y="35403"/>
                  </a:cubicBezTo>
                  <a:cubicBezTo>
                    <a:pt x="17696" y="35403"/>
                    <a:pt x="17489" y="35399"/>
                    <a:pt x="17281" y="35392"/>
                  </a:cubicBezTo>
                  <a:cubicBezTo>
                    <a:pt x="9568" y="35118"/>
                    <a:pt x="2465" y="29731"/>
                    <a:pt x="394" y="22585"/>
                  </a:cubicBezTo>
                  <a:cubicBezTo>
                    <a:pt x="371" y="22500"/>
                    <a:pt x="294" y="22446"/>
                    <a:pt x="211" y="22446"/>
                  </a:cubicBezTo>
                  <a:cubicBezTo>
                    <a:pt x="194" y="22446"/>
                    <a:pt x="176" y="22448"/>
                    <a:pt x="159" y="22453"/>
                  </a:cubicBezTo>
                  <a:cubicBezTo>
                    <a:pt x="58" y="22484"/>
                    <a:pt x="1" y="22588"/>
                    <a:pt x="29" y="22689"/>
                  </a:cubicBezTo>
                  <a:cubicBezTo>
                    <a:pt x="2144" y="29991"/>
                    <a:pt x="9395" y="35492"/>
                    <a:pt x="17268" y="35772"/>
                  </a:cubicBezTo>
                  <a:cubicBezTo>
                    <a:pt x="17490" y="35779"/>
                    <a:pt x="17710" y="35783"/>
                    <a:pt x="17931" y="35783"/>
                  </a:cubicBezTo>
                  <a:cubicBezTo>
                    <a:pt x="26332" y="35783"/>
                    <a:pt x="33871" y="30119"/>
                    <a:pt x="36009" y="22098"/>
                  </a:cubicBezTo>
                  <a:cubicBezTo>
                    <a:pt x="37588" y="16177"/>
                    <a:pt x="36294" y="8056"/>
                    <a:pt x="29847" y="3262"/>
                  </a:cubicBezTo>
                  <a:cubicBezTo>
                    <a:pt x="26341" y="655"/>
                    <a:pt x="22500" y="1"/>
                    <a:pt x="195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73" name="Google Shape;2373;p45"/>
            <p:cNvSpPr/>
            <p:nvPr/>
          </p:nvSpPr>
          <p:spPr>
            <a:xfrm>
              <a:off x="6401200" y="1313150"/>
              <a:ext cx="499825" cy="631150"/>
            </a:xfrm>
            <a:custGeom>
              <a:avLst/>
              <a:gdLst/>
              <a:ahLst/>
              <a:cxnLst/>
              <a:rect l="l" t="t" r="r" b="b"/>
              <a:pathLst>
                <a:path w="19993" h="25246" extrusionOk="0">
                  <a:moveTo>
                    <a:pt x="9792" y="0"/>
                  </a:moveTo>
                  <a:cubicBezTo>
                    <a:pt x="9334" y="0"/>
                    <a:pt x="8868" y="83"/>
                    <a:pt x="8416" y="258"/>
                  </a:cubicBezTo>
                  <a:lnTo>
                    <a:pt x="8390" y="268"/>
                  </a:lnTo>
                  <a:lnTo>
                    <a:pt x="8880" y="1531"/>
                  </a:lnTo>
                  <a:lnTo>
                    <a:pt x="8907" y="1522"/>
                  </a:lnTo>
                  <a:cubicBezTo>
                    <a:pt x="9199" y="1409"/>
                    <a:pt x="9499" y="1355"/>
                    <a:pt x="9794" y="1355"/>
                  </a:cubicBezTo>
                  <a:cubicBezTo>
                    <a:pt x="10781" y="1355"/>
                    <a:pt x="11713" y="1953"/>
                    <a:pt x="12093" y="2928"/>
                  </a:cubicBezTo>
                  <a:lnTo>
                    <a:pt x="17360" y="16393"/>
                  </a:lnTo>
                  <a:cubicBezTo>
                    <a:pt x="18459" y="19226"/>
                    <a:pt x="17047" y="22422"/>
                    <a:pt x="14216" y="23518"/>
                  </a:cubicBezTo>
                  <a:cubicBezTo>
                    <a:pt x="13564" y="23771"/>
                    <a:pt x="12892" y="23891"/>
                    <a:pt x="12231" y="23891"/>
                  </a:cubicBezTo>
                  <a:cubicBezTo>
                    <a:pt x="10023" y="23891"/>
                    <a:pt x="7934" y="22553"/>
                    <a:pt x="7090" y="20373"/>
                  </a:cubicBezTo>
                  <a:lnTo>
                    <a:pt x="1821" y="6909"/>
                  </a:lnTo>
                  <a:cubicBezTo>
                    <a:pt x="1462" y="5987"/>
                    <a:pt x="1692" y="4938"/>
                    <a:pt x="2404" y="4249"/>
                  </a:cubicBezTo>
                  <a:lnTo>
                    <a:pt x="1460" y="3276"/>
                  </a:lnTo>
                  <a:cubicBezTo>
                    <a:pt x="358" y="4342"/>
                    <a:pt x="0" y="5968"/>
                    <a:pt x="557" y="7399"/>
                  </a:cubicBezTo>
                  <a:lnTo>
                    <a:pt x="5826" y="20862"/>
                  </a:lnTo>
                  <a:cubicBezTo>
                    <a:pt x="6880" y="23578"/>
                    <a:pt x="9483" y="25245"/>
                    <a:pt x="12235" y="25245"/>
                  </a:cubicBezTo>
                  <a:cubicBezTo>
                    <a:pt x="13058" y="25245"/>
                    <a:pt x="13894" y="25096"/>
                    <a:pt x="14706" y="24782"/>
                  </a:cubicBezTo>
                  <a:cubicBezTo>
                    <a:pt x="18234" y="23414"/>
                    <a:pt x="19992" y="19431"/>
                    <a:pt x="18626" y="15902"/>
                  </a:cubicBezTo>
                  <a:lnTo>
                    <a:pt x="13357" y="2438"/>
                  </a:lnTo>
                  <a:cubicBezTo>
                    <a:pt x="12770" y="927"/>
                    <a:pt x="11322" y="0"/>
                    <a:pt x="979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74" name="Google Shape;2374;p45"/>
            <p:cNvSpPr/>
            <p:nvPr/>
          </p:nvSpPr>
          <p:spPr>
            <a:xfrm>
              <a:off x="6420675" y="1358500"/>
              <a:ext cx="105425" cy="80175"/>
            </a:xfrm>
            <a:custGeom>
              <a:avLst/>
              <a:gdLst/>
              <a:ahLst/>
              <a:cxnLst/>
              <a:rect l="l" t="t" r="r" b="b"/>
              <a:pathLst>
                <a:path w="4217" h="3207" extrusionOk="0">
                  <a:moveTo>
                    <a:pt x="3303" y="0"/>
                  </a:moveTo>
                  <a:cubicBezTo>
                    <a:pt x="3265" y="0"/>
                    <a:pt x="3226" y="7"/>
                    <a:pt x="3189" y="21"/>
                  </a:cubicBezTo>
                  <a:lnTo>
                    <a:pt x="244" y="1163"/>
                  </a:lnTo>
                  <a:cubicBezTo>
                    <a:pt x="82" y="1228"/>
                    <a:pt x="0" y="1410"/>
                    <a:pt x="63" y="1574"/>
                  </a:cubicBezTo>
                  <a:lnTo>
                    <a:pt x="618" y="3005"/>
                  </a:lnTo>
                  <a:cubicBezTo>
                    <a:pt x="666" y="3130"/>
                    <a:pt x="786" y="3207"/>
                    <a:pt x="914" y="3207"/>
                  </a:cubicBezTo>
                  <a:cubicBezTo>
                    <a:pt x="952" y="3207"/>
                    <a:pt x="991" y="3200"/>
                    <a:pt x="1028" y="3185"/>
                  </a:cubicBezTo>
                  <a:lnTo>
                    <a:pt x="3974" y="2043"/>
                  </a:lnTo>
                  <a:cubicBezTo>
                    <a:pt x="4137" y="1981"/>
                    <a:pt x="4217" y="1796"/>
                    <a:pt x="4154" y="1633"/>
                  </a:cubicBezTo>
                  <a:lnTo>
                    <a:pt x="3599" y="204"/>
                  </a:lnTo>
                  <a:cubicBezTo>
                    <a:pt x="3551" y="78"/>
                    <a:pt x="3430" y="0"/>
                    <a:pt x="330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75" name="Google Shape;2375;p45"/>
            <p:cNvSpPr/>
            <p:nvPr/>
          </p:nvSpPr>
          <p:spPr>
            <a:xfrm>
              <a:off x="6578575" y="1297300"/>
              <a:ext cx="105500" cy="80175"/>
            </a:xfrm>
            <a:custGeom>
              <a:avLst/>
              <a:gdLst/>
              <a:ahLst/>
              <a:cxnLst/>
              <a:rect l="l" t="t" r="r" b="b"/>
              <a:pathLst>
                <a:path w="4220" h="3207" extrusionOk="0">
                  <a:moveTo>
                    <a:pt x="3306" y="1"/>
                  </a:moveTo>
                  <a:cubicBezTo>
                    <a:pt x="3268" y="1"/>
                    <a:pt x="3229" y="8"/>
                    <a:pt x="3191" y="22"/>
                  </a:cubicBezTo>
                  <a:lnTo>
                    <a:pt x="244" y="1164"/>
                  </a:lnTo>
                  <a:cubicBezTo>
                    <a:pt x="80" y="1227"/>
                    <a:pt x="1" y="1411"/>
                    <a:pt x="63" y="1574"/>
                  </a:cubicBezTo>
                  <a:lnTo>
                    <a:pt x="620" y="3003"/>
                  </a:lnTo>
                  <a:cubicBezTo>
                    <a:pt x="669" y="3129"/>
                    <a:pt x="788" y="3207"/>
                    <a:pt x="915" y="3207"/>
                  </a:cubicBezTo>
                  <a:cubicBezTo>
                    <a:pt x="953" y="3207"/>
                    <a:pt x="991" y="3200"/>
                    <a:pt x="1029" y="3186"/>
                  </a:cubicBezTo>
                  <a:lnTo>
                    <a:pt x="3974" y="2044"/>
                  </a:lnTo>
                  <a:cubicBezTo>
                    <a:pt x="4139" y="1981"/>
                    <a:pt x="4219" y="1797"/>
                    <a:pt x="4156" y="1633"/>
                  </a:cubicBezTo>
                  <a:lnTo>
                    <a:pt x="3601" y="203"/>
                  </a:lnTo>
                  <a:cubicBezTo>
                    <a:pt x="3552" y="77"/>
                    <a:pt x="3432" y="1"/>
                    <a:pt x="33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76" name="Google Shape;2376;p45"/>
            <p:cNvSpPr/>
            <p:nvPr/>
          </p:nvSpPr>
          <p:spPr>
            <a:xfrm>
              <a:off x="6535825" y="1693100"/>
              <a:ext cx="372875" cy="257975"/>
            </a:xfrm>
            <a:custGeom>
              <a:avLst/>
              <a:gdLst/>
              <a:ahLst/>
              <a:cxnLst/>
              <a:rect l="l" t="t" r="r" b="b"/>
              <a:pathLst>
                <a:path w="14915" h="10319" extrusionOk="0">
                  <a:moveTo>
                    <a:pt x="12608" y="0"/>
                  </a:moveTo>
                  <a:cubicBezTo>
                    <a:pt x="12494" y="0"/>
                    <a:pt x="12379" y="21"/>
                    <a:pt x="12266" y="64"/>
                  </a:cubicBezTo>
                  <a:cubicBezTo>
                    <a:pt x="11778" y="254"/>
                    <a:pt x="11535" y="803"/>
                    <a:pt x="11725" y="1291"/>
                  </a:cubicBezTo>
                  <a:cubicBezTo>
                    <a:pt x="12768" y="3984"/>
                    <a:pt x="11426" y="7024"/>
                    <a:pt x="8734" y="8067"/>
                  </a:cubicBezTo>
                  <a:cubicBezTo>
                    <a:pt x="8114" y="8308"/>
                    <a:pt x="7476" y="8421"/>
                    <a:pt x="6847" y="8421"/>
                  </a:cubicBezTo>
                  <a:cubicBezTo>
                    <a:pt x="4747" y="8421"/>
                    <a:pt x="2761" y="7149"/>
                    <a:pt x="1958" y="5077"/>
                  </a:cubicBezTo>
                  <a:cubicBezTo>
                    <a:pt x="1813" y="4701"/>
                    <a:pt x="1454" y="4470"/>
                    <a:pt x="1073" y="4470"/>
                  </a:cubicBezTo>
                  <a:cubicBezTo>
                    <a:pt x="959" y="4470"/>
                    <a:pt x="843" y="4491"/>
                    <a:pt x="730" y="4535"/>
                  </a:cubicBezTo>
                  <a:cubicBezTo>
                    <a:pt x="242" y="4725"/>
                    <a:pt x="1" y="5274"/>
                    <a:pt x="189" y="5763"/>
                  </a:cubicBezTo>
                  <a:cubicBezTo>
                    <a:pt x="1283" y="8586"/>
                    <a:pt x="3988" y="10319"/>
                    <a:pt x="6849" y="10319"/>
                  </a:cubicBezTo>
                  <a:cubicBezTo>
                    <a:pt x="7704" y="10319"/>
                    <a:pt x="8574" y="10164"/>
                    <a:pt x="9418" y="9837"/>
                  </a:cubicBezTo>
                  <a:cubicBezTo>
                    <a:pt x="13087" y="8415"/>
                    <a:pt x="14915" y="4275"/>
                    <a:pt x="13492" y="607"/>
                  </a:cubicBezTo>
                  <a:cubicBezTo>
                    <a:pt x="13347" y="230"/>
                    <a:pt x="12988" y="0"/>
                    <a:pt x="126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77" name="Google Shape;2377;p45"/>
            <p:cNvSpPr/>
            <p:nvPr/>
          </p:nvSpPr>
          <p:spPr>
            <a:xfrm>
              <a:off x="6727800" y="1901050"/>
              <a:ext cx="76725" cy="98600"/>
            </a:xfrm>
            <a:custGeom>
              <a:avLst/>
              <a:gdLst/>
              <a:ahLst/>
              <a:cxnLst/>
              <a:rect l="l" t="t" r="r" b="b"/>
              <a:pathLst>
                <a:path w="3069" h="3944" extrusionOk="0">
                  <a:moveTo>
                    <a:pt x="2402" y="0"/>
                  </a:moveTo>
                  <a:lnTo>
                    <a:pt x="0" y="878"/>
                  </a:lnTo>
                  <a:lnTo>
                    <a:pt x="1712" y="3943"/>
                  </a:lnTo>
                  <a:lnTo>
                    <a:pt x="3069" y="3447"/>
                  </a:lnTo>
                  <a:lnTo>
                    <a:pt x="240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78" name="Google Shape;2378;p45"/>
            <p:cNvSpPr/>
            <p:nvPr/>
          </p:nvSpPr>
          <p:spPr>
            <a:xfrm>
              <a:off x="7032675" y="1260600"/>
              <a:ext cx="326150" cy="297100"/>
            </a:xfrm>
            <a:custGeom>
              <a:avLst/>
              <a:gdLst/>
              <a:ahLst/>
              <a:cxnLst/>
              <a:rect l="l" t="t" r="r" b="b"/>
              <a:pathLst>
                <a:path w="13046" h="11884" extrusionOk="0">
                  <a:moveTo>
                    <a:pt x="6522" y="1"/>
                  </a:moveTo>
                  <a:cubicBezTo>
                    <a:pt x="5001" y="1"/>
                    <a:pt x="3481" y="581"/>
                    <a:pt x="2321" y="1741"/>
                  </a:cubicBezTo>
                  <a:cubicBezTo>
                    <a:pt x="0" y="4061"/>
                    <a:pt x="0" y="7823"/>
                    <a:pt x="2321" y="10143"/>
                  </a:cubicBezTo>
                  <a:cubicBezTo>
                    <a:pt x="3481" y="11303"/>
                    <a:pt x="5001" y="11883"/>
                    <a:pt x="6522" y="11883"/>
                  </a:cubicBezTo>
                  <a:cubicBezTo>
                    <a:pt x="8042" y="11883"/>
                    <a:pt x="9563" y="11303"/>
                    <a:pt x="10723" y="10143"/>
                  </a:cubicBezTo>
                  <a:cubicBezTo>
                    <a:pt x="13045" y="7823"/>
                    <a:pt x="13045" y="4061"/>
                    <a:pt x="10723" y="1741"/>
                  </a:cubicBezTo>
                  <a:cubicBezTo>
                    <a:pt x="9563" y="581"/>
                    <a:pt x="8042" y="1"/>
                    <a:pt x="652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79" name="Google Shape;2379;p45"/>
            <p:cNvSpPr/>
            <p:nvPr/>
          </p:nvSpPr>
          <p:spPr>
            <a:xfrm>
              <a:off x="7103175" y="1321725"/>
              <a:ext cx="185200" cy="174800"/>
            </a:xfrm>
            <a:custGeom>
              <a:avLst/>
              <a:gdLst/>
              <a:ahLst/>
              <a:cxnLst/>
              <a:rect l="l" t="t" r="r" b="b"/>
              <a:pathLst>
                <a:path w="7408" h="6992" extrusionOk="0">
                  <a:moveTo>
                    <a:pt x="3696" y="383"/>
                  </a:moveTo>
                  <a:cubicBezTo>
                    <a:pt x="3825" y="383"/>
                    <a:pt x="3955" y="390"/>
                    <a:pt x="4082" y="406"/>
                  </a:cubicBezTo>
                  <a:cubicBezTo>
                    <a:pt x="5786" y="616"/>
                    <a:pt x="7002" y="2173"/>
                    <a:pt x="6793" y="3877"/>
                  </a:cubicBezTo>
                  <a:cubicBezTo>
                    <a:pt x="6600" y="5453"/>
                    <a:pt x="5253" y="6612"/>
                    <a:pt x="3703" y="6612"/>
                  </a:cubicBezTo>
                  <a:cubicBezTo>
                    <a:pt x="3577" y="6612"/>
                    <a:pt x="3450" y="6604"/>
                    <a:pt x="3322" y="6589"/>
                  </a:cubicBezTo>
                  <a:cubicBezTo>
                    <a:pt x="1619" y="6378"/>
                    <a:pt x="403" y="4822"/>
                    <a:pt x="612" y="3117"/>
                  </a:cubicBezTo>
                  <a:cubicBezTo>
                    <a:pt x="804" y="1559"/>
                    <a:pt x="2125" y="387"/>
                    <a:pt x="3696" y="383"/>
                  </a:cubicBezTo>
                  <a:close/>
                  <a:moveTo>
                    <a:pt x="3700" y="1"/>
                  </a:moveTo>
                  <a:cubicBezTo>
                    <a:pt x="1963" y="1"/>
                    <a:pt x="452" y="1302"/>
                    <a:pt x="234" y="3070"/>
                  </a:cubicBezTo>
                  <a:cubicBezTo>
                    <a:pt x="0" y="4983"/>
                    <a:pt x="1365" y="6731"/>
                    <a:pt x="3278" y="6965"/>
                  </a:cubicBezTo>
                  <a:cubicBezTo>
                    <a:pt x="3419" y="6984"/>
                    <a:pt x="3561" y="6992"/>
                    <a:pt x="3706" y="6992"/>
                  </a:cubicBezTo>
                  <a:cubicBezTo>
                    <a:pt x="5444" y="6992"/>
                    <a:pt x="6953" y="5692"/>
                    <a:pt x="7173" y="3923"/>
                  </a:cubicBezTo>
                  <a:cubicBezTo>
                    <a:pt x="7407" y="2009"/>
                    <a:pt x="6043" y="265"/>
                    <a:pt x="4129" y="27"/>
                  </a:cubicBezTo>
                  <a:cubicBezTo>
                    <a:pt x="3985" y="10"/>
                    <a:pt x="3842" y="1"/>
                    <a:pt x="37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80" name="Google Shape;2380;p45"/>
            <p:cNvSpPr/>
            <p:nvPr/>
          </p:nvSpPr>
          <p:spPr>
            <a:xfrm>
              <a:off x="7118850" y="1311500"/>
              <a:ext cx="65150" cy="61200"/>
            </a:xfrm>
            <a:custGeom>
              <a:avLst/>
              <a:gdLst/>
              <a:ahLst/>
              <a:cxnLst/>
              <a:rect l="l" t="t" r="r" b="b"/>
              <a:pathLst>
                <a:path w="2606" h="2448" extrusionOk="0">
                  <a:moveTo>
                    <a:pt x="1311" y="0"/>
                  </a:moveTo>
                  <a:cubicBezTo>
                    <a:pt x="874" y="0"/>
                    <a:pt x="462" y="234"/>
                    <a:pt x="244" y="621"/>
                  </a:cubicBezTo>
                  <a:cubicBezTo>
                    <a:pt x="0" y="1052"/>
                    <a:pt x="40" y="1588"/>
                    <a:pt x="344" y="1977"/>
                  </a:cubicBezTo>
                  <a:cubicBezTo>
                    <a:pt x="581" y="2279"/>
                    <a:pt x="939" y="2447"/>
                    <a:pt x="1310" y="2447"/>
                  </a:cubicBezTo>
                  <a:cubicBezTo>
                    <a:pt x="1419" y="2447"/>
                    <a:pt x="1528" y="2433"/>
                    <a:pt x="1636" y="2403"/>
                  </a:cubicBezTo>
                  <a:cubicBezTo>
                    <a:pt x="2113" y="2270"/>
                    <a:pt x="2463" y="1863"/>
                    <a:pt x="2524" y="1373"/>
                  </a:cubicBezTo>
                  <a:cubicBezTo>
                    <a:pt x="2605" y="702"/>
                    <a:pt x="2129" y="92"/>
                    <a:pt x="1458" y="9"/>
                  </a:cubicBezTo>
                  <a:cubicBezTo>
                    <a:pt x="1409" y="3"/>
                    <a:pt x="1360" y="0"/>
                    <a:pt x="131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381" name="Google Shape;2381;p45"/>
          <p:cNvGrpSpPr/>
          <p:nvPr/>
        </p:nvGrpSpPr>
        <p:grpSpPr>
          <a:xfrm rot="-4013799">
            <a:off x="8471278" y="5209596"/>
            <a:ext cx="3999580" cy="3430029"/>
            <a:chOff x="7136325" y="3281650"/>
            <a:chExt cx="891400" cy="1019275"/>
          </a:xfrm>
        </p:grpSpPr>
        <p:sp>
          <p:nvSpPr>
            <p:cNvPr id="2382" name="Google Shape;2382;p45"/>
            <p:cNvSpPr/>
            <p:nvPr/>
          </p:nvSpPr>
          <p:spPr>
            <a:xfrm>
              <a:off x="7136325" y="3281650"/>
              <a:ext cx="891400" cy="1019275"/>
            </a:xfrm>
            <a:custGeom>
              <a:avLst/>
              <a:gdLst/>
              <a:ahLst/>
              <a:cxnLst/>
              <a:rect l="l" t="t" r="r" b="b"/>
              <a:pathLst>
                <a:path w="35656" h="40771" extrusionOk="0">
                  <a:moveTo>
                    <a:pt x="12131" y="1"/>
                  </a:moveTo>
                  <a:cubicBezTo>
                    <a:pt x="11931" y="1"/>
                    <a:pt x="11742" y="124"/>
                    <a:pt x="11670" y="324"/>
                  </a:cubicBezTo>
                  <a:lnTo>
                    <a:pt x="96" y="31612"/>
                  </a:lnTo>
                  <a:cubicBezTo>
                    <a:pt x="1" y="31866"/>
                    <a:pt x="132" y="32150"/>
                    <a:pt x="386" y="32245"/>
                  </a:cubicBezTo>
                  <a:lnTo>
                    <a:pt x="23356" y="40740"/>
                  </a:lnTo>
                  <a:cubicBezTo>
                    <a:pt x="23412" y="40761"/>
                    <a:pt x="23469" y="40770"/>
                    <a:pt x="23525" y="40770"/>
                  </a:cubicBezTo>
                  <a:cubicBezTo>
                    <a:pt x="23726" y="40770"/>
                    <a:pt x="23914" y="40648"/>
                    <a:pt x="23987" y="40449"/>
                  </a:cubicBezTo>
                  <a:lnTo>
                    <a:pt x="35560" y="9159"/>
                  </a:lnTo>
                  <a:cubicBezTo>
                    <a:pt x="35655" y="8905"/>
                    <a:pt x="35524" y="8622"/>
                    <a:pt x="35270" y="8527"/>
                  </a:cubicBezTo>
                  <a:lnTo>
                    <a:pt x="12300" y="31"/>
                  </a:lnTo>
                  <a:cubicBezTo>
                    <a:pt x="12244" y="11"/>
                    <a:pt x="12187" y="1"/>
                    <a:pt x="1213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83" name="Google Shape;2383;p45"/>
            <p:cNvSpPr/>
            <p:nvPr/>
          </p:nvSpPr>
          <p:spPr>
            <a:xfrm>
              <a:off x="7204775" y="3296850"/>
              <a:ext cx="774875" cy="935050"/>
            </a:xfrm>
            <a:custGeom>
              <a:avLst/>
              <a:gdLst/>
              <a:ahLst/>
              <a:cxnLst/>
              <a:rect l="l" t="t" r="r" b="b"/>
              <a:pathLst>
                <a:path w="30995" h="37402" extrusionOk="0">
                  <a:moveTo>
                    <a:pt x="11115" y="1"/>
                  </a:moveTo>
                  <a:lnTo>
                    <a:pt x="1" y="30048"/>
                  </a:lnTo>
                  <a:lnTo>
                    <a:pt x="19878" y="37402"/>
                  </a:lnTo>
                  <a:lnTo>
                    <a:pt x="30994" y="7354"/>
                  </a:lnTo>
                  <a:lnTo>
                    <a:pt x="1111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84" name="Google Shape;2384;p45"/>
            <p:cNvSpPr/>
            <p:nvPr/>
          </p:nvSpPr>
          <p:spPr>
            <a:xfrm>
              <a:off x="7583250" y="3283675"/>
              <a:ext cx="292025" cy="190200"/>
            </a:xfrm>
            <a:custGeom>
              <a:avLst/>
              <a:gdLst/>
              <a:ahLst/>
              <a:cxnLst/>
              <a:rect l="l" t="t" r="r" b="b"/>
              <a:pathLst>
                <a:path w="11681" h="7608" extrusionOk="0">
                  <a:moveTo>
                    <a:pt x="6471" y="1770"/>
                  </a:moveTo>
                  <a:cubicBezTo>
                    <a:pt x="6530" y="1770"/>
                    <a:pt x="6588" y="1776"/>
                    <a:pt x="6647" y="1788"/>
                  </a:cubicBezTo>
                  <a:cubicBezTo>
                    <a:pt x="7033" y="1865"/>
                    <a:pt x="7326" y="2181"/>
                    <a:pt x="7373" y="2572"/>
                  </a:cubicBezTo>
                  <a:cubicBezTo>
                    <a:pt x="7419" y="2964"/>
                    <a:pt x="7208" y="3340"/>
                    <a:pt x="6851" y="3503"/>
                  </a:cubicBezTo>
                  <a:cubicBezTo>
                    <a:pt x="6728" y="3560"/>
                    <a:pt x="6599" y="3587"/>
                    <a:pt x="6471" y="3587"/>
                  </a:cubicBezTo>
                  <a:cubicBezTo>
                    <a:pt x="6222" y="3587"/>
                    <a:pt x="5979" y="3485"/>
                    <a:pt x="5804" y="3294"/>
                  </a:cubicBezTo>
                  <a:cubicBezTo>
                    <a:pt x="5536" y="3006"/>
                    <a:pt x="5486" y="2576"/>
                    <a:pt x="5680" y="2234"/>
                  </a:cubicBezTo>
                  <a:cubicBezTo>
                    <a:pt x="5843" y="1944"/>
                    <a:pt x="6147" y="1770"/>
                    <a:pt x="6471" y="1770"/>
                  </a:cubicBezTo>
                  <a:close/>
                  <a:moveTo>
                    <a:pt x="6478" y="1"/>
                  </a:moveTo>
                  <a:cubicBezTo>
                    <a:pt x="5258" y="1"/>
                    <a:pt x="4136" y="850"/>
                    <a:pt x="3875" y="2126"/>
                  </a:cubicBezTo>
                  <a:lnTo>
                    <a:pt x="1336" y="1187"/>
                  </a:lnTo>
                  <a:cubicBezTo>
                    <a:pt x="1286" y="1169"/>
                    <a:pt x="1235" y="1160"/>
                    <a:pt x="1185" y="1160"/>
                  </a:cubicBezTo>
                  <a:cubicBezTo>
                    <a:pt x="1008" y="1160"/>
                    <a:pt x="841" y="1269"/>
                    <a:pt x="778" y="1444"/>
                  </a:cubicBezTo>
                  <a:lnTo>
                    <a:pt x="94" y="3292"/>
                  </a:lnTo>
                  <a:cubicBezTo>
                    <a:pt x="0" y="3541"/>
                    <a:pt x="128" y="3815"/>
                    <a:pt x="375" y="3908"/>
                  </a:cubicBezTo>
                  <a:lnTo>
                    <a:pt x="10299" y="7577"/>
                  </a:lnTo>
                  <a:cubicBezTo>
                    <a:pt x="10354" y="7598"/>
                    <a:pt x="10411" y="7608"/>
                    <a:pt x="10466" y="7608"/>
                  </a:cubicBezTo>
                  <a:cubicBezTo>
                    <a:pt x="10660" y="7608"/>
                    <a:pt x="10842" y="7488"/>
                    <a:pt x="10913" y="7296"/>
                  </a:cubicBezTo>
                  <a:lnTo>
                    <a:pt x="11597" y="5445"/>
                  </a:lnTo>
                  <a:cubicBezTo>
                    <a:pt x="11681" y="5221"/>
                    <a:pt x="11565" y="4970"/>
                    <a:pt x="11341" y="4887"/>
                  </a:cubicBezTo>
                  <a:lnTo>
                    <a:pt x="8802" y="3948"/>
                  </a:lnTo>
                  <a:cubicBezTo>
                    <a:pt x="9593" y="2525"/>
                    <a:pt x="8927" y="731"/>
                    <a:pt x="7400" y="167"/>
                  </a:cubicBezTo>
                  <a:cubicBezTo>
                    <a:pt x="7094" y="54"/>
                    <a:pt x="6783" y="1"/>
                    <a:pt x="647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85" name="Google Shape;2385;p45"/>
            <p:cNvSpPr/>
            <p:nvPr/>
          </p:nvSpPr>
          <p:spPr>
            <a:xfrm>
              <a:off x="7487000" y="3455650"/>
              <a:ext cx="385050" cy="147450"/>
            </a:xfrm>
            <a:custGeom>
              <a:avLst/>
              <a:gdLst/>
              <a:ahLst/>
              <a:cxnLst/>
              <a:rect l="l" t="t" r="r" b="b"/>
              <a:pathLst>
                <a:path w="15402" h="5898" extrusionOk="0">
                  <a:moveTo>
                    <a:pt x="212" y="1"/>
                  </a:moveTo>
                  <a:cubicBezTo>
                    <a:pt x="136" y="1"/>
                    <a:pt x="65" y="47"/>
                    <a:pt x="37" y="123"/>
                  </a:cubicBezTo>
                  <a:cubicBezTo>
                    <a:pt x="1" y="221"/>
                    <a:pt x="50" y="328"/>
                    <a:pt x="147" y="364"/>
                  </a:cubicBezTo>
                  <a:lnTo>
                    <a:pt x="15075" y="5886"/>
                  </a:lnTo>
                  <a:cubicBezTo>
                    <a:pt x="15096" y="5893"/>
                    <a:pt x="15118" y="5897"/>
                    <a:pt x="15139" y="5897"/>
                  </a:cubicBezTo>
                  <a:cubicBezTo>
                    <a:pt x="15350" y="5897"/>
                    <a:pt x="15402" y="5606"/>
                    <a:pt x="15206" y="5534"/>
                  </a:cubicBezTo>
                  <a:lnTo>
                    <a:pt x="278" y="12"/>
                  </a:lnTo>
                  <a:cubicBezTo>
                    <a:pt x="256" y="4"/>
                    <a:pt x="234"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86" name="Google Shape;2386;p45"/>
            <p:cNvSpPr/>
            <p:nvPr/>
          </p:nvSpPr>
          <p:spPr>
            <a:xfrm>
              <a:off x="7462925" y="3520775"/>
              <a:ext cx="385050" cy="147450"/>
            </a:xfrm>
            <a:custGeom>
              <a:avLst/>
              <a:gdLst/>
              <a:ahLst/>
              <a:cxnLst/>
              <a:rect l="l" t="t" r="r" b="b"/>
              <a:pathLst>
                <a:path w="15402" h="5898" extrusionOk="0">
                  <a:moveTo>
                    <a:pt x="212" y="1"/>
                  </a:moveTo>
                  <a:cubicBezTo>
                    <a:pt x="135" y="1"/>
                    <a:pt x="64" y="47"/>
                    <a:pt x="36" y="123"/>
                  </a:cubicBezTo>
                  <a:cubicBezTo>
                    <a:pt x="0" y="220"/>
                    <a:pt x="50" y="328"/>
                    <a:pt x="147" y="364"/>
                  </a:cubicBezTo>
                  <a:lnTo>
                    <a:pt x="15074" y="5886"/>
                  </a:lnTo>
                  <a:cubicBezTo>
                    <a:pt x="15095" y="5893"/>
                    <a:pt x="15116" y="5897"/>
                    <a:pt x="15139" y="5897"/>
                  </a:cubicBezTo>
                  <a:cubicBezTo>
                    <a:pt x="15350" y="5897"/>
                    <a:pt x="15401" y="5607"/>
                    <a:pt x="15205" y="5534"/>
                  </a:cubicBezTo>
                  <a:lnTo>
                    <a:pt x="278" y="12"/>
                  </a:lnTo>
                  <a:cubicBezTo>
                    <a:pt x="256" y="4"/>
                    <a:pt x="233"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87" name="Google Shape;2387;p45"/>
            <p:cNvSpPr/>
            <p:nvPr/>
          </p:nvSpPr>
          <p:spPr>
            <a:xfrm>
              <a:off x="7438975" y="3585950"/>
              <a:ext cx="384900" cy="147400"/>
            </a:xfrm>
            <a:custGeom>
              <a:avLst/>
              <a:gdLst/>
              <a:ahLst/>
              <a:cxnLst/>
              <a:rect l="l" t="t" r="r" b="b"/>
              <a:pathLst>
                <a:path w="15396" h="5896" extrusionOk="0">
                  <a:moveTo>
                    <a:pt x="212" y="1"/>
                  </a:moveTo>
                  <a:cubicBezTo>
                    <a:pt x="135" y="1"/>
                    <a:pt x="63" y="47"/>
                    <a:pt x="35" y="123"/>
                  </a:cubicBezTo>
                  <a:cubicBezTo>
                    <a:pt x="1" y="218"/>
                    <a:pt x="46" y="324"/>
                    <a:pt x="141" y="362"/>
                  </a:cubicBezTo>
                  <a:lnTo>
                    <a:pt x="15069" y="5884"/>
                  </a:lnTo>
                  <a:cubicBezTo>
                    <a:pt x="15090" y="5892"/>
                    <a:pt x="15113" y="5895"/>
                    <a:pt x="15134" y="5895"/>
                  </a:cubicBezTo>
                  <a:cubicBezTo>
                    <a:pt x="15343" y="5895"/>
                    <a:pt x="15396" y="5605"/>
                    <a:pt x="15200" y="5532"/>
                  </a:cubicBezTo>
                  <a:lnTo>
                    <a:pt x="272" y="11"/>
                  </a:lnTo>
                  <a:cubicBezTo>
                    <a:pt x="252" y="4"/>
                    <a:pt x="232"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88" name="Google Shape;2388;p45"/>
            <p:cNvSpPr/>
            <p:nvPr/>
          </p:nvSpPr>
          <p:spPr>
            <a:xfrm>
              <a:off x="7414750" y="3651025"/>
              <a:ext cx="385050" cy="147450"/>
            </a:xfrm>
            <a:custGeom>
              <a:avLst/>
              <a:gdLst/>
              <a:ahLst/>
              <a:cxnLst/>
              <a:rect l="l" t="t" r="r" b="b"/>
              <a:pathLst>
                <a:path w="15402" h="5898" extrusionOk="0">
                  <a:moveTo>
                    <a:pt x="212" y="1"/>
                  </a:moveTo>
                  <a:cubicBezTo>
                    <a:pt x="135" y="1"/>
                    <a:pt x="63" y="48"/>
                    <a:pt x="37" y="123"/>
                  </a:cubicBezTo>
                  <a:cubicBezTo>
                    <a:pt x="1" y="220"/>
                    <a:pt x="50" y="328"/>
                    <a:pt x="147" y="364"/>
                  </a:cubicBezTo>
                  <a:lnTo>
                    <a:pt x="15075" y="5886"/>
                  </a:lnTo>
                  <a:cubicBezTo>
                    <a:pt x="15096" y="5894"/>
                    <a:pt x="15118" y="5898"/>
                    <a:pt x="15139" y="5898"/>
                  </a:cubicBezTo>
                  <a:cubicBezTo>
                    <a:pt x="15348" y="5898"/>
                    <a:pt x="15401" y="5607"/>
                    <a:pt x="15206" y="5533"/>
                  </a:cubicBezTo>
                  <a:lnTo>
                    <a:pt x="278" y="13"/>
                  </a:lnTo>
                  <a:cubicBezTo>
                    <a:pt x="256" y="5"/>
                    <a:pt x="234"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89" name="Google Shape;2389;p45"/>
            <p:cNvSpPr/>
            <p:nvPr/>
          </p:nvSpPr>
          <p:spPr>
            <a:xfrm>
              <a:off x="7390675" y="3716175"/>
              <a:ext cx="385050" cy="147425"/>
            </a:xfrm>
            <a:custGeom>
              <a:avLst/>
              <a:gdLst/>
              <a:ahLst/>
              <a:cxnLst/>
              <a:rect l="l" t="t" r="r" b="b"/>
              <a:pathLst>
                <a:path w="15402" h="5897" extrusionOk="0">
                  <a:moveTo>
                    <a:pt x="211" y="0"/>
                  </a:moveTo>
                  <a:cubicBezTo>
                    <a:pt x="134" y="0"/>
                    <a:pt x="63" y="47"/>
                    <a:pt x="36" y="122"/>
                  </a:cubicBezTo>
                  <a:cubicBezTo>
                    <a:pt x="0" y="219"/>
                    <a:pt x="50" y="327"/>
                    <a:pt x="146" y="363"/>
                  </a:cubicBezTo>
                  <a:lnTo>
                    <a:pt x="15074" y="5885"/>
                  </a:lnTo>
                  <a:cubicBezTo>
                    <a:pt x="15095" y="5893"/>
                    <a:pt x="15118" y="5897"/>
                    <a:pt x="15139" y="5897"/>
                  </a:cubicBezTo>
                  <a:cubicBezTo>
                    <a:pt x="15348" y="5897"/>
                    <a:pt x="15401" y="5606"/>
                    <a:pt x="15205" y="5532"/>
                  </a:cubicBezTo>
                  <a:lnTo>
                    <a:pt x="278" y="12"/>
                  </a:lnTo>
                  <a:cubicBezTo>
                    <a:pt x="256" y="4"/>
                    <a:pt x="233" y="0"/>
                    <a:pt x="2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90" name="Google Shape;2390;p45"/>
            <p:cNvSpPr/>
            <p:nvPr/>
          </p:nvSpPr>
          <p:spPr>
            <a:xfrm>
              <a:off x="7366575" y="3781250"/>
              <a:ext cx="385050" cy="147475"/>
            </a:xfrm>
            <a:custGeom>
              <a:avLst/>
              <a:gdLst/>
              <a:ahLst/>
              <a:cxnLst/>
              <a:rect l="l" t="t" r="r" b="b"/>
              <a:pathLst>
                <a:path w="15402" h="5899" extrusionOk="0">
                  <a:moveTo>
                    <a:pt x="212" y="0"/>
                  </a:moveTo>
                  <a:cubicBezTo>
                    <a:pt x="135" y="0"/>
                    <a:pt x="63" y="47"/>
                    <a:pt x="37" y="124"/>
                  </a:cubicBezTo>
                  <a:cubicBezTo>
                    <a:pt x="1" y="221"/>
                    <a:pt x="50" y="329"/>
                    <a:pt x="147" y="366"/>
                  </a:cubicBezTo>
                  <a:lnTo>
                    <a:pt x="15075" y="5885"/>
                  </a:lnTo>
                  <a:cubicBezTo>
                    <a:pt x="15096" y="5893"/>
                    <a:pt x="15117" y="5899"/>
                    <a:pt x="15139" y="5899"/>
                  </a:cubicBezTo>
                  <a:cubicBezTo>
                    <a:pt x="15348" y="5899"/>
                    <a:pt x="15402" y="5606"/>
                    <a:pt x="15204" y="5534"/>
                  </a:cubicBezTo>
                  <a:lnTo>
                    <a:pt x="278" y="12"/>
                  </a:lnTo>
                  <a:cubicBezTo>
                    <a:pt x="256" y="4"/>
                    <a:pt x="234" y="0"/>
                    <a:pt x="21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91" name="Google Shape;2391;p45"/>
            <p:cNvSpPr/>
            <p:nvPr/>
          </p:nvSpPr>
          <p:spPr>
            <a:xfrm>
              <a:off x="7342500" y="3846375"/>
              <a:ext cx="385025" cy="147425"/>
            </a:xfrm>
            <a:custGeom>
              <a:avLst/>
              <a:gdLst/>
              <a:ahLst/>
              <a:cxnLst/>
              <a:rect l="l" t="t" r="r" b="b"/>
              <a:pathLst>
                <a:path w="15401" h="5897" extrusionOk="0">
                  <a:moveTo>
                    <a:pt x="213" y="0"/>
                  </a:moveTo>
                  <a:cubicBezTo>
                    <a:pt x="136" y="0"/>
                    <a:pt x="65" y="47"/>
                    <a:pt x="36" y="124"/>
                  </a:cubicBezTo>
                  <a:cubicBezTo>
                    <a:pt x="0" y="221"/>
                    <a:pt x="50" y="330"/>
                    <a:pt x="147" y="364"/>
                  </a:cubicBezTo>
                  <a:lnTo>
                    <a:pt x="15074" y="5886"/>
                  </a:lnTo>
                  <a:cubicBezTo>
                    <a:pt x="15095" y="5893"/>
                    <a:pt x="15116" y="5897"/>
                    <a:pt x="15139" y="5897"/>
                  </a:cubicBezTo>
                  <a:lnTo>
                    <a:pt x="15141" y="5897"/>
                  </a:lnTo>
                  <a:cubicBezTo>
                    <a:pt x="15142" y="5897"/>
                    <a:pt x="15142" y="5897"/>
                    <a:pt x="15143" y="5897"/>
                  </a:cubicBezTo>
                  <a:cubicBezTo>
                    <a:pt x="15350" y="5897"/>
                    <a:pt x="15401" y="5606"/>
                    <a:pt x="15206" y="5534"/>
                  </a:cubicBezTo>
                  <a:lnTo>
                    <a:pt x="278" y="12"/>
                  </a:lnTo>
                  <a:cubicBezTo>
                    <a:pt x="256" y="4"/>
                    <a:pt x="234" y="0"/>
                    <a:pt x="2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92" name="Google Shape;2392;p45"/>
            <p:cNvSpPr/>
            <p:nvPr/>
          </p:nvSpPr>
          <p:spPr>
            <a:xfrm>
              <a:off x="7318450" y="3911525"/>
              <a:ext cx="384950" cy="147425"/>
            </a:xfrm>
            <a:custGeom>
              <a:avLst/>
              <a:gdLst/>
              <a:ahLst/>
              <a:cxnLst/>
              <a:rect l="l" t="t" r="r" b="b"/>
              <a:pathLst>
                <a:path w="15398" h="5897" extrusionOk="0">
                  <a:moveTo>
                    <a:pt x="214" y="0"/>
                  </a:moveTo>
                  <a:cubicBezTo>
                    <a:pt x="137" y="0"/>
                    <a:pt x="65" y="47"/>
                    <a:pt x="37" y="123"/>
                  </a:cubicBezTo>
                  <a:cubicBezTo>
                    <a:pt x="1" y="218"/>
                    <a:pt x="50" y="327"/>
                    <a:pt x="145" y="363"/>
                  </a:cubicBezTo>
                  <a:lnTo>
                    <a:pt x="15073" y="5885"/>
                  </a:lnTo>
                  <a:cubicBezTo>
                    <a:pt x="15094" y="5892"/>
                    <a:pt x="15115" y="5896"/>
                    <a:pt x="15138" y="5896"/>
                  </a:cubicBezTo>
                  <a:cubicBezTo>
                    <a:pt x="15347" y="5896"/>
                    <a:pt x="15398" y="5605"/>
                    <a:pt x="15202" y="5533"/>
                  </a:cubicBezTo>
                  <a:lnTo>
                    <a:pt x="276" y="11"/>
                  </a:lnTo>
                  <a:cubicBezTo>
                    <a:pt x="256" y="4"/>
                    <a:pt x="234" y="0"/>
                    <a:pt x="2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93" name="Google Shape;2393;p45"/>
            <p:cNvSpPr/>
            <p:nvPr/>
          </p:nvSpPr>
          <p:spPr>
            <a:xfrm>
              <a:off x="7294275" y="3976625"/>
              <a:ext cx="385050" cy="147450"/>
            </a:xfrm>
            <a:custGeom>
              <a:avLst/>
              <a:gdLst/>
              <a:ahLst/>
              <a:cxnLst/>
              <a:rect l="l" t="t" r="r" b="b"/>
              <a:pathLst>
                <a:path w="15402" h="5898" extrusionOk="0">
                  <a:moveTo>
                    <a:pt x="213" y="1"/>
                  </a:moveTo>
                  <a:cubicBezTo>
                    <a:pt x="137" y="1"/>
                    <a:pt x="65" y="47"/>
                    <a:pt x="37" y="123"/>
                  </a:cubicBezTo>
                  <a:cubicBezTo>
                    <a:pt x="1" y="220"/>
                    <a:pt x="50" y="328"/>
                    <a:pt x="149" y="364"/>
                  </a:cubicBezTo>
                  <a:lnTo>
                    <a:pt x="15077" y="5886"/>
                  </a:lnTo>
                  <a:cubicBezTo>
                    <a:pt x="15098" y="5893"/>
                    <a:pt x="15118" y="5897"/>
                    <a:pt x="15141" y="5897"/>
                  </a:cubicBezTo>
                  <a:cubicBezTo>
                    <a:pt x="15350" y="5897"/>
                    <a:pt x="15402" y="5607"/>
                    <a:pt x="15206" y="5534"/>
                  </a:cubicBezTo>
                  <a:lnTo>
                    <a:pt x="278" y="12"/>
                  </a:lnTo>
                  <a:cubicBezTo>
                    <a:pt x="257" y="4"/>
                    <a:pt x="235" y="1"/>
                    <a:pt x="21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394" name="Google Shape;2394;p45"/>
          <p:cNvGrpSpPr/>
          <p:nvPr/>
        </p:nvGrpSpPr>
        <p:grpSpPr>
          <a:xfrm rot="10076888">
            <a:off x="7322828" y="21283"/>
            <a:ext cx="2329264" cy="2669301"/>
            <a:chOff x="5113975" y="1182750"/>
            <a:chExt cx="945825" cy="812950"/>
          </a:xfrm>
        </p:grpSpPr>
        <p:sp>
          <p:nvSpPr>
            <p:cNvPr id="2395" name="Google Shape;2395;p45"/>
            <p:cNvSpPr/>
            <p:nvPr/>
          </p:nvSpPr>
          <p:spPr>
            <a:xfrm>
              <a:off x="5114025" y="1182750"/>
              <a:ext cx="945775" cy="812950"/>
            </a:xfrm>
            <a:custGeom>
              <a:avLst/>
              <a:gdLst/>
              <a:ahLst/>
              <a:cxnLst/>
              <a:rect l="l" t="t" r="r" b="b"/>
              <a:pathLst>
                <a:path w="37831" h="32518" extrusionOk="0">
                  <a:moveTo>
                    <a:pt x="36757" y="0"/>
                  </a:moveTo>
                  <a:cubicBezTo>
                    <a:pt x="36514" y="0"/>
                    <a:pt x="36267" y="86"/>
                    <a:pt x="36071" y="253"/>
                  </a:cubicBezTo>
                  <a:lnTo>
                    <a:pt x="23011" y="11329"/>
                  </a:lnTo>
                  <a:cubicBezTo>
                    <a:pt x="22863" y="11454"/>
                    <a:pt x="22686" y="11543"/>
                    <a:pt x="22498" y="11589"/>
                  </a:cubicBezTo>
                  <a:lnTo>
                    <a:pt x="16528" y="13010"/>
                  </a:lnTo>
                  <a:cubicBezTo>
                    <a:pt x="16249" y="13130"/>
                    <a:pt x="15990" y="13292"/>
                    <a:pt x="15758" y="13487"/>
                  </a:cubicBezTo>
                  <a:lnTo>
                    <a:pt x="1387" y="25677"/>
                  </a:lnTo>
                  <a:cubicBezTo>
                    <a:pt x="242" y="26650"/>
                    <a:pt x="0" y="28250"/>
                    <a:pt x="850" y="29251"/>
                  </a:cubicBezTo>
                  <a:lnTo>
                    <a:pt x="2970" y="31752"/>
                  </a:lnTo>
                  <a:cubicBezTo>
                    <a:pt x="3403" y="32262"/>
                    <a:pt x="4035" y="32518"/>
                    <a:pt x="4703" y="32518"/>
                  </a:cubicBezTo>
                  <a:cubicBezTo>
                    <a:pt x="5346" y="32518"/>
                    <a:pt x="6022" y="32280"/>
                    <a:pt x="6584" y="31803"/>
                  </a:cubicBezTo>
                  <a:lnTo>
                    <a:pt x="20955" y="19615"/>
                  </a:lnTo>
                  <a:cubicBezTo>
                    <a:pt x="21187" y="19418"/>
                    <a:pt x="21389" y="19190"/>
                    <a:pt x="21552" y="18933"/>
                  </a:cubicBezTo>
                  <a:lnTo>
                    <a:pt x="23927" y="13274"/>
                  </a:lnTo>
                  <a:cubicBezTo>
                    <a:pt x="24003" y="13096"/>
                    <a:pt x="24119" y="12936"/>
                    <a:pt x="24267" y="12811"/>
                  </a:cubicBezTo>
                  <a:lnTo>
                    <a:pt x="37369" y="1699"/>
                  </a:lnTo>
                  <a:cubicBezTo>
                    <a:pt x="37795" y="1338"/>
                    <a:pt x="37831" y="695"/>
                    <a:pt x="37447" y="291"/>
                  </a:cubicBezTo>
                  <a:cubicBezTo>
                    <a:pt x="37262" y="94"/>
                    <a:pt x="37012" y="0"/>
                    <a:pt x="3675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96" name="Google Shape;2396;p45"/>
            <p:cNvSpPr/>
            <p:nvPr/>
          </p:nvSpPr>
          <p:spPr>
            <a:xfrm>
              <a:off x="5113975" y="1815250"/>
              <a:ext cx="175800" cy="180450"/>
            </a:xfrm>
            <a:custGeom>
              <a:avLst/>
              <a:gdLst/>
              <a:ahLst/>
              <a:cxnLst/>
              <a:rect l="l" t="t" r="r" b="b"/>
              <a:pathLst>
                <a:path w="7032" h="7218" extrusionOk="0">
                  <a:moveTo>
                    <a:pt x="1832" y="1"/>
                  </a:moveTo>
                  <a:lnTo>
                    <a:pt x="1389" y="377"/>
                  </a:lnTo>
                  <a:cubicBezTo>
                    <a:pt x="242" y="1350"/>
                    <a:pt x="0" y="2950"/>
                    <a:pt x="850" y="3951"/>
                  </a:cubicBezTo>
                  <a:lnTo>
                    <a:pt x="2972" y="6452"/>
                  </a:lnTo>
                  <a:cubicBezTo>
                    <a:pt x="3405" y="6962"/>
                    <a:pt x="4037" y="7218"/>
                    <a:pt x="4705" y="7218"/>
                  </a:cubicBezTo>
                  <a:cubicBezTo>
                    <a:pt x="5348" y="7218"/>
                    <a:pt x="6024" y="6980"/>
                    <a:pt x="6586" y="6503"/>
                  </a:cubicBezTo>
                  <a:lnTo>
                    <a:pt x="7031" y="6127"/>
                  </a:lnTo>
                  <a:lnTo>
                    <a:pt x="183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97" name="Google Shape;2397;p45"/>
            <p:cNvSpPr/>
            <p:nvPr/>
          </p:nvSpPr>
          <p:spPr>
            <a:xfrm>
              <a:off x="5981600" y="1182750"/>
              <a:ext cx="78200" cy="72350"/>
            </a:xfrm>
            <a:custGeom>
              <a:avLst/>
              <a:gdLst/>
              <a:ahLst/>
              <a:cxnLst/>
              <a:rect l="l" t="t" r="r" b="b"/>
              <a:pathLst>
                <a:path w="3128" h="2894" extrusionOk="0">
                  <a:moveTo>
                    <a:pt x="2055" y="0"/>
                  </a:moveTo>
                  <a:cubicBezTo>
                    <a:pt x="1811" y="0"/>
                    <a:pt x="1564" y="86"/>
                    <a:pt x="1368" y="253"/>
                  </a:cubicBezTo>
                  <a:lnTo>
                    <a:pt x="0" y="1412"/>
                  </a:lnTo>
                  <a:lnTo>
                    <a:pt x="1260" y="2894"/>
                  </a:lnTo>
                  <a:lnTo>
                    <a:pt x="2668" y="1699"/>
                  </a:lnTo>
                  <a:cubicBezTo>
                    <a:pt x="3094" y="1338"/>
                    <a:pt x="3128" y="695"/>
                    <a:pt x="2746" y="291"/>
                  </a:cubicBezTo>
                  <a:cubicBezTo>
                    <a:pt x="2560" y="94"/>
                    <a:pt x="2309" y="0"/>
                    <a:pt x="205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98" name="Google Shape;2398;p45"/>
            <p:cNvSpPr/>
            <p:nvPr/>
          </p:nvSpPr>
          <p:spPr>
            <a:xfrm>
              <a:off x="5253075" y="1598125"/>
              <a:ext cx="308175" cy="278100"/>
            </a:xfrm>
            <a:custGeom>
              <a:avLst/>
              <a:gdLst/>
              <a:ahLst/>
              <a:cxnLst/>
              <a:rect l="l" t="t" r="r" b="b"/>
              <a:pathLst>
                <a:path w="12327" h="11124" extrusionOk="0">
                  <a:moveTo>
                    <a:pt x="10143" y="0"/>
                  </a:moveTo>
                  <a:cubicBezTo>
                    <a:pt x="10095" y="0"/>
                    <a:pt x="10047" y="16"/>
                    <a:pt x="10008" y="49"/>
                  </a:cubicBezTo>
                  <a:lnTo>
                    <a:pt x="97" y="8456"/>
                  </a:lnTo>
                  <a:cubicBezTo>
                    <a:pt x="10" y="8530"/>
                    <a:pt x="0" y="8661"/>
                    <a:pt x="74" y="8748"/>
                  </a:cubicBezTo>
                  <a:lnTo>
                    <a:pt x="2026" y="11049"/>
                  </a:lnTo>
                  <a:cubicBezTo>
                    <a:pt x="2067" y="11098"/>
                    <a:pt x="2126" y="11123"/>
                    <a:pt x="2185" y="11123"/>
                  </a:cubicBezTo>
                  <a:cubicBezTo>
                    <a:pt x="2232" y="11123"/>
                    <a:pt x="2280" y="11107"/>
                    <a:pt x="2318" y="11074"/>
                  </a:cubicBezTo>
                  <a:lnTo>
                    <a:pt x="12230" y="2668"/>
                  </a:lnTo>
                  <a:cubicBezTo>
                    <a:pt x="12317" y="2594"/>
                    <a:pt x="12327" y="2463"/>
                    <a:pt x="12252" y="2375"/>
                  </a:cubicBezTo>
                  <a:lnTo>
                    <a:pt x="10301" y="72"/>
                  </a:lnTo>
                  <a:cubicBezTo>
                    <a:pt x="10260" y="25"/>
                    <a:pt x="10201" y="0"/>
                    <a:pt x="101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399" name="Google Shape;2399;p45"/>
            <p:cNvSpPr/>
            <p:nvPr/>
          </p:nvSpPr>
          <p:spPr>
            <a:xfrm>
              <a:off x="5559750" y="1553275"/>
              <a:ext cx="60600" cy="58150"/>
            </a:xfrm>
            <a:custGeom>
              <a:avLst/>
              <a:gdLst/>
              <a:ahLst/>
              <a:cxnLst/>
              <a:rect l="l" t="t" r="r" b="b"/>
              <a:pathLst>
                <a:path w="2424" h="2326" extrusionOk="0">
                  <a:moveTo>
                    <a:pt x="1212" y="0"/>
                  </a:moveTo>
                  <a:cubicBezTo>
                    <a:pt x="613" y="0"/>
                    <a:pt x="103" y="459"/>
                    <a:pt x="54" y="1068"/>
                  </a:cubicBezTo>
                  <a:cubicBezTo>
                    <a:pt x="1" y="1708"/>
                    <a:pt x="478" y="2269"/>
                    <a:pt x="1116" y="2322"/>
                  </a:cubicBezTo>
                  <a:cubicBezTo>
                    <a:pt x="1148" y="2325"/>
                    <a:pt x="1179" y="2326"/>
                    <a:pt x="1211" y="2326"/>
                  </a:cubicBezTo>
                  <a:cubicBezTo>
                    <a:pt x="1811" y="2326"/>
                    <a:pt x="2320" y="1867"/>
                    <a:pt x="2370" y="1258"/>
                  </a:cubicBezTo>
                  <a:cubicBezTo>
                    <a:pt x="2423" y="618"/>
                    <a:pt x="1946" y="57"/>
                    <a:pt x="1306" y="4"/>
                  </a:cubicBezTo>
                  <a:cubicBezTo>
                    <a:pt x="1274" y="1"/>
                    <a:pt x="1243" y="0"/>
                    <a:pt x="121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400" name="Google Shape;2400;p45"/>
          <p:cNvGrpSpPr/>
          <p:nvPr/>
        </p:nvGrpSpPr>
        <p:grpSpPr>
          <a:xfrm rot="807364">
            <a:off x="6952461" y="6358575"/>
            <a:ext cx="1378494" cy="1737341"/>
            <a:chOff x="7608325" y="2238725"/>
            <a:chExt cx="542950" cy="513225"/>
          </a:xfrm>
        </p:grpSpPr>
        <p:sp>
          <p:nvSpPr>
            <p:cNvPr id="2401" name="Google Shape;2401;p45"/>
            <p:cNvSpPr/>
            <p:nvPr/>
          </p:nvSpPr>
          <p:spPr>
            <a:xfrm>
              <a:off x="7608325" y="2238725"/>
              <a:ext cx="542950" cy="513225"/>
            </a:xfrm>
            <a:custGeom>
              <a:avLst/>
              <a:gdLst/>
              <a:ahLst/>
              <a:cxnLst/>
              <a:rect l="l" t="t" r="r" b="b"/>
              <a:pathLst>
                <a:path w="21718" h="20529" extrusionOk="0">
                  <a:moveTo>
                    <a:pt x="16798" y="0"/>
                  </a:moveTo>
                  <a:cubicBezTo>
                    <a:pt x="16437" y="0"/>
                    <a:pt x="16074" y="132"/>
                    <a:pt x="15787" y="397"/>
                  </a:cubicBezTo>
                  <a:lnTo>
                    <a:pt x="639" y="14416"/>
                  </a:lnTo>
                  <a:cubicBezTo>
                    <a:pt x="37" y="14975"/>
                    <a:pt x="1" y="15917"/>
                    <a:pt x="559" y="16522"/>
                  </a:cubicBezTo>
                  <a:lnTo>
                    <a:pt x="3826" y="20052"/>
                  </a:lnTo>
                  <a:cubicBezTo>
                    <a:pt x="4119" y="20369"/>
                    <a:pt x="4519" y="20529"/>
                    <a:pt x="4919" y="20529"/>
                  </a:cubicBezTo>
                  <a:cubicBezTo>
                    <a:pt x="5281" y="20529"/>
                    <a:pt x="5644" y="20398"/>
                    <a:pt x="5931" y="20134"/>
                  </a:cubicBezTo>
                  <a:lnTo>
                    <a:pt x="21077" y="6114"/>
                  </a:lnTo>
                  <a:cubicBezTo>
                    <a:pt x="21682" y="5556"/>
                    <a:pt x="21718" y="4613"/>
                    <a:pt x="21159" y="4009"/>
                  </a:cubicBezTo>
                  <a:lnTo>
                    <a:pt x="17891" y="478"/>
                  </a:lnTo>
                  <a:cubicBezTo>
                    <a:pt x="17597" y="161"/>
                    <a:pt x="17199" y="0"/>
                    <a:pt x="1679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02" name="Google Shape;2402;p45"/>
            <p:cNvSpPr/>
            <p:nvPr/>
          </p:nvSpPr>
          <p:spPr>
            <a:xfrm>
              <a:off x="7769125" y="2386550"/>
              <a:ext cx="221300" cy="217575"/>
            </a:xfrm>
            <a:custGeom>
              <a:avLst/>
              <a:gdLst/>
              <a:ahLst/>
              <a:cxnLst/>
              <a:rect l="l" t="t" r="r" b="b"/>
              <a:pathLst>
                <a:path w="8852" h="8703" extrusionOk="0">
                  <a:moveTo>
                    <a:pt x="5133" y="0"/>
                  </a:moveTo>
                  <a:cubicBezTo>
                    <a:pt x="5061" y="0"/>
                    <a:pt x="4989" y="26"/>
                    <a:pt x="4932" y="80"/>
                  </a:cubicBezTo>
                  <a:lnTo>
                    <a:pt x="128" y="4524"/>
                  </a:lnTo>
                  <a:cubicBezTo>
                    <a:pt x="8" y="4636"/>
                    <a:pt x="1" y="4824"/>
                    <a:pt x="113" y="4946"/>
                  </a:cubicBezTo>
                  <a:lnTo>
                    <a:pt x="3503" y="8608"/>
                  </a:lnTo>
                  <a:cubicBezTo>
                    <a:pt x="3561" y="8670"/>
                    <a:pt x="3640" y="8702"/>
                    <a:pt x="3720" y="8702"/>
                  </a:cubicBezTo>
                  <a:cubicBezTo>
                    <a:pt x="3792" y="8702"/>
                    <a:pt x="3865" y="8676"/>
                    <a:pt x="3923" y="8623"/>
                  </a:cubicBezTo>
                  <a:lnTo>
                    <a:pt x="8725" y="4178"/>
                  </a:lnTo>
                  <a:cubicBezTo>
                    <a:pt x="8846" y="4068"/>
                    <a:pt x="8852" y="3878"/>
                    <a:pt x="8742" y="3758"/>
                  </a:cubicBezTo>
                  <a:lnTo>
                    <a:pt x="5352" y="95"/>
                  </a:lnTo>
                  <a:cubicBezTo>
                    <a:pt x="5293" y="32"/>
                    <a:pt x="5213" y="0"/>
                    <a:pt x="513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03" name="Google Shape;2403;p45"/>
            <p:cNvSpPr/>
            <p:nvPr/>
          </p:nvSpPr>
          <p:spPr>
            <a:xfrm>
              <a:off x="7663525" y="2602400"/>
              <a:ext cx="32650" cy="24550"/>
            </a:xfrm>
            <a:custGeom>
              <a:avLst/>
              <a:gdLst/>
              <a:ahLst/>
              <a:cxnLst/>
              <a:rect l="l" t="t" r="r" b="b"/>
              <a:pathLst>
                <a:path w="1306" h="982" extrusionOk="0">
                  <a:moveTo>
                    <a:pt x="654" y="0"/>
                  </a:moveTo>
                  <a:cubicBezTo>
                    <a:pt x="535" y="0"/>
                    <a:pt x="415" y="44"/>
                    <a:pt x="320" y="131"/>
                  </a:cubicBezTo>
                  <a:cubicBezTo>
                    <a:pt x="1" y="428"/>
                    <a:pt x="198" y="964"/>
                    <a:pt x="635" y="981"/>
                  </a:cubicBezTo>
                  <a:cubicBezTo>
                    <a:pt x="642" y="981"/>
                    <a:pt x="648" y="981"/>
                    <a:pt x="654" y="981"/>
                  </a:cubicBezTo>
                  <a:cubicBezTo>
                    <a:pt x="1077" y="981"/>
                    <a:pt x="1306" y="473"/>
                    <a:pt x="1014" y="158"/>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04" name="Google Shape;2404;p45"/>
            <p:cNvSpPr/>
            <p:nvPr/>
          </p:nvSpPr>
          <p:spPr>
            <a:xfrm>
              <a:off x="7696250" y="2637800"/>
              <a:ext cx="32700" cy="24525"/>
            </a:xfrm>
            <a:custGeom>
              <a:avLst/>
              <a:gdLst/>
              <a:ahLst/>
              <a:cxnLst/>
              <a:rect l="l" t="t" r="r" b="b"/>
              <a:pathLst>
                <a:path w="1308" h="981" extrusionOk="0">
                  <a:moveTo>
                    <a:pt x="656" y="0"/>
                  </a:moveTo>
                  <a:cubicBezTo>
                    <a:pt x="537" y="0"/>
                    <a:pt x="417" y="43"/>
                    <a:pt x="322" y="131"/>
                  </a:cubicBezTo>
                  <a:cubicBezTo>
                    <a:pt x="1" y="427"/>
                    <a:pt x="200" y="963"/>
                    <a:pt x="636" y="980"/>
                  </a:cubicBezTo>
                  <a:cubicBezTo>
                    <a:pt x="643" y="981"/>
                    <a:pt x="650" y="981"/>
                    <a:pt x="657" y="981"/>
                  </a:cubicBezTo>
                  <a:cubicBezTo>
                    <a:pt x="1080" y="981"/>
                    <a:pt x="1307" y="472"/>
                    <a:pt x="1016" y="158"/>
                  </a:cubicBezTo>
                  <a:cubicBezTo>
                    <a:pt x="919" y="53"/>
                    <a:pt x="788" y="0"/>
                    <a:pt x="65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05" name="Google Shape;2405;p45"/>
            <p:cNvSpPr/>
            <p:nvPr/>
          </p:nvSpPr>
          <p:spPr>
            <a:xfrm>
              <a:off x="7729050" y="2673175"/>
              <a:ext cx="32675" cy="24550"/>
            </a:xfrm>
            <a:custGeom>
              <a:avLst/>
              <a:gdLst/>
              <a:ahLst/>
              <a:cxnLst/>
              <a:rect l="l" t="t" r="r" b="b"/>
              <a:pathLst>
                <a:path w="1307" h="982" extrusionOk="0">
                  <a:moveTo>
                    <a:pt x="654" y="1"/>
                  </a:moveTo>
                  <a:cubicBezTo>
                    <a:pt x="535" y="1"/>
                    <a:pt x="415" y="44"/>
                    <a:pt x="321" y="132"/>
                  </a:cubicBezTo>
                  <a:cubicBezTo>
                    <a:pt x="0" y="428"/>
                    <a:pt x="198" y="964"/>
                    <a:pt x="635" y="981"/>
                  </a:cubicBezTo>
                  <a:cubicBezTo>
                    <a:pt x="642" y="981"/>
                    <a:pt x="649" y="981"/>
                    <a:pt x="656" y="981"/>
                  </a:cubicBezTo>
                  <a:cubicBezTo>
                    <a:pt x="1079" y="981"/>
                    <a:pt x="1306" y="474"/>
                    <a:pt x="1013" y="158"/>
                  </a:cubicBezTo>
                  <a:cubicBezTo>
                    <a:pt x="917" y="54"/>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06" name="Google Shape;2406;p45"/>
            <p:cNvSpPr/>
            <p:nvPr/>
          </p:nvSpPr>
          <p:spPr>
            <a:xfrm>
              <a:off x="7732750" y="2538325"/>
              <a:ext cx="32675" cy="24525"/>
            </a:xfrm>
            <a:custGeom>
              <a:avLst/>
              <a:gdLst/>
              <a:ahLst/>
              <a:cxnLst/>
              <a:rect l="l" t="t" r="r" b="b"/>
              <a:pathLst>
                <a:path w="1307" h="981" extrusionOk="0">
                  <a:moveTo>
                    <a:pt x="655" y="0"/>
                  </a:moveTo>
                  <a:cubicBezTo>
                    <a:pt x="535" y="0"/>
                    <a:pt x="415" y="43"/>
                    <a:pt x="321" y="131"/>
                  </a:cubicBezTo>
                  <a:cubicBezTo>
                    <a:pt x="0" y="427"/>
                    <a:pt x="198" y="963"/>
                    <a:pt x="635" y="980"/>
                  </a:cubicBezTo>
                  <a:cubicBezTo>
                    <a:pt x="642" y="981"/>
                    <a:pt x="649" y="981"/>
                    <a:pt x="656" y="981"/>
                  </a:cubicBezTo>
                  <a:cubicBezTo>
                    <a:pt x="1080" y="981"/>
                    <a:pt x="1307" y="472"/>
                    <a:pt x="1015" y="158"/>
                  </a:cubicBezTo>
                  <a:cubicBezTo>
                    <a:pt x="918" y="53"/>
                    <a:pt x="786" y="0"/>
                    <a:pt x="65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07" name="Google Shape;2407;p45"/>
            <p:cNvSpPr/>
            <p:nvPr/>
          </p:nvSpPr>
          <p:spPr>
            <a:xfrm>
              <a:off x="7765525" y="2573700"/>
              <a:ext cx="32625" cy="24550"/>
            </a:xfrm>
            <a:custGeom>
              <a:avLst/>
              <a:gdLst/>
              <a:ahLst/>
              <a:cxnLst/>
              <a:rect l="l" t="t" r="r" b="b"/>
              <a:pathLst>
                <a:path w="1305" h="982" extrusionOk="0">
                  <a:moveTo>
                    <a:pt x="654" y="1"/>
                  </a:moveTo>
                  <a:cubicBezTo>
                    <a:pt x="535" y="1"/>
                    <a:pt x="415" y="44"/>
                    <a:pt x="322" y="132"/>
                  </a:cubicBezTo>
                  <a:cubicBezTo>
                    <a:pt x="0" y="428"/>
                    <a:pt x="198" y="964"/>
                    <a:pt x="635" y="981"/>
                  </a:cubicBezTo>
                  <a:cubicBezTo>
                    <a:pt x="642" y="981"/>
                    <a:pt x="649" y="981"/>
                    <a:pt x="656" y="981"/>
                  </a:cubicBezTo>
                  <a:cubicBezTo>
                    <a:pt x="1080" y="981"/>
                    <a:pt x="1305" y="474"/>
                    <a:pt x="1013" y="158"/>
                  </a:cubicBezTo>
                  <a:cubicBezTo>
                    <a:pt x="916" y="54"/>
                    <a:pt x="785" y="1"/>
                    <a:pt x="6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08" name="Google Shape;2408;p45"/>
            <p:cNvSpPr/>
            <p:nvPr/>
          </p:nvSpPr>
          <p:spPr>
            <a:xfrm>
              <a:off x="7798250" y="2609100"/>
              <a:ext cx="32675" cy="24550"/>
            </a:xfrm>
            <a:custGeom>
              <a:avLst/>
              <a:gdLst/>
              <a:ahLst/>
              <a:cxnLst/>
              <a:rect l="l" t="t" r="r" b="b"/>
              <a:pathLst>
                <a:path w="1307" h="982" extrusionOk="0">
                  <a:moveTo>
                    <a:pt x="656" y="0"/>
                  </a:moveTo>
                  <a:cubicBezTo>
                    <a:pt x="536" y="0"/>
                    <a:pt x="417" y="44"/>
                    <a:pt x="322" y="131"/>
                  </a:cubicBezTo>
                  <a:cubicBezTo>
                    <a:pt x="1" y="428"/>
                    <a:pt x="200" y="964"/>
                    <a:pt x="635" y="981"/>
                  </a:cubicBezTo>
                  <a:cubicBezTo>
                    <a:pt x="642" y="981"/>
                    <a:pt x="649" y="981"/>
                    <a:pt x="656" y="981"/>
                  </a:cubicBezTo>
                  <a:cubicBezTo>
                    <a:pt x="1080" y="981"/>
                    <a:pt x="1307" y="474"/>
                    <a:pt x="1015" y="158"/>
                  </a:cubicBezTo>
                  <a:cubicBezTo>
                    <a:pt x="919" y="53"/>
                    <a:pt x="787" y="0"/>
                    <a:pt x="65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09" name="Google Shape;2409;p45"/>
            <p:cNvSpPr/>
            <p:nvPr/>
          </p:nvSpPr>
          <p:spPr>
            <a:xfrm>
              <a:off x="7714800" y="2588325"/>
              <a:ext cx="32675" cy="24550"/>
            </a:xfrm>
            <a:custGeom>
              <a:avLst/>
              <a:gdLst/>
              <a:ahLst/>
              <a:cxnLst/>
              <a:rect l="l" t="t" r="r" b="b"/>
              <a:pathLst>
                <a:path w="1307" h="982" extrusionOk="0">
                  <a:moveTo>
                    <a:pt x="653" y="1"/>
                  </a:moveTo>
                  <a:cubicBezTo>
                    <a:pt x="534" y="1"/>
                    <a:pt x="415" y="44"/>
                    <a:pt x="321" y="132"/>
                  </a:cubicBezTo>
                  <a:cubicBezTo>
                    <a:pt x="0" y="428"/>
                    <a:pt x="198" y="964"/>
                    <a:pt x="635" y="981"/>
                  </a:cubicBezTo>
                  <a:cubicBezTo>
                    <a:pt x="642" y="982"/>
                    <a:pt x="649" y="982"/>
                    <a:pt x="656" y="982"/>
                  </a:cubicBezTo>
                  <a:cubicBezTo>
                    <a:pt x="1079" y="982"/>
                    <a:pt x="1306" y="474"/>
                    <a:pt x="1013" y="159"/>
                  </a:cubicBezTo>
                  <a:cubicBezTo>
                    <a:pt x="916" y="54"/>
                    <a:pt x="785" y="1"/>
                    <a:pt x="65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10" name="Google Shape;2410;p45"/>
            <p:cNvSpPr/>
            <p:nvPr/>
          </p:nvSpPr>
          <p:spPr>
            <a:xfrm>
              <a:off x="7747575" y="2623750"/>
              <a:ext cx="32625" cy="24525"/>
            </a:xfrm>
            <a:custGeom>
              <a:avLst/>
              <a:gdLst/>
              <a:ahLst/>
              <a:cxnLst/>
              <a:rect l="l" t="t" r="r" b="b"/>
              <a:pathLst>
                <a:path w="1305" h="981" extrusionOk="0">
                  <a:moveTo>
                    <a:pt x="652" y="0"/>
                  </a:moveTo>
                  <a:cubicBezTo>
                    <a:pt x="533" y="0"/>
                    <a:pt x="414" y="43"/>
                    <a:pt x="319" y="131"/>
                  </a:cubicBezTo>
                  <a:cubicBezTo>
                    <a:pt x="0" y="427"/>
                    <a:pt x="198" y="963"/>
                    <a:pt x="635" y="980"/>
                  </a:cubicBezTo>
                  <a:cubicBezTo>
                    <a:pt x="642" y="980"/>
                    <a:pt x="649" y="980"/>
                    <a:pt x="656" y="980"/>
                  </a:cubicBezTo>
                  <a:cubicBezTo>
                    <a:pt x="1078" y="980"/>
                    <a:pt x="1305" y="473"/>
                    <a:pt x="1013" y="157"/>
                  </a:cubicBezTo>
                  <a:cubicBezTo>
                    <a:pt x="916" y="53"/>
                    <a:pt x="784" y="0"/>
                    <a:pt x="65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11" name="Google Shape;2411;p45"/>
            <p:cNvSpPr/>
            <p:nvPr/>
          </p:nvSpPr>
          <p:spPr>
            <a:xfrm>
              <a:off x="7928025" y="2357600"/>
              <a:ext cx="32650" cy="24550"/>
            </a:xfrm>
            <a:custGeom>
              <a:avLst/>
              <a:gdLst/>
              <a:ahLst/>
              <a:cxnLst/>
              <a:rect l="l" t="t" r="r" b="b"/>
              <a:pathLst>
                <a:path w="1306" h="982" extrusionOk="0">
                  <a:moveTo>
                    <a:pt x="654" y="0"/>
                  </a:moveTo>
                  <a:cubicBezTo>
                    <a:pt x="535" y="0"/>
                    <a:pt x="415" y="43"/>
                    <a:pt x="320" y="130"/>
                  </a:cubicBezTo>
                  <a:cubicBezTo>
                    <a:pt x="1" y="428"/>
                    <a:pt x="199" y="964"/>
                    <a:pt x="636" y="981"/>
                  </a:cubicBezTo>
                  <a:cubicBezTo>
                    <a:pt x="643" y="981"/>
                    <a:pt x="650" y="982"/>
                    <a:pt x="656" y="982"/>
                  </a:cubicBezTo>
                  <a:cubicBezTo>
                    <a:pt x="1080" y="982"/>
                    <a:pt x="1305" y="473"/>
                    <a:pt x="1014" y="157"/>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12" name="Google Shape;2412;p45"/>
            <p:cNvSpPr/>
            <p:nvPr/>
          </p:nvSpPr>
          <p:spPr>
            <a:xfrm>
              <a:off x="7960775" y="2393000"/>
              <a:ext cx="32675" cy="24550"/>
            </a:xfrm>
            <a:custGeom>
              <a:avLst/>
              <a:gdLst/>
              <a:ahLst/>
              <a:cxnLst/>
              <a:rect l="l" t="t" r="r" b="b"/>
              <a:pathLst>
                <a:path w="1307" h="982" extrusionOk="0">
                  <a:moveTo>
                    <a:pt x="655" y="0"/>
                  </a:moveTo>
                  <a:cubicBezTo>
                    <a:pt x="536" y="0"/>
                    <a:pt x="416" y="44"/>
                    <a:pt x="321" y="131"/>
                  </a:cubicBezTo>
                  <a:cubicBezTo>
                    <a:pt x="0" y="428"/>
                    <a:pt x="200" y="964"/>
                    <a:pt x="635" y="981"/>
                  </a:cubicBezTo>
                  <a:cubicBezTo>
                    <a:pt x="642" y="981"/>
                    <a:pt x="649" y="981"/>
                    <a:pt x="656" y="981"/>
                  </a:cubicBezTo>
                  <a:cubicBezTo>
                    <a:pt x="1079" y="981"/>
                    <a:pt x="1306" y="472"/>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13" name="Google Shape;2413;p45"/>
            <p:cNvSpPr/>
            <p:nvPr/>
          </p:nvSpPr>
          <p:spPr>
            <a:xfrm>
              <a:off x="7993550" y="2428400"/>
              <a:ext cx="32625" cy="24525"/>
            </a:xfrm>
            <a:custGeom>
              <a:avLst/>
              <a:gdLst/>
              <a:ahLst/>
              <a:cxnLst/>
              <a:rect l="l" t="t" r="r" b="b"/>
              <a:pathLst>
                <a:path w="1305" h="981" extrusionOk="0">
                  <a:moveTo>
                    <a:pt x="654" y="0"/>
                  </a:moveTo>
                  <a:cubicBezTo>
                    <a:pt x="535" y="0"/>
                    <a:pt x="415" y="43"/>
                    <a:pt x="321" y="131"/>
                  </a:cubicBezTo>
                  <a:cubicBezTo>
                    <a:pt x="0" y="428"/>
                    <a:pt x="198" y="963"/>
                    <a:pt x="635" y="980"/>
                  </a:cubicBezTo>
                  <a:cubicBezTo>
                    <a:pt x="642" y="981"/>
                    <a:pt x="649" y="981"/>
                    <a:pt x="656" y="981"/>
                  </a:cubicBezTo>
                  <a:cubicBezTo>
                    <a:pt x="1079" y="981"/>
                    <a:pt x="1305" y="472"/>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14" name="Google Shape;2414;p45"/>
            <p:cNvSpPr/>
            <p:nvPr/>
          </p:nvSpPr>
          <p:spPr>
            <a:xfrm>
              <a:off x="7997250" y="2293525"/>
              <a:ext cx="32625" cy="24550"/>
            </a:xfrm>
            <a:custGeom>
              <a:avLst/>
              <a:gdLst/>
              <a:ahLst/>
              <a:cxnLst/>
              <a:rect l="l" t="t" r="r" b="b"/>
              <a:pathLst>
                <a:path w="1305" h="982" extrusionOk="0">
                  <a:moveTo>
                    <a:pt x="654" y="1"/>
                  </a:moveTo>
                  <a:cubicBezTo>
                    <a:pt x="535" y="1"/>
                    <a:pt x="416" y="44"/>
                    <a:pt x="322" y="132"/>
                  </a:cubicBezTo>
                  <a:cubicBezTo>
                    <a:pt x="0" y="428"/>
                    <a:pt x="198" y="964"/>
                    <a:pt x="635" y="981"/>
                  </a:cubicBezTo>
                  <a:cubicBezTo>
                    <a:pt x="642" y="981"/>
                    <a:pt x="649" y="981"/>
                    <a:pt x="656" y="981"/>
                  </a:cubicBezTo>
                  <a:cubicBezTo>
                    <a:pt x="1080" y="981"/>
                    <a:pt x="1305" y="472"/>
                    <a:pt x="1013" y="158"/>
                  </a:cubicBezTo>
                  <a:cubicBezTo>
                    <a:pt x="918" y="53"/>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15" name="Google Shape;2415;p45"/>
            <p:cNvSpPr/>
            <p:nvPr/>
          </p:nvSpPr>
          <p:spPr>
            <a:xfrm>
              <a:off x="8030025" y="2328925"/>
              <a:ext cx="32625" cy="24525"/>
            </a:xfrm>
            <a:custGeom>
              <a:avLst/>
              <a:gdLst/>
              <a:ahLst/>
              <a:cxnLst/>
              <a:rect l="l" t="t" r="r" b="b"/>
              <a:pathLst>
                <a:path w="1305" h="981" extrusionOk="0">
                  <a:moveTo>
                    <a:pt x="654" y="0"/>
                  </a:moveTo>
                  <a:cubicBezTo>
                    <a:pt x="534" y="0"/>
                    <a:pt x="415" y="44"/>
                    <a:pt x="320" y="131"/>
                  </a:cubicBezTo>
                  <a:cubicBezTo>
                    <a:pt x="1" y="428"/>
                    <a:pt x="198" y="963"/>
                    <a:pt x="635" y="981"/>
                  </a:cubicBezTo>
                  <a:cubicBezTo>
                    <a:pt x="642" y="981"/>
                    <a:pt x="649" y="981"/>
                    <a:pt x="656" y="981"/>
                  </a:cubicBezTo>
                  <a:cubicBezTo>
                    <a:pt x="1078" y="981"/>
                    <a:pt x="1305" y="474"/>
                    <a:pt x="1013" y="158"/>
                  </a:cubicBezTo>
                  <a:cubicBezTo>
                    <a:pt x="917"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16" name="Google Shape;2416;p45"/>
            <p:cNvSpPr/>
            <p:nvPr/>
          </p:nvSpPr>
          <p:spPr>
            <a:xfrm>
              <a:off x="8062750" y="2364300"/>
              <a:ext cx="32700" cy="24550"/>
            </a:xfrm>
            <a:custGeom>
              <a:avLst/>
              <a:gdLst/>
              <a:ahLst/>
              <a:cxnLst/>
              <a:rect l="l" t="t" r="r" b="b"/>
              <a:pathLst>
                <a:path w="1308" h="982" extrusionOk="0">
                  <a:moveTo>
                    <a:pt x="656" y="1"/>
                  </a:moveTo>
                  <a:cubicBezTo>
                    <a:pt x="536" y="1"/>
                    <a:pt x="417" y="44"/>
                    <a:pt x="322" y="132"/>
                  </a:cubicBezTo>
                  <a:cubicBezTo>
                    <a:pt x="1" y="428"/>
                    <a:pt x="200" y="964"/>
                    <a:pt x="635" y="981"/>
                  </a:cubicBezTo>
                  <a:cubicBezTo>
                    <a:pt x="643" y="981"/>
                    <a:pt x="650" y="982"/>
                    <a:pt x="656" y="982"/>
                  </a:cubicBezTo>
                  <a:cubicBezTo>
                    <a:pt x="1080" y="982"/>
                    <a:pt x="1307" y="474"/>
                    <a:pt x="1015" y="158"/>
                  </a:cubicBezTo>
                  <a:cubicBezTo>
                    <a:pt x="919" y="54"/>
                    <a:pt x="788" y="1"/>
                    <a:pt x="65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17" name="Google Shape;2417;p45"/>
            <p:cNvSpPr/>
            <p:nvPr/>
          </p:nvSpPr>
          <p:spPr>
            <a:xfrm>
              <a:off x="7979300" y="2343550"/>
              <a:ext cx="32625" cy="24550"/>
            </a:xfrm>
            <a:custGeom>
              <a:avLst/>
              <a:gdLst/>
              <a:ahLst/>
              <a:cxnLst/>
              <a:rect l="l" t="t" r="r" b="b"/>
              <a:pathLst>
                <a:path w="1305" h="982" extrusionOk="0">
                  <a:moveTo>
                    <a:pt x="654" y="0"/>
                  </a:moveTo>
                  <a:cubicBezTo>
                    <a:pt x="534" y="0"/>
                    <a:pt x="415" y="44"/>
                    <a:pt x="321" y="131"/>
                  </a:cubicBezTo>
                  <a:cubicBezTo>
                    <a:pt x="0" y="428"/>
                    <a:pt x="198" y="964"/>
                    <a:pt x="635" y="981"/>
                  </a:cubicBezTo>
                  <a:cubicBezTo>
                    <a:pt x="642" y="981"/>
                    <a:pt x="649" y="981"/>
                    <a:pt x="656" y="981"/>
                  </a:cubicBezTo>
                  <a:cubicBezTo>
                    <a:pt x="1079" y="981"/>
                    <a:pt x="1305" y="474"/>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18" name="Google Shape;2418;p45"/>
            <p:cNvSpPr/>
            <p:nvPr/>
          </p:nvSpPr>
          <p:spPr>
            <a:xfrm>
              <a:off x="8012025" y="2378950"/>
              <a:ext cx="32675" cy="24525"/>
            </a:xfrm>
            <a:custGeom>
              <a:avLst/>
              <a:gdLst/>
              <a:ahLst/>
              <a:cxnLst/>
              <a:rect l="l" t="t" r="r" b="b"/>
              <a:pathLst>
                <a:path w="1307" h="981" extrusionOk="0">
                  <a:moveTo>
                    <a:pt x="655" y="0"/>
                  </a:moveTo>
                  <a:cubicBezTo>
                    <a:pt x="536" y="0"/>
                    <a:pt x="416" y="43"/>
                    <a:pt x="322" y="131"/>
                  </a:cubicBezTo>
                  <a:cubicBezTo>
                    <a:pt x="0" y="427"/>
                    <a:pt x="200" y="965"/>
                    <a:pt x="637" y="980"/>
                  </a:cubicBezTo>
                  <a:cubicBezTo>
                    <a:pt x="644" y="981"/>
                    <a:pt x="651" y="981"/>
                    <a:pt x="658" y="981"/>
                  </a:cubicBezTo>
                  <a:cubicBezTo>
                    <a:pt x="1080" y="981"/>
                    <a:pt x="1307" y="474"/>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419" name="Google Shape;2419;p45"/>
          <p:cNvGrpSpPr/>
          <p:nvPr/>
        </p:nvGrpSpPr>
        <p:grpSpPr>
          <a:xfrm rot="-895375">
            <a:off x="3592769" y="-313054"/>
            <a:ext cx="1320728" cy="1504670"/>
            <a:chOff x="992725" y="1928675"/>
            <a:chExt cx="416550" cy="355925"/>
          </a:xfrm>
        </p:grpSpPr>
        <p:sp>
          <p:nvSpPr>
            <p:cNvPr id="2420" name="Google Shape;2420;p45"/>
            <p:cNvSpPr/>
            <p:nvPr/>
          </p:nvSpPr>
          <p:spPr>
            <a:xfrm>
              <a:off x="992725" y="2027025"/>
              <a:ext cx="272850" cy="257525"/>
            </a:xfrm>
            <a:custGeom>
              <a:avLst/>
              <a:gdLst/>
              <a:ahLst/>
              <a:cxnLst/>
              <a:rect l="l" t="t" r="r" b="b"/>
              <a:pathLst>
                <a:path w="10914" h="10301" extrusionOk="0">
                  <a:moveTo>
                    <a:pt x="5751" y="1"/>
                  </a:moveTo>
                  <a:lnTo>
                    <a:pt x="2028" y="3020"/>
                  </a:lnTo>
                  <a:cubicBezTo>
                    <a:pt x="271" y="4445"/>
                    <a:pt x="1" y="7025"/>
                    <a:pt x="1428" y="8783"/>
                  </a:cubicBezTo>
                  <a:cubicBezTo>
                    <a:pt x="2238" y="9782"/>
                    <a:pt x="3420" y="10300"/>
                    <a:pt x="4613" y="10300"/>
                  </a:cubicBezTo>
                  <a:cubicBezTo>
                    <a:pt x="5520" y="10300"/>
                    <a:pt x="6432" y="10001"/>
                    <a:pt x="7191" y="9385"/>
                  </a:cubicBezTo>
                  <a:lnTo>
                    <a:pt x="10914" y="6366"/>
                  </a:lnTo>
                  <a:lnTo>
                    <a:pt x="575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21" name="Google Shape;2421;p45"/>
            <p:cNvSpPr/>
            <p:nvPr/>
          </p:nvSpPr>
          <p:spPr>
            <a:xfrm>
              <a:off x="1136475" y="1928675"/>
              <a:ext cx="272800" cy="257525"/>
            </a:xfrm>
            <a:custGeom>
              <a:avLst/>
              <a:gdLst/>
              <a:ahLst/>
              <a:cxnLst/>
              <a:rect l="l" t="t" r="r" b="b"/>
              <a:pathLst>
                <a:path w="10912" h="10301" extrusionOk="0">
                  <a:moveTo>
                    <a:pt x="6300" y="1"/>
                  </a:moveTo>
                  <a:cubicBezTo>
                    <a:pt x="5393" y="1"/>
                    <a:pt x="4481" y="301"/>
                    <a:pt x="3721" y="917"/>
                  </a:cubicBezTo>
                  <a:lnTo>
                    <a:pt x="1" y="3935"/>
                  </a:lnTo>
                  <a:lnTo>
                    <a:pt x="5164" y="10300"/>
                  </a:lnTo>
                  <a:lnTo>
                    <a:pt x="8884" y="7283"/>
                  </a:lnTo>
                  <a:cubicBezTo>
                    <a:pt x="10642" y="5856"/>
                    <a:pt x="10912" y="3275"/>
                    <a:pt x="9486" y="1518"/>
                  </a:cubicBezTo>
                  <a:cubicBezTo>
                    <a:pt x="8676" y="519"/>
                    <a:pt x="7493" y="1"/>
                    <a:pt x="630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22" name="Google Shape;2422;p45"/>
            <p:cNvSpPr/>
            <p:nvPr/>
          </p:nvSpPr>
          <p:spPr>
            <a:xfrm>
              <a:off x="1038900" y="2078100"/>
              <a:ext cx="103075" cy="70725"/>
            </a:xfrm>
            <a:custGeom>
              <a:avLst/>
              <a:gdLst/>
              <a:ahLst/>
              <a:cxnLst/>
              <a:rect l="l" t="t" r="r" b="b"/>
              <a:pathLst>
                <a:path w="4123" h="2829" extrusionOk="0">
                  <a:moveTo>
                    <a:pt x="3644" y="0"/>
                  </a:moveTo>
                  <a:cubicBezTo>
                    <a:pt x="3233" y="0"/>
                    <a:pt x="2466" y="337"/>
                    <a:pt x="1684" y="891"/>
                  </a:cubicBezTo>
                  <a:cubicBezTo>
                    <a:pt x="660" y="1617"/>
                    <a:pt x="1" y="2442"/>
                    <a:pt x="210" y="2729"/>
                  </a:cubicBezTo>
                  <a:cubicBezTo>
                    <a:pt x="259" y="2797"/>
                    <a:pt x="352" y="2829"/>
                    <a:pt x="479" y="2829"/>
                  </a:cubicBezTo>
                  <a:cubicBezTo>
                    <a:pt x="890" y="2829"/>
                    <a:pt x="1657" y="2493"/>
                    <a:pt x="2439" y="1938"/>
                  </a:cubicBezTo>
                  <a:cubicBezTo>
                    <a:pt x="3463" y="1211"/>
                    <a:pt x="4122" y="388"/>
                    <a:pt x="3915" y="101"/>
                  </a:cubicBezTo>
                  <a:cubicBezTo>
                    <a:pt x="3866" y="33"/>
                    <a:pt x="3772" y="0"/>
                    <a:pt x="364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23" name="Google Shape;2423;p45"/>
            <p:cNvSpPr/>
            <p:nvPr/>
          </p:nvSpPr>
          <p:spPr>
            <a:xfrm>
              <a:off x="1012175" y="1944850"/>
              <a:ext cx="386075" cy="339750"/>
            </a:xfrm>
            <a:custGeom>
              <a:avLst/>
              <a:gdLst/>
              <a:ahLst/>
              <a:cxnLst/>
              <a:rect l="l" t="t" r="r" b="b"/>
              <a:pathLst>
                <a:path w="15443" h="13590" extrusionOk="0">
                  <a:moveTo>
                    <a:pt x="13480" y="0"/>
                  </a:moveTo>
                  <a:lnTo>
                    <a:pt x="13480" y="0"/>
                  </a:lnTo>
                  <a:cubicBezTo>
                    <a:pt x="14084" y="1606"/>
                    <a:pt x="13636" y="3487"/>
                    <a:pt x="12228" y="4627"/>
                  </a:cubicBezTo>
                  <a:lnTo>
                    <a:pt x="8507" y="7646"/>
                  </a:lnTo>
                  <a:lnTo>
                    <a:pt x="4785" y="10664"/>
                  </a:lnTo>
                  <a:cubicBezTo>
                    <a:pt x="4026" y="11279"/>
                    <a:pt x="3115" y="11577"/>
                    <a:pt x="2210" y="11577"/>
                  </a:cubicBezTo>
                  <a:cubicBezTo>
                    <a:pt x="1436" y="11577"/>
                    <a:pt x="666" y="11359"/>
                    <a:pt x="0" y="10934"/>
                  </a:cubicBezTo>
                  <a:lnTo>
                    <a:pt x="0" y="10934"/>
                  </a:lnTo>
                  <a:cubicBezTo>
                    <a:pt x="462" y="12167"/>
                    <a:pt x="1490" y="13102"/>
                    <a:pt x="2761" y="13448"/>
                  </a:cubicBezTo>
                  <a:cubicBezTo>
                    <a:pt x="3114" y="13543"/>
                    <a:pt x="3473" y="13590"/>
                    <a:pt x="3830" y="13590"/>
                  </a:cubicBezTo>
                  <a:cubicBezTo>
                    <a:pt x="4761" y="13590"/>
                    <a:pt x="5676" y="13273"/>
                    <a:pt x="6413" y="12672"/>
                  </a:cubicBezTo>
                  <a:lnTo>
                    <a:pt x="10136" y="9653"/>
                  </a:lnTo>
                  <a:lnTo>
                    <a:pt x="13856" y="6634"/>
                  </a:lnTo>
                  <a:cubicBezTo>
                    <a:pt x="14880" y="5805"/>
                    <a:pt x="15443" y="4536"/>
                    <a:pt x="15369" y="3221"/>
                  </a:cubicBezTo>
                  <a:cubicBezTo>
                    <a:pt x="15295" y="1906"/>
                    <a:pt x="14591" y="707"/>
                    <a:pt x="13480" y="0"/>
                  </a:cubicBezTo>
                  <a:close/>
                </a:path>
              </a:pathLst>
            </a:custGeom>
            <a:solidFill>
              <a:srgbClr val="3F3F3F">
                <a:alpha val="223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24" name="Google Shape;2424;p45"/>
            <p:cNvSpPr/>
            <p:nvPr/>
          </p:nvSpPr>
          <p:spPr>
            <a:xfrm>
              <a:off x="1133500" y="2027450"/>
              <a:ext cx="136450" cy="165775"/>
            </a:xfrm>
            <a:custGeom>
              <a:avLst/>
              <a:gdLst/>
              <a:ahLst/>
              <a:cxnLst/>
              <a:rect l="l" t="t" r="r" b="b"/>
              <a:pathLst>
                <a:path w="5458" h="6631" extrusionOk="0">
                  <a:moveTo>
                    <a:pt x="293" y="1"/>
                  </a:moveTo>
                  <a:lnTo>
                    <a:pt x="0" y="238"/>
                  </a:lnTo>
                  <a:lnTo>
                    <a:pt x="5165" y="6630"/>
                  </a:lnTo>
                  <a:lnTo>
                    <a:pt x="5457" y="6393"/>
                  </a:lnTo>
                  <a:lnTo>
                    <a:pt x="29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425" name="Google Shape;2425;p45"/>
          <p:cNvGrpSpPr/>
          <p:nvPr/>
        </p:nvGrpSpPr>
        <p:grpSpPr>
          <a:xfrm rot="-895375">
            <a:off x="5050675" y="199674"/>
            <a:ext cx="582366" cy="1440623"/>
            <a:chOff x="1411675" y="2134550"/>
            <a:chExt cx="183675" cy="340775"/>
          </a:xfrm>
        </p:grpSpPr>
        <p:sp>
          <p:nvSpPr>
            <p:cNvPr id="2426" name="Google Shape;2426;p45"/>
            <p:cNvSpPr/>
            <p:nvPr/>
          </p:nvSpPr>
          <p:spPr>
            <a:xfrm>
              <a:off x="1411675" y="2134550"/>
              <a:ext cx="170175" cy="178225"/>
            </a:xfrm>
            <a:custGeom>
              <a:avLst/>
              <a:gdLst/>
              <a:ahLst/>
              <a:cxnLst/>
              <a:rect l="l" t="t" r="r" b="b"/>
              <a:pathLst>
                <a:path w="6807" h="7129" extrusionOk="0">
                  <a:moveTo>
                    <a:pt x="3312" y="1"/>
                  </a:moveTo>
                  <a:cubicBezTo>
                    <a:pt x="3207" y="1"/>
                    <a:pt x="3102" y="6"/>
                    <a:pt x="2995" y="17"/>
                  </a:cubicBezTo>
                  <a:cubicBezTo>
                    <a:pt x="1264" y="190"/>
                    <a:pt x="0" y="1733"/>
                    <a:pt x="173" y="3464"/>
                  </a:cubicBezTo>
                  <a:lnTo>
                    <a:pt x="540" y="7129"/>
                  </a:lnTo>
                  <a:lnTo>
                    <a:pt x="6807" y="6502"/>
                  </a:lnTo>
                  <a:lnTo>
                    <a:pt x="6442" y="2838"/>
                  </a:lnTo>
                  <a:cubicBezTo>
                    <a:pt x="6280" y="1214"/>
                    <a:pt x="4911" y="1"/>
                    <a:pt x="33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27" name="Google Shape;2427;p45"/>
            <p:cNvSpPr/>
            <p:nvPr/>
          </p:nvSpPr>
          <p:spPr>
            <a:xfrm>
              <a:off x="1425175" y="2297075"/>
              <a:ext cx="170175" cy="178250"/>
            </a:xfrm>
            <a:custGeom>
              <a:avLst/>
              <a:gdLst/>
              <a:ahLst/>
              <a:cxnLst/>
              <a:rect l="l" t="t" r="r" b="b"/>
              <a:pathLst>
                <a:path w="6807" h="7130" extrusionOk="0">
                  <a:moveTo>
                    <a:pt x="6267" y="1"/>
                  </a:moveTo>
                  <a:lnTo>
                    <a:pt x="0" y="628"/>
                  </a:lnTo>
                  <a:lnTo>
                    <a:pt x="365" y="4291"/>
                  </a:lnTo>
                  <a:cubicBezTo>
                    <a:pt x="527" y="5916"/>
                    <a:pt x="1896" y="7129"/>
                    <a:pt x="3495" y="7129"/>
                  </a:cubicBezTo>
                  <a:cubicBezTo>
                    <a:pt x="3600" y="7129"/>
                    <a:pt x="3705" y="7124"/>
                    <a:pt x="3812" y="7113"/>
                  </a:cubicBezTo>
                  <a:cubicBezTo>
                    <a:pt x="5543" y="6940"/>
                    <a:pt x="6807" y="5397"/>
                    <a:pt x="6634" y="3666"/>
                  </a:cubicBezTo>
                  <a:lnTo>
                    <a:pt x="626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28" name="Google Shape;2428;p45"/>
            <p:cNvSpPr/>
            <p:nvPr/>
          </p:nvSpPr>
          <p:spPr>
            <a:xfrm>
              <a:off x="1516375" y="2180875"/>
              <a:ext cx="34850" cy="94475"/>
            </a:xfrm>
            <a:custGeom>
              <a:avLst/>
              <a:gdLst/>
              <a:ahLst/>
              <a:cxnLst/>
              <a:rect l="l" t="t" r="r" b="b"/>
              <a:pathLst>
                <a:path w="1394" h="3779" extrusionOk="0">
                  <a:moveTo>
                    <a:pt x="429" y="1"/>
                  </a:moveTo>
                  <a:cubicBezTo>
                    <a:pt x="421" y="1"/>
                    <a:pt x="412" y="2"/>
                    <a:pt x="403" y="3"/>
                  </a:cubicBezTo>
                  <a:cubicBezTo>
                    <a:pt x="109" y="51"/>
                    <a:pt x="0" y="934"/>
                    <a:pt x="162" y="1975"/>
                  </a:cubicBezTo>
                  <a:cubicBezTo>
                    <a:pt x="319" y="2989"/>
                    <a:pt x="673" y="3779"/>
                    <a:pt x="964" y="3779"/>
                  </a:cubicBezTo>
                  <a:cubicBezTo>
                    <a:pt x="972" y="3779"/>
                    <a:pt x="980" y="3778"/>
                    <a:pt x="989" y="3777"/>
                  </a:cubicBezTo>
                  <a:cubicBezTo>
                    <a:pt x="1283" y="3727"/>
                    <a:pt x="1393" y="2844"/>
                    <a:pt x="1232" y="1802"/>
                  </a:cubicBezTo>
                  <a:cubicBezTo>
                    <a:pt x="1075" y="790"/>
                    <a:pt x="721" y="1"/>
                    <a:pt x="42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29" name="Google Shape;2429;p45"/>
            <p:cNvSpPr/>
            <p:nvPr/>
          </p:nvSpPr>
          <p:spPr>
            <a:xfrm>
              <a:off x="1413425" y="2134575"/>
              <a:ext cx="131375" cy="340725"/>
            </a:xfrm>
            <a:custGeom>
              <a:avLst/>
              <a:gdLst/>
              <a:ahLst/>
              <a:cxnLst/>
              <a:rect l="l" t="t" r="r" b="b"/>
              <a:pathLst>
                <a:path w="5255" h="13629" extrusionOk="0">
                  <a:moveTo>
                    <a:pt x="3234" y="0"/>
                  </a:moveTo>
                  <a:cubicBezTo>
                    <a:pt x="2474" y="0"/>
                    <a:pt x="1730" y="277"/>
                    <a:pt x="1148" y="791"/>
                  </a:cubicBezTo>
                  <a:cubicBezTo>
                    <a:pt x="390" y="1462"/>
                    <a:pt x="1" y="2455"/>
                    <a:pt x="103" y="3463"/>
                  </a:cubicBezTo>
                  <a:lnTo>
                    <a:pt x="470" y="7128"/>
                  </a:lnTo>
                  <a:lnTo>
                    <a:pt x="835" y="10791"/>
                  </a:lnTo>
                  <a:cubicBezTo>
                    <a:pt x="934" y="11799"/>
                    <a:pt x="1513" y="12697"/>
                    <a:pt x="2389" y="13205"/>
                  </a:cubicBezTo>
                  <a:cubicBezTo>
                    <a:pt x="2876" y="13486"/>
                    <a:pt x="3420" y="13629"/>
                    <a:pt x="3967" y="13629"/>
                  </a:cubicBezTo>
                  <a:cubicBezTo>
                    <a:pt x="4405" y="13629"/>
                    <a:pt x="4844" y="13537"/>
                    <a:pt x="5255" y="13353"/>
                  </a:cubicBezTo>
                  <a:cubicBezTo>
                    <a:pt x="3932" y="13055"/>
                    <a:pt x="2948" y="11945"/>
                    <a:pt x="2813" y="10594"/>
                  </a:cubicBezTo>
                  <a:lnTo>
                    <a:pt x="2446" y="6930"/>
                  </a:lnTo>
                  <a:lnTo>
                    <a:pt x="2080" y="3265"/>
                  </a:lnTo>
                  <a:cubicBezTo>
                    <a:pt x="1947" y="1916"/>
                    <a:pt x="2691" y="631"/>
                    <a:pt x="3928" y="78"/>
                  </a:cubicBezTo>
                  <a:cubicBezTo>
                    <a:pt x="3698" y="26"/>
                    <a:pt x="3465" y="0"/>
                    <a:pt x="3234" y="0"/>
                  </a:cubicBezTo>
                  <a:close/>
                </a:path>
              </a:pathLst>
            </a:custGeom>
            <a:solidFill>
              <a:srgbClr val="3F3F3F">
                <a:alpha val="223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30" name="Google Shape;2430;p45"/>
            <p:cNvSpPr/>
            <p:nvPr/>
          </p:nvSpPr>
          <p:spPr>
            <a:xfrm>
              <a:off x="1425125" y="2297075"/>
              <a:ext cx="156725" cy="15700"/>
            </a:xfrm>
            <a:custGeom>
              <a:avLst/>
              <a:gdLst/>
              <a:ahLst/>
              <a:cxnLst/>
              <a:rect l="l" t="t" r="r" b="b"/>
              <a:pathLst>
                <a:path w="6269" h="628" extrusionOk="0">
                  <a:moveTo>
                    <a:pt x="0" y="628"/>
                  </a:moveTo>
                  <a:lnTo>
                    <a:pt x="6269" y="1"/>
                  </a:lnTo>
                </a:path>
              </a:pathLst>
            </a:custGeom>
            <a:solidFill>
              <a:srgbClr val="EDAB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31" name="Google Shape;2431;p45"/>
            <p:cNvSpPr/>
            <p:nvPr/>
          </p:nvSpPr>
          <p:spPr>
            <a:xfrm>
              <a:off x="1424750" y="2292375"/>
              <a:ext cx="157625" cy="25075"/>
            </a:xfrm>
            <a:custGeom>
              <a:avLst/>
              <a:gdLst/>
              <a:ahLst/>
              <a:cxnLst/>
              <a:rect l="l" t="t" r="r" b="b"/>
              <a:pathLst>
                <a:path w="6305" h="1003" extrusionOk="0">
                  <a:moveTo>
                    <a:pt x="6269" y="1"/>
                  </a:moveTo>
                  <a:lnTo>
                    <a:pt x="0" y="628"/>
                  </a:lnTo>
                  <a:lnTo>
                    <a:pt x="38" y="1002"/>
                  </a:lnTo>
                  <a:lnTo>
                    <a:pt x="6305" y="373"/>
                  </a:lnTo>
                  <a:lnTo>
                    <a:pt x="626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432" name="Google Shape;2432;p45"/>
          <p:cNvGrpSpPr/>
          <p:nvPr/>
        </p:nvGrpSpPr>
        <p:grpSpPr>
          <a:xfrm rot="-583510">
            <a:off x="2698414" y="6399176"/>
            <a:ext cx="3017607" cy="4777706"/>
            <a:chOff x="2707700" y="1079425"/>
            <a:chExt cx="938750" cy="1114700"/>
          </a:xfrm>
        </p:grpSpPr>
        <p:sp>
          <p:nvSpPr>
            <p:cNvPr id="2433" name="Google Shape;2433;p45"/>
            <p:cNvSpPr/>
            <p:nvPr/>
          </p:nvSpPr>
          <p:spPr>
            <a:xfrm>
              <a:off x="2718800" y="1086625"/>
              <a:ext cx="927650" cy="1107500"/>
            </a:xfrm>
            <a:custGeom>
              <a:avLst/>
              <a:gdLst/>
              <a:ahLst/>
              <a:cxnLst/>
              <a:rect l="l" t="t" r="r" b="b"/>
              <a:pathLst>
                <a:path w="37106" h="44300" extrusionOk="0">
                  <a:moveTo>
                    <a:pt x="21116" y="0"/>
                  </a:moveTo>
                  <a:cubicBezTo>
                    <a:pt x="20417" y="0"/>
                    <a:pt x="19743" y="397"/>
                    <a:pt x="19371" y="1103"/>
                  </a:cubicBezTo>
                  <a:cubicBezTo>
                    <a:pt x="13796" y="11670"/>
                    <a:pt x="7516" y="21463"/>
                    <a:pt x="687" y="30417"/>
                  </a:cubicBezTo>
                  <a:cubicBezTo>
                    <a:pt x="1" y="31317"/>
                    <a:pt x="160" y="32600"/>
                    <a:pt x="1046" y="33303"/>
                  </a:cubicBezTo>
                  <a:cubicBezTo>
                    <a:pt x="5224" y="36613"/>
                    <a:pt x="9319" y="40106"/>
                    <a:pt x="13330" y="43777"/>
                  </a:cubicBezTo>
                  <a:cubicBezTo>
                    <a:pt x="13712" y="44127"/>
                    <a:pt x="14182" y="44299"/>
                    <a:pt x="14651" y="44299"/>
                  </a:cubicBezTo>
                  <a:cubicBezTo>
                    <a:pt x="15229" y="44299"/>
                    <a:pt x="15806" y="44037"/>
                    <a:pt x="16215" y="43522"/>
                  </a:cubicBezTo>
                  <a:cubicBezTo>
                    <a:pt x="23574" y="34263"/>
                    <a:pt x="30384" y="24142"/>
                    <a:pt x="36492" y="13218"/>
                  </a:cubicBezTo>
                  <a:cubicBezTo>
                    <a:pt x="37105" y="12120"/>
                    <a:pt x="36824" y="10629"/>
                    <a:pt x="35866" y="9910"/>
                  </a:cubicBezTo>
                  <a:cubicBezTo>
                    <a:pt x="31357" y="6522"/>
                    <a:pt x="26789" y="3324"/>
                    <a:pt x="22160" y="316"/>
                  </a:cubicBezTo>
                  <a:cubicBezTo>
                    <a:pt x="21830" y="102"/>
                    <a:pt x="21469" y="0"/>
                    <a:pt x="21116" y="0"/>
                  </a:cubicBezTo>
                  <a:close/>
                </a:path>
              </a:pathLst>
            </a:custGeom>
            <a:solidFill>
              <a:srgbClr val="E7E7E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34" name="Google Shape;2434;p45"/>
            <p:cNvSpPr/>
            <p:nvPr/>
          </p:nvSpPr>
          <p:spPr>
            <a:xfrm>
              <a:off x="2718800" y="1086625"/>
              <a:ext cx="927650" cy="1107500"/>
            </a:xfrm>
            <a:custGeom>
              <a:avLst/>
              <a:gdLst/>
              <a:ahLst/>
              <a:cxnLst/>
              <a:rect l="l" t="t" r="r" b="b"/>
              <a:pathLst>
                <a:path w="37106" h="44300" extrusionOk="0">
                  <a:moveTo>
                    <a:pt x="21116" y="0"/>
                  </a:moveTo>
                  <a:cubicBezTo>
                    <a:pt x="20417" y="0"/>
                    <a:pt x="19743" y="397"/>
                    <a:pt x="19371" y="1103"/>
                  </a:cubicBezTo>
                  <a:cubicBezTo>
                    <a:pt x="13796" y="11670"/>
                    <a:pt x="7516" y="21463"/>
                    <a:pt x="687" y="30417"/>
                  </a:cubicBezTo>
                  <a:cubicBezTo>
                    <a:pt x="1" y="31317"/>
                    <a:pt x="160" y="32600"/>
                    <a:pt x="1046" y="33303"/>
                  </a:cubicBezTo>
                  <a:cubicBezTo>
                    <a:pt x="5224" y="36613"/>
                    <a:pt x="9319" y="40106"/>
                    <a:pt x="13330" y="43777"/>
                  </a:cubicBezTo>
                  <a:cubicBezTo>
                    <a:pt x="13712" y="44127"/>
                    <a:pt x="14182" y="44299"/>
                    <a:pt x="14651" y="44299"/>
                  </a:cubicBezTo>
                  <a:cubicBezTo>
                    <a:pt x="15229" y="44299"/>
                    <a:pt x="15806" y="44037"/>
                    <a:pt x="16215" y="43522"/>
                  </a:cubicBezTo>
                  <a:cubicBezTo>
                    <a:pt x="23574" y="34263"/>
                    <a:pt x="30384" y="24142"/>
                    <a:pt x="36492" y="13218"/>
                  </a:cubicBezTo>
                  <a:cubicBezTo>
                    <a:pt x="37105" y="12120"/>
                    <a:pt x="36824" y="10629"/>
                    <a:pt x="35866" y="9910"/>
                  </a:cubicBezTo>
                  <a:cubicBezTo>
                    <a:pt x="31357" y="6522"/>
                    <a:pt x="26789" y="3324"/>
                    <a:pt x="22160" y="316"/>
                  </a:cubicBezTo>
                  <a:cubicBezTo>
                    <a:pt x="21830" y="102"/>
                    <a:pt x="21469" y="0"/>
                    <a:pt x="2111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35" name="Google Shape;2435;p45"/>
            <p:cNvSpPr/>
            <p:nvPr/>
          </p:nvSpPr>
          <p:spPr>
            <a:xfrm>
              <a:off x="2707700" y="1079425"/>
              <a:ext cx="927025" cy="1105575"/>
            </a:xfrm>
            <a:custGeom>
              <a:avLst/>
              <a:gdLst/>
              <a:ahLst/>
              <a:cxnLst/>
              <a:rect l="l" t="t" r="r" b="b"/>
              <a:pathLst>
                <a:path w="37081" h="44223" extrusionOk="0">
                  <a:moveTo>
                    <a:pt x="21077" y="0"/>
                  </a:moveTo>
                  <a:cubicBezTo>
                    <a:pt x="20377" y="0"/>
                    <a:pt x="19702" y="397"/>
                    <a:pt x="19330" y="1102"/>
                  </a:cubicBezTo>
                  <a:cubicBezTo>
                    <a:pt x="13769" y="11659"/>
                    <a:pt x="7502" y="21442"/>
                    <a:pt x="686" y="30386"/>
                  </a:cubicBezTo>
                  <a:cubicBezTo>
                    <a:pt x="0" y="31284"/>
                    <a:pt x="163" y="32565"/>
                    <a:pt x="1049" y="33266"/>
                  </a:cubicBezTo>
                  <a:cubicBezTo>
                    <a:pt x="5231" y="36565"/>
                    <a:pt x="9332" y="40044"/>
                    <a:pt x="13349" y="43704"/>
                  </a:cubicBezTo>
                  <a:cubicBezTo>
                    <a:pt x="13730" y="44051"/>
                    <a:pt x="14199" y="44222"/>
                    <a:pt x="14667" y="44222"/>
                  </a:cubicBezTo>
                  <a:cubicBezTo>
                    <a:pt x="15247" y="44222"/>
                    <a:pt x="15824" y="43960"/>
                    <a:pt x="16233" y="43445"/>
                  </a:cubicBezTo>
                  <a:cubicBezTo>
                    <a:pt x="23577" y="34195"/>
                    <a:pt x="30372" y="24085"/>
                    <a:pt x="36466" y="13170"/>
                  </a:cubicBezTo>
                  <a:cubicBezTo>
                    <a:pt x="37080" y="12074"/>
                    <a:pt x="36795" y="10586"/>
                    <a:pt x="35835" y="9870"/>
                  </a:cubicBezTo>
                  <a:cubicBezTo>
                    <a:pt x="31322" y="6495"/>
                    <a:pt x="26751" y="3310"/>
                    <a:pt x="22118" y="314"/>
                  </a:cubicBezTo>
                  <a:cubicBezTo>
                    <a:pt x="21788" y="101"/>
                    <a:pt x="21429" y="0"/>
                    <a:pt x="210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36" name="Google Shape;2436;p45"/>
            <p:cNvSpPr/>
            <p:nvPr/>
          </p:nvSpPr>
          <p:spPr>
            <a:xfrm>
              <a:off x="3036850" y="1998700"/>
              <a:ext cx="76175" cy="72500"/>
            </a:xfrm>
            <a:custGeom>
              <a:avLst/>
              <a:gdLst/>
              <a:ahLst/>
              <a:cxnLst/>
              <a:rect l="l" t="t" r="r" b="b"/>
              <a:pathLst>
                <a:path w="3047" h="2900" extrusionOk="0">
                  <a:moveTo>
                    <a:pt x="1537" y="0"/>
                  </a:moveTo>
                  <a:cubicBezTo>
                    <a:pt x="1140" y="0"/>
                    <a:pt x="744" y="186"/>
                    <a:pt x="473" y="541"/>
                  </a:cubicBezTo>
                  <a:cubicBezTo>
                    <a:pt x="0" y="1162"/>
                    <a:pt x="82" y="2065"/>
                    <a:pt x="658" y="2572"/>
                  </a:cubicBezTo>
                  <a:cubicBezTo>
                    <a:pt x="908" y="2792"/>
                    <a:pt x="1212" y="2900"/>
                    <a:pt x="1514" y="2900"/>
                  </a:cubicBezTo>
                  <a:cubicBezTo>
                    <a:pt x="1906" y="2900"/>
                    <a:pt x="2297" y="2718"/>
                    <a:pt x="2567" y="2365"/>
                  </a:cubicBezTo>
                  <a:cubicBezTo>
                    <a:pt x="3046" y="1742"/>
                    <a:pt x="2963" y="820"/>
                    <a:pt x="2381" y="318"/>
                  </a:cubicBezTo>
                  <a:cubicBezTo>
                    <a:pt x="2133" y="104"/>
                    <a:pt x="1834" y="0"/>
                    <a:pt x="153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37" name="Google Shape;2437;p45"/>
            <p:cNvSpPr/>
            <p:nvPr/>
          </p:nvSpPr>
          <p:spPr>
            <a:xfrm>
              <a:off x="3028150" y="1994750"/>
              <a:ext cx="76175" cy="72350"/>
            </a:xfrm>
            <a:custGeom>
              <a:avLst/>
              <a:gdLst/>
              <a:ahLst/>
              <a:cxnLst/>
              <a:rect l="l" t="t" r="r" b="b"/>
              <a:pathLst>
                <a:path w="3047" h="2894" extrusionOk="0">
                  <a:moveTo>
                    <a:pt x="1537" y="1"/>
                  </a:moveTo>
                  <a:cubicBezTo>
                    <a:pt x="1139" y="1"/>
                    <a:pt x="743" y="187"/>
                    <a:pt x="472" y="543"/>
                  </a:cubicBezTo>
                  <a:cubicBezTo>
                    <a:pt x="1" y="1162"/>
                    <a:pt x="82" y="2065"/>
                    <a:pt x="658" y="2568"/>
                  </a:cubicBezTo>
                  <a:cubicBezTo>
                    <a:pt x="908" y="2787"/>
                    <a:pt x="1211" y="2894"/>
                    <a:pt x="1513" y="2894"/>
                  </a:cubicBezTo>
                  <a:cubicBezTo>
                    <a:pt x="1907" y="2894"/>
                    <a:pt x="2298" y="2713"/>
                    <a:pt x="2568" y="2361"/>
                  </a:cubicBezTo>
                  <a:cubicBezTo>
                    <a:pt x="3047" y="1740"/>
                    <a:pt x="2963" y="820"/>
                    <a:pt x="2382" y="319"/>
                  </a:cubicBezTo>
                  <a:cubicBezTo>
                    <a:pt x="2132" y="104"/>
                    <a:pt x="1834" y="1"/>
                    <a:pt x="153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38" name="Google Shape;2438;p45"/>
            <p:cNvSpPr/>
            <p:nvPr/>
          </p:nvSpPr>
          <p:spPr>
            <a:xfrm>
              <a:off x="3110250" y="1899925"/>
              <a:ext cx="76400" cy="73350"/>
            </a:xfrm>
            <a:custGeom>
              <a:avLst/>
              <a:gdLst/>
              <a:ahLst/>
              <a:cxnLst/>
              <a:rect l="l" t="t" r="r" b="b"/>
              <a:pathLst>
                <a:path w="3056" h="2934" extrusionOk="0">
                  <a:moveTo>
                    <a:pt x="1540" y="0"/>
                  </a:moveTo>
                  <a:cubicBezTo>
                    <a:pt x="1135" y="0"/>
                    <a:pt x="732" y="196"/>
                    <a:pt x="462" y="568"/>
                  </a:cubicBezTo>
                  <a:cubicBezTo>
                    <a:pt x="0" y="1202"/>
                    <a:pt x="97" y="2116"/>
                    <a:pt x="680" y="2618"/>
                  </a:cubicBezTo>
                  <a:cubicBezTo>
                    <a:pt x="928" y="2830"/>
                    <a:pt x="1225" y="2933"/>
                    <a:pt x="1520" y="2933"/>
                  </a:cubicBezTo>
                  <a:cubicBezTo>
                    <a:pt x="1920" y="2933"/>
                    <a:pt x="2318" y="2743"/>
                    <a:pt x="2588" y="2375"/>
                  </a:cubicBezTo>
                  <a:cubicBezTo>
                    <a:pt x="3056" y="1735"/>
                    <a:pt x="2957" y="805"/>
                    <a:pt x="2366" y="308"/>
                  </a:cubicBezTo>
                  <a:cubicBezTo>
                    <a:pt x="2120" y="100"/>
                    <a:pt x="1830" y="0"/>
                    <a:pt x="154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39" name="Google Shape;2439;p45"/>
            <p:cNvSpPr/>
            <p:nvPr/>
          </p:nvSpPr>
          <p:spPr>
            <a:xfrm>
              <a:off x="3101450" y="1896100"/>
              <a:ext cx="76425" cy="73225"/>
            </a:xfrm>
            <a:custGeom>
              <a:avLst/>
              <a:gdLst/>
              <a:ahLst/>
              <a:cxnLst/>
              <a:rect l="l" t="t" r="r" b="b"/>
              <a:pathLst>
                <a:path w="3057" h="2929" extrusionOk="0">
                  <a:moveTo>
                    <a:pt x="1541" y="1"/>
                  </a:moveTo>
                  <a:cubicBezTo>
                    <a:pt x="1135" y="1"/>
                    <a:pt x="732" y="196"/>
                    <a:pt x="462" y="567"/>
                  </a:cubicBezTo>
                  <a:cubicBezTo>
                    <a:pt x="1" y="1202"/>
                    <a:pt x="97" y="2114"/>
                    <a:pt x="683" y="2613"/>
                  </a:cubicBezTo>
                  <a:cubicBezTo>
                    <a:pt x="930" y="2825"/>
                    <a:pt x="1226" y="2929"/>
                    <a:pt x="1521" y="2929"/>
                  </a:cubicBezTo>
                  <a:cubicBezTo>
                    <a:pt x="1921" y="2929"/>
                    <a:pt x="2319" y="2738"/>
                    <a:pt x="2589" y="2370"/>
                  </a:cubicBezTo>
                  <a:cubicBezTo>
                    <a:pt x="3056" y="1732"/>
                    <a:pt x="2957" y="803"/>
                    <a:pt x="2366" y="307"/>
                  </a:cubicBezTo>
                  <a:cubicBezTo>
                    <a:pt x="2121" y="100"/>
                    <a:pt x="1830" y="1"/>
                    <a:pt x="15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40" name="Google Shape;2440;p45"/>
            <p:cNvSpPr/>
            <p:nvPr/>
          </p:nvSpPr>
          <p:spPr>
            <a:xfrm>
              <a:off x="3181925" y="1798675"/>
              <a:ext cx="76650" cy="74200"/>
            </a:xfrm>
            <a:custGeom>
              <a:avLst/>
              <a:gdLst/>
              <a:ahLst/>
              <a:cxnLst/>
              <a:rect l="l" t="t" r="r" b="b"/>
              <a:pathLst>
                <a:path w="3066" h="2968" extrusionOk="0">
                  <a:moveTo>
                    <a:pt x="1542" y="1"/>
                  </a:moveTo>
                  <a:cubicBezTo>
                    <a:pt x="1129" y="1"/>
                    <a:pt x="720" y="206"/>
                    <a:pt x="453" y="593"/>
                  </a:cubicBezTo>
                  <a:cubicBezTo>
                    <a:pt x="0" y="1245"/>
                    <a:pt x="114" y="2167"/>
                    <a:pt x="707" y="2663"/>
                  </a:cubicBezTo>
                  <a:cubicBezTo>
                    <a:pt x="952" y="2868"/>
                    <a:pt x="1241" y="2968"/>
                    <a:pt x="1529" y="2968"/>
                  </a:cubicBezTo>
                  <a:cubicBezTo>
                    <a:pt x="1937" y="2968"/>
                    <a:pt x="2341" y="2767"/>
                    <a:pt x="2609" y="2383"/>
                  </a:cubicBezTo>
                  <a:cubicBezTo>
                    <a:pt x="3065" y="1728"/>
                    <a:pt x="2951" y="789"/>
                    <a:pt x="2353" y="297"/>
                  </a:cubicBezTo>
                  <a:cubicBezTo>
                    <a:pt x="2110" y="97"/>
                    <a:pt x="1825" y="1"/>
                    <a:pt x="154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41" name="Google Shape;2441;p45"/>
            <p:cNvSpPr/>
            <p:nvPr/>
          </p:nvSpPr>
          <p:spPr>
            <a:xfrm>
              <a:off x="3173100" y="1795000"/>
              <a:ext cx="76625" cy="74075"/>
            </a:xfrm>
            <a:custGeom>
              <a:avLst/>
              <a:gdLst/>
              <a:ahLst/>
              <a:cxnLst/>
              <a:rect l="l" t="t" r="r" b="b"/>
              <a:pathLst>
                <a:path w="3065" h="2963" extrusionOk="0">
                  <a:moveTo>
                    <a:pt x="1542" y="0"/>
                  </a:moveTo>
                  <a:cubicBezTo>
                    <a:pt x="1128" y="0"/>
                    <a:pt x="719" y="206"/>
                    <a:pt x="450" y="592"/>
                  </a:cubicBezTo>
                  <a:cubicBezTo>
                    <a:pt x="0" y="1244"/>
                    <a:pt x="114" y="2165"/>
                    <a:pt x="707" y="2659"/>
                  </a:cubicBezTo>
                  <a:cubicBezTo>
                    <a:pt x="952" y="2863"/>
                    <a:pt x="1240" y="2962"/>
                    <a:pt x="1527" y="2962"/>
                  </a:cubicBezTo>
                  <a:cubicBezTo>
                    <a:pt x="1936" y="2962"/>
                    <a:pt x="2340" y="2762"/>
                    <a:pt x="2609" y="2378"/>
                  </a:cubicBezTo>
                  <a:cubicBezTo>
                    <a:pt x="3065" y="1725"/>
                    <a:pt x="2951" y="788"/>
                    <a:pt x="2351" y="296"/>
                  </a:cubicBezTo>
                  <a:cubicBezTo>
                    <a:pt x="2108" y="96"/>
                    <a:pt x="1824" y="0"/>
                    <a:pt x="154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42" name="Google Shape;2442;p45"/>
            <p:cNvSpPr/>
            <p:nvPr/>
          </p:nvSpPr>
          <p:spPr>
            <a:xfrm>
              <a:off x="3251900" y="1695050"/>
              <a:ext cx="76825" cy="75050"/>
            </a:xfrm>
            <a:custGeom>
              <a:avLst/>
              <a:gdLst/>
              <a:ahLst/>
              <a:cxnLst/>
              <a:rect l="l" t="t" r="r" b="b"/>
              <a:pathLst>
                <a:path w="3073" h="3002" extrusionOk="0">
                  <a:moveTo>
                    <a:pt x="1541" y="0"/>
                  </a:moveTo>
                  <a:cubicBezTo>
                    <a:pt x="1121" y="0"/>
                    <a:pt x="706" y="216"/>
                    <a:pt x="441" y="619"/>
                  </a:cubicBezTo>
                  <a:cubicBezTo>
                    <a:pt x="0" y="1286"/>
                    <a:pt x="130" y="2217"/>
                    <a:pt x="730" y="2709"/>
                  </a:cubicBezTo>
                  <a:cubicBezTo>
                    <a:pt x="972" y="2906"/>
                    <a:pt x="1254" y="3002"/>
                    <a:pt x="1534" y="3002"/>
                  </a:cubicBezTo>
                  <a:cubicBezTo>
                    <a:pt x="1950" y="3002"/>
                    <a:pt x="2361" y="2791"/>
                    <a:pt x="2626" y="2392"/>
                  </a:cubicBezTo>
                  <a:cubicBezTo>
                    <a:pt x="3073" y="1721"/>
                    <a:pt x="2940" y="775"/>
                    <a:pt x="2334" y="286"/>
                  </a:cubicBezTo>
                  <a:cubicBezTo>
                    <a:pt x="2094" y="93"/>
                    <a:pt x="1816" y="0"/>
                    <a:pt x="154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43" name="Google Shape;2443;p45"/>
            <p:cNvSpPr/>
            <p:nvPr/>
          </p:nvSpPr>
          <p:spPr>
            <a:xfrm>
              <a:off x="3242975" y="1691475"/>
              <a:ext cx="76875" cy="74925"/>
            </a:xfrm>
            <a:custGeom>
              <a:avLst/>
              <a:gdLst/>
              <a:ahLst/>
              <a:cxnLst/>
              <a:rect l="l" t="t" r="r" b="b"/>
              <a:pathLst>
                <a:path w="3075" h="2997" extrusionOk="0">
                  <a:moveTo>
                    <a:pt x="1542" y="0"/>
                  </a:moveTo>
                  <a:cubicBezTo>
                    <a:pt x="1121" y="0"/>
                    <a:pt x="706" y="216"/>
                    <a:pt x="441" y="619"/>
                  </a:cubicBezTo>
                  <a:cubicBezTo>
                    <a:pt x="0" y="1286"/>
                    <a:pt x="131" y="2213"/>
                    <a:pt x="732" y="2704"/>
                  </a:cubicBezTo>
                  <a:cubicBezTo>
                    <a:pt x="974" y="2901"/>
                    <a:pt x="1256" y="2997"/>
                    <a:pt x="1537" y="2997"/>
                  </a:cubicBezTo>
                  <a:cubicBezTo>
                    <a:pt x="1952" y="2997"/>
                    <a:pt x="2363" y="2787"/>
                    <a:pt x="2628" y="2386"/>
                  </a:cubicBezTo>
                  <a:cubicBezTo>
                    <a:pt x="3075" y="1718"/>
                    <a:pt x="2942" y="771"/>
                    <a:pt x="2335" y="285"/>
                  </a:cubicBezTo>
                  <a:cubicBezTo>
                    <a:pt x="2095" y="92"/>
                    <a:pt x="1817" y="0"/>
                    <a:pt x="154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44" name="Google Shape;2444;p45"/>
            <p:cNvSpPr/>
            <p:nvPr/>
          </p:nvSpPr>
          <p:spPr>
            <a:xfrm>
              <a:off x="3320075" y="1589025"/>
              <a:ext cx="77025" cy="75900"/>
            </a:xfrm>
            <a:custGeom>
              <a:avLst/>
              <a:gdLst/>
              <a:ahLst/>
              <a:cxnLst/>
              <a:rect l="l" t="t" r="r" b="b"/>
              <a:pathLst>
                <a:path w="3081" h="3036" extrusionOk="0">
                  <a:moveTo>
                    <a:pt x="1539" y="1"/>
                  </a:moveTo>
                  <a:cubicBezTo>
                    <a:pt x="1111" y="1"/>
                    <a:pt x="690" y="226"/>
                    <a:pt x="428" y="645"/>
                  </a:cubicBezTo>
                  <a:cubicBezTo>
                    <a:pt x="0" y="1327"/>
                    <a:pt x="146" y="2266"/>
                    <a:pt x="755" y="2752"/>
                  </a:cubicBezTo>
                  <a:cubicBezTo>
                    <a:pt x="993" y="2943"/>
                    <a:pt x="1269" y="3035"/>
                    <a:pt x="1542" y="3035"/>
                  </a:cubicBezTo>
                  <a:cubicBezTo>
                    <a:pt x="1965" y="3035"/>
                    <a:pt x="2382" y="2815"/>
                    <a:pt x="2645" y="2399"/>
                  </a:cubicBezTo>
                  <a:cubicBezTo>
                    <a:pt x="3080" y="1713"/>
                    <a:pt x="2932" y="757"/>
                    <a:pt x="2316" y="275"/>
                  </a:cubicBezTo>
                  <a:cubicBezTo>
                    <a:pt x="2079" y="89"/>
                    <a:pt x="1808" y="1"/>
                    <a:pt x="153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45" name="Google Shape;2445;p45"/>
            <p:cNvSpPr/>
            <p:nvPr/>
          </p:nvSpPr>
          <p:spPr>
            <a:xfrm>
              <a:off x="3311100" y="1585575"/>
              <a:ext cx="77025" cy="75750"/>
            </a:xfrm>
            <a:custGeom>
              <a:avLst/>
              <a:gdLst/>
              <a:ahLst/>
              <a:cxnLst/>
              <a:rect l="l" t="t" r="r" b="b"/>
              <a:pathLst>
                <a:path w="3081" h="3030" extrusionOk="0">
                  <a:moveTo>
                    <a:pt x="1540" y="0"/>
                  </a:moveTo>
                  <a:cubicBezTo>
                    <a:pt x="1112" y="0"/>
                    <a:pt x="690" y="226"/>
                    <a:pt x="428" y="644"/>
                  </a:cubicBezTo>
                  <a:cubicBezTo>
                    <a:pt x="0" y="1327"/>
                    <a:pt x="146" y="2263"/>
                    <a:pt x="754" y="2748"/>
                  </a:cubicBezTo>
                  <a:cubicBezTo>
                    <a:pt x="994" y="2938"/>
                    <a:pt x="1270" y="3030"/>
                    <a:pt x="1543" y="3030"/>
                  </a:cubicBezTo>
                  <a:cubicBezTo>
                    <a:pt x="1966" y="3030"/>
                    <a:pt x="2383" y="2810"/>
                    <a:pt x="2647" y="2395"/>
                  </a:cubicBezTo>
                  <a:cubicBezTo>
                    <a:pt x="3080" y="1709"/>
                    <a:pt x="2932" y="757"/>
                    <a:pt x="2316" y="274"/>
                  </a:cubicBezTo>
                  <a:cubicBezTo>
                    <a:pt x="2079" y="89"/>
                    <a:pt x="1808" y="0"/>
                    <a:pt x="154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46" name="Google Shape;2446;p45"/>
            <p:cNvSpPr/>
            <p:nvPr/>
          </p:nvSpPr>
          <p:spPr>
            <a:xfrm>
              <a:off x="3386375" y="1480625"/>
              <a:ext cx="77175" cy="76775"/>
            </a:xfrm>
            <a:custGeom>
              <a:avLst/>
              <a:gdLst/>
              <a:ahLst/>
              <a:cxnLst/>
              <a:rect l="l" t="t" r="r" b="b"/>
              <a:pathLst>
                <a:path w="3087" h="3071" extrusionOk="0">
                  <a:moveTo>
                    <a:pt x="1536" y="0"/>
                  </a:moveTo>
                  <a:cubicBezTo>
                    <a:pt x="1102" y="0"/>
                    <a:pt x="677" y="236"/>
                    <a:pt x="417" y="672"/>
                  </a:cubicBezTo>
                  <a:cubicBezTo>
                    <a:pt x="1" y="1369"/>
                    <a:pt x="162" y="2317"/>
                    <a:pt x="780" y="2798"/>
                  </a:cubicBezTo>
                  <a:cubicBezTo>
                    <a:pt x="1016" y="2982"/>
                    <a:pt x="1285" y="3070"/>
                    <a:pt x="1551" y="3070"/>
                  </a:cubicBezTo>
                  <a:cubicBezTo>
                    <a:pt x="1981" y="3070"/>
                    <a:pt x="2402" y="2839"/>
                    <a:pt x="2663" y="2406"/>
                  </a:cubicBezTo>
                  <a:cubicBezTo>
                    <a:pt x="3087" y="1705"/>
                    <a:pt x="2921" y="744"/>
                    <a:pt x="2298" y="265"/>
                  </a:cubicBezTo>
                  <a:cubicBezTo>
                    <a:pt x="2063" y="86"/>
                    <a:pt x="1798" y="0"/>
                    <a:pt x="153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47" name="Google Shape;2447;p45"/>
            <p:cNvSpPr/>
            <p:nvPr/>
          </p:nvSpPr>
          <p:spPr>
            <a:xfrm>
              <a:off x="3377350" y="1477300"/>
              <a:ext cx="77175" cy="76650"/>
            </a:xfrm>
            <a:custGeom>
              <a:avLst/>
              <a:gdLst/>
              <a:ahLst/>
              <a:cxnLst/>
              <a:rect l="l" t="t" r="r" b="b"/>
              <a:pathLst>
                <a:path w="3087" h="3066" extrusionOk="0">
                  <a:moveTo>
                    <a:pt x="1535" y="0"/>
                  </a:moveTo>
                  <a:cubicBezTo>
                    <a:pt x="1100" y="0"/>
                    <a:pt x="675" y="236"/>
                    <a:pt x="415" y="672"/>
                  </a:cubicBezTo>
                  <a:cubicBezTo>
                    <a:pt x="1" y="1369"/>
                    <a:pt x="162" y="2313"/>
                    <a:pt x="780" y="2794"/>
                  </a:cubicBezTo>
                  <a:cubicBezTo>
                    <a:pt x="1016" y="2977"/>
                    <a:pt x="1285" y="3065"/>
                    <a:pt x="1551" y="3065"/>
                  </a:cubicBezTo>
                  <a:cubicBezTo>
                    <a:pt x="1982" y="3065"/>
                    <a:pt x="2404" y="2835"/>
                    <a:pt x="2665" y="2403"/>
                  </a:cubicBezTo>
                  <a:cubicBezTo>
                    <a:pt x="3087" y="1701"/>
                    <a:pt x="2921" y="740"/>
                    <a:pt x="2296" y="265"/>
                  </a:cubicBezTo>
                  <a:cubicBezTo>
                    <a:pt x="2062" y="86"/>
                    <a:pt x="1797" y="0"/>
                    <a:pt x="15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48" name="Google Shape;2448;p45"/>
            <p:cNvSpPr/>
            <p:nvPr/>
          </p:nvSpPr>
          <p:spPr>
            <a:xfrm>
              <a:off x="3450750" y="1369925"/>
              <a:ext cx="77325" cy="77625"/>
            </a:xfrm>
            <a:custGeom>
              <a:avLst/>
              <a:gdLst/>
              <a:ahLst/>
              <a:cxnLst/>
              <a:rect l="l" t="t" r="r" b="b"/>
              <a:pathLst>
                <a:path w="3093" h="3105" extrusionOk="0">
                  <a:moveTo>
                    <a:pt x="1531" y="0"/>
                  </a:moveTo>
                  <a:cubicBezTo>
                    <a:pt x="1090" y="0"/>
                    <a:pt x="660" y="247"/>
                    <a:pt x="403" y="699"/>
                  </a:cubicBezTo>
                  <a:cubicBezTo>
                    <a:pt x="1" y="1411"/>
                    <a:pt x="181" y="2367"/>
                    <a:pt x="806" y="2842"/>
                  </a:cubicBezTo>
                  <a:cubicBezTo>
                    <a:pt x="1039" y="3019"/>
                    <a:pt x="1302" y="3104"/>
                    <a:pt x="1561" y="3104"/>
                  </a:cubicBezTo>
                  <a:cubicBezTo>
                    <a:pt x="1998" y="3104"/>
                    <a:pt x="2425" y="2863"/>
                    <a:pt x="2682" y="2415"/>
                  </a:cubicBezTo>
                  <a:cubicBezTo>
                    <a:pt x="3092" y="1698"/>
                    <a:pt x="2910" y="727"/>
                    <a:pt x="2277" y="256"/>
                  </a:cubicBezTo>
                  <a:cubicBezTo>
                    <a:pt x="2045" y="83"/>
                    <a:pt x="1786" y="0"/>
                    <a:pt x="153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49" name="Google Shape;2449;p45"/>
            <p:cNvSpPr/>
            <p:nvPr/>
          </p:nvSpPr>
          <p:spPr>
            <a:xfrm>
              <a:off x="3441625" y="1366675"/>
              <a:ext cx="77375" cy="77500"/>
            </a:xfrm>
            <a:custGeom>
              <a:avLst/>
              <a:gdLst/>
              <a:ahLst/>
              <a:cxnLst/>
              <a:rect l="l" t="t" r="r" b="b"/>
              <a:pathLst>
                <a:path w="3095" h="3100" extrusionOk="0">
                  <a:moveTo>
                    <a:pt x="1533" y="1"/>
                  </a:moveTo>
                  <a:cubicBezTo>
                    <a:pt x="1092" y="1"/>
                    <a:pt x="661" y="248"/>
                    <a:pt x="405" y="700"/>
                  </a:cubicBezTo>
                  <a:cubicBezTo>
                    <a:pt x="1" y="1410"/>
                    <a:pt x="181" y="2362"/>
                    <a:pt x="808" y="2837"/>
                  </a:cubicBezTo>
                  <a:cubicBezTo>
                    <a:pt x="1041" y="3014"/>
                    <a:pt x="1304" y="3099"/>
                    <a:pt x="1563" y="3099"/>
                  </a:cubicBezTo>
                  <a:cubicBezTo>
                    <a:pt x="2000" y="3099"/>
                    <a:pt x="2427" y="2858"/>
                    <a:pt x="2684" y="2410"/>
                  </a:cubicBezTo>
                  <a:cubicBezTo>
                    <a:pt x="3094" y="1695"/>
                    <a:pt x="2910" y="726"/>
                    <a:pt x="2277" y="255"/>
                  </a:cubicBezTo>
                  <a:cubicBezTo>
                    <a:pt x="2046" y="83"/>
                    <a:pt x="1788" y="1"/>
                    <a:pt x="153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50" name="Google Shape;2450;p45"/>
            <p:cNvSpPr/>
            <p:nvPr/>
          </p:nvSpPr>
          <p:spPr>
            <a:xfrm>
              <a:off x="2929950" y="1908575"/>
              <a:ext cx="76375" cy="71125"/>
            </a:xfrm>
            <a:custGeom>
              <a:avLst/>
              <a:gdLst/>
              <a:ahLst/>
              <a:cxnLst/>
              <a:rect l="l" t="t" r="r" b="b"/>
              <a:pathLst>
                <a:path w="3055" h="2845" extrusionOk="0">
                  <a:moveTo>
                    <a:pt x="1537" y="1"/>
                  </a:moveTo>
                  <a:cubicBezTo>
                    <a:pt x="1133" y="1"/>
                    <a:pt x="733" y="189"/>
                    <a:pt x="465" y="547"/>
                  </a:cubicBezTo>
                  <a:cubicBezTo>
                    <a:pt x="1" y="1162"/>
                    <a:pt x="96" y="2048"/>
                    <a:pt x="679" y="2534"/>
                  </a:cubicBezTo>
                  <a:cubicBezTo>
                    <a:pt x="928" y="2743"/>
                    <a:pt x="1227" y="2845"/>
                    <a:pt x="1524" y="2845"/>
                  </a:cubicBezTo>
                  <a:cubicBezTo>
                    <a:pt x="1923" y="2845"/>
                    <a:pt x="2318" y="2661"/>
                    <a:pt x="2587" y="2306"/>
                  </a:cubicBezTo>
                  <a:cubicBezTo>
                    <a:pt x="3055" y="1689"/>
                    <a:pt x="2958" y="786"/>
                    <a:pt x="2369" y="302"/>
                  </a:cubicBezTo>
                  <a:cubicBezTo>
                    <a:pt x="2122" y="99"/>
                    <a:pt x="1829" y="1"/>
                    <a:pt x="153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51" name="Google Shape;2451;p45"/>
            <p:cNvSpPr/>
            <p:nvPr/>
          </p:nvSpPr>
          <p:spPr>
            <a:xfrm>
              <a:off x="2921175" y="1904875"/>
              <a:ext cx="76400" cy="71000"/>
            </a:xfrm>
            <a:custGeom>
              <a:avLst/>
              <a:gdLst/>
              <a:ahLst/>
              <a:cxnLst/>
              <a:rect l="l" t="t" r="r" b="b"/>
              <a:pathLst>
                <a:path w="3056" h="2840" extrusionOk="0">
                  <a:moveTo>
                    <a:pt x="1536" y="0"/>
                  </a:moveTo>
                  <a:cubicBezTo>
                    <a:pt x="1132" y="0"/>
                    <a:pt x="732" y="188"/>
                    <a:pt x="464" y="545"/>
                  </a:cubicBezTo>
                  <a:cubicBezTo>
                    <a:pt x="0" y="1160"/>
                    <a:pt x="97" y="2044"/>
                    <a:pt x="681" y="2530"/>
                  </a:cubicBezTo>
                  <a:cubicBezTo>
                    <a:pt x="930" y="2738"/>
                    <a:pt x="1228" y="2839"/>
                    <a:pt x="1524" y="2839"/>
                  </a:cubicBezTo>
                  <a:cubicBezTo>
                    <a:pt x="1922" y="2839"/>
                    <a:pt x="2317" y="2656"/>
                    <a:pt x="2587" y="2302"/>
                  </a:cubicBezTo>
                  <a:cubicBezTo>
                    <a:pt x="3056" y="1685"/>
                    <a:pt x="2957" y="784"/>
                    <a:pt x="2368" y="301"/>
                  </a:cubicBezTo>
                  <a:cubicBezTo>
                    <a:pt x="2121" y="98"/>
                    <a:pt x="1828" y="0"/>
                    <a:pt x="153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52" name="Google Shape;2452;p45"/>
            <p:cNvSpPr/>
            <p:nvPr/>
          </p:nvSpPr>
          <p:spPr>
            <a:xfrm>
              <a:off x="3001775" y="1810725"/>
              <a:ext cx="76650" cy="71925"/>
            </a:xfrm>
            <a:custGeom>
              <a:avLst/>
              <a:gdLst/>
              <a:ahLst/>
              <a:cxnLst/>
              <a:rect l="l" t="t" r="r" b="b"/>
              <a:pathLst>
                <a:path w="3066" h="2877" extrusionOk="0">
                  <a:moveTo>
                    <a:pt x="1541" y="0"/>
                  </a:moveTo>
                  <a:cubicBezTo>
                    <a:pt x="1129" y="0"/>
                    <a:pt x="723" y="198"/>
                    <a:pt x="455" y="571"/>
                  </a:cubicBezTo>
                  <a:cubicBezTo>
                    <a:pt x="1" y="1200"/>
                    <a:pt x="113" y="2095"/>
                    <a:pt x="704" y="2578"/>
                  </a:cubicBezTo>
                  <a:cubicBezTo>
                    <a:pt x="950" y="2779"/>
                    <a:pt x="1241" y="2877"/>
                    <a:pt x="1530" y="2877"/>
                  </a:cubicBezTo>
                  <a:cubicBezTo>
                    <a:pt x="1937" y="2877"/>
                    <a:pt x="2339" y="2683"/>
                    <a:pt x="2608" y="2314"/>
                  </a:cubicBezTo>
                  <a:cubicBezTo>
                    <a:pt x="3066" y="1679"/>
                    <a:pt x="2952" y="769"/>
                    <a:pt x="2355" y="290"/>
                  </a:cubicBezTo>
                  <a:cubicBezTo>
                    <a:pt x="2111" y="94"/>
                    <a:pt x="1825" y="0"/>
                    <a:pt x="154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53" name="Google Shape;2453;p45"/>
            <p:cNvSpPr/>
            <p:nvPr/>
          </p:nvSpPr>
          <p:spPr>
            <a:xfrm>
              <a:off x="2993000" y="1807100"/>
              <a:ext cx="76600" cy="71850"/>
            </a:xfrm>
            <a:custGeom>
              <a:avLst/>
              <a:gdLst/>
              <a:ahLst/>
              <a:cxnLst/>
              <a:rect l="l" t="t" r="r" b="b"/>
              <a:pathLst>
                <a:path w="3064" h="2874" extrusionOk="0">
                  <a:moveTo>
                    <a:pt x="1538" y="0"/>
                  </a:moveTo>
                  <a:cubicBezTo>
                    <a:pt x="1126" y="0"/>
                    <a:pt x="719" y="198"/>
                    <a:pt x="451" y="572"/>
                  </a:cubicBezTo>
                  <a:cubicBezTo>
                    <a:pt x="0" y="1201"/>
                    <a:pt x="111" y="2094"/>
                    <a:pt x="702" y="2576"/>
                  </a:cubicBezTo>
                  <a:cubicBezTo>
                    <a:pt x="948" y="2776"/>
                    <a:pt x="1238" y="2873"/>
                    <a:pt x="1527" y="2873"/>
                  </a:cubicBezTo>
                  <a:cubicBezTo>
                    <a:pt x="1934" y="2873"/>
                    <a:pt x="2337" y="2680"/>
                    <a:pt x="2606" y="2310"/>
                  </a:cubicBezTo>
                  <a:cubicBezTo>
                    <a:pt x="3064" y="1678"/>
                    <a:pt x="2950" y="767"/>
                    <a:pt x="2351" y="289"/>
                  </a:cubicBezTo>
                  <a:cubicBezTo>
                    <a:pt x="2107" y="94"/>
                    <a:pt x="1821" y="0"/>
                    <a:pt x="153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54" name="Google Shape;2454;p45"/>
            <p:cNvSpPr/>
            <p:nvPr/>
          </p:nvSpPr>
          <p:spPr>
            <a:xfrm>
              <a:off x="3072000" y="1710375"/>
              <a:ext cx="76800" cy="72775"/>
            </a:xfrm>
            <a:custGeom>
              <a:avLst/>
              <a:gdLst/>
              <a:ahLst/>
              <a:cxnLst/>
              <a:rect l="l" t="t" r="r" b="b"/>
              <a:pathLst>
                <a:path w="3072" h="2911" extrusionOk="0">
                  <a:moveTo>
                    <a:pt x="1542" y="0"/>
                  </a:moveTo>
                  <a:cubicBezTo>
                    <a:pt x="1122" y="0"/>
                    <a:pt x="708" y="209"/>
                    <a:pt x="441" y="599"/>
                  </a:cubicBezTo>
                  <a:cubicBezTo>
                    <a:pt x="0" y="1243"/>
                    <a:pt x="128" y="2147"/>
                    <a:pt x="726" y="2624"/>
                  </a:cubicBezTo>
                  <a:cubicBezTo>
                    <a:pt x="969" y="2817"/>
                    <a:pt x="1253" y="2910"/>
                    <a:pt x="1534" y="2910"/>
                  </a:cubicBezTo>
                  <a:cubicBezTo>
                    <a:pt x="1948" y="2910"/>
                    <a:pt x="2358" y="2708"/>
                    <a:pt x="2625" y="2322"/>
                  </a:cubicBezTo>
                  <a:cubicBezTo>
                    <a:pt x="3071" y="1674"/>
                    <a:pt x="2942" y="754"/>
                    <a:pt x="2338" y="279"/>
                  </a:cubicBezTo>
                  <a:cubicBezTo>
                    <a:pt x="2097" y="91"/>
                    <a:pt x="1818" y="0"/>
                    <a:pt x="154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55" name="Google Shape;2455;p45"/>
            <p:cNvSpPr/>
            <p:nvPr/>
          </p:nvSpPr>
          <p:spPr>
            <a:xfrm>
              <a:off x="3063125" y="1706900"/>
              <a:ext cx="76775" cy="72675"/>
            </a:xfrm>
            <a:custGeom>
              <a:avLst/>
              <a:gdLst/>
              <a:ahLst/>
              <a:cxnLst/>
              <a:rect l="l" t="t" r="r" b="b"/>
              <a:pathLst>
                <a:path w="3071" h="2907" extrusionOk="0">
                  <a:moveTo>
                    <a:pt x="1541" y="0"/>
                  </a:moveTo>
                  <a:cubicBezTo>
                    <a:pt x="1121" y="0"/>
                    <a:pt x="707" y="208"/>
                    <a:pt x="441" y="597"/>
                  </a:cubicBezTo>
                  <a:cubicBezTo>
                    <a:pt x="0" y="1241"/>
                    <a:pt x="126" y="2144"/>
                    <a:pt x="726" y="2621"/>
                  </a:cubicBezTo>
                  <a:cubicBezTo>
                    <a:pt x="969" y="2814"/>
                    <a:pt x="1252" y="2907"/>
                    <a:pt x="1534" y="2907"/>
                  </a:cubicBezTo>
                  <a:cubicBezTo>
                    <a:pt x="1948" y="2907"/>
                    <a:pt x="2357" y="2704"/>
                    <a:pt x="2624" y="2319"/>
                  </a:cubicBezTo>
                  <a:cubicBezTo>
                    <a:pt x="3071" y="1669"/>
                    <a:pt x="2942" y="751"/>
                    <a:pt x="2335" y="278"/>
                  </a:cubicBezTo>
                  <a:cubicBezTo>
                    <a:pt x="2095" y="90"/>
                    <a:pt x="1817" y="0"/>
                    <a:pt x="154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56" name="Google Shape;2456;p45"/>
            <p:cNvSpPr/>
            <p:nvPr/>
          </p:nvSpPr>
          <p:spPr>
            <a:xfrm>
              <a:off x="3140450" y="1607650"/>
              <a:ext cx="76975" cy="73675"/>
            </a:xfrm>
            <a:custGeom>
              <a:avLst/>
              <a:gdLst/>
              <a:ahLst/>
              <a:cxnLst/>
              <a:rect l="l" t="t" r="r" b="b"/>
              <a:pathLst>
                <a:path w="3079" h="2947" extrusionOk="0">
                  <a:moveTo>
                    <a:pt x="1539" y="1"/>
                  </a:moveTo>
                  <a:cubicBezTo>
                    <a:pt x="1113" y="1"/>
                    <a:pt x="694" y="219"/>
                    <a:pt x="430" y="624"/>
                  </a:cubicBezTo>
                  <a:cubicBezTo>
                    <a:pt x="1" y="1285"/>
                    <a:pt x="143" y="2197"/>
                    <a:pt x="751" y="2671"/>
                  </a:cubicBezTo>
                  <a:cubicBezTo>
                    <a:pt x="991" y="2857"/>
                    <a:pt x="1267" y="2947"/>
                    <a:pt x="1541" y="2947"/>
                  </a:cubicBezTo>
                  <a:cubicBezTo>
                    <a:pt x="1962" y="2947"/>
                    <a:pt x="2377" y="2734"/>
                    <a:pt x="2642" y="2330"/>
                  </a:cubicBezTo>
                  <a:cubicBezTo>
                    <a:pt x="3079" y="1667"/>
                    <a:pt x="2933" y="740"/>
                    <a:pt x="2319" y="271"/>
                  </a:cubicBezTo>
                  <a:cubicBezTo>
                    <a:pt x="2081" y="88"/>
                    <a:pt x="1809" y="1"/>
                    <a:pt x="153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57" name="Google Shape;2457;p45"/>
            <p:cNvSpPr/>
            <p:nvPr/>
          </p:nvSpPr>
          <p:spPr>
            <a:xfrm>
              <a:off x="3131475" y="1604275"/>
              <a:ext cx="76975" cy="73550"/>
            </a:xfrm>
            <a:custGeom>
              <a:avLst/>
              <a:gdLst/>
              <a:ahLst/>
              <a:cxnLst/>
              <a:rect l="l" t="t" r="r" b="b"/>
              <a:pathLst>
                <a:path w="3079" h="2942" extrusionOk="0">
                  <a:moveTo>
                    <a:pt x="1542" y="1"/>
                  </a:moveTo>
                  <a:cubicBezTo>
                    <a:pt x="1115" y="1"/>
                    <a:pt x="695" y="220"/>
                    <a:pt x="430" y="624"/>
                  </a:cubicBezTo>
                  <a:cubicBezTo>
                    <a:pt x="0" y="1285"/>
                    <a:pt x="143" y="2194"/>
                    <a:pt x="751" y="2665"/>
                  </a:cubicBezTo>
                  <a:cubicBezTo>
                    <a:pt x="991" y="2851"/>
                    <a:pt x="1269" y="2941"/>
                    <a:pt x="1543" y="2941"/>
                  </a:cubicBezTo>
                  <a:cubicBezTo>
                    <a:pt x="1965" y="2941"/>
                    <a:pt x="2380" y="2729"/>
                    <a:pt x="2644" y="2327"/>
                  </a:cubicBezTo>
                  <a:cubicBezTo>
                    <a:pt x="3079" y="1662"/>
                    <a:pt x="2932" y="736"/>
                    <a:pt x="2319" y="269"/>
                  </a:cubicBezTo>
                  <a:cubicBezTo>
                    <a:pt x="2082" y="88"/>
                    <a:pt x="1810" y="1"/>
                    <a:pt x="154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58" name="Google Shape;2458;p45"/>
            <p:cNvSpPr/>
            <p:nvPr/>
          </p:nvSpPr>
          <p:spPr>
            <a:xfrm>
              <a:off x="3207050" y="1502575"/>
              <a:ext cx="77175" cy="74525"/>
            </a:xfrm>
            <a:custGeom>
              <a:avLst/>
              <a:gdLst/>
              <a:ahLst/>
              <a:cxnLst/>
              <a:rect l="l" t="t" r="r" b="b"/>
              <a:pathLst>
                <a:path w="3087" h="2981" extrusionOk="0">
                  <a:moveTo>
                    <a:pt x="1540" y="1"/>
                  </a:moveTo>
                  <a:cubicBezTo>
                    <a:pt x="1106" y="1"/>
                    <a:pt x="681" y="229"/>
                    <a:pt x="421" y="651"/>
                  </a:cubicBezTo>
                  <a:cubicBezTo>
                    <a:pt x="1" y="1327"/>
                    <a:pt x="160" y="2247"/>
                    <a:pt x="776" y="2714"/>
                  </a:cubicBezTo>
                  <a:cubicBezTo>
                    <a:pt x="1013" y="2894"/>
                    <a:pt x="1283" y="2980"/>
                    <a:pt x="1550" y="2980"/>
                  </a:cubicBezTo>
                  <a:cubicBezTo>
                    <a:pt x="1979" y="2980"/>
                    <a:pt x="2401" y="2757"/>
                    <a:pt x="2663" y="2338"/>
                  </a:cubicBezTo>
                  <a:cubicBezTo>
                    <a:pt x="3087" y="1660"/>
                    <a:pt x="2925" y="723"/>
                    <a:pt x="2302" y="259"/>
                  </a:cubicBezTo>
                  <a:cubicBezTo>
                    <a:pt x="2068" y="84"/>
                    <a:pt x="1802" y="1"/>
                    <a:pt x="154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59" name="Google Shape;2459;p45"/>
            <p:cNvSpPr/>
            <p:nvPr/>
          </p:nvSpPr>
          <p:spPr>
            <a:xfrm>
              <a:off x="3198075" y="1499325"/>
              <a:ext cx="77125" cy="74400"/>
            </a:xfrm>
            <a:custGeom>
              <a:avLst/>
              <a:gdLst/>
              <a:ahLst/>
              <a:cxnLst/>
              <a:rect l="l" t="t" r="r" b="b"/>
              <a:pathLst>
                <a:path w="3085" h="2976" extrusionOk="0">
                  <a:moveTo>
                    <a:pt x="1539" y="0"/>
                  </a:moveTo>
                  <a:cubicBezTo>
                    <a:pt x="1105" y="0"/>
                    <a:pt x="679" y="229"/>
                    <a:pt x="419" y="649"/>
                  </a:cubicBezTo>
                  <a:cubicBezTo>
                    <a:pt x="1" y="1326"/>
                    <a:pt x="158" y="2244"/>
                    <a:pt x="776" y="2711"/>
                  </a:cubicBezTo>
                  <a:cubicBezTo>
                    <a:pt x="1013" y="2890"/>
                    <a:pt x="1283" y="2976"/>
                    <a:pt x="1550" y="2976"/>
                  </a:cubicBezTo>
                  <a:cubicBezTo>
                    <a:pt x="1980" y="2976"/>
                    <a:pt x="2401" y="2753"/>
                    <a:pt x="2663" y="2335"/>
                  </a:cubicBezTo>
                  <a:cubicBezTo>
                    <a:pt x="3084" y="1655"/>
                    <a:pt x="2923" y="722"/>
                    <a:pt x="2302" y="258"/>
                  </a:cubicBezTo>
                  <a:cubicBezTo>
                    <a:pt x="2067" y="84"/>
                    <a:pt x="1801" y="0"/>
                    <a:pt x="153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60" name="Google Shape;2460;p45"/>
            <p:cNvSpPr/>
            <p:nvPr/>
          </p:nvSpPr>
          <p:spPr>
            <a:xfrm>
              <a:off x="3271850" y="1395175"/>
              <a:ext cx="77275" cy="75375"/>
            </a:xfrm>
            <a:custGeom>
              <a:avLst/>
              <a:gdLst/>
              <a:ahLst/>
              <a:cxnLst/>
              <a:rect l="l" t="t" r="r" b="b"/>
              <a:pathLst>
                <a:path w="3091" h="3015" extrusionOk="0">
                  <a:moveTo>
                    <a:pt x="1536" y="0"/>
                  </a:moveTo>
                  <a:cubicBezTo>
                    <a:pt x="1095" y="0"/>
                    <a:pt x="664" y="239"/>
                    <a:pt x="407" y="677"/>
                  </a:cubicBezTo>
                  <a:cubicBezTo>
                    <a:pt x="0" y="1369"/>
                    <a:pt x="175" y="2296"/>
                    <a:pt x="800" y="2758"/>
                  </a:cubicBezTo>
                  <a:cubicBezTo>
                    <a:pt x="1034" y="2931"/>
                    <a:pt x="1298" y="3014"/>
                    <a:pt x="1559" y="3014"/>
                  </a:cubicBezTo>
                  <a:cubicBezTo>
                    <a:pt x="1995" y="3014"/>
                    <a:pt x="2422" y="2781"/>
                    <a:pt x="2680" y="2345"/>
                  </a:cubicBezTo>
                  <a:cubicBezTo>
                    <a:pt x="3090" y="1650"/>
                    <a:pt x="2912" y="709"/>
                    <a:pt x="2283" y="249"/>
                  </a:cubicBezTo>
                  <a:cubicBezTo>
                    <a:pt x="2051" y="81"/>
                    <a:pt x="1791" y="0"/>
                    <a:pt x="153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61" name="Google Shape;2461;p45"/>
            <p:cNvSpPr/>
            <p:nvPr/>
          </p:nvSpPr>
          <p:spPr>
            <a:xfrm>
              <a:off x="3262775" y="1392025"/>
              <a:ext cx="77325" cy="75275"/>
            </a:xfrm>
            <a:custGeom>
              <a:avLst/>
              <a:gdLst/>
              <a:ahLst/>
              <a:cxnLst/>
              <a:rect l="l" t="t" r="r" b="b"/>
              <a:pathLst>
                <a:path w="3093" h="3011" extrusionOk="0">
                  <a:moveTo>
                    <a:pt x="1534" y="1"/>
                  </a:moveTo>
                  <a:cubicBezTo>
                    <a:pt x="1093" y="1"/>
                    <a:pt x="663" y="240"/>
                    <a:pt x="407" y="678"/>
                  </a:cubicBezTo>
                  <a:cubicBezTo>
                    <a:pt x="1" y="1367"/>
                    <a:pt x="175" y="2295"/>
                    <a:pt x="801" y="2756"/>
                  </a:cubicBezTo>
                  <a:cubicBezTo>
                    <a:pt x="1034" y="2928"/>
                    <a:pt x="1297" y="3010"/>
                    <a:pt x="1557" y="3010"/>
                  </a:cubicBezTo>
                  <a:cubicBezTo>
                    <a:pt x="1994" y="3010"/>
                    <a:pt x="2421" y="2777"/>
                    <a:pt x="2680" y="2342"/>
                  </a:cubicBezTo>
                  <a:cubicBezTo>
                    <a:pt x="3092" y="1648"/>
                    <a:pt x="2912" y="708"/>
                    <a:pt x="2281" y="250"/>
                  </a:cubicBezTo>
                  <a:cubicBezTo>
                    <a:pt x="2049" y="81"/>
                    <a:pt x="1790" y="1"/>
                    <a:pt x="153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62" name="Google Shape;2462;p45"/>
            <p:cNvSpPr/>
            <p:nvPr/>
          </p:nvSpPr>
          <p:spPr>
            <a:xfrm>
              <a:off x="3334700" y="1285425"/>
              <a:ext cx="77400" cy="76200"/>
            </a:xfrm>
            <a:custGeom>
              <a:avLst/>
              <a:gdLst/>
              <a:ahLst/>
              <a:cxnLst/>
              <a:rect l="l" t="t" r="r" b="b"/>
              <a:pathLst>
                <a:path w="3096" h="3048" extrusionOk="0">
                  <a:moveTo>
                    <a:pt x="1532" y="0"/>
                  </a:moveTo>
                  <a:cubicBezTo>
                    <a:pt x="1083" y="0"/>
                    <a:pt x="648" y="250"/>
                    <a:pt x="394" y="704"/>
                  </a:cubicBezTo>
                  <a:cubicBezTo>
                    <a:pt x="0" y="1409"/>
                    <a:pt x="192" y="2344"/>
                    <a:pt x="825" y="2802"/>
                  </a:cubicBezTo>
                  <a:cubicBezTo>
                    <a:pt x="1055" y="2968"/>
                    <a:pt x="1313" y="3048"/>
                    <a:pt x="1567" y="3048"/>
                  </a:cubicBezTo>
                  <a:cubicBezTo>
                    <a:pt x="2011" y="3048"/>
                    <a:pt x="2443" y="2804"/>
                    <a:pt x="2697" y="2353"/>
                  </a:cubicBezTo>
                  <a:cubicBezTo>
                    <a:pt x="3096" y="1643"/>
                    <a:pt x="2900" y="693"/>
                    <a:pt x="2262" y="239"/>
                  </a:cubicBezTo>
                  <a:cubicBezTo>
                    <a:pt x="2034" y="77"/>
                    <a:pt x="1781" y="0"/>
                    <a:pt x="153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63" name="Google Shape;2463;p45"/>
            <p:cNvSpPr/>
            <p:nvPr/>
          </p:nvSpPr>
          <p:spPr>
            <a:xfrm>
              <a:off x="3325575" y="1282400"/>
              <a:ext cx="77400" cy="76100"/>
            </a:xfrm>
            <a:custGeom>
              <a:avLst/>
              <a:gdLst/>
              <a:ahLst/>
              <a:cxnLst/>
              <a:rect l="l" t="t" r="r" b="b"/>
              <a:pathLst>
                <a:path w="3096" h="3044" extrusionOk="0">
                  <a:moveTo>
                    <a:pt x="1531" y="0"/>
                  </a:moveTo>
                  <a:cubicBezTo>
                    <a:pt x="1083" y="0"/>
                    <a:pt x="647" y="250"/>
                    <a:pt x="394" y="704"/>
                  </a:cubicBezTo>
                  <a:cubicBezTo>
                    <a:pt x="1" y="1408"/>
                    <a:pt x="192" y="2341"/>
                    <a:pt x="825" y="2798"/>
                  </a:cubicBezTo>
                  <a:cubicBezTo>
                    <a:pt x="1056" y="2963"/>
                    <a:pt x="1313" y="3043"/>
                    <a:pt x="1567" y="3043"/>
                  </a:cubicBezTo>
                  <a:cubicBezTo>
                    <a:pt x="2011" y="3043"/>
                    <a:pt x="2443" y="2800"/>
                    <a:pt x="2697" y="2349"/>
                  </a:cubicBezTo>
                  <a:cubicBezTo>
                    <a:pt x="3096" y="1640"/>
                    <a:pt x="2900" y="690"/>
                    <a:pt x="2260" y="238"/>
                  </a:cubicBezTo>
                  <a:cubicBezTo>
                    <a:pt x="2032" y="77"/>
                    <a:pt x="1780" y="0"/>
                    <a:pt x="153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64" name="Google Shape;2464;p45"/>
            <p:cNvSpPr/>
            <p:nvPr/>
          </p:nvSpPr>
          <p:spPr>
            <a:xfrm>
              <a:off x="2821650" y="1821725"/>
              <a:ext cx="76600" cy="69750"/>
            </a:xfrm>
            <a:custGeom>
              <a:avLst/>
              <a:gdLst/>
              <a:ahLst/>
              <a:cxnLst/>
              <a:rect l="l" t="t" r="r" b="b"/>
              <a:pathLst>
                <a:path w="3064" h="2790" extrusionOk="0">
                  <a:moveTo>
                    <a:pt x="1538" y="1"/>
                  </a:moveTo>
                  <a:cubicBezTo>
                    <a:pt x="1128" y="1"/>
                    <a:pt x="722" y="191"/>
                    <a:pt x="455" y="551"/>
                  </a:cubicBezTo>
                  <a:cubicBezTo>
                    <a:pt x="1" y="1161"/>
                    <a:pt x="111" y="2027"/>
                    <a:pt x="702" y="2497"/>
                  </a:cubicBezTo>
                  <a:cubicBezTo>
                    <a:pt x="948" y="2694"/>
                    <a:pt x="1242" y="2789"/>
                    <a:pt x="1533" y="2789"/>
                  </a:cubicBezTo>
                  <a:cubicBezTo>
                    <a:pt x="1941" y="2789"/>
                    <a:pt x="2343" y="2603"/>
                    <a:pt x="2604" y="2248"/>
                  </a:cubicBezTo>
                  <a:cubicBezTo>
                    <a:pt x="3064" y="1634"/>
                    <a:pt x="2952" y="752"/>
                    <a:pt x="2355" y="285"/>
                  </a:cubicBezTo>
                  <a:cubicBezTo>
                    <a:pt x="2111" y="93"/>
                    <a:pt x="1823" y="1"/>
                    <a:pt x="15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65" name="Google Shape;2465;p45"/>
            <p:cNvSpPr/>
            <p:nvPr/>
          </p:nvSpPr>
          <p:spPr>
            <a:xfrm>
              <a:off x="2812875" y="1818225"/>
              <a:ext cx="76550" cy="69600"/>
            </a:xfrm>
            <a:custGeom>
              <a:avLst/>
              <a:gdLst/>
              <a:ahLst/>
              <a:cxnLst/>
              <a:rect l="l" t="t" r="r" b="b"/>
              <a:pathLst>
                <a:path w="3062" h="2784" extrusionOk="0">
                  <a:moveTo>
                    <a:pt x="1537" y="0"/>
                  </a:moveTo>
                  <a:cubicBezTo>
                    <a:pt x="1127" y="0"/>
                    <a:pt x="721" y="191"/>
                    <a:pt x="452" y="550"/>
                  </a:cubicBezTo>
                  <a:cubicBezTo>
                    <a:pt x="0" y="1158"/>
                    <a:pt x="110" y="2023"/>
                    <a:pt x="701" y="2492"/>
                  </a:cubicBezTo>
                  <a:cubicBezTo>
                    <a:pt x="946" y="2688"/>
                    <a:pt x="1239" y="2783"/>
                    <a:pt x="1530" y="2783"/>
                  </a:cubicBezTo>
                  <a:cubicBezTo>
                    <a:pt x="1938" y="2783"/>
                    <a:pt x="2341" y="2597"/>
                    <a:pt x="2603" y="2242"/>
                  </a:cubicBezTo>
                  <a:cubicBezTo>
                    <a:pt x="3061" y="1632"/>
                    <a:pt x="2949" y="750"/>
                    <a:pt x="2352" y="283"/>
                  </a:cubicBezTo>
                  <a:cubicBezTo>
                    <a:pt x="2108" y="92"/>
                    <a:pt x="1822" y="0"/>
                    <a:pt x="153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66" name="Google Shape;2466;p45"/>
            <p:cNvSpPr/>
            <p:nvPr/>
          </p:nvSpPr>
          <p:spPr>
            <a:xfrm>
              <a:off x="2892050" y="1724750"/>
              <a:ext cx="76800" cy="70575"/>
            </a:xfrm>
            <a:custGeom>
              <a:avLst/>
              <a:gdLst/>
              <a:ahLst/>
              <a:cxnLst/>
              <a:rect l="l" t="t" r="r" b="b"/>
              <a:pathLst>
                <a:path w="3072" h="2823" extrusionOk="0">
                  <a:moveTo>
                    <a:pt x="1542" y="0"/>
                  </a:moveTo>
                  <a:cubicBezTo>
                    <a:pt x="1124" y="0"/>
                    <a:pt x="711" y="201"/>
                    <a:pt x="443" y="577"/>
                  </a:cubicBezTo>
                  <a:cubicBezTo>
                    <a:pt x="1" y="1202"/>
                    <a:pt x="126" y="2076"/>
                    <a:pt x="725" y="2541"/>
                  </a:cubicBezTo>
                  <a:cubicBezTo>
                    <a:pt x="968" y="2730"/>
                    <a:pt x="1253" y="2822"/>
                    <a:pt x="1535" y="2822"/>
                  </a:cubicBezTo>
                  <a:cubicBezTo>
                    <a:pt x="1948" y="2822"/>
                    <a:pt x="2357" y="2627"/>
                    <a:pt x="2623" y="2254"/>
                  </a:cubicBezTo>
                  <a:cubicBezTo>
                    <a:pt x="3071" y="1627"/>
                    <a:pt x="2944" y="736"/>
                    <a:pt x="2340" y="273"/>
                  </a:cubicBezTo>
                  <a:cubicBezTo>
                    <a:pt x="2099" y="88"/>
                    <a:pt x="1819" y="0"/>
                    <a:pt x="154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67" name="Google Shape;2467;p45"/>
            <p:cNvSpPr/>
            <p:nvPr/>
          </p:nvSpPr>
          <p:spPr>
            <a:xfrm>
              <a:off x="2883175" y="1721350"/>
              <a:ext cx="76775" cy="70450"/>
            </a:xfrm>
            <a:custGeom>
              <a:avLst/>
              <a:gdLst/>
              <a:ahLst/>
              <a:cxnLst/>
              <a:rect l="l" t="t" r="r" b="b"/>
              <a:pathLst>
                <a:path w="3071" h="2818" extrusionOk="0">
                  <a:moveTo>
                    <a:pt x="1541" y="1"/>
                  </a:moveTo>
                  <a:cubicBezTo>
                    <a:pt x="1122" y="1"/>
                    <a:pt x="709" y="201"/>
                    <a:pt x="443" y="576"/>
                  </a:cubicBezTo>
                  <a:cubicBezTo>
                    <a:pt x="0" y="1199"/>
                    <a:pt x="126" y="2073"/>
                    <a:pt x="726" y="2537"/>
                  </a:cubicBezTo>
                  <a:cubicBezTo>
                    <a:pt x="969" y="2726"/>
                    <a:pt x="1254" y="2817"/>
                    <a:pt x="1537" y="2817"/>
                  </a:cubicBezTo>
                  <a:cubicBezTo>
                    <a:pt x="1950" y="2817"/>
                    <a:pt x="2358" y="2622"/>
                    <a:pt x="2624" y="2250"/>
                  </a:cubicBezTo>
                  <a:cubicBezTo>
                    <a:pt x="3071" y="1623"/>
                    <a:pt x="2944" y="733"/>
                    <a:pt x="2339" y="272"/>
                  </a:cubicBezTo>
                  <a:cubicBezTo>
                    <a:pt x="2098" y="88"/>
                    <a:pt x="1818" y="1"/>
                    <a:pt x="15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68" name="Google Shape;2468;p45"/>
            <p:cNvSpPr/>
            <p:nvPr/>
          </p:nvSpPr>
          <p:spPr>
            <a:xfrm>
              <a:off x="2960750" y="1625350"/>
              <a:ext cx="76975" cy="71400"/>
            </a:xfrm>
            <a:custGeom>
              <a:avLst/>
              <a:gdLst/>
              <a:ahLst/>
              <a:cxnLst/>
              <a:rect l="l" t="t" r="r" b="b"/>
              <a:pathLst>
                <a:path w="3079" h="2856" extrusionOk="0">
                  <a:moveTo>
                    <a:pt x="1542" y="0"/>
                  </a:moveTo>
                  <a:cubicBezTo>
                    <a:pt x="1116" y="0"/>
                    <a:pt x="697" y="210"/>
                    <a:pt x="433" y="602"/>
                  </a:cubicBezTo>
                  <a:cubicBezTo>
                    <a:pt x="0" y="1242"/>
                    <a:pt x="141" y="2126"/>
                    <a:pt x="747" y="2586"/>
                  </a:cubicBezTo>
                  <a:cubicBezTo>
                    <a:pt x="988" y="2768"/>
                    <a:pt x="1266" y="2856"/>
                    <a:pt x="1541" y="2856"/>
                  </a:cubicBezTo>
                  <a:cubicBezTo>
                    <a:pt x="1962" y="2856"/>
                    <a:pt x="2376" y="2651"/>
                    <a:pt x="2641" y="2263"/>
                  </a:cubicBezTo>
                  <a:cubicBezTo>
                    <a:pt x="3079" y="1619"/>
                    <a:pt x="2936" y="720"/>
                    <a:pt x="2324" y="262"/>
                  </a:cubicBezTo>
                  <a:cubicBezTo>
                    <a:pt x="2086" y="85"/>
                    <a:pt x="1812" y="0"/>
                    <a:pt x="154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69" name="Google Shape;2469;p45"/>
            <p:cNvSpPr/>
            <p:nvPr/>
          </p:nvSpPr>
          <p:spPr>
            <a:xfrm>
              <a:off x="2951825" y="1622050"/>
              <a:ext cx="76975" cy="71325"/>
            </a:xfrm>
            <a:custGeom>
              <a:avLst/>
              <a:gdLst/>
              <a:ahLst/>
              <a:cxnLst/>
              <a:rect l="l" t="t" r="r" b="b"/>
              <a:pathLst>
                <a:path w="3079" h="2853" extrusionOk="0">
                  <a:moveTo>
                    <a:pt x="1540" y="1"/>
                  </a:moveTo>
                  <a:cubicBezTo>
                    <a:pt x="1115" y="1"/>
                    <a:pt x="696" y="211"/>
                    <a:pt x="431" y="603"/>
                  </a:cubicBezTo>
                  <a:cubicBezTo>
                    <a:pt x="0" y="1241"/>
                    <a:pt x="141" y="2123"/>
                    <a:pt x="747" y="2583"/>
                  </a:cubicBezTo>
                  <a:cubicBezTo>
                    <a:pt x="987" y="2765"/>
                    <a:pt x="1265" y="2853"/>
                    <a:pt x="1540" y="2853"/>
                  </a:cubicBezTo>
                  <a:cubicBezTo>
                    <a:pt x="1961" y="2853"/>
                    <a:pt x="2375" y="2647"/>
                    <a:pt x="2639" y="2258"/>
                  </a:cubicBezTo>
                  <a:cubicBezTo>
                    <a:pt x="3078" y="1616"/>
                    <a:pt x="2934" y="717"/>
                    <a:pt x="2322" y="263"/>
                  </a:cubicBezTo>
                  <a:cubicBezTo>
                    <a:pt x="2084" y="86"/>
                    <a:pt x="1811" y="1"/>
                    <a:pt x="154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70" name="Google Shape;2470;p45"/>
            <p:cNvSpPr/>
            <p:nvPr/>
          </p:nvSpPr>
          <p:spPr>
            <a:xfrm>
              <a:off x="3027725" y="1523600"/>
              <a:ext cx="77125" cy="72275"/>
            </a:xfrm>
            <a:custGeom>
              <a:avLst/>
              <a:gdLst/>
              <a:ahLst/>
              <a:cxnLst/>
              <a:rect l="l" t="t" r="r" b="b"/>
              <a:pathLst>
                <a:path w="3085" h="2891" extrusionOk="0">
                  <a:moveTo>
                    <a:pt x="1541" y="1"/>
                  </a:moveTo>
                  <a:cubicBezTo>
                    <a:pt x="1108" y="1"/>
                    <a:pt x="684" y="221"/>
                    <a:pt x="420" y="629"/>
                  </a:cubicBezTo>
                  <a:cubicBezTo>
                    <a:pt x="0" y="1284"/>
                    <a:pt x="156" y="2175"/>
                    <a:pt x="770" y="2631"/>
                  </a:cubicBezTo>
                  <a:cubicBezTo>
                    <a:pt x="1007" y="2806"/>
                    <a:pt x="1278" y="2890"/>
                    <a:pt x="1546" y="2890"/>
                  </a:cubicBezTo>
                  <a:cubicBezTo>
                    <a:pt x="1974" y="2890"/>
                    <a:pt x="2395" y="2675"/>
                    <a:pt x="2657" y="2270"/>
                  </a:cubicBezTo>
                  <a:cubicBezTo>
                    <a:pt x="3084" y="1611"/>
                    <a:pt x="2925" y="705"/>
                    <a:pt x="2305" y="252"/>
                  </a:cubicBezTo>
                  <a:cubicBezTo>
                    <a:pt x="2070" y="82"/>
                    <a:pt x="1804" y="1"/>
                    <a:pt x="154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71" name="Google Shape;2471;p45"/>
            <p:cNvSpPr/>
            <p:nvPr/>
          </p:nvSpPr>
          <p:spPr>
            <a:xfrm>
              <a:off x="3018700" y="1520400"/>
              <a:ext cx="77125" cy="72175"/>
            </a:xfrm>
            <a:custGeom>
              <a:avLst/>
              <a:gdLst/>
              <a:ahLst/>
              <a:cxnLst/>
              <a:rect l="l" t="t" r="r" b="b"/>
              <a:pathLst>
                <a:path w="3085" h="2887" extrusionOk="0">
                  <a:moveTo>
                    <a:pt x="1543" y="0"/>
                  </a:moveTo>
                  <a:cubicBezTo>
                    <a:pt x="1110" y="0"/>
                    <a:pt x="684" y="222"/>
                    <a:pt x="422" y="629"/>
                  </a:cubicBezTo>
                  <a:cubicBezTo>
                    <a:pt x="0" y="1283"/>
                    <a:pt x="158" y="2174"/>
                    <a:pt x="772" y="2628"/>
                  </a:cubicBezTo>
                  <a:cubicBezTo>
                    <a:pt x="1009" y="2802"/>
                    <a:pt x="1280" y="2886"/>
                    <a:pt x="1548" y="2886"/>
                  </a:cubicBezTo>
                  <a:cubicBezTo>
                    <a:pt x="1976" y="2886"/>
                    <a:pt x="2397" y="2672"/>
                    <a:pt x="2659" y="2267"/>
                  </a:cubicBezTo>
                  <a:cubicBezTo>
                    <a:pt x="3084" y="1608"/>
                    <a:pt x="2927" y="701"/>
                    <a:pt x="2305" y="251"/>
                  </a:cubicBezTo>
                  <a:cubicBezTo>
                    <a:pt x="2071" y="81"/>
                    <a:pt x="1806" y="0"/>
                    <a:pt x="154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72" name="Google Shape;2472;p45"/>
            <p:cNvSpPr/>
            <p:nvPr/>
          </p:nvSpPr>
          <p:spPr>
            <a:xfrm>
              <a:off x="3092900" y="1419475"/>
              <a:ext cx="77225" cy="73100"/>
            </a:xfrm>
            <a:custGeom>
              <a:avLst/>
              <a:gdLst/>
              <a:ahLst/>
              <a:cxnLst/>
              <a:rect l="l" t="t" r="r" b="b"/>
              <a:pathLst>
                <a:path w="3089" h="2924" extrusionOk="0">
                  <a:moveTo>
                    <a:pt x="1539" y="0"/>
                  </a:moveTo>
                  <a:cubicBezTo>
                    <a:pt x="1098" y="0"/>
                    <a:pt x="667" y="232"/>
                    <a:pt x="409" y="655"/>
                  </a:cubicBezTo>
                  <a:cubicBezTo>
                    <a:pt x="1" y="1326"/>
                    <a:pt x="170" y="2225"/>
                    <a:pt x="793" y="2675"/>
                  </a:cubicBezTo>
                  <a:cubicBezTo>
                    <a:pt x="1026" y="2843"/>
                    <a:pt x="1291" y="2924"/>
                    <a:pt x="1552" y="2924"/>
                  </a:cubicBezTo>
                  <a:cubicBezTo>
                    <a:pt x="1988" y="2924"/>
                    <a:pt x="2415" y="2698"/>
                    <a:pt x="2674" y="2278"/>
                  </a:cubicBezTo>
                  <a:cubicBezTo>
                    <a:pt x="3088" y="1603"/>
                    <a:pt x="2913" y="689"/>
                    <a:pt x="2285" y="243"/>
                  </a:cubicBezTo>
                  <a:cubicBezTo>
                    <a:pt x="2054" y="79"/>
                    <a:pt x="1795" y="0"/>
                    <a:pt x="153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73" name="Google Shape;2473;p45"/>
            <p:cNvSpPr/>
            <p:nvPr/>
          </p:nvSpPr>
          <p:spPr>
            <a:xfrm>
              <a:off x="3083825" y="1416375"/>
              <a:ext cx="77275" cy="73050"/>
            </a:xfrm>
            <a:custGeom>
              <a:avLst/>
              <a:gdLst/>
              <a:ahLst/>
              <a:cxnLst/>
              <a:rect l="l" t="t" r="r" b="b"/>
              <a:pathLst>
                <a:path w="3091" h="2922" extrusionOk="0">
                  <a:moveTo>
                    <a:pt x="1539" y="1"/>
                  </a:moveTo>
                  <a:cubicBezTo>
                    <a:pt x="1099" y="1"/>
                    <a:pt x="668" y="232"/>
                    <a:pt x="409" y="655"/>
                  </a:cubicBezTo>
                  <a:cubicBezTo>
                    <a:pt x="1" y="1326"/>
                    <a:pt x="172" y="2223"/>
                    <a:pt x="795" y="2672"/>
                  </a:cubicBezTo>
                  <a:cubicBezTo>
                    <a:pt x="1028" y="2840"/>
                    <a:pt x="1293" y="2921"/>
                    <a:pt x="1554" y="2921"/>
                  </a:cubicBezTo>
                  <a:cubicBezTo>
                    <a:pt x="1990" y="2921"/>
                    <a:pt x="2417" y="2695"/>
                    <a:pt x="2676" y="2274"/>
                  </a:cubicBezTo>
                  <a:cubicBezTo>
                    <a:pt x="3090" y="1602"/>
                    <a:pt x="2914" y="688"/>
                    <a:pt x="2285" y="243"/>
                  </a:cubicBezTo>
                  <a:cubicBezTo>
                    <a:pt x="2054" y="79"/>
                    <a:pt x="1795" y="1"/>
                    <a:pt x="153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74" name="Google Shape;2474;p45"/>
            <p:cNvSpPr/>
            <p:nvPr/>
          </p:nvSpPr>
          <p:spPr>
            <a:xfrm>
              <a:off x="3156175" y="1313025"/>
              <a:ext cx="77375" cy="74025"/>
            </a:xfrm>
            <a:custGeom>
              <a:avLst/>
              <a:gdLst/>
              <a:ahLst/>
              <a:cxnLst/>
              <a:rect l="l" t="t" r="r" b="b"/>
              <a:pathLst>
                <a:path w="3095" h="2961" extrusionOk="0">
                  <a:moveTo>
                    <a:pt x="1536" y="0"/>
                  </a:moveTo>
                  <a:cubicBezTo>
                    <a:pt x="1088" y="0"/>
                    <a:pt x="653" y="242"/>
                    <a:pt x="398" y="681"/>
                  </a:cubicBezTo>
                  <a:cubicBezTo>
                    <a:pt x="1" y="1367"/>
                    <a:pt x="189" y="2274"/>
                    <a:pt x="820" y="2720"/>
                  </a:cubicBezTo>
                  <a:cubicBezTo>
                    <a:pt x="1050" y="2882"/>
                    <a:pt x="1307" y="2960"/>
                    <a:pt x="1561" y="2960"/>
                  </a:cubicBezTo>
                  <a:cubicBezTo>
                    <a:pt x="2004" y="2960"/>
                    <a:pt x="2435" y="2724"/>
                    <a:pt x="2691" y="2287"/>
                  </a:cubicBezTo>
                  <a:cubicBezTo>
                    <a:pt x="3094" y="1597"/>
                    <a:pt x="2902" y="674"/>
                    <a:pt x="2266" y="233"/>
                  </a:cubicBezTo>
                  <a:cubicBezTo>
                    <a:pt x="2038" y="75"/>
                    <a:pt x="1785" y="0"/>
                    <a:pt x="153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75" name="Google Shape;2475;p45"/>
            <p:cNvSpPr/>
            <p:nvPr/>
          </p:nvSpPr>
          <p:spPr>
            <a:xfrm>
              <a:off x="3147050" y="1310050"/>
              <a:ext cx="77375" cy="73875"/>
            </a:xfrm>
            <a:custGeom>
              <a:avLst/>
              <a:gdLst/>
              <a:ahLst/>
              <a:cxnLst/>
              <a:rect l="l" t="t" r="r" b="b"/>
              <a:pathLst>
                <a:path w="3095" h="2955" extrusionOk="0">
                  <a:moveTo>
                    <a:pt x="1537" y="1"/>
                  </a:moveTo>
                  <a:cubicBezTo>
                    <a:pt x="1088" y="1"/>
                    <a:pt x="652" y="243"/>
                    <a:pt x="398" y="683"/>
                  </a:cubicBezTo>
                  <a:cubicBezTo>
                    <a:pt x="1" y="1367"/>
                    <a:pt x="189" y="2271"/>
                    <a:pt x="822" y="2716"/>
                  </a:cubicBezTo>
                  <a:cubicBezTo>
                    <a:pt x="1051" y="2877"/>
                    <a:pt x="1308" y="2955"/>
                    <a:pt x="1562" y="2955"/>
                  </a:cubicBezTo>
                  <a:cubicBezTo>
                    <a:pt x="2006" y="2955"/>
                    <a:pt x="2438" y="2718"/>
                    <a:pt x="2693" y="2281"/>
                  </a:cubicBezTo>
                  <a:cubicBezTo>
                    <a:pt x="3094" y="1593"/>
                    <a:pt x="2902" y="671"/>
                    <a:pt x="2266" y="232"/>
                  </a:cubicBezTo>
                  <a:cubicBezTo>
                    <a:pt x="2038" y="75"/>
                    <a:pt x="1786" y="1"/>
                    <a:pt x="153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76" name="Google Shape;2476;p45"/>
            <p:cNvSpPr/>
            <p:nvPr/>
          </p:nvSpPr>
          <p:spPr>
            <a:xfrm>
              <a:off x="3217550" y="1204275"/>
              <a:ext cx="77450" cy="74825"/>
            </a:xfrm>
            <a:custGeom>
              <a:avLst/>
              <a:gdLst/>
              <a:ahLst/>
              <a:cxnLst/>
              <a:rect l="l" t="t" r="r" b="b"/>
              <a:pathLst>
                <a:path w="3098" h="2993" extrusionOk="0">
                  <a:moveTo>
                    <a:pt x="1531" y="1"/>
                  </a:moveTo>
                  <a:cubicBezTo>
                    <a:pt x="1076" y="1"/>
                    <a:pt x="635" y="254"/>
                    <a:pt x="384" y="708"/>
                  </a:cubicBezTo>
                  <a:cubicBezTo>
                    <a:pt x="1" y="1408"/>
                    <a:pt x="204" y="2324"/>
                    <a:pt x="844" y="2763"/>
                  </a:cubicBezTo>
                  <a:cubicBezTo>
                    <a:pt x="1070" y="2918"/>
                    <a:pt x="1321" y="2992"/>
                    <a:pt x="1569" y="2992"/>
                  </a:cubicBezTo>
                  <a:cubicBezTo>
                    <a:pt x="2019" y="2992"/>
                    <a:pt x="2457" y="2745"/>
                    <a:pt x="2708" y="2291"/>
                  </a:cubicBezTo>
                  <a:cubicBezTo>
                    <a:pt x="3098" y="1590"/>
                    <a:pt x="2889" y="659"/>
                    <a:pt x="2245" y="224"/>
                  </a:cubicBezTo>
                  <a:cubicBezTo>
                    <a:pt x="2021" y="73"/>
                    <a:pt x="1774" y="1"/>
                    <a:pt x="153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77" name="Google Shape;2477;p45"/>
            <p:cNvSpPr/>
            <p:nvPr/>
          </p:nvSpPr>
          <p:spPr>
            <a:xfrm>
              <a:off x="3208375" y="1201425"/>
              <a:ext cx="77475" cy="74750"/>
            </a:xfrm>
            <a:custGeom>
              <a:avLst/>
              <a:gdLst/>
              <a:ahLst/>
              <a:cxnLst/>
              <a:rect l="l" t="t" r="r" b="b"/>
              <a:pathLst>
                <a:path w="3099" h="2990" extrusionOk="0">
                  <a:moveTo>
                    <a:pt x="1532" y="1"/>
                  </a:moveTo>
                  <a:cubicBezTo>
                    <a:pt x="1077" y="1"/>
                    <a:pt x="635" y="254"/>
                    <a:pt x="385" y="710"/>
                  </a:cubicBezTo>
                  <a:cubicBezTo>
                    <a:pt x="1" y="1408"/>
                    <a:pt x="204" y="2324"/>
                    <a:pt x="845" y="2761"/>
                  </a:cubicBezTo>
                  <a:cubicBezTo>
                    <a:pt x="1071" y="2915"/>
                    <a:pt x="1322" y="2990"/>
                    <a:pt x="1569" y="2990"/>
                  </a:cubicBezTo>
                  <a:cubicBezTo>
                    <a:pt x="2019" y="2990"/>
                    <a:pt x="2457" y="2743"/>
                    <a:pt x="2709" y="2289"/>
                  </a:cubicBezTo>
                  <a:cubicBezTo>
                    <a:pt x="3098" y="1586"/>
                    <a:pt x="2889" y="657"/>
                    <a:pt x="2245" y="224"/>
                  </a:cubicBezTo>
                  <a:cubicBezTo>
                    <a:pt x="2021" y="73"/>
                    <a:pt x="1775" y="1"/>
                    <a:pt x="153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78" name="Google Shape;2478;p45"/>
            <p:cNvSpPr/>
            <p:nvPr/>
          </p:nvSpPr>
          <p:spPr>
            <a:xfrm>
              <a:off x="3041550" y="2011600"/>
              <a:ext cx="35650" cy="33825"/>
            </a:xfrm>
            <a:custGeom>
              <a:avLst/>
              <a:gdLst/>
              <a:ahLst/>
              <a:cxnLst/>
              <a:rect l="l" t="t" r="r" b="b"/>
              <a:pathLst>
                <a:path w="1426" h="1353" extrusionOk="0">
                  <a:moveTo>
                    <a:pt x="719" y="1"/>
                  </a:moveTo>
                  <a:cubicBezTo>
                    <a:pt x="534" y="1"/>
                    <a:pt x="350" y="87"/>
                    <a:pt x="223" y="253"/>
                  </a:cubicBezTo>
                  <a:cubicBezTo>
                    <a:pt x="0" y="542"/>
                    <a:pt x="40" y="967"/>
                    <a:pt x="310" y="1203"/>
                  </a:cubicBezTo>
                  <a:cubicBezTo>
                    <a:pt x="427" y="1304"/>
                    <a:pt x="567" y="1353"/>
                    <a:pt x="708" y="1353"/>
                  </a:cubicBezTo>
                  <a:cubicBezTo>
                    <a:pt x="893" y="1353"/>
                    <a:pt x="1077" y="1267"/>
                    <a:pt x="1203" y="1102"/>
                  </a:cubicBezTo>
                  <a:cubicBezTo>
                    <a:pt x="1426" y="811"/>
                    <a:pt x="1388" y="386"/>
                    <a:pt x="1116" y="150"/>
                  </a:cubicBezTo>
                  <a:cubicBezTo>
                    <a:pt x="999" y="50"/>
                    <a:pt x="859" y="1"/>
                    <a:pt x="7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79" name="Google Shape;2479;p45"/>
            <p:cNvSpPr/>
            <p:nvPr/>
          </p:nvSpPr>
          <p:spPr>
            <a:xfrm>
              <a:off x="3114475" y="1914700"/>
              <a:ext cx="35750" cy="34250"/>
            </a:xfrm>
            <a:custGeom>
              <a:avLst/>
              <a:gdLst/>
              <a:ahLst/>
              <a:cxnLst/>
              <a:rect l="l" t="t" r="r" b="b"/>
              <a:pathLst>
                <a:path w="1430" h="1370" extrusionOk="0">
                  <a:moveTo>
                    <a:pt x="719" y="1"/>
                  </a:moveTo>
                  <a:cubicBezTo>
                    <a:pt x="530" y="1"/>
                    <a:pt x="343" y="92"/>
                    <a:pt x="217" y="264"/>
                  </a:cubicBezTo>
                  <a:cubicBezTo>
                    <a:pt x="0" y="562"/>
                    <a:pt x="46" y="992"/>
                    <a:pt x="319" y="1223"/>
                  </a:cubicBezTo>
                  <a:cubicBezTo>
                    <a:pt x="435" y="1322"/>
                    <a:pt x="573" y="1370"/>
                    <a:pt x="710" y="1370"/>
                  </a:cubicBezTo>
                  <a:cubicBezTo>
                    <a:pt x="898" y="1370"/>
                    <a:pt x="1084" y="1280"/>
                    <a:pt x="1211" y="1107"/>
                  </a:cubicBezTo>
                  <a:cubicBezTo>
                    <a:pt x="1429" y="811"/>
                    <a:pt x="1384" y="378"/>
                    <a:pt x="1108" y="146"/>
                  </a:cubicBezTo>
                  <a:cubicBezTo>
                    <a:pt x="993" y="48"/>
                    <a:pt x="855" y="1"/>
                    <a:pt x="7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80" name="Google Shape;2480;p45"/>
            <p:cNvSpPr/>
            <p:nvPr/>
          </p:nvSpPr>
          <p:spPr>
            <a:xfrm>
              <a:off x="3185725" y="1815425"/>
              <a:ext cx="35850" cy="34625"/>
            </a:xfrm>
            <a:custGeom>
              <a:avLst/>
              <a:gdLst/>
              <a:ahLst/>
              <a:cxnLst/>
              <a:rect l="l" t="t" r="r" b="b"/>
              <a:pathLst>
                <a:path w="1434" h="1385" extrusionOk="0">
                  <a:moveTo>
                    <a:pt x="720" y="1"/>
                  </a:moveTo>
                  <a:cubicBezTo>
                    <a:pt x="528" y="1"/>
                    <a:pt x="337" y="96"/>
                    <a:pt x="211" y="277"/>
                  </a:cubicBezTo>
                  <a:cubicBezTo>
                    <a:pt x="0" y="581"/>
                    <a:pt x="54" y="1012"/>
                    <a:pt x="331" y="1244"/>
                  </a:cubicBezTo>
                  <a:cubicBezTo>
                    <a:pt x="445" y="1339"/>
                    <a:pt x="580" y="1385"/>
                    <a:pt x="714" y="1385"/>
                  </a:cubicBezTo>
                  <a:cubicBezTo>
                    <a:pt x="906" y="1385"/>
                    <a:pt x="1095" y="1291"/>
                    <a:pt x="1220" y="1111"/>
                  </a:cubicBezTo>
                  <a:cubicBezTo>
                    <a:pt x="1433" y="805"/>
                    <a:pt x="1380" y="370"/>
                    <a:pt x="1101" y="140"/>
                  </a:cubicBezTo>
                  <a:cubicBezTo>
                    <a:pt x="987" y="46"/>
                    <a:pt x="853" y="1"/>
                    <a:pt x="72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81" name="Google Shape;2481;p45"/>
            <p:cNvSpPr/>
            <p:nvPr/>
          </p:nvSpPr>
          <p:spPr>
            <a:xfrm>
              <a:off x="3255275" y="1713775"/>
              <a:ext cx="35975" cy="35000"/>
            </a:xfrm>
            <a:custGeom>
              <a:avLst/>
              <a:gdLst/>
              <a:ahLst/>
              <a:cxnLst/>
              <a:rect l="l" t="t" r="r" b="b"/>
              <a:pathLst>
                <a:path w="1439" h="1400" extrusionOk="0">
                  <a:moveTo>
                    <a:pt x="721" y="1"/>
                  </a:moveTo>
                  <a:cubicBezTo>
                    <a:pt x="525" y="1"/>
                    <a:pt x="332" y="100"/>
                    <a:pt x="207" y="288"/>
                  </a:cubicBezTo>
                  <a:cubicBezTo>
                    <a:pt x="0" y="599"/>
                    <a:pt x="61" y="1036"/>
                    <a:pt x="344" y="1264"/>
                  </a:cubicBezTo>
                  <a:cubicBezTo>
                    <a:pt x="457" y="1356"/>
                    <a:pt x="588" y="1400"/>
                    <a:pt x="718" y="1400"/>
                  </a:cubicBezTo>
                  <a:cubicBezTo>
                    <a:pt x="913" y="1400"/>
                    <a:pt x="1106" y="1301"/>
                    <a:pt x="1230" y="1114"/>
                  </a:cubicBezTo>
                  <a:cubicBezTo>
                    <a:pt x="1439" y="803"/>
                    <a:pt x="1376" y="362"/>
                    <a:pt x="1093" y="134"/>
                  </a:cubicBezTo>
                  <a:cubicBezTo>
                    <a:pt x="980" y="44"/>
                    <a:pt x="850" y="1"/>
                    <a:pt x="72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82" name="Google Shape;2482;p45"/>
            <p:cNvSpPr/>
            <p:nvPr/>
          </p:nvSpPr>
          <p:spPr>
            <a:xfrm>
              <a:off x="3323150" y="1609800"/>
              <a:ext cx="36000" cy="35400"/>
            </a:xfrm>
            <a:custGeom>
              <a:avLst/>
              <a:gdLst/>
              <a:ahLst/>
              <a:cxnLst/>
              <a:rect l="l" t="t" r="r" b="b"/>
              <a:pathLst>
                <a:path w="1440" h="1416" extrusionOk="0">
                  <a:moveTo>
                    <a:pt x="719" y="0"/>
                  </a:moveTo>
                  <a:cubicBezTo>
                    <a:pt x="520" y="0"/>
                    <a:pt x="324" y="105"/>
                    <a:pt x="200" y="301"/>
                  </a:cubicBezTo>
                  <a:cubicBezTo>
                    <a:pt x="1" y="618"/>
                    <a:pt x="67" y="1057"/>
                    <a:pt x="352" y="1283"/>
                  </a:cubicBezTo>
                  <a:cubicBezTo>
                    <a:pt x="465" y="1372"/>
                    <a:pt x="594" y="1415"/>
                    <a:pt x="721" y="1415"/>
                  </a:cubicBezTo>
                  <a:cubicBezTo>
                    <a:pt x="919" y="1415"/>
                    <a:pt x="1114" y="1312"/>
                    <a:pt x="1238" y="1118"/>
                  </a:cubicBezTo>
                  <a:cubicBezTo>
                    <a:pt x="1439" y="798"/>
                    <a:pt x="1371" y="354"/>
                    <a:pt x="1084" y="130"/>
                  </a:cubicBezTo>
                  <a:cubicBezTo>
                    <a:pt x="973" y="42"/>
                    <a:pt x="845" y="0"/>
                    <a:pt x="71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83" name="Google Shape;2483;p45"/>
            <p:cNvSpPr/>
            <p:nvPr/>
          </p:nvSpPr>
          <p:spPr>
            <a:xfrm>
              <a:off x="3389150" y="1503475"/>
              <a:ext cx="36075" cy="35850"/>
            </a:xfrm>
            <a:custGeom>
              <a:avLst/>
              <a:gdLst/>
              <a:ahLst/>
              <a:cxnLst/>
              <a:rect l="l" t="t" r="r" b="b"/>
              <a:pathLst>
                <a:path w="1443" h="1434" extrusionOk="0">
                  <a:moveTo>
                    <a:pt x="719" y="0"/>
                  </a:moveTo>
                  <a:cubicBezTo>
                    <a:pt x="516" y="0"/>
                    <a:pt x="318" y="110"/>
                    <a:pt x="196" y="312"/>
                  </a:cubicBezTo>
                  <a:cubicBezTo>
                    <a:pt x="0" y="639"/>
                    <a:pt x="76" y="1084"/>
                    <a:pt x="365" y="1306"/>
                  </a:cubicBezTo>
                  <a:cubicBezTo>
                    <a:pt x="475" y="1392"/>
                    <a:pt x="601" y="1433"/>
                    <a:pt x="725" y="1433"/>
                  </a:cubicBezTo>
                  <a:cubicBezTo>
                    <a:pt x="927" y="1433"/>
                    <a:pt x="1124" y="1325"/>
                    <a:pt x="1247" y="1122"/>
                  </a:cubicBezTo>
                  <a:cubicBezTo>
                    <a:pt x="1442" y="795"/>
                    <a:pt x="1366" y="349"/>
                    <a:pt x="1076" y="124"/>
                  </a:cubicBezTo>
                  <a:cubicBezTo>
                    <a:pt x="966" y="41"/>
                    <a:pt x="842" y="0"/>
                    <a:pt x="71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84" name="Google Shape;2484;p45"/>
            <p:cNvSpPr/>
            <p:nvPr/>
          </p:nvSpPr>
          <p:spPr>
            <a:xfrm>
              <a:off x="3453275" y="1394875"/>
              <a:ext cx="36175" cy="36200"/>
            </a:xfrm>
            <a:custGeom>
              <a:avLst/>
              <a:gdLst/>
              <a:ahLst/>
              <a:cxnLst/>
              <a:rect l="l" t="t" r="r" b="b"/>
              <a:pathLst>
                <a:path w="1447" h="1448" extrusionOk="0">
                  <a:moveTo>
                    <a:pt x="716" y="1"/>
                  </a:moveTo>
                  <a:cubicBezTo>
                    <a:pt x="510" y="1"/>
                    <a:pt x="310" y="114"/>
                    <a:pt x="190" y="324"/>
                  </a:cubicBezTo>
                  <a:cubicBezTo>
                    <a:pt x="0" y="659"/>
                    <a:pt x="82" y="1105"/>
                    <a:pt x="376" y="1325"/>
                  </a:cubicBezTo>
                  <a:cubicBezTo>
                    <a:pt x="486" y="1408"/>
                    <a:pt x="609" y="1448"/>
                    <a:pt x="731" y="1448"/>
                  </a:cubicBezTo>
                  <a:cubicBezTo>
                    <a:pt x="936" y="1448"/>
                    <a:pt x="1136" y="1335"/>
                    <a:pt x="1256" y="1126"/>
                  </a:cubicBezTo>
                  <a:cubicBezTo>
                    <a:pt x="1446" y="792"/>
                    <a:pt x="1361" y="341"/>
                    <a:pt x="1066" y="121"/>
                  </a:cubicBezTo>
                  <a:cubicBezTo>
                    <a:pt x="958" y="39"/>
                    <a:pt x="836" y="1"/>
                    <a:pt x="71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85" name="Google Shape;2485;p45"/>
            <p:cNvSpPr/>
            <p:nvPr/>
          </p:nvSpPr>
          <p:spPr>
            <a:xfrm>
              <a:off x="2935950" y="1920125"/>
              <a:ext cx="35750" cy="33200"/>
            </a:xfrm>
            <a:custGeom>
              <a:avLst/>
              <a:gdLst/>
              <a:ahLst/>
              <a:cxnLst/>
              <a:rect l="l" t="t" r="r" b="b"/>
              <a:pathLst>
                <a:path w="1430" h="1328" extrusionOk="0">
                  <a:moveTo>
                    <a:pt x="718" y="1"/>
                  </a:moveTo>
                  <a:cubicBezTo>
                    <a:pt x="529" y="1"/>
                    <a:pt x="343" y="88"/>
                    <a:pt x="217" y="256"/>
                  </a:cubicBezTo>
                  <a:cubicBezTo>
                    <a:pt x="0" y="543"/>
                    <a:pt x="46" y="959"/>
                    <a:pt x="320" y="1185"/>
                  </a:cubicBezTo>
                  <a:cubicBezTo>
                    <a:pt x="434" y="1281"/>
                    <a:pt x="574" y="1328"/>
                    <a:pt x="712" y="1328"/>
                  </a:cubicBezTo>
                  <a:cubicBezTo>
                    <a:pt x="901" y="1328"/>
                    <a:pt x="1089" y="1241"/>
                    <a:pt x="1211" y="1077"/>
                  </a:cubicBezTo>
                  <a:cubicBezTo>
                    <a:pt x="1429" y="788"/>
                    <a:pt x="1382" y="368"/>
                    <a:pt x="1108" y="142"/>
                  </a:cubicBezTo>
                  <a:cubicBezTo>
                    <a:pt x="992" y="47"/>
                    <a:pt x="855" y="1"/>
                    <a:pt x="71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86" name="Google Shape;2486;p45"/>
            <p:cNvSpPr/>
            <p:nvPr/>
          </p:nvSpPr>
          <p:spPr>
            <a:xfrm>
              <a:off x="3007300" y="1824050"/>
              <a:ext cx="35850" cy="33625"/>
            </a:xfrm>
            <a:custGeom>
              <a:avLst/>
              <a:gdLst/>
              <a:ahLst/>
              <a:cxnLst/>
              <a:rect l="l" t="t" r="r" b="b"/>
              <a:pathLst>
                <a:path w="1434" h="1345" extrusionOk="0">
                  <a:moveTo>
                    <a:pt x="720" y="1"/>
                  </a:moveTo>
                  <a:cubicBezTo>
                    <a:pt x="528" y="1"/>
                    <a:pt x="338" y="93"/>
                    <a:pt x="213" y="268"/>
                  </a:cubicBezTo>
                  <a:cubicBezTo>
                    <a:pt x="0" y="563"/>
                    <a:pt x="54" y="981"/>
                    <a:pt x="331" y="1207"/>
                  </a:cubicBezTo>
                  <a:cubicBezTo>
                    <a:pt x="446" y="1299"/>
                    <a:pt x="581" y="1344"/>
                    <a:pt x="715" y="1344"/>
                  </a:cubicBezTo>
                  <a:cubicBezTo>
                    <a:pt x="905" y="1344"/>
                    <a:pt x="1094" y="1253"/>
                    <a:pt x="1220" y="1079"/>
                  </a:cubicBezTo>
                  <a:cubicBezTo>
                    <a:pt x="1433" y="785"/>
                    <a:pt x="1380" y="361"/>
                    <a:pt x="1101" y="137"/>
                  </a:cubicBezTo>
                  <a:cubicBezTo>
                    <a:pt x="987" y="45"/>
                    <a:pt x="853" y="1"/>
                    <a:pt x="72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87" name="Google Shape;2487;p45"/>
            <p:cNvSpPr/>
            <p:nvPr/>
          </p:nvSpPr>
          <p:spPr>
            <a:xfrm>
              <a:off x="3077025" y="1725650"/>
              <a:ext cx="35950" cy="33925"/>
            </a:xfrm>
            <a:custGeom>
              <a:avLst/>
              <a:gdLst/>
              <a:ahLst/>
              <a:cxnLst/>
              <a:rect l="l" t="t" r="r" b="b"/>
              <a:pathLst>
                <a:path w="1438" h="1357" extrusionOk="0">
                  <a:moveTo>
                    <a:pt x="722" y="0"/>
                  </a:moveTo>
                  <a:cubicBezTo>
                    <a:pt x="526" y="0"/>
                    <a:pt x="333" y="97"/>
                    <a:pt x="208" y="278"/>
                  </a:cubicBezTo>
                  <a:cubicBezTo>
                    <a:pt x="1" y="579"/>
                    <a:pt x="60" y="1000"/>
                    <a:pt x="341" y="1223"/>
                  </a:cubicBezTo>
                  <a:cubicBezTo>
                    <a:pt x="455" y="1313"/>
                    <a:pt x="587" y="1356"/>
                    <a:pt x="719" y="1356"/>
                  </a:cubicBezTo>
                  <a:cubicBezTo>
                    <a:pt x="913" y="1356"/>
                    <a:pt x="1105" y="1261"/>
                    <a:pt x="1230" y="1080"/>
                  </a:cubicBezTo>
                  <a:cubicBezTo>
                    <a:pt x="1437" y="780"/>
                    <a:pt x="1377" y="352"/>
                    <a:pt x="1095" y="130"/>
                  </a:cubicBezTo>
                  <a:cubicBezTo>
                    <a:pt x="983" y="42"/>
                    <a:pt x="852" y="0"/>
                    <a:pt x="72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88" name="Google Shape;2488;p45"/>
            <p:cNvSpPr/>
            <p:nvPr/>
          </p:nvSpPr>
          <p:spPr>
            <a:xfrm>
              <a:off x="3145050" y="1624850"/>
              <a:ext cx="36050" cy="34375"/>
            </a:xfrm>
            <a:custGeom>
              <a:avLst/>
              <a:gdLst/>
              <a:ahLst/>
              <a:cxnLst/>
              <a:rect l="l" t="t" r="r" b="b"/>
              <a:pathLst>
                <a:path w="1442" h="1375" extrusionOk="0">
                  <a:moveTo>
                    <a:pt x="722" y="1"/>
                  </a:moveTo>
                  <a:cubicBezTo>
                    <a:pt x="523" y="1"/>
                    <a:pt x="327" y="101"/>
                    <a:pt x="204" y="290"/>
                  </a:cubicBezTo>
                  <a:cubicBezTo>
                    <a:pt x="1" y="599"/>
                    <a:pt x="69" y="1027"/>
                    <a:pt x="354" y="1247"/>
                  </a:cubicBezTo>
                  <a:cubicBezTo>
                    <a:pt x="466" y="1333"/>
                    <a:pt x="595" y="1374"/>
                    <a:pt x="722" y="1374"/>
                  </a:cubicBezTo>
                  <a:cubicBezTo>
                    <a:pt x="920" y="1374"/>
                    <a:pt x="1115" y="1274"/>
                    <a:pt x="1238" y="1086"/>
                  </a:cubicBezTo>
                  <a:cubicBezTo>
                    <a:pt x="1441" y="776"/>
                    <a:pt x="1375" y="347"/>
                    <a:pt x="1088" y="126"/>
                  </a:cubicBezTo>
                  <a:cubicBezTo>
                    <a:pt x="976" y="41"/>
                    <a:pt x="848" y="1"/>
                    <a:pt x="72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89" name="Google Shape;2489;p45"/>
            <p:cNvSpPr/>
            <p:nvPr/>
          </p:nvSpPr>
          <p:spPr>
            <a:xfrm>
              <a:off x="3211375" y="1521725"/>
              <a:ext cx="36075" cy="34800"/>
            </a:xfrm>
            <a:custGeom>
              <a:avLst/>
              <a:gdLst/>
              <a:ahLst/>
              <a:cxnLst/>
              <a:rect l="l" t="t" r="r" b="b"/>
              <a:pathLst>
                <a:path w="1443" h="1392" extrusionOk="0">
                  <a:moveTo>
                    <a:pt x="720" y="1"/>
                  </a:moveTo>
                  <a:cubicBezTo>
                    <a:pt x="518" y="1"/>
                    <a:pt x="319" y="107"/>
                    <a:pt x="196" y="305"/>
                  </a:cubicBezTo>
                  <a:cubicBezTo>
                    <a:pt x="1" y="620"/>
                    <a:pt x="75" y="1049"/>
                    <a:pt x="363" y="1268"/>
                  </a:cubicBezTo>
                  <a:cubicBezTo>
                    <a:pt x="474" y="1351"/>
                    <a:pt x="599" y="1391"/>
                    <a:pt x="724" y="1391"/>
                  </a:cubicBezTo>
                  <a:cubicBezTo>
                    <a:pt x="925" y="1391"/>
                    <a:pt x="1123" y="1286"/>
                    <a:pt x="1245" y="1091"/>
                  </a:cubicBezTo>
                  <a:cubicBezTo>
                    <a:pt x="1443" y="774"/>
                    <a:pt x="1369" y="341"/>
                    <a:pt x="1078" y="122"/>
                  </a:cubicBezTo>
                  <a:cubicBezTo>
                    <a:pt x="968" y="40"/>
                    <a:pt x="843" y="1"/>
                    <a:pt x="72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90" name="Google Shape;2490;p45"/>
            <p:cNvSpPr/>
            <p:nvPr/>
          </p:nvSpPr>
          <p:spPr>
            <a:xfrm>
              <a:off x="3275850" y="1416325"/>
              <a:ext cx="36175" cy="35175"/>
            </a:xfrm>
            <a:custGeom>
              <a:avLst/>
              <a:gdLst/>
              <a:ahLst/>
              <a:cxnLst/>
              <a:rect l="l" t="t" r="r" b="b"/>
              <a:pathLst>
                <a:path w="1447" h="1407" extrusionOk="0">
                  <a:moveTo>
                    <a:pt x="719" y="1"/>
                  </a:moveTo>
                  <a:cubicBezTo>
                    <a:pt x="513" y="1"/>
                    <a:pt x="312" y="112"/>
                    <a:pt x="192" y="315"/>
                  </a:cubicBezTo>
                  <a:cubicBezTo>
                    <a:pt x="0" y="638"/>
                    <a:pt x="82" y="1074"/>
                    <a:pt x="376" y="1288"/>
                  </a:cubicBezTo>
                  <a:cubicBezTo>
                    <a:pt x="485" y="1368"/>
                    <a:pt x="608" y="1407"/>
                    <a:pt x="729" y="1407"/>
                  </a:cubicBezTo>
                  <a:cubicBezTo>
                    <a:pt x="934" y="1407"/>
                    <a:pt x="1134" y="1297"/>
                    <a:pt x="1254" y="1095"/>
                  </a:cubicBezTo>
                  <a:cubicBezTo>
                    <a:pt x="1446" y="770"/>
                    <a:pt x="1363" y="333"/>
                    <a:pt x="1070" y="118"/>
                  </a:cubicBezTo>
                  <a:cubicBezTo>
                    <a:pt x="961" y="39"/>
                    <a:pt x="839" y="1"/>
                    <a:pt x="7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91" name="Google Shape;2491;p45"/>
            <p:cNvSpPr/>
            <p:nvPr/>
          </p:nvSpPr>
          <p:spPr>
            <a:xfrm>
              <a:off x="3338450" y="1308650"/>
              <a:ext cx="36225" cy="35625"/>
            </a:xfrm>
            <a:custGeom>
              <a:avLst/>
              <a:gdLst/>
              <a:ahLst/>
              <a:cxnLst/>
              <a:rect l="l" t="t" r="r" b="b"/>
              <a:pathLst>
                <a:path w="1449" h="1425" extrusionOk="0">
                  <a:moveTo>
                    <a:pt x="717" y="0"/>
                  </a:moveTo>
                  <a:cubicBezTo>
                    <a:pt x="508" y="0"/>
                    <a:pt x="305" y="116"/>
                    <a:pt x="187" y="328"/>
                  </a:cubicBezTo>
                  <a:cubicBezTo>
                    <a:pt x="1" y="657"/>
                    <a:pt x="92" y="1098"/>
                    <a:pt x="388" y="1310"/>
                  </a:cubicBezTo>
                  <a:cubicBezTo>
                    <a:pt x="495" y="1387"/>
                    <a:pt x="615" y="1424"/>
                    <a:pt x="732" y="1424"/>
                  </a:cubicBezTo>
                  <a:cubicBezTo>
                    <a:pt x="940" y="1424"/>
                    <a:pt x="1143" y="1309"/>
                    <a:pt x="1262" y="1098"/>
                  </a:cubicBezTo>
                  <a:cubicBezTo>
                    <a:pt x="1448" y="767"/>
                    <a:pt x="1357" y="328"/>
                    <a:pt x="1061" y="113"/>
                  </a:cubicBezTo>
                  <a:cubicBezTo>
                    <a:pt x="954" y="37"/>
                    <a:pt x="834" y="0"/>
                    <a:pt x="71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92" name="Google Shape;2492;p45"/>
            <p:cNvSpPr/>
            <p:nvPr/>
          </p:nvSpPr>
          <p:spPr>
            <a:xfrm>
              <a:off x="2827300" y="1830550"/>
              <a:ext cx="35850" cy="32525"/>
            </a:xfrm>
            <a:custGeom>
              <a:avLst/>
              <a:gdLst/>
              <a:ahLst/>
              <a:cxnLst/>
              <a:rect l="l" t="t" r="r" b="b"/>
              <a:pathLst>
                <a:path w="1434" h="1301" extrusionOk="0">
                  <a:moveTo>
                    <a:pt x="717" y="0"/>
                  </a:moveTo>
                  <a:cubicBezTo>
                    <a:pt x="525" y="0"/>
                    <a:pt x="335" y="89"/>
                    <a:pt x="212" y="257"/>
                  </a:cubicBezTo>
                  <a:cubicBezTo>
                    <a:pt x="1" y="542"/>
                    <a:pt x="52" y="945"/>
                    <a:pt x="329" y="1167"/>
                  </a:cubicBezTo>
                  <a:cubicBezTo>
                    <a:pt x="444" y="1257"/>
                    <a:pt x="580" y="1301"/>
                    <a:pt x="715" y="1301"/>
                  </a:cubicBezTo>
                  <a:cubicBezTo>
                    <a:pt x="908" y="1301"/>
                    <a:pt x="1098" y="1213"/>
                    <a:pt x="1221" y="1046"/>
                  </a:cubicBezTo>
                  <a:cubicBezTo>
                    <a:pt x="1433" y="761"/>
                    <a:pt x="1380" y="356"/>
                    <a:pt x="1101" y="133"/>
                  </a:cubicBezTo>
                  <a:cubicBezTo>
                    <a:pt x="987" y="44"/>
                    <a:pt x="852" y="0"/>
                    <a:pt x="71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93" name="Google Shape;2493;p45"/>
            <p:cNvSpPr/>
            <p:nvPr/>
          </p:nvSpPr>
          <p:spPr>
            <a:xfrm>
              <a:off x="2897125" y="1735325"/>
              <a:ext cx="35950" cy="32925"/>
            </a:xfrm>
            <a:custGeom>
              <a:avLst/>
              <a:gdLst/>
              <a:ahLst/>
              <a:cxnLst/>
              <a:rect l="l" t="t" r="r" b="b"/>
              <a:pathLst>
                <a:path w="1438" h="1317" extrusionOk="0">
                  <a:moveTo>
                    <a:pt x="719" y="0"/>
                  </a:moveTo>
                  <a:cubicBezTo>
                    <a:pt x="523" y="0"/>
                    <a:pt x="330" y="94"/>
                    <a:pt x="210" y="269"/>
                  </a:cubicBezTo>
                  <a:cubicBezTo>
                    <a:pt x="1" y="562"/>
                    <a:pt x="60" y="965"/>
                    <a:pt x="341" y="1187"/>
                  </a:cubicBezTo>
                  <a:cubicBezTo>
                    <a:pt x="454" y="1274"/>
                    <a:pt x="588" y="1316"/>
                    <a:pt x="719" y="1316"/>
                  </a:cubicBezTo>
                  <a:cubicBezTo>
                    <a:pt x="915" y="1316"/>
                    <a:pt x="1108" y="1224"/>
                    <a:pt x="1228" y="1050"/>
                  </a:cubicBezTo>
                  <a:cubicBezTo>
                    <a:pt x="1437" y="758"/>
                    <a:pt x="1379" y="344"/>
                    <a:pt x="1095" y="129"/>
                  </a:cubicBezTo>
                  <a:cubicBezTo>
                    <a:pt x="983" y="42"/>
                    <a:pt x="850" y="0"/>
                    <a:pt x="71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94" name="Google Shape;2494;p45"/>
            <p:cNvSpPr/>
            <p:nvPr/>
          </p:nvSpPr>
          <p:spPr>
            <a:xfrm>
              <a:off x="2965400" y="1637750"/>
              <a:ext cx="35975" cy="33350"/>
            </a:xfrm>
            <a:custGeom>
              <a:avLst/>
              <a:gdLst/>
              <a:ahLst/>
              <a:cxnLst/>
              <a:rect l="l" t="t" r="r" b="b"/>
              <a:pathLst>
                <a:path w="1439" h="1334" extrusionOk="0">
                  <a:moveTo>
                    <a:pt x="721" y="1"/>
                  </a:moveTo>
                  <a:cubicBezTo>
                    <a:pt x="522" y="1"/>
                    <a:pt x="326" y="99"/>
                    <a:pt x="202" y="281"/>
                  </a:cubicBezTo>
                  <a:cubicBezTo>
                    <a:pt x="0" y="579"/>
                    <a:pt x="67" y="993"/>
                    <a:pt x="350" y="1208"/>
                  </a:cubicBezTo>
                  <a:cubicBezTo>
                    <a:pt x="462" y="1293"/>
                    <a:pt x="592" y="1333"/>
                    <a:pt x="720" y="1333"/>
                  </a:cubicBezTo>
                  <a:cubicBezTo>
                    <a:pt x="917" y="1333"/>
                    <a:pt x="1112" y="1236"/>
                    <a:pt x="1236" y="1054"/>
                  </a:cubicBezTo>
                  <a:cubicBezTo>
                    <a:pt x="1439" y="754"/>
                    <a:pt x="1372" y="336"/>
                    <a:pt x="1087" y="123"/>
                  </a:cubicBezTo>
                  <a:cubicBezTo>
                    <a:pt x="976" y="40"/>
                    <a:pt x="848" y="1"/>
                    <a:pt x="72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95" name="Google Shape;2495;p45"/>
            <p:cNvSpPr/>
            <p:nvPr/>
          </p:nvSpPr>
          <p:spPr>
            <a:xfrm>
              <a:off x="3031900" y="1537875"/>
              <a:ext cx="36075" cy="33700"/>
            </a:xfrm>
            <a:custGeom>
              <a:avLst/>
              <a:gdLst/>
              <a:ahLst/>
              <a:cxnLst/>
              <a:rect l="l" t="t" r="r" b="b"/>
              <a:pathLst>
                <a:path w="1443" h="1348" extrusionOk="0">
                  <a:moveTo>
                    <a:pt x="723" y="0"/>
                  </a:moveTo>
                  <a:cubicBezTo>
                    <a:pt x="520" y="0"/>
                    <a:pt x="321" y="103"/>
                    <a:pt x="198" y="293"/>
                  </a:cubicBezTo>
                  <a:cubicBezTo>
                    <a:pt x="1" y="599"/>
                    <a:pt x="75" y="1017"/>
                    <a:pt x="364" y="1228"/>
                  </a:cubicBezTo>
                  <a:cubicBezTo>
                    <a:pt x="474" y="1309"/>
                    <a:pt x="601" y="1348"/>
                    <a:pt x="725" y="1348"/>
                  </a:cubicBezTo>
                  <a:cubicBezTo>
                    <a:pt x="926" y="1348"/>
                    <a:pt x="1123" y="1247"/>
                    <a:pt x="1245" y="1057"/>
                  </a:cubicBezTo>
                  <a:cubicBezTo>
                    <a:pt x="1443" y="751"/>
                    <a:pt x="1369" y="329"/>
                    <a:pt x="1080" y="118"/>
                  </a:cubicBezTo>
                  <a:cubicBezTo>
                    <a:pt x="971" y="38"/>
                    <a:pt x="846" y="0"/>
                    <a:pt x="72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96" name="Google Shape;2496;p45"/>
            <p:cNvSpPr/>
            <p:nvPr/>
          </p:nvSpPr>
          <p:spPr>
            <a:xfrm>
              <a:off x="3096700" y="1435675"/>
              <a:ext cx="36175" cy="34150"/>
            </a:xfrm>
            <a:custGeom>
              <a:avLst/>
              <a:gdLst/>
              <a:ahLst/>
              <a:cxnLst/>
              <a:rect l="l" t="t" r="r" b="b"/>
              <a:pathLst>
                <a:path w="1447" h="1366" extrusionOk="0">
                  <a:moveTo>
                    <a:pt x="719" y="1"/>
                  </a:moveTo>
                  <a:cubicBezTo>
                    <a:pt x="514" y="1"/>
                    <a:pt x="313" y="108"/>
                    <a:pt x="192" y="305"/>
                  </a:cubicBezTo>
                  <a:cubicBezTo>
                    <a:pt x="1" y="619"/>
                    <a:pt x="82" y="1041"/>
                    <a:pt x="375" y="1250"/>
                  </a:cubicBezTo>
                  <a:cubicBezTo>
                    <a:pt x="483" y="1328"/>
                    <a:pt x="606" y="1365"/>
                    <a:pt x="728" y="1365"/>
                  </a:cubicBezTo>
                  <a:cubicBezTo>
                    <a:pt x="932" y="1365"/>
                    <a:pt x="1132" y="1259"/>
                    <a:pt x="1253" y="1062"/>
                  </a:cubicBezTo>
                  <a:cubicBezTo>
                    <a:pt x="1447" y="748"/>
                    <a:pt x="1365" y="324"/>
                    <a:pt x="1070" y="115"/>
                  </a:cubicBezTo>
                  <a:cubicBezTo>
                    <a:pt x="962" y="38"/>
                    <a:pt x="840" y="1"/>
                    <a:pt x="7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97" name="Google Shape;2497;p45"/>
            <p:cNvSpPr/>
            <p:nvPr/>
          </p:nvSpPr>
          <p:spPr>
            <a:xfrm>
              <a:off x="3159700" y="1331200"/>
              <a:ext cx="36175" cy="34525"/>
            </a:xfrm>
            <a:custGeom>
              <a:avLst/>
              <a:gdLst/>
              <a:ahLst/>
              <a:cxnLst/>
              <a:rect l="l" t="t" r="r" b="b"/>
              <a:pathLst>
                <a:path w="1447" h="1381" extrusionOk="0">
                  <a:moveTo>
                    <a:pt x="718" y="0"/>
                  </a:moveTo>
                  <a:cubicBezTo>
                    <a:pt x="509" y="0"/>
                    <a:pt x="306" y="113"/>
                    <a:pt x="186" y="317"/>
                  </a:cubicBezTo>
                  <a:cubicBezTo>
                    <a:pt x="0" y="638"/>
                    <a:pt x="88" y="1062"/>
                    <a:pt x="384" y="1269"/>
                  </a:cubicBezTo>
                  <a:cubicBezTo>
                    <a:pt x="491" y="1344"/>
                    <a:pt x="610" y="1380"/>
                    <a:pt x="728" y="1380"/>
                  </a:cubicBezTo>
                  <a:cubicBezTo>
                    <a:pt x="937" y="1380"/>
                    <a:pt x="1140" y="1269"/>
                    <a:pt x="1260" y="1064"/>
                  </a:cubicBezTo>
                  <a:cubicBezTo>
                    <a:pt x="1446" y="745"/>
                    <a:pt x="1357" y="315"/>
                    <a:pt x="1060" y="110"/>
                  </a:cubicBezTo>
                  <a:cubicBezTo>
                    <a:pt x="954" y="36"/>
                    <a:pt x="835" y="0"/>
                    <a:pt x="71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498" name="Google Shape;2498;p45"/>
            <p:cNvSpPr/>
            <p:nvPr/>
          </p:nvSpPr>
          <p:spPr>
            <a:xfrm>
              <a:off x="3220775" y="1224475"/>
              <a:ext cx="36225" cy="34925"/>
            </a:xfrm>
            <a:custGeom>
              <a:avLst/>
              <a:gdLst/>
              <a:ahLst/>
              <a:cxnLst/>
              <a:rect l="l" t="t" r="r" b="b"/>
              <a:pathLst>
                <a:path w="1449" h="1397" extrusionOk="0">
                  <a:moveTo>
                    <a:pt x="716" y="1"/>
                  </a:moveTo>
                  <a:cubicBezTo>
                    <a:pt x="503" y="1"/>
                    <a:pt x="297" y="117"/>
                    <a:pt x="181" y="330"/>
                  </a:cubicBezTo>
                  <a:cubicBezTo>
                    <a:pt x="1" y="657"/>
                    <a:pt x="96" y="1086"/>
                    <a:pt x="396" y="1289"/>
                  </a:cubicBezTo>
                  <a:cubicBezTo>
                    <a:pt x="501" y="1362"/>
                    <a:pt x="618" y="1396"/>
                    <a:pt x="733" y="1396"/>
                  </a:cubicBezTo>
                  <a:cubicBezTo>
                    <a:pt x="944" y="1396"/>
                    <a:pt x="1149" y="1280"/>
                    <a:pt x="1266" y="1067"/>
                  </a:cubicBezTo>
                  <a:cubicBezTo>
                    <a:pt x="1449" y="740"/>
                    <a:pt x="1352" y="307"/>
                    <a:pt x="1052" y="106"/>
                  </a:cubicBezTo>
                  <a:cubicBezTo>
                    <a:pt x="946" y="35"/>
                    <a:pt x="830" y="1"/>
                    <a:pt x="71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499" name="Google Shape;2499;p45"/>
          <p:cNvGrpSpPr/>
          <p:nvPr/>
        </p:nvGrpSpPr>
        <p:grpSpPr>
          <a:xfrm>
            <a:off x="8024501" y="5408904"/>
            <a:ext cx="604397" cy="684726"/>
            <a:chOff x="4021700" y="2078100"/>
            <a:chExt cx="294125" cy="249900"/>
          </a:xfrm>
        </p:grpSpPr>
        <p:sp>
          <p:nvSpPr>
            <p:cNvPr id="2500" name="Google Shape;2500;p45"/>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01" name="Google Shape;2501;p45"/>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sp>
        <p:nvSpPr>
          <p:cNvPr id="2502" name="Google Shape;2502;p45"/>
          <p:cNvSpPr/>
          <p:nvPr/>
        </p:nvSpPr>
        <p:spPr>
          <a:xfrm rot="689195">
            <a:off x="7747211" y="620639"/>
            <a:ext cx="1094240" cy="1196960"/>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1"/>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pic>
        <p:nvPicPr>
          <p:cNvPr id="2503" name="Google Shape;2503;p45"/>
          <p:cNvPicPr preferRelativeResize="0"/>
          <p:nvPr/>
        </p:nvPicPr>
        <p:blipFill>
          <a:blip r:embed="rId3">
            <a:alphaModFix/>
          </a:blip>
          <a:stretch>
            <a:fillRect/>
          </a:stretch>
        </p:blipFill>
        <p:spPr>
          <a:xfrm>
            <a:off x="2236375" y="2186600"/>
            <a:ext cx="7586990" cy="3763388"/>
          </a:xfrm>
          <a:prstGeom prst="rect">
            <a:avLst/>
          </a:prstGeom>
          <a:noFill/>
          <a:ln>
            <a:noFill/>
          </a:ln>
        </p:spPr>
      </p:pic>
    </p:spTree>
  </p:cSld>
  <p:clrMapOvr>
    <a:masterClrMapping/>
  </p:clrMapOvr>
  <p:transition spd="slow">
    <p:checke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07"/>
        <p:cNvGrpSpPr/>
        <p:nvPr/>
      </p:nvGrpSpPr>
      <p:grpSpPr>
        <a:xfrm>
          <a:off x="0" y="0"/>
          <a:ext cx="0" cy="0"/>
          <a:chOff x="0" y="0"/>
          <a:chExt cx="0" cy="0"/>
        </a:xfrm>
      </p:grpSpPr>
      <p:grpSp>
        <p:nvGrpSpPr>
          <p:cNvPr id="2508" name="Google Shape;2508;p46"/>
          <p:cNvGrpSpPr/>
          <p:nvPr/>
        </p:nvGrpSpPr>
        <p:grpSpPr>
          <a:xfrm rot="5839706" flipH="1">
            <a:off x="-1525572" y="-53426"/>
            <a:ext cx="4739667" cy="2818723"/>
            <a:chOff x="6401200" y="1260600"/>
            <a:chExt cx="1319750" cy="1046450"/>
          </a:xfrm>
        </p:grpSpPr>
        <p:sp>
          <p:nvSpPr>
            <p:cNvPr id="2509" name="Google Shape;2509;p46"/>
            <p:cNvSpPr/>
            <p:nvPr/>
          </p:nvSpPr>
          <p:spPr>
            <a:xfrm>
              <a:off x="6781225" y="1412450"/>
              <a:ext cx="939725" cy="894600"/>
            </a:xfrm>
            <a:custGeom>
              <a:avLst/>
              <a:gdLst/>
              <a:ahLst/>
              <a:cxnLst/>
              <a:rect l="l" t="t" r="r" b="b"/>
              <a:pathLst>
                <a:path w="37589" h="35784" extrusionOk="0">
                  <a:moveTo>
                    <a:pt x="19526" y="1"/>
                  </a:moveTo>
                  <a:cubicBezTo>
                    <a:pt x="17120" y="1"/>
                    <a:pt x="15281" y="429"/>
                    <a:pt x="14644" y="600"/>
                  </a:cubicBezTo>
                  <a:cubicBezTo>
                    <a:pt x="14541" y="626"/>
                    <a:pt x="14480" y="731"/>
                    <a:pt x="14509" y="833"/>
                  </a:cubicBezTo>
                  <a:cubicBezTo>
                    <a:pt x="14531" y="918"/>
                    <a:pt x="14608" y="975"/>
                    <a:pt x="14694" y="975"/>
                  </a:cubicBezTo>
                  <a:cubicBezTo>
                    <a:pt x="14710" y="975"/>
                    <a:pt x="14726" y="973"/>
                    <a:pt x="14742" y="968"/>
                  </a:cubicBezTo>
                  <a:cubicBezTo>
                    <a:pt x="15367" y="800"/>
                    <a:pt x="17171" y="379"/>
                    <a:pt x="19530" y="379"/>
                  </a:cubicBezTo>
                  <a:cubicBezTo>
                    <a:pt x="22441" y="379"/>
                    <a:pt x="26196" y="1020"/>
                    <a:pt x="29621" y="3566"/>
                  </a:cubicBezTo>
                  <a:cubicBezTo>
                    <a:pt x="35924" y="8254"/>
                    <a:pt x="37187" y="16202"/>
                    <a:pt x="35642" y="22001"/>
                  </a:cubicBezTo>
                  <a:cubicBezTo>
                    <a:pt x="33580" y="29734"/>
                    <a:pt x="26030" y="35403"/>
                    <a:pt x="17903" y="35403"/>
                  </a:cubicBezTo>
                  <a:cubicBezTo>
                    <a:pt x="17696" y="35403"/>
                    <a:pt x="17489" y="35399"/>
                    <a:pt x="17281" y="35392"/>
                  </a:cubicBezTo>
                  <a:cubicBezTo>
                    <a:pt x="9568" y="35118"/>
                    <a:pt x="2465" y="29731"/>
                    <a:pt x="394" y="22585"/>
                  </a:cubicBezTo>
                  <a:cubicBezTo>
                    <a:pt x="371" y="22500"/>
                    <a:pt x="294" y="22446"/>
                    <a:pt x="211" y="22446"/>
                  </a:cubicBezTo>
                  <a:cubicBezTo>
                    <a:pt x="194" y="22446"/>
                    <a:pt x="176" y="22448"/>
                    <a:pt x="159" y="22453"/>
                  </a:cubicBezTo>
                  <a:cubicBezTo>
                    <a:pt x="58" y="22484"/>
                    <a:pt x="1" y="22588"/>
                    <a:pt x="29" y="22689"/>
                  </a:cubicBezTo>
                  <a:cubicBezTo>
                    <a:pt x="2144" y="29991"/>
                    <a:pt x="9395" y="35492"/>
                    <a:pt x="17268" y="35772"/>
                  </a:cubicBezTo>
                  <a:cubicBezTo>
                    <a:pt x="17490" y="35779"/>
                    <a:pt x="17710" y="35783"/>
                    <a:pt x="17931" y="35783"/>
                  </a:cubicBezTo>
                  <a:cubicBezTo>
                    <a:pt x="26332" y="35783"/>
                    <a:pt x="33871" y="30119"/>
                    <a:pt x="36009" y="22098"/>
                  </a:cubicBezTo>
                  <a:cubicBezTo>
                    <a:pt x="37588" y="16177"/>
                    <a:pt x="36294" y="8056"/>
                    <a:pt x="29847" y="3262"/>
                  </a:cubicBezTo>
                  <a:cubicBezTo>
                    <a:pt x="26341" y="655"/>
                    <a:pt x="22500" y="1"/>
                    <a:pt x="195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10" name="Google Shape;2510;p46"/>
            <p:cNvSpPr/>
            <p:nvPr/>
          </p:nvSpPr>
          <p:spPr>
            <a:xfrm>
              <a:off x="6401200" y="1313150"/>
              <a:ext cx="499825" cy="631150"/>
            </a:xfrm>
            <a:custGeom>
              <a:avLst/>
              <a:gdLst/>
              <a:ahLst/>
              <a:cxnLst/>
              <a:rect l="l" t="t" r="r" b="b"/>
              <a:pathLst>
                <a:path w="19993" h="25246" extrusionOk="0">
                  <a:moveTo>
                    <a:pt x="9792" y="0"/>
                  </a:moveTo>
                  <a:cubicBezTo>
                    <a:pt x="9334" y="0"/>
                    <a:pt x="8868" y="83"/>
                    <a:pt x="8416" y="258"/>
                  </a:cubicBezTo>
                  <a:lnTo>
                    <a:pt x="8390" y="268"/>
                  </a:lnTo>
                  <a:lnTo>
                    <a:pt x="8880" y="1531"/>
                  </a:lnTo>
                  <a:lnTo>
                    <a:pt x="8907" y="1522"/>
                  </a:lnTo>
                  <a:cubicBezTo>
                    <a:pt x="9199" y="1409"/>
                    <a:pt x="9499" y="1355"/>
                    <a:pt x="9794" y="1355"/>
                  </a:cubicBezTo>
                  <a:cubicBezTo>
                    <a:pt x="10781" y="1355"/>
                    <a:pt x="11713" y="1953"/>
                    <a:pt x="12093" y="2928"/>
                  </a:cubicBezTo>
                  <a:lnTo>
                    <a:pt x="17360" y="16393"/>
                  </a:lnTo>
                  <a:cubicBezTo>
                    <a:pt x="18459" y="19226"/>
                    <a:pt x="17047" y="22422"/>
                    <a:pt x="14216" y="23518"/>
                  </a:cubicBezTo>
                  <a:cubicBezTo>
                    <a:pt x="13564" y="23771"/>
                    <a:pt x="12892" y="23891"/>
                    <a:pt x="12231" y="23891"/>
                  </a:cubicBezTo>
                  <a:cubicBezTo>
                    <a:pt x="10023" y="23891"/>
                    <a:pt x="7934" y="22553"/>
                    <a:pt x="7090" y="20373"/>
                  </a:cubicBezTo>
                  <a:lnTo>
                    <a:pt x="1821" y="6909"/>
                  </a:lnTo>
                  <a:cubicBezTo>
                    <a:pt x="1462" y="5987"/>
                    <a:pt x="1692" y="4938"/>
                    <a:pt x="2404" y="4249"/>
                  </a:cubicBezTo>
                  <a:lnTo>
                    <a:pt x="1460" y="3276"/>
                  </a:lnTo>
                  <a:cubicBezTo>
                    <a:pt x="358" y="4342"/>
                    <a:pt x="0" y="5968"/>
                    <a:pt x="557" y="7399"/>
                  </a:cubicBezTo>
                  <a:lnTo>
                    <a:pt x="5826" y="20862"/>
                  </a:lnTo>
                  <a:cubicBezTo>
                    <a:pt x="6880" y="23578"/>
                    <a:pt x="9483" y="25245"/>
                    <a:pt x="12235" y="25245"/>
                  </a:cubicBezTo>
                  <a:cubicBezTo>
                    <a:pt x="13058" y="25245"/>
                    <a:pt x="13894" y="25096"/>
                    <a:pt x="14706" y="24782"/>
                  </a:cubicBezTo>
                  <a:cubicBezTo>
                    <a:pt x="18234" y="23414"/>
                    <a:pt x="19992" y="19431"/>
                    <a:pt x="18626" y="15902"/>
                  </a:cubicBezTo>
                  <a:lnTo>
                    <a:pt x="13357" y="2438"/>
                  </a:lnTo>
                  <a:cubicBezTo>
                    <a:pt x="12770" y="927"/>
                    <a:pt x="11322" y="0"/>
                    <a:pt x="979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11" name="Google Shape;2511;p46"/>
            <p:cNvSpPr/>
            <p:nvPr/>
          </p:nvSpPr>
          <p:spPr>
            <a:xfrm>
              <a:off x="6420675" y="1358500"/>
              <a:ext cx="105425" cy="80175"/>
            </a:xfrm>
            <a:custGeom>
              <a:avLst/>
              <a:gdLst/>
              <a:ahLst/>
              <a:cxnLst/>
              <a:rect l="l" t="t" r="r" b="b"/>
              <a:pathLst>
                <a:path w="4217" h="3207" extrusionOk="0">
                  <a:moveTo>
                    <a:pt x="3303" y="0"/>
                  </a:moveTo>
                  <a:cubicBezTo>
                    <a:pt x="3265" y="0"/>
                    <a:pt x="3226" y="7"/>
                    <a:pt x="3189" y="21"/>
                  </a:cubicBezTo>
                  <a:lnTo>
                    <a:pt x="244" y="1163"/>
                  </a:lnTo>
                  <a:cubicBezTo>
                    <a:pt x="82" y="1228"/>
                    <a:pt x="0" y="1410"/>
                    <a:pt x="63" y="1574"/>
                  </a:cubicBezTo>
                  <a:lnTo>
                    <a:pt x="618" y="3005"/>
                  </a:lnTo>
                  <a:cubicBezTo>
                    <a:pt x="666" y="3130"/>
                    <a:pt x="786" y="3207"/>
                    <a:pt x="914" y="3207"/>
                  </a:cubicBezTo>
                  <a:cubicBezTo>
                    <a:pt x="952" y="3207"/>
                    <a:pt x="991" y="3200"/>
                    <a:pt x="1028" y="3185"/>
                  </a:cubicBezTo>
                  <a:lnTo>
                    <a:pt x="3974" y="2043"/>
                  </a:lnTo>
                  <a:cubicBezTo>
                    <a:pt x="4137" y="1981"/>
                    <a:pt x="4217" y="1796"/>
                    <a:pt x="4154" y="1633"/>
                  </a:cubicBezTo>
                  <a:lnTo>
                    <a:pt x="3599" y="204"/>
                  </a:lnTo>
                  <a:cubicBezTo>
                    <a:pt x="3551" y="78"/>
                    <a:pt x="3430" y="0"/>
                    <a:pt x="330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12" name="Google Shape;2512;p46"/>
            <p:cNvSpPr/>
            <p:nvPr/>
          </p:nvSpPr>
          <p:spPr>
            <a:xfrm>
              <a:off x="6578575" y="1297300"/>
              <a:ext cx="105500" cy="80175"/>
            </a:xfrm>
            <a:custGeom>
              <a:avLst/>
              <a:gdLst/>
              <a:ahLst/>
              <a:cxnLst/>
              <a:rect l="l" t="t" r="r" b="b"/>
              <a:pathLst>
                <a:path w="4220" h="3207" extrusionOk="0">
                  <a:moveTo>
                    <a:pt x="3306" y="1"/>
                  </a:moveTo>
                  <a:cubicBezTo>
                    <a:pt x="3268" y="1"/>
                    <a:pt x="3229" y="8"/>
                    <a:pt x="3191" y="22"/>
                  </a:cubicBezTo>
                  <a:lnTo>
                    <a:pt x="244" y="1164"/>
                  </a:lnTo>
                  <a:cubicBezTo>
                    <a:pt x="80" y="1227"/>
                    <a:pt x="1" y="1411"/>
                    <a:pt x="63" y="1574"/>
                  </a:cubicBezTo>
                  <a:lnTo>
                    <a:pt x="620" y="3003"/>
                  </a:lnTo>
                  <a:cubicBezTo>
                    <a:pt x="669" y="3129"/>
                    <a:pt x="788" y="3207"/>
                    <a:pt x="915" y="3207"/>
                  </a:cubicBezTo>
                  <a:cubicBezTo>
                    <a:pt x="953" y="3207"/>
                    <a:pt x="991" y="3200"/>
                    <a:pt x="1029" y="3186"/>
                  </a:cubicBezTo>
                  <a:lnTo>
                    <a:pt x="3974" y="2044"/>
                  </a:lnTo>
                  <a:cubicBezTo>
                    <a:pt x="4139" y="1981"/>
                    <a:pt x="4219" y="1797"/>
                    <a:pt x="4156" y="1633"/>
                  </a:cubicBezTo>
                  <a:lnTo>
                    <a:pt x="3601" y="203"/>
                  </a:lnTo>
                  <a:cubicBezTo>
                    <a:pt x="3552" y="77"/>
                    <a:pt x="3432" y="1"/>
                    <a:pt x="33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13" name="Google Shape;2513;p46"/>
            <p:cNvSpPr/>
            <p:nvPr/>
          </p:nvSpPr>
          <p:spPr>
            <a:xfrm>
              <a:off x="6535825" y="1693100"/>
              <a:ext cx="372875" cy="257975"/>
            </a:xfrm>
            <a:custGeom>
              <a:avLst/>
              <a:gdLst/>
              <a:ahLst/>
              <a:cxnLst/>
              <a:rect l="l" t="t" r="r" b="b"/>
              <a:pathLst>
                <a:path w="14915" h="10319" extrusionOk="0">
                  <a:moveTo>
                    <a:pt x="12608" y="0"/>
                  </a:moveTo>
                  <a:cubicBezTo>
                    <a:pt x="12494" y="0"/>
                    <a:pt x="12379" y="21"/>
                    <a:pt x="12266" y="64"/>
                  </a:cubicBezTo>
                  <a:cubicBezTo>
                    <a:pt x="11778" y="254"/>
                    <a:pt x="11535" y="803"/>
                    <a:pt x="11725" y="1291"/>
                  </a:cubicBezTo>
                  <a:cubicBezTo>
                    <a:pt x="12768" y="3984"/>
                    <a:pt x="11426" y="7024"/>
                    <a:pt x="8734" y="8067"/>
                  </a:cubicBezTo>
                  <a:cubicBezTo>
                    <a:pt x="8114" y="8308"/>
                    <a:pt x="7476" y="8421"/>
                    <a:pt x="6847" y="8421"/>
                  </a:cubicBezTo>
                  <a:cubicBezTo>
                    <a:pt x="4747" y="8421"/>
                    <a:pt x="2761" y="7149"/>
                    <a:pt x="1958" y="5077"/>
                  </a:cubicBezTo>
                  <a:cubicBezTo>
                    <a:pt x="1813" y="4701"/>
                    <a:pt x="1454" y="4470"/>
                    <a:pt x="1073" y="4470"/>
                  </a:cubicBezTo>
                  <a:cubicBezTo>
                    <a:pt x="959" y="4470"/>
                    <a:pt x="843" y="4491"/>
                    <a:pt x="730" y="4535"/>
                  </a:cubicBezTo>
                  <a:cubicBezTo>
                    <a:pt x="242" y="4725"/>
                    <a:pt x="1" y="5274"/>
                    <a:pt x="189" y="5763"/>
                  </a:cubicBezTo>
                  <a:cubicBezTo>
                    <a:pt x="1283" y="8586"/>
                    <a:pt x="3988" y="10319"/>
                    <a:pt x="6849" y="10319"/>
                  </a:cubicBezTo>
                  <a:cubicBezTo>
                    <a:pt x="7704" y="10319"/>
                    <a:pt x="8574" y="10164"/>
                    <a:pt x="9418" y="9837"/>
                  </a:cubicBezTo>
                  <a:cubicBezTo>
                    <a:pt x="13087" y="8415"/>
                    <a:pt x="14915" y="4275"/>
                    <a:pt x="13492" y="607"/>
                  </a:cubicBezTo>
                  <a:cubicBezTo>
                    <a:pt x="13347" y="230"/>
                    <a:pt x="12988" y="0"/>
                    <a:pt x="126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14" name="Google Shape;2514;p46"/>
            <p:cNvSpPr/>
            <p:nvPr/>
          </p:nvSpPr>
          <p:spPr>
            <a:xfrm>
              <a:off x="6727800" y="1901050"/>
              <a:ext cx="76725" cy="98600"/>
            </a:xfrm>
            <a:custGeom>
              <a:avLst/>
              <a:gdLst/>
              <a:ahLst/>
              <a:cxnLst/>
              <a:rect l="l" t="t" r="r" b="b"/>
              <a:pathLst>
                <a:path w="3069" h="3944" extrusionOk="0">
                  <a:moveTo>
                    <a:pt x="2402" y="0"/>
                  </a:moveTo>
                  <a:lnTo>
                    <a:pt x="0" y="878"/>
                  </a:lnTo>
                  <a:lnTo>
                    <a:pt x="1712" y="3943"/>
                  </a:lnTo>
                  <a:lnTo>
                    <a:pt x="3069" y="3447"/>
                  </a:lnTo>
                  <a:lnTo>
                    <a:pt x="240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15" name="Google Shape;2515;p46"/>
            <p:cNvSpPr/>
            <p:nvPr/>
          </p:nvSpPr>
          <p:spPr>
            <a:xfrm>
              <a:off x="7032675" y="1260600"/>
              <a:ext cx="326150" cy="297100"/>
            </a:xfrm>
            <a:custGeom>
              <a:avLst/>
              <a:gdLst/>
              <a:ahLst/>
              <a:cxnLst/>
              <a:rect l="l" t="t" r="r" b="b"/>
              <a:pathLst>
                <a:path w="13046" h="11884" extrusionOk="0">
                  <a:moveTo>
                    <a:pt x="6522" y="1"/>
                  </a:moveTo>
                  <a:cubicBezTo>
                    <a:pt x="5001" y="1"/>
                    <a:pt x="3481" y="581"/>
                    <a:pt x="2321" y="1741"/>
                  </a:cubicBezTo>
                  <a:cubicBezTo>
                    <a:pt x="0" y="4061"/>
                    <a:pt x="0" y="7823"/>
                    <a:pt x="2321" y="10143"/>
                  </a:cubicBezTo>
                  <a:cubicBezTo>
                    <a:pt x="3481" y="11303"/>
                    <a:pt x="5001" y="11883"/>
                    <a:pt x="6522" y="11883"/>
                  </a:cubicBezTo>
                  <a:cubicBezTo>
                    <a:pt x="8042" y="11883"/>
                    <a:pt x="9563" y="11303"/>
                    <a:pt x="10723" y="10143"/>
                  </a:cubicBezTo>
                  <a:cubicBezTo>
                    <a:pt x="13045" y="7823"/>
                    <a:pt x="13045" y="4061"/>
                    <a:pt x="10723" y="1741"/>
                  </a:cubicBezTo>
                  <a:cubicBezTo>
                    <a:pt x="9563" y="581"/>
                    <a:pt x="8042" y="1"/>
                    <a:pt x="652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16" name="Google Shape;2516;p46"/>
            <p:cNvSpPr/>
            <p:nvPr/>
          </p:nvSpPr>
          <p:spPr>
            <a:xfrm>
              <a:off x="7103175" y="1321725"/>
              <a:ext cx="185200" cy="174800"/>
            </a:xfrm>
            <a:custGeom>
              <a:avLst/>
              <a:gdLst/>
              <a:ahLst/>
              <a:cxnLst/>
              <a:rect l="l" t="t" r="r" b="b"/>
              <a:pathLst>
                <a:path w="7408" h="6992" extrusionOk="0">
                  <a:moveTo>
                    <a:pt x="3696" y="383"/>
                  </a:moveTo>
                  <a:cubicBezTo>
                    <a:pt x="3825" y="383"/>
                    <a:pt x="3955" y="390"/>
                    <a:pt x="4082" y="406"/>
                  </a:cubicBezTo>
                  <a:cubicBezTo>
                    <a:pt x="5786" y="616"/>
                    <a:pt x="7002" y="2173"/>
                    <a:pt x="6793" y="3877"/>
                  </a:cubicBezTo>
                  <a:cubicBezTo>
                    <a:pt x="6600" y="5453"/>
                    <a:pt x="5253" y="6612"/>
                    <a:pt x="3703" y="6612"/>
                  </a:cubicBezTo>
                  <a:cubicBezTo>
                    <a:pt x="3577" y="6612"/>
                    <a:pt x="3450" y="6604"/>
                    <a:pt x="3322" y="6589"/>
                  </a:cubicBezTo>
                  <a:cubicBezTo>
                    <a:pt x="1619" y="6378"/>
                    <a:pt x="403" y="4822"/>
                    <a:pt x="612" y="3117"/>
                  </a:cubicBezTo>
                  <a:cubicBezTo>
                    <a:pt x="804" y="1559"/>
                    <a:pt x="2125" y="387"/>
                    <a:pt x="3696" y="383"/>
                  </a:cubicBezTo>
                  <a:close/>
                  <a:moveTo>
                    <a:pt x="3700" y="1"/>
                  </a:moveTo>
                  <a:cubicBezTo>
                    <a:pt x="1963" y="1"/>
                    <a:pt x="452" y="1302"/>
                    <a:pt x="234" y="3070"/>
                  </a:cubicBezTo>
                  <a:cubicBezTo>
                    <a:pt x="0" y="4983"/>
                    <a:pt x="1365" y="6731"/>
                    <a:pt x="3278" y="6965"/>
                  </a:cubicBezTo>
                  <a:cubicBezTo>
                    <a:pt x="3419" y="6984"/>
                    <a:pt x="3561" y="6992"/>
                    <a:pt x="3706" y="6992"/>
                  </a:cubicBezTo>
                  <a:cubicBezTo>
                    <a:pt x="5444" y="6992"/>
                    <a:pt x="6953" y="5692"/>
                    <a:pt x="7173" y="3923"/>
                  </a:cubicBezTo>
                  <a:cubicBezTo>
                    <a:pt x="7407" y="2009"/>
                    <a:pt x="6043" y="265"/>
                    <a:pt x="4129" y="27"/>
                  </a:cubicBezTo>
                  <a:cubicBezTo>
                    <a:pt x="3985" y="10"/>
                    <a:pt x="3842" y="1"/>
                    <a:pt x="37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17" name="Google Shape;2517;p46"/>
            <p:cNvSpPr/>
            <p:nvPr/>
          </p:nvSpPr>
          <p:spPr>
            <a:xfrm>
              <a:off x="7118850" y="1311500"/>
              <a:ext cx="65150" cy="61200"/>
            </a:xfrm>
            <a:custGeom>
              <a:avLst/>
              <a:gdLst/>
              <a:ahLst/>
              <a:cxnLst/>
              <a:rect l="l" t="t" r="r" b="b"/>
              <a:pathLst>
                <a:path w="2606" h="2448" extrusionOk="0">
                  <a:moveTo>
                    <a:pt x="1311" y="0"/>
                  </a:moveTo>
                  <a:cubicBezTo>
                    <a:pt x="874" y="0"/>
                    <a:pt x="462" y="234"/>
                    <a:pt x="244" y="621"/>
                  </a:cubicBezTo>
                  <a:cubicBezTo>
                    <a:pt x="0" y="1052"/>
                    <a:pt x="40" y="1588"/>
                    <a:pt x="344" y="1977"/>
                  </a:cubicBezTo>
                  <a:cubicBezTo>
                    <a:pt x="581" y="2279"/>
                    <a:pt x="939" y="2447"/>
                    <a:pt x="1310" y="2447"/>
                  </a:cubicBezTo>
                  <a:cubicBezTo>
                    <a:pt x="1419" y="2447"/>
                    <a:pt x="1528" y="2433"/>
                    <a:pt x="1636" y="2403"/>
                  </a:cubicBezTo>
                  <a:cubicBezTo>
                    <a:pt x="2113" y="2270"/>
                    <a:pt x="2463" y="1863"/>
                    <a:pt x="2524" y="1373"/>
                  </a:cubicBezTo>
                  <a:cubicBezTo>
                    <a:pt x="2605" y="702"/>
                    <a:pt x="2129" y="92"/>
                    <a:pt x="1458" y="9"/>
                  </a:cubicBezTo>
                  <a:cubicBezTo>
                    <a:pt x="1409" y="3"/>
                    <a:pt x="1360" y="0"/>
                    <a:pt x="131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518" name="Google Shape;2518;p46"/>
          <p:cNvGrpSpPr/>
          <p:nvPr/>
        </p:nvGrpSpPr>
        <p:grpSpPr>
          <a:xfrm rot="-4013799">
            <a:off x="8471278" y="5209596"/>
            <a:ext cx="3999580" cy="3430029"/>
            <a:chOff x="7136325" y="3281650"/>
            <a:chExt cx="891400" cy="1019275"/>
          </a:xfrm>
        </p:grpSpPr>
        <p:sp>
          <p:nvSpPr>
            <p:cNvPr id="2519" name="Google Shape;2519;p46"/>
            <p:cNvSpPr/>
            <p:nvPr/>
          </p:nvSpPr>
          <p:spPr>
            <a:xfrm>
              <a:off x="7136325" y="3281650"/>
              <a:ext cx="891400" cy="1019275"/>
            </a:xfrm>
            <a:custGeom>
              <a:avLst/>
              <a:gdLst/>
              <a:ahLst/>
              <a:cxnLst/>
              <a:rect l="l" t="t" r="r" b="b"/>
              <a:pathLst>
                <a:path w="35656" h="40771" extrusionOk="0">
                  <a:moveTo>
                    <a:pt x="12131" y="1"/>
                  </a:moveTo>
                  <a:cubicBezTo>
                    <a:pt x="11931" y="1"/>
                    <a:pt x="11742" y="124"/>
                    <a:pt x="11670" y="324"/>
                  </a:cubicBezTo>
                  <a:lnTo>
                    <a:pt x="96" y="31612"/>
                  </a:lnTo>
                  <a:cubicBezTo>
                    <a:pt x="1" y="31866"/>
                    <a:pt x="132" y="32150"/>
                    <a:pt x="386" y="32245"/>
                  </a:cubicBezTo>
                  <a:lnTo>
                    <a:pt x="23356" y="40740"/>
                  </a:lnTo>
                  <a:cubicBezTo>
                    <a:pt x="23412" y="40761"/>
                    <a:pt x="23469" y="40770"/>
                    <a:pt x="23525" y="40770"/>
                  </a:cubicBezTo>
                  <a:cubicBezTo>
                    <a:pt x="23726" y="40770"/>
                    <a:pt x="23914" y="40648"/>
                    <a:pt x="23987" y="40449"/>
                  </a:cubicBezTo>
                  <a:lnTo>
                    <a:pt x="35560" y="9159"/>
                  </a:lnTo>
                  <a:cubicBezTo>
                    <a:pt x="35655" y="8905"/>
                    <a:pt x="35524" y="8622"/>
                    <a:pt x="35270" y="8527"/>
                  </a:cubicBezTo>
                  <a:lnTo>
                    <a:pt x="12300" y="31"/>
                  </a:lnTo>
                  <a:cubicBezTo>
                    <a:pt x="12244" y="11"/>
                    <a:pt x="12187" y="1"/>
                    <a:pt x="1213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20" name="Google Shape;2520;p46"/>
            <p:cNvSpPr/>
            <p:nvPr/>
          </p:nvSpPr>
          <p:spPr>
            <a:xfrm>
              <a:off x="7204775" y="3296850"/>
              <a:ext cx="774875" cy="935050"/>
            </a:xfrm>
            <a:custGeom>
              <a:avLst/>
              <a:gdLst/>
              <a:ahLst/>
              <a:cxnLst/>
              <a:rect l="l" t="t" r="r" b="b"/>
              <a:pathLst>
                <a:path w="30995" h="37402" extrusionOk="0">
                  <a:moveTo>
                    <a:pt x="11115" y="1"/>
                  </a:moveTo>
                  <a:lnTo>
                    <a:pt x="1" y="30048"/>
                  </a:lnTo>
                  <a:lnTo>
                    <a:pt x="19878" y="37402"/>
                  </a:lnTo>
                  <a:lnTo>
                    <a:pt x="30994" y="7354"/>
                  </a:lnTo>
                  <a:lnTo>
                    <a:pt x="1111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21" name="Google Shape;2521;p46"/>
            <p:cNvSpPr/>
            <p:nvPr/>
          </p:nvSpPr>
          <p:spPr>
            <a:xfrm>
              <a:off x="7583250" y="3283675"/>
              <a:ext cx="292025" cy="190200"/>
            </a:xfrm>
            <a:custGeom>
              <a:avLst/>
              <a:gdLst/>
              <a:ahLst/>
              <a:cxnLst/>
              <a:rect l="l" t="t" r="r" b="b"/>
              <a:pathLst>
                <a:path w="11681" h="7608" extrusionOk="0">
                  <a:moveTo>
                    <a:pt x="6471" y="1770"/>
                  </a:moveTo>
                  <a:cubicBezTo>
                    <a:pt x="6530" y="1770"/>
                    <a:pt x="6588" y="1776"/>
                    <a:pt x="6647" y="1788"/>
                  </a:cubicBezTo>
                  <a:cubicBezTo>
                    <a:pt x="7033" y="1865"/>
                    <a:pt x="7326" y="2181"/>
                    <a:pt x="7373" y="2572"/>
                  </a:cubicBezTo>
                  <a:cubicBezTo>
                    <a:pt x="7419" y="2964"/>
                    <a:pt x="7208" y="3340"/>
                    <a:pt x="6851" y="3503"/>
                  </a:cubicBezTo>
                  <a:cubicBezTo>
                    <a:pt x="6728" y="3560"/>
                    <a:pt x="6599" y="3587"/>
                    <a:pt x="6471" y="3587"/>
                  </a:cubicBezTo>
                  <a:cubicBezTo>
                    <a:pt x="6222" y="3587"/>
                    <a:pt x="5979" y="3485"/>
                    <a:pt x="5804" y="3294"/>
                  </a:cubicBezTo>
                  <a:cubicBezTo>
                    <a:pt x="5536" y="3006"/>
                    <a:pt x="5486" y="2576"/>
                    <a:pt x="5680" y="2234"/>
                  </a:cubicBezTo>
                  <a:cubicBezTo>
                    <a:pt x="5843" y="1944"/>
                    <a:pt x="6147" y="1770"/>
                    <a:pt x="6471" y="1770"/>
                  </a:cubicBezTo>
                  <a:close/>
                  <a:moveTo>
                    <a:pt x="6478" y="1"/>
                  </a:moveTo>
                  <a:cubicBezTo>
                    <a:pt x="5258" y="1"/>
                    <a:pt x="4136" y="850"/>
                    <a:pt x="3875" y="2126"/>
                  </a:cubicBezTo>
                  <a:lnTo>
                    <a:pt x="1336" y="1187"/>
                  </a:lnTo>
                  <a:cubicBezTo>
                    <a:pt x="1286" y="1169"/>
                    <a:pt x="1235" y="1160"/>
                    <a:pt x="1185" y="1160"/>
                  </a:cubicBezTo>
                  <a:cubicBezTo>
                    <a:pt x="1008" y="1160"/>
                    <a:pt x="841" y="1269"/>
                    <a:pt x="778" y="1444"/>
                  </a:cubicBezTo>
                  <a:lnTo>
                    <a:pt x="94" y="3292"/>
                  </a:lnTo>
                  <a:cubicBezTo>
                    <a:pt x="0" y="3541"/>
                    <a:pt x="128" y="3815"/>
                    <a:pt x="375" y="3908"/>
                  </a:cubicBezTo>
                  <a:lnTo>
                    <a:pt x="10299" y="7577"/>
                  </a:lnTo>
                  <a:cubicBezTo>
                    <a:pt x="10354" y="7598"/>
                    <a:pt x="10411" y="7608"/>
                    <a:pt x="10466" y="7608"/>
                  </a:cubicBezTo>
                  <a:cubicBezTo>
                    <a:pt x="10660" y="7608"/>
                    <a:pt x="10842" y="7488"/>
                    <a:pt x="10913" y="7296"/>
                  </a:cubicBezTo>
                  <a:lnTo>
                    <a:pt x="11597" y="5445"/>
                  </a:lnTo>
                  <a:cubicBezTo>
                    <a:pt x="11681" y="5221"/>
                    <a:pt x="11565" y="4970"/>
                    <a:pt x="11341" y="4887"/>
                  </a:cubicBezTo>
                  <a:lnTo>
                    <a:pt x="8802" y="3948"/>
                  </a:lnTo>
                  <a:cubicBezTo>
                    <a:pt x="9593" y="2525"/>
                    <a:pt x="8927" y="731"/>
                    <a:pt x="7400" y="167"/>
                  </a:cubicBezTo>
                  <a:cubicBezTo>
                    <a:pt x="7094" y="54"/>
                    <a:pt x="6783" y="1"/>
                    <a:pt x="647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22" name="Google Shape;2522;p46"/>
            <p:cNvSpPr/>
            <p:nvPr/>
          </p:nvSpPr>
          <p:spPr>
            <a:xfrm>
              <a:off x="7487000" y="3455650"/>
              <a:ext cx="385050" cy="147450"/>
            </a:xfrm>
            <a:custGeom>
              <a:avLst/>
              <a:gdLst/>
              <a:ahLst/>
              <a:cxnLst/>
              <a:rect l="l" t="t" r="r" b="b"/>
              <a:pathLst>
                <a:path w="15402" h="5898" extrusionOk="0">
                  <a:moveTo>
                    <a:pt x="212" y="1"/>
                  </a:moveTo>
                  <a:cubicBezTo>
                    <a:pt x="136" y="1"/>
                    <a:pt x="65" y="47"/>
                    <a:pt x="37" y="123"/>
                  </a:cubicBezTo>
                  <a:cubicBezTo>
                    <a:pt x="1" y="221"/>
                    <a:pt x="50" y="328"/>
                    <a:pt x="147" y="364"/>
                  </a:cubicBezTo>
                  <a:lnTo>
                    <a:pt x="15075" y="5886"/>
                  </a:lnTo>
                  <a:cubicBezTo>
                    <a:pt x="15096" y="5893"/>
                    <a:pt x="15118" y="5897"/>
                    <a:pt x="15139" y="5897"/>
                  </a:cubicBezTo>
                  <a:cubicBezTo>
                    <a:pt x="15350" y="5897"/>
                    <a:pt x="15402" y="5606"/>
                    <a:pt x="15206" y="5534"/>
                  </a:cubicBezTo>
                  <a:lnTo>
                    <a:pt x="278" y="12"/>
                  </a:lnTo>
                  <a:cubicBezTo>
                    <a:pt x="256" y="4"/>
                    <a:pt x="234"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23" name="Google Shape;2523;p46"/>
            <p:cNvSpPr/>
            <p:nvPr/>
          </p:nvSpPr>
          <p:spPr>
            <a:xfrm>
              <a:off x="7462925" y="3520775"/>
              <a:ext cx="385050" cy="147450"/>
            </a:xfrm>
            <a:custGeom>
              <a:avLst/>
              <a:gdLst/>
              <a:ahLst/>
              <a:cxnLst/>
              <a:rect l="l" t="t" r="r" b="b"/>
              <a:pathLst>
                <a:path w="15402" h="5898" extrusionOk="0">
                  <a:moveTo>
                    <a:pt x="212" y="1"/>
                  </a:moveTo>
                  <a:cubicBezTo>
                    <a:pt x="135" y="1"/>
                    <a:pt x="64" y="47"/>
                    <a:pt x="36" y="123"/>
                  </a:cubicBezTo>
                  <a:cubicBezTo>
                    <a:pt x="0" y="220"/>
                    <a:pt x="50" y="328"/>
                    <a:pt x="147" y="364"/>
                  </a:cubicBezTo>
                  <a:lnTo>
                    <a:pt x="15074" y="5886"/>
                  </a:lnTo>
                  <a:cubicBezTo>
                    <a:pt x="15095" y="5893"/>
                    <a:pt x="15116" y="5897"/>
                    <a:pt x="15139" y="5897"/>
                  </a:cubicBezTo>
                  <a:cubicBezTo>
                    <a:pt x="15350" y="5897"/>
                    <a:pt x="15401" y="5607"/>
                    <a:pt x="15205" y="5534"/>
                  </a:cubicBezTo>
                  <a:lnTo>
                    <a:pt x="278" y="12"/>
                  </a:lnTo>
                  <a:cubicBezTo>
                    <a:pt x="256" y="4"/>
                    <a:pt x="233"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24" name="Google Shape;2524;p46"/>
            <p:cNvSpPr/>
            <p:nvPr/>
          </p:nvSpPr>
          <p:spPr>
            <a:xfrm>
              <a:off x="7438975" y="3585950"/>
              <a:ext cx="384900" cy="147400"/>
            </a:xfrm>
            <a:custGeom>
              <a:avLst/>
              <a:gdLst/>
              <a:ahLst/>
              <a:cxnLst/>
              <a:rect l="l" t="t" r="r" b="b"/>
              <a:pathLst>
                <a:path w="15396" h="5896" extrusionOk="0">
                  <a:moveTo>
                    <a:pt x="212" y="1"/>
                  </a:moveTo>
                  <a:cubicBezTo>
                    <a:pt x="135" y="1"/>
                    <a:pt x="63" y="47"/>
                    <a:pt x="35" y="123"/>
                  </a:cubicBezTo>
                  <a:cubicBezTo>
                    <a:pt x="1" y="218"/>
                    <a:pt x="46" y="324"/>
                    <a:pt x="141" y="362"/>
                  </a:cubicBezTo>
                  <a:lnTo>
                    <a:pt x="15069" y="5884"/>
                  </a:lnTo>
                  <a:cubicBezTo>
                    <a:pt x="15090" y="5892"/>
                    <a:pt x="15113" y="5895"/>
                    <a:pt x="15134" y="5895"/>
                  </a:cubicBezTo>
                  <a:cubicBezTo>
                    <a:pt x="15343" y="5895"/>
                    <a:pt x="15396" y="5605"/>
                    <a:pt x="15200" y="5532"/>
                  </a:cubicBezTo>
                  <a:lnTo>
                    <a:pt x="272" y="11"/>
                  </a:lnTo>
                  <a:cubicBezTo>
                    <a:pt x="252" y="4"/>
                    <a:pt x="232"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25" name="Google Shape;2525;p46"/>
            <p:cNvSpPr/>
            <p:nvPr/>
          </p:nvSpPr>
          <p:spPr>
            <a:xfrm>
              <a:off x="7414750" y="3651025"/>
              <a:ext cx="385050" cy="147450"/>
            </a:xfrm>
            <a:custGeom>
              <a:avLst/>
              <a:gdLst/>
              <a:ahLst/>
              <a:cxnLst/>
              <a:rect l="l" t="t" r="r" b="b"/>
              <a:pathLst>
                <a:path w="15402" h="5898" extrusionOk="0">
                  <a:moveTo>
                    <a:pt x="212" y="1"/>
                  </a:moveTo>
                  <a:cubicBezTo>
                    <a:pt x="135" y="1"/>
                    <a:pt x="63" y="48"/>
                    <a:pt x="37" y="123"/>
                  </a:cubicBezTo>
                  <a:cubicBezTo>
                    <a:pt x="1" y="220"/>
                    <a:pt x="50" y="328"/>
                    <a:pt x="147" y="364"/>
                  </a:cubicBezTo>
                  <a:lnTo>
                    <a:pt x="15075" y="5886"/>
                  </a:lnTo>
                  <a:cubicBezTo>
                    <a:pt x="15096" y="5894"/>
                    <a:pt x="15118" y="5898"/>
                    <a:pt x="15139" y="5898"/>
                  </a:cubicBezTo>
                  <a:cubicBezTo>
                    <a:pt x="15348" y="5898"/>
                    <a:pt x="15401" y="5607"/>
                    <a:pt x="15206" y="5533"/>
                  </a:cubicBezTo>
                  <a:lnTo>
                    <a:pt x="278" y="13"/>
                  </a:lnTo>
                  <a:cubicBezTo>
                    <a:pt x="256" y="5"/>
                    <a:pt x="234"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26" name="Google Shape;2526;p46"/>
            <p:cNvSpPr/>
            <p:nvPr/>
          </p:nvSpPr>
          <p:spPr>
            <a:xfrm>
              <a:off x="7390675" y="3716175"/>
              <a:ext cx="385050" cy="147425"/>
            </a:xfrm>
            <a:custGeom>
              <a:avLst/>
              <a:gdLst/>
              <a:ahLst/>
              <a:cxnLst/>
              <a:rect l="l" t="t" r="r" b="b"/>
              <a:pathLst>
                <a:path w="15402" h="5897" extrusionOk="0">
                  <a:moveTo>
                    <a:pt x="211" y="0"/>
                  </a:moveTo>
                  <a:cubicBezTo>
                    <a:pt x="134" y="0"/>
                    <a:pt x="63" y="47"/>
                    <a:pt x="36" y="122"/>
                  </a:cubicBezTo>
                  <a:cubicBezTo>
                    <a:pt x="0" y="219"/>
                    <a:pt x="50" y="327"/>
                    <a:pt x="146" y="363"/>
                  </a:cubicBezTo>
                  <a:lnTo>
                    <a:pt x="15074" y="5885"/>
                  </a:lnTo>
                  <a:cubicBezTo>
                    <a:pt x="15095" y="5893"/>
                    <a:pt x="15118" y="5897"/>
                    <a:pt x="15139" y="5897"/>
                  </a:cubicBezTo>
                  <a:cubicBezTo>
                    <a:pt x="15348" y="5897"/>
                    <a:pt x="15401" y="5606"/>
                    <a:pt x="15205" y="5532"/>
                  </a:cubicBezTo>
                  <a:lnTo>
                    <a:pt x="278" y="12"/>
                  </a:lnTo>
                  <a:cubicBezTo>
                    <a:pt x="256" y="4"/>
                    <a:pt x="233" y="0"/>
                    <a:pt x="2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27" name="Google Shape;2527;p46"/>
            <p:cNvSpPr/>
            <p:nvPr/>
          </p:nvSpPr>
          <p:spPr>
            <a:xfrm>
              <a:off x="7366575" y="3781250"/>
              <a:ext cx="385050" cy="147475"/>
            </a:xfrm>
            <a:custGeom>
              <a:avLst/>
              <a:gdLst/>
              <a:ahLst/>
              <a:cxnLst/>
              <a:rect l="l" t="t" r="r" b="b"/>
              <a:pathLst>
                <a:path w="15402" h="5899" extrusionOk="0">
                  <a:moveTo>
                    <a:pt x="212" y="0"/>
                  </a:moveTo>
                  <a:cubicBezTo>
                    <a:pt x="135" y="0"/>
                    <a:pt x="63" y="47"/>
                    <a:pt x="37" y="124"/>
                  </a:cubicBezTo>
                  <a:cubicBezTo>
                    <a:pt x="1" y="221"/>
                    <a:pt x="50" y="329"/>
                    <a:pt x="147" y="366"/>
                  </a:cubicBezTo>
                  <a:lnTo>
                    <a:pt x="15075" y="5885"/>
                  </a:lnTo>
                  <a:cubicBezTo>
                    <a:pt x="15096" y="5893"/>
                    <a:pt x="15117" y="5899"/>
                    <a:pt x="15139" y="5899"/>
                  </a:cubicBezTo>
                  <a:cubicBezTo>
                    <a:pt x="15348" y="5899"/>
                    <a:pt x="15402" y="5606"/>
                    <a:pt x="15204" y="5534"/>
                  </a:cubicBezTo>
                  <a:lnTo>
                    <a:pt x="278" y="12"/>
                  </a:lnTo>
                  <a:cubicBezTo>
                    <a:pt x="256" y="4"/>
                    <a:pt x="234" y="0"/>
                    <a:pt x="21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28" name="Google Shape;2528;p46"/>
            <p:cNvSpPr/>
            <p:nvPr/>
          </p:nvSpPr>
          <p:spPr>
            <a:xfrm>
              <a:off x="7342500" y="3846375"/>
              <a:ext cx="385025" cy="147425"/>
            </a:xfrm>
            <a:custGeom>
              <a:avLst/>
              <a:gdLst/>
              <a:ahLst/>
              <a:cxnLst/>
              <a:rect l="l" t="t" r="r" b="b"/>
              <a:pathLst>
                <a:path w="15401" h="5897" extrusionOk="0">
                  <a:moveTo>
                    <a:pt x="213" y="0"/>
                  </a:moveTo>
                  <a:cubicBezTo>
                    <a:pt x="136" y="0"/>
                    <a:pt x="65" y="47"/>
                    <a:pt x="36" y="124"/>
                  </a:cubicBezTo>
                  <a:cubicBezTo>
                    <a:pt x="0" y="221"/>
                    <a:pt x="50" y="330"/>
                    <a:pt x="147" y="364"/>
                  </a:cubicBezTo>
                  <a:lnTo>
                    <a:pt x="15074" y="5886"/>
                  </a:lnTo>
                  <a:cubicBezTo>
                    <a:pt x="15095" y="5893"/>
                    <a:pt x="15116" y="5897"/>
                    <a:pt x="15139" y="5897"/>
                  </a:cubicBezTo>
                  <a:lnTo>
                    <a:pt x="15141" y="5897"/>
                  </a:lnTo>
                  <a:cubicBezTo>
                    <a:pt x="15142" y="5897"/>
                    <a:pt x="15142" y="5897"/>
                    <a:pt x="15143" y="5897"/>
                  </a:cubicBezTo>
                  <a:cubicBezTo>
                    <a:pt x="15350" y="5897"/>
                    <a:pt x="15401" y="5606"/>
                    <a:pt x="15206" y="5534"/>
                  </a:cubicBezTo>
                  <a:lnTo>
                    <a:pt x="278" y="12"/>
                  </a:lnTo>
                  <a:cubicBezTo>
                    <a:pt x="256" y="4"/>
                    <a:pt x="234" y="0"/>
                    <a:pt x="2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29" name="Google Shape;2529;p46"/>
            <p:cNvSpPr/>
            <p:nvPr/>
          </p:nvSpPr>
          <p:spPr>
            <a:xfrm>
              <a:off x="7318450" y="3911525"/>
              <a:ext cx="384950" cy="147425"/>
            </a:xfrm>
            <a:custGeom>
              <a:avLst/>
              <a:gdLst/>
              <a:ahLst/>
              <a:cxnLst/>
              <a:rect l="l" t="t" r="r" b="b"/>
              <a:pathLst>
                <a:path w="15398" h="5897" extrusionOk="0">
                  <a:moveTo>
                    <a:pt x="214" y="0"/>
                  </a:moveTo>
                  <a:cubicBezTo>
                    <a:pt x="137" y="0"/>
                    <a:pt x="65" y="47"/>
                    <a:pt x="37" y="123"/>
                  </a:cubicBezTo>
                  <a:cubicBezTo>
                    <a:pt x="1" y="218"/>
                    <a:pt x="50" y="327"/>
                    <a:pt x="145" y="363"/>
                  </a:cubicBezTo>
                  <a:lnTo>
                    <a:pt x="15073" y="5885"/>
                  </a:lnTo>
                  <a:cubicBezTo>
                    <a:pt x="15094" y="5892"/>
                    <a:pt x="15115" y="5896"/>
                    <a:pt x="15138" y="5896"/>
                  </a:cubicBezTo>
                  <a:cubicBezTo>
                    <a:pt x="15347" y="5896"/>
                    <a:pt x="15398" y="5605"/>
                    <a:pt x="15202" y="5533"/>
                  </a:cubicBezTo>
                  <a:lnTo>
                    <a:pt x="276" y="11"/>
                  </a:lnTo>
                  <a:cubicBezTo>
                    <a:pt x="256" y="4"/>
                    <a:pt x="234" y="0"/>
                    <a:pt x="2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30" name="Google Shape;2530;p46"/>
            <p:cNvSpPr/>
            <p:nvPr/>
          </p:nvSpPr>
          <p:spPr>
            <a:xfrm>
              <a:off x="7294275" y="3976625"/>
              <a:ext cx="385050" cy="147450"/>
            </a:xfrm>
            <a:custGeom>
              <a:avLst/>
              <a:gdLst/>
              <a:ahLst/>
              <a:cxnLst/>
              <a:rect l="l" t="t" r="r" b="b"/>
              <a:pathLst>
                <a:path w="15402" h="5898" extrusionOk="0">
                  <a:moveTo>
                    <a:pt x="213" y="1"/>
                  </a:moveTo>
                  <a:cubicBezTo>
                    <a:pt x="137" y="1"/>
                    <a:pt x="65" y="47"/>
                    <a:pt x="37" y="123"/>
                  </a:cubicBezTo>
                  <a:cubicBezTo>
                    <a:pt x="1" y="220"/>
                    <a:pt x="50" y="328"/>
                    <a:pt x="149" y="364"/>
                  </a:cubicBezTo>
                  <a:lnTo>
                    <a:pt x="15077" y="5886"/>
                  </a:lnTo>
                  <a:cubicBezTo>
                    <a:pt x="15098" y="5893"/>
                    <a:pt x="15118" y="5897"/>
                    <a:pt x="15141" y="5897"/>
                  </a:cubicBezTo>
                  <a:cubicBezTo>
                    <a:pt x="15350" y="5897"/>
                    <a:pt x="15402" y="5607"/>
                    <a:pt x="15206" y="5534"/>
                  </a:cubicBezTo>
                  <a:lnTo>
                    <a:pt x="278" y="12"/>
                  </a:lnTo>
                  <a:cubicBezTo>
                    <a:pt x="257" y="4"/>
                    <a:pt x="235" y="1"/>
                    <a:pt x="21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531" name="Google Shape;2531;p46"/>
          <p:cNvGrpSpPr/>
          <p:nvPr/>
        </p:nvGrpSpPr>
        <p:grpSpPr>
          <a:xfrm rot="10076888">
            <a:off x="7322828" y="21283"/>
            <a:ext cx="2329264" cy="2669301"/>
            <a:chOff x="5113975" y="1182750"/>
            <a:chExt cx="945825" cy="812950"/>
          </a:xfrm>
        </p:grpSpPr>
        <p:sp>
          <p:nvSpPr>
            <p:cNvPr id="2532" name="Google Shape;2532;p46"/>
            <p:cNvSpPr/>
            <p:nvPr/>
          </p:nvSpPr>
          <p:spPr>
            <a:xfrm>
              <a:off x="5114025" y="1182750"/>
              <a:ext cx="945775" cy="812950"/>
            </a:xfrm>
            <a:custGeom>
              <a:avLst/>
              <a:gdLst/>
              <a:ahLst/>
              <a:cxnLst/>
              <a:rect l="l" t="t" r="r" b="b"/>
              <a:pathLst>
                <a:path w="37831" h="32518" extrusionOk="0">
                  <a:moveTo>
                    <a:pt x="36757" y="0"/>
                  </a:moveTo>
                  <a:cubicBezTo>
                    <a:pt x="36514" y="0"/>
                    <a:pt x="36267" y="86"/>
                    <a:pt x="36071" y="253"/>
                  </a:cubicBezTo>
                  <a:lnTo>
                    <a:pt x="23011" y="11329"/>
                  </a:lnTo>
                  <a:cubicBezTo>
                    <a:pt x="22863" y="11454"/>
                    <a:pt x="22686" y="11543"/>
                    <a:pt x="22498" y="11589"/>
                  </a:cubicBezTo>
                  <a:lnTo>
                    <a:pt x="16528" y="13010"/>
                  </a:lnTo>
                  <a:cubicBezTo>
                    <a:pt x="16249" y="13130"/>
                    <a:pt x="15990" y="13292"/>
                    <a:pt x="15758" y="13487"/>
                  </a:cubicBezTo>
                  <a:lnTo>
                    <a:pt x="1387" y="25677"/>
                  </a:lnTo>
                  <a:cubicBezTo>
                    <a:pt x="242" y="26650"/>
                    <a:pt x="0" y="28250"/>
                    <a:pt x="850" y="29251"/>
                  </a:cubicBezTo>
                  <a:lnTo>
                    <a:pt x="2970" y="31752"/>
                  </a:lnTo>
                  <a:cubicBezTo>
                    <a:pt x="3403" y="32262"/>
                    <a:pt x="4035" y="32518"/>
                    <a:pt x="4703" y="32518"/>
                  </a:cubicBezTo>
                  <a:cubicBezTo>
                    <a:pt x="5346" y="32518"/>
                    <a:pt x="6022" y="32280"/>
                    <a:pt x="6584" y="31803"/>
                  </a:cubicBezTo>
                  <a:lnTo>
                    <a:pt x="20955" y="19615"/>
                  </a:lnTo>
                  <a:cubicBezTo>
                    <a:pt x="21187" y="19418"/>
                    <a:pt x="21389" y="19190"/>
                    <a:pt x="21552" y="18933"/>
                  </a:cubicBezTo>
                  <a:lnTo>
                    <a:pt x="23927" y="13274"/>
                  </a:lnTo>
                  <a:cubicBezTo>
                    <a:pt x="24003" y="13096"/>
                    <a:pt x="24119" y="12936"/>
                    <a:pt x="24267" y="12811"/>
                  </a:cubicBezTo>
                  <a:lnTo>
                    <a:pt x="37369" y="1699"/>
                  </a:lnTo>
                  <a:cubicBezTo>
                    <a:pt x="37795" y="1338"/>
                    <a:pt x="37831" y="695"/>
                    <a:pt x="37447" y="291"/>
                  </a:cubicBezTo>
                  <a:cubicBezTo>
                    <a:pt x="37262" y="94"/>
                    <a:pt x="37012" y="0"/>
                    <a:pt x="3675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33" name="Google Shape;2533;p46"/>
            <p:cNvSpPr/>
            <p:nvPr/>
          </p:nvSpPr>
          <p:spPr>
            <a:xfrm>
              <a:off x="5113975" y="1815250"/>
              <a:ext cx="175800" cy="180450"/>
            </a:xfrm>
            <a:custGeom>
              <a:avLst/>
              <a:gdLst/>
              <a:ahLst/>
              <a:cxnLst/>
              <a:rect l="l" t="t" r="r" b="b"/>
              <a:pathLst>
                <a:path w="7032" h="7218" extrusionOk="0">
                  <a:moveTo>
                    <a:pt x="1832" y="1"/>
                  </a:moveTo>
                  <a:lnTo>
                    <a:pt x="1389" y="377"/>
                  </a:lnTo>
                  <a:cubicBezTo>
                    <a:pt x="242" y="1350"/>
                    <a:pt x="0" y="2950"/>
                    <a:pt x="850" y="3951"/>
                  </a:cubicBezTo>
                  <a:lnTo>
                    <a:pt x="2972" y="6452"/>
                  </a:lnTo>
                  <a:cubicBezTo>
                    <a:pt x="3405" y="6962"/>
                    <a:pt x="4037" y="7218"/>
                    <a:pt x="4705" y="7218"/>
                  </a:cubicBezTo>
                  <a:cubicBezTo>
                    <a:pt x="5348" y="7218"/>
                    <a:pt x="6024" y="6980"/>
                    <a:pt x="6586" y="6503"/>
                  </a:cubicBezTo>
                  <a:lnTo>
                    <a:pt x="7031" y="6127"/>
                  </a:lnTo>
                  <a:lnTo>
                    <a:pt x="183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34" name="Google Shape;2534;p46"/>
            <p:cNvSpPr/>
            <p:nvPr/>
          </p:nvSpPr>
          <p:spPr>
            <a:xfrm>
              <a:off x="5981600" y="1182750"/>
              <a:ext cx="78200" cy="72350"/>
            </a:xfrm>
            <a:custGeom>
              <a:avLst/>
              <a:gdLst/>
              <a:ahLst/>
              <a:cxnLst/>
              <a:rect l="l" t="t" r="r" b="b"/>
              <a:pathLst>
                <a:path w="3128" h="2894" extrusionOk="0">
                  <a:moveTo>
                    <a:pt x="2055" y="0"/>
                  </a:moveTo>
                  <a:cubicBezTo>
                    <a:pt x="1811" y="0"/>
                    <a:pt x="1564" y="86"/>
                    <a:pt x="1368" y="253"/>
                  </a:cubicBezTo>
                  <a:lnTo>
                    <a:pt x="0" y="1412"/>
                  </a:lnTo>
                  <a:lnTo>
                    <a:pt x="1260" y="2894"/>
                  </a:lnTo>
                  <a:lnTo>
                    <a:pt x="2668" y="1699"/>
                  </a:lnTo>
                  <a:cubicBezTo>
                    <a:pt x="3094" y="1338"/>
                    <a:pt x="3128" y="695"/>
                    <a:pt x="2746" y="291"/>
                  </a:cubicBezTo>
                  <a:cubicBezTo>
                    <a:pt x="2560" y="94"/>
                    <a:pt x="2309" y="0"/>
                    <a:pt x="205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35" name="Google Shape;2535;p46"/>
            <p:cNvSpPr/>
            <p:nvPr/>
          </p:nvSpPr>
          <p:spPr>
            <a:xfrm>
              <a:off x="5253075" y="1598125"/>
              <a:ext cx="308175" cy="278100"/>
            </a:xfrm>
            <a:custGeom>
              <a:avLst/>
              <a:gdLst/>
              <a:ahLst/>
              <a:cxnLst/>
              <a:rect l="l" t="t" r="r" b="b"/>
              <a:pathLst>
                <a:path w="12327" h="11124" extrusionOk="0">
                  <a:moveTo>
                    <a:pt x="10143" y="0"/>
                  </a:moveTo>
                  <a:cubicBezTo>
                    <a:pt x="10095" y="0"/>
                    <a:pt x="10047" y="16"/>
                    <a:pt x="10008" y="49"/>
                  </a:cubicBezTo>
                  <a:lnTo>
                    <a:pt x="97" y="8456"/>
                  </a:lnTo>
                  <a:cubicBezTo>
                    <a:pt x="10" y="8530"/>
                    <a:pt x="0" y="8661"/>
                    <a:pt x="74" y="8748"/>
                  </a:cubicBezTo>
                  <a:lnTo>
                    <a:pt x="2026" y="11049"/>
                  </a:lnTo>
                  <a:cubicBezTo>
                    <a:pt x="2067" y="11098"/>
                    <a:pt x="2126" y="11123"/>
                    <a:pt x="2185" y="11123"/>
                  </a:cubicBezTo>
                  <a:cubicBezTo>
                    <a:pt x="2232" y="11123"/>
                    <a:pt x="2280" y="11107"/>
                    <a:pt x="2318" y="11074"/>
                  </a:cubicBezTo>
                  <a:lnTo>
                    <a:pt x="12230" y="2668"/>
                  </a:lnTo>
                  <a:cubicBezTo>
                    <a:pt x="12317" y="2594"/>
                    <a:pt x="12327" y="2463"/>
                    <a:pt x="12252" y="2375"/>
                  </a:cubicBezTo>
                  <a:lnTo>
                    <a:pt x="10301" y="72"/>
                  </a:lnTo>
                  <a:cubicBezTo>
                    <a:pt x="10260" y="25"/>
                    <a:pt x="10201" y="0"/>
                    <a:pt x="101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36" name="Google Shape;2536;p46"/>
            <p:cNvSpPr/>
            <p:nvPr/>
          </p:nvSpPr>
          <p:spPr>
            <a:xfrm>
              <a:off x="5559750" y="1553275"/>
              <a:ext cx="60600" cy="58150"/>
            </a:xfrm>
            <a:custGeom>
              <a:avLst/>
              <a:gdLst/>
              <a:ahLst/>
              <a:cxnLst/>
              <a:rect l="l" t="t" r="r" b="b"/>
              <a:pathLst>
                <a:path w="2424" h="2326" extrusionOk="0">
                  <a:moveTo>
                    <a:pt x="1212" y="0"/>
                  </a:moveTo>
                  <a:cubicBezTo>
                    <a:pt x="613" y="0"/>
                    <a:pt x="103" y="459"/>
                    <a:pt x="54" y="1068"/>
                  </a:cubicBezTo>
                  <a:cubicBezTo>
                    <a:pt x="1" y="1708"/>
                    <a:pt x="478" y="2269"/>
                    <a:pt x="1116" y="2322"/>
                  </a:cubicBezTo>
                  <a:cubicBezTo>
                    <a:pt x="1148" y="2325"/>
                    <a:pt x="1179" y="2326"/>
                    <a:pt x="1211" y="2326"/>
                  </a:cubicBezTo>
                  <a:cubicBezTo>
                    <a:pt x="1811" y="2326"/>
                    <a:pt x="2320" y="1867"/>
                    <a:pt x="2370" y="1258"/>
                  </a:cubicBezTo>
                  <a:cubicBezTo>
                    <a:pt x="2423" y="618"/>
                    <a:pt x="1946" y="57"/>
                    <a:pt x="1306" y="4"/>
                  </a:cubicBezTo>
                  <a:cubicBezTo>
                    <a:pt x="1274" y="1"/>
                    <a:pt x="1243" y="0"/>
                    <a:pt x="121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537" name="Google Shape;2537;p46"/>
          <p:cNvGrpSpPr/>
          <p:nvPr/>
        </p:nvGrpSpPr>
        <p:grpSpPr>
          <a:xfrm rot="807364">
            <a:off x="6952461" y="6358575"/>
            <a:ext cx="1378494" cy="1737341"/>
            <a:chOff x="7608325" y="2238725"/>
            <a:chExt cx="542950" cy="513225"/>
          </a:xfrm>
        </p:grpSpPr>
        <p:sp>
          <p:nvSpPr>
            <p:cNvPr id="2538" name="Google Shape;2538;p46"/>
            <p:cNvSpPr/>
            <p:nvPr/>
          </p:nvSpPr>
          <p:spPr>
            <a:xfrm>
              <a:off x="7608325" y="2238725"/>
              <a:ext cx="542950" cy="513225"/>
            </a:xfrm>
            <a:custGeom>
              <a:avLst/>
              <a:gdLst/>
              <a:ahLst/>
              <a:cxnLst/>
              <a:rect l="l" t="t" r="r" b="b"/>
              <a:pathLst>
                <a:path w="21718" h="20529" extrusionOk="0">
                  <a:moveTo>
                    <a:pt x="16798" y="0"/>
                  </a:moveTo>
                  <a:cubicBezTo>
                    <a:pt x="16437" y="0"/>
                    <a:pt x="16074" y="132"/>
                    <a:pt x="15787" y="397"/>
                  </a:cubicBezTo>
                  <a:lnTo>
                    <a:pt x="639" y="14416"/>
                  </a:lnTo>
                  <a:cubicBezTo>
                    <a:pt x="37" y="14975"/>
                    <a:pt x="1" y="15917"/>
                    <a:pt x="559" y="16522"/>
                  </a:cubicBezTo>
                  <a:lnTo>
                    <a:pt x="3826" y="20052"/>
                  </a:lnTo>
                  <a:cubicBezTo>
                    <a:pt x="4119" y="20369"/>
                    <a:pt x="4519" y="20529"/>
                    <a:pt x="4919" y="20529"/>
                  </a:cubicBezTo>
                  <a:cubicBezTo>
                    <a:pt x="5281" y="20529"/>
                    <a:pt x="5644" y="20398"/>
                    <a:pt x="5931" y="20134"/>
                  </a:cubicBezTo>
                  <a:lnTo>
                    <a:pt x="21077" y="6114"/>
                  </a:lnTo>
                  <a:cubicBezTo>
                    <a:pt x="21682" y="5556"/>
                    <a:pt x="21718" y="4613"/>
                    <a:pt x="21159" y="4009"/>
                  </a:cubicBezTo>
                  <a:lnTo>
                    <a:pt x="17891" y="478"/>
                  </a:lnTo>
                  <a:cubicBezTo>
                    <a:pt x="17597" y="161"/>
                    <a:pt x="17199" y="0"/>
                    <a:pt x="1679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39" name="Google Shape;2539;p46"/>
            <p:cNvSpPr/>
            <p:nvPr/>
          </p:nvSpPr>
          <p:spPr>
            <a:xfrm>
              <a:off x="7769125" y="2386550"/>
              <a:ext cx="221300" cy="217575"/>
            </a:xfrm>
            <a:custGeom>
              <a:avLst/>
              <a:gdLst/>
              <a:ahLst/>
              <a:cxnLst/>
              <a:rect l="l" t="t" r="r" b="b"/>
              <a:pathLst>
                <a:path w="8852" h="8703" extrusionOk="0">
                  <a:moveTo>
                    <a:pt x="5133" y="0"/>
                  </a:moveTo>
                  <a:cubicBezTo>
                    <a:pt x="5061" y="0"/>
                    <a:pt x="4989" y="26"/>
                    <a:pt x="4932" y="80"/>
                  </a:cubicBezTo>
                  <a:lnTo>
                    <a:pt x="128" y="4524"/>
                  </a:lnTo>
                  <a:cubicBezTo>
                    <a:pt x="8" y="4636"/>
                    <a:pt x="1" y="4824"/>
                    <a:pt x="113" y="4946"/>
                  </a:cubicBezTo>
                  <a:lnTo>
                    <a:pt x="3503" y="8608"/>
                  </a:lnTo>
                  <a:cubicBezTo>
                    <a:pt x="3561" y="8670"/>
                    <a:pt x="3640" y="8702"/>
                    <a:pt x="3720" y="8702"/>
                  </a:cubicBezTo>
                  <a:cubicBezTo>
                    <a:pt x="3792" y="8702"/>
                    <a:pt x="3865" y="8676"/>
                    <a:pt x="3923" y="8623"/>
                  </a:cubicBezTo>
                  <a:lnTo>
                    <a:pt x="8725" y="4178"/>
                  </a:lnTo>
                  <a:cubicBezTo>
                    <a:pt x="8846" y="4068"/>
                    <a:pt x="8852" y="3878"/>
                    <a:pt x="8742" y="3758"/>
                  </a:cubicBezTo>
                  <a:lnTo>
                    <a:pt x="5352" y="95"/>
                  </a:lnTo>
                  <a:cubicBezTo>
                    <a:pt x="5293" y="32"/>
                    <a:pt x="5213" y="0"/>
                    <a:pt x="513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40" name="Google Shape;2540;p46"/>
            <p:cNvSpPr/>
            <p:nvPr/>
          </p:nvSpPr>
          <p:spPr>
            <a:xfrm>
              <a:off x="7663525" y="2602400"/>
              <a:ext cx="32650" cy="24550"/>
            </a:xfrm>
            <a:custGeom>
              <a:avLst/>
              <a:gdLst/>
              <a:ahLst/>
              <a:cxnLst/>
              <a:rect l="l" t="t" r="r" b="b"/>
              <a:pathLst>
                <a:path w="1306" h="982" extrusionOk="0">
                  <a:moveTo>
                    <a:pt x="654" y="0"/>
                  </a:moveTo>
                  <a:cubicBezTo>
                    <a:pt x="535" y="0"/>
                    <a:pt x="415" y="44"/>
                    <a:pt x="320" y="131"/>
                  </a:cubicBezTo>
                  <a:cubicBezTo>
                    <a:pt x="1" y="428"/>
                    <a:pt x="198" y="964"/>
                    <a:pt x="635" y="981"/>
                  </a:cubicBezTo>
                  <a:cubicBezTo>
                    <a:pt x="642" y="981"/>
                    <a:pt x="648" y="981"/>
                    <a:pt x="654" y="981"/>
                  </a:cubicBezTo>
                  <a:cubicBezTo>
                    <a:pt x="1077" y="981"/>
                    <a:pt x="1306" y="473"/>
                    <a:pt x="1014" y="158"/>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41" name="Google Shape;2541;p46"/>
            <p:cNvSpPr/>
            <p:nvPr/>
          </p:nvSpPr>
          <p:spPr>
            <a:xfrm>
              <a:off x="7696250" y="2637800"/>
              <a:ext cx="32700" cy="24525"/>
            </a:xfrm>
            <a:custGeom>
              <a:avLst/>
              <a:gdLst/>
              <a:ahLst/>
              <a:cxnLst/>
              <a:rect l="l" t="t" r="r" b="b"/>
              <a:pathLst>
                <a:path w="1308" h="981" extrusionOk="0">
                  <a:moveTo>
                    <a:pt x="656" y="0"/>
                  </a:moveTo>
                  <a:cubicBezTo>
                    <a:pt x="537" y="0"/>
                    <a:pt x="417" y="43"/>
                    <a:pt x="322" y="131"/>
                  </a:cubicBezTo>
                  <a:cubicBezTo>
                    <a:pt x="1" y="427"/>
                    <a:pt x="200" y="963"/>
                    <a:pt x="636" y="980"/>
                  </a:cubicBezTo>
                  <a:cubicBezTo>
                    <a:pt x="643" y="981"/>
                    <a:pt x="650" y="981"/>
                    <a:pt x="657" y="981"/>
                  </a:cubicBezTo>
                  <a:cubicBezTo>
                    <a:pt x="1080" y="981"/>
                    <a:pt x="1307" y="472"/>
                    <a:pt x="1016" y="158"/>
                  </a:cubicBezTo>
                  <a:cubicBezTo>
                    <a:pt x="919" y="53"/>
                    <a:pt x="788" y="0"/>
                    <a:pt x="65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42" name="Google Shape;2542;p46"/>
            <p:cNvSpPr/>
            <p:nvPr/>
          </p:nvSpPr>
          <p:spPr>
            <a:xfrm>
              <a:off x="7729050" y="2673175"/>
              <a:ext cx="32675" cy="24550"/>
            </a:xfrm>
            <a:custGeom>
              <a:avLst/>
              <a:gdLst/>
              <a:ahLst/>
              <a:cxnLst/>
              <a:rect l="l" t="t" r="r" b="b"/>
              <a:pathLst>
                <a:path w="1307" h="982" extrusionOk="0">
                  <a:moveTo>
                    <a:pt x="654" y="1"/>
                  </a:moveTo>
                  <a:cubicBezTo>
                    <a:pt x="535" y="1"/>
                    <a:pt x="415" y="44"/>
                    <a:pt x="321" y="132"/>
                  </a:cubicBezTo>
                  <a:cubicBezTo>
                    <a:pt x="0" y="428"/>
                    <a:pt x="198" y="964"/>
                    <a:pt x="635" y="981"/>
                  </a:cubicBezTo>
                  <a:cubicBezTo>
                    <a:pt x="642" y="981"/>
                    <a:pt x="649" y="981"/>
                    <a:pt x="656" y="981"/>
                  </a:cubicBezTo>
                  <a:cubicBezTo>
                    <a:pt x="1079" y="981"/>
                    <a:pt x="1306" y="474"/>
                    <a:pt x="1013" y="158"/>
                  </a:cubicBezTo>
                  <a:cubicBezTo>
                    <a:pt x="917" y="54"/>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43" name="Google Shape;2543;p46"/>
            <p:cNvSpPr/>
            <p:nvPr/>
          </p:nvSpPr>
          <p:spPr>
            <a:xfrm>
              <a:off x="7732750" y="2538325"/>
              <a:ext cx="32675" cy="24525"/>
            </a:xfrm>
            <a:custGeom>
              <a:avLst/>
              <a:gdLst/>
              <a:ahLst/>
              <a:cxnLst/>
              <a:rect l="l" t="t" r="r" b="b"/>
              <a:pathLst>
                <a:path w="1307" h="981" extrusionOk="0">
                  <a:moveTo>
                    <a:pt x="655" y="0"/>
                  </a:moveTo>
                  <a:cubicBezTo>
                    <a:pt x="535" y="0"/>
                    <a:pt x="415" y="43"/>
                    <a:pt x="321" y="131"/>
                  </a:cubicBezTo>
                  <a:cubicBezTo>
                    <a:pt x="0" y="427"/>
                    <a:pt x="198" y="963"/>
                    <a:pt x="635" y="980"/>
                  </a:cubicBezTo>
                  <a:cubicBezTo>
                    <a:pt x="642" y="981"/>
                    <a:pt x="649" y="981"/>
                    <a:pt x="656" y="981"/>
                  </a:cubicBezTo>
                  <a:cubicBezTo>
                    <a:pt x="1080" y="981"/>
                    <a:pt x="1307" y="472"/>
                    <a:pt x="1015" y="158"/>
                  </a:cubicBezTo>
                  <a:cubicBezTo>
                    <a:pt x="918" y="53"/>
                    <a:pt x="786" y="0"/>
                    <a:pt x="65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44" name="Google Shape;2544;p46"/>
            <p:cNvSpPr/>
            <p:nvPr/>
          </p:nvSpPr>
          <p:spPr>
            <a:xfrm>
              <a:off x="7765525" y="2573700"/>
              <a:ext cx="32625" cy="24550"/>
            </a:xfrm>
            <a:custGeom>
              <a:avLst/>
              <a:gdLst/>
              <a:ahLst/>
              <a:cxnLst/>
              <a:rect l="l" t="t" r="r" b="b"/>
              <a:pathLst>
                <a:path w="1305" h="982" extrusionOk="0">
                  <a:moveTo>
                    <a:pt x="654" y="1"/>
                  </a:moveTo>
                  <a:cubicBezTo>
                    <a:pt x="535" y="1"/>
                    <a:pt x="415" y="44"/>
                    <a:pt x="322" y="132"/>
                  </a:cubicBezTo>
                  <a:cubicBezTo>
                    <a:pt x="0" y="428"/>
                    <a:pt x="198" y="964"/>
                    <a:pt x="635" y="981"/>
                  </a:cubicBezTo>
                  <a:cubicBezTo>
                    <a:pt x="642" y="981"/>
                    <a:pt x="649" y="981"/>
                    <a:pt x="656" y="981"/>
                  </a:cubicBezTo>
                  <a:cubicBezTo>
                    <a:pt x="1080" y="981"/>
                    <a:pt x="1305" y="474"/>
                    <a:pt x="1013" y="158"/>
                  </a:cubicBezTo>
                  <a:cubicBezTo>
                    <a:pt x="916" y="54"/>
                    <a:pt x="785" y="1"/>
                    <a:pt x="6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45" name="Google Shape;2545;p46"/>
            <p:cNvSpPr/>
            <p:nvPr/>
          </p:nvSpPr>
          <p:spPr>
            <a:xfrm>
              <a:off x="7798250" y="2609100"/>
              <a:ext cx="32675" cy="24550"/>
            </a:xfrm>
            <a:custGeom>
              <a:avLst/>
              <a:gdLst/>
              <a:ahLst/>
              <a:cxnLst/>
              <a:rect l="l" t="t" r="r" b="b"/>
              <a:pathLst>
                <a:path w="1307" h="982" extrusionOk="0">
                  <a:moveTo>
                    <a:pt x="656" y="0"/>
                  </a:moveTo>
                  <a:cubicBezTo>
                    <a:pt x="536" y="0"/>
                    <a:pt x="417" y="44"/>
                    <a:pt x="322" y="131"/>
                  </a:cubicBezTo>
                  <a:cubicBezTo>
                    <a:pt x="1" y="428"/>
                    <a:pt x="200" y="964"/>
                    <a:pt x="635" y="981"/>
                  </a:cubicBezTo>
                  <a:cubicBezTo>
                    <a:pt x="642" y="981"/>
                    <a:pt x="649" y="981"/>
                    <a:pt x="656" y="981"/>
                  </a:cubicBezTo>
                  <a:cubicBezTo>
                    <a:pt x="1080" y="981"/>
                    <a:pt x="1307" y="474"/>
                    <a:pt x="1015" y="158"/>
                  </a:cubicBezTo>
                  <a:cubicBezTo>
                    <a:pt x="919" y="53"/>
                    <a:pt x="787" y="0"/>
                    <a:pt x="65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46" name="Google Shape;2546;p46"/>
            <p:cNvSpPr/>
            <p:nvPr/>
          </p:nvSpPr>
          <p:spPr>
            <a:xfrm>
              <a:off x="7714800" y="2588325"/>
              <a:ext cx="32675" cy="24550"/>
            </a:xfrm>
            <a:custGeom>
              <a:avLst/>
              <a:gdLst/>
              <a:ahLst/>
              <a:cxnLst/>
              <a:rect l="l" t="t" r="r" b="b"/>
              <a:pathLst>
                <a:path w="1307" h="982" extrusionOk="0">
                  <a:moveTo>
                    <a:pt x="653" y="1"/>
                  </a:moveTo>
                  <a:cubicBezTo>
                    <a:pt x="534" y="1"/>
                    <a:pt x="415" y="44"/>
                    <a:pt x="321" y="132"/>
                  </a:cubicBezTo>
                  <a:cubicBezTo>
                    <a:pt x="0" y="428"/>
                    <a:pt x="198" y="964"/>
                    <a:pt x="635" y="981"/>
                  </a:cubicBezTo>
                  <a:cubicBezTo>
                    <a:pt x="642" y="982"/>
                    <a:pt x="649" y="982"/>
                    <a:pt x="656" y="982"/>
                  </a:cubicBezTo>
                  <a:cubicBezTo>
                    <a:pt x="1079" y="982"/>
                    <a:pt x="1306" y="474"/>
                    <a:pt x="1013" y="159"/>
                  </a:cubicBezTo>
                  <a:cubicBezTo>
                    <a:pt x="916" y="54"/>
                    <a:pt x="785" y="1"/>
                    <a:pt x="65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47" name="Google Shape;2547;p46"/>
            <p:cNvSpPr/>
            <p:nvPr/>
          </p:nvSpPr>
          <p:spPr>
            <a:xfrm>
              <a:off x="7747575" y="2623750"/>
              <a:ext cx="32625" cy="24525"/>
            </a:xfrm>
            <a:custGeom>
              <a:avLst/>
              <a:gdLst/>
              <a:ahLst/>
              <a:cxnLst/>
              <a:rect l="l" t="t" r="r" b="b"/>
              <a:pathLst>
                <a:path w="1305" h="981" extrusionOk="0">
                  <a:moveTo>
                    <a:pt x="652" y="0"/>
                  </a:moveTo>
                  <a:cubicBezTo>
                    <a:pt x="533" y="0"/>
                    <a:pt x="414" y="43"/>
                    <a:pt x="319" y="131"/>
                  </a:cubicBezTo>
                  <a:cubicBezTo>
                    <a:pt x="0" y="427"/>
                    <a:pt x="198" y="963"/>
                    <a:pt x="635" y="980"/>
                  </a:cubicBezTo>
                  <a:cubicBezTo>
                    <a:pt x="642" y="980"/>
                    <a:pt x="649" y="980"/>
                    <a:pt x="656" y="980"/>
                  </a:cubicBezTo>
                  <a:cubicBezTo>
                    <a:pt x="1078" y="980"/>
                    <a:pt x="1305" y="473"/>
                    <a:pt x="1013" y="157"/>
                  </a:cubicBezTo>
                  <a:cubicBezTo>
                    <a:pt x="916" y="53"/>
                    <a:pt x="784" y="0"/>
                    <a:pt x="65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48" name="Google Shape;2548;p46"/>
            <p:cNvSpPr/>
            <p:nvPr/>
          </p:nvSpPr>
          <p:spPr>
            <a:xfrm>
              <a:off x="7928025" y="2357600"/>
              <a:ext cx="32650" cy="24550"/>
            </a:xfrm>
            <a:custGeom>
              <a:avLst/>
              <a:gdLst/>
              <a:ahLst/>
              <a:cxnLst/>
              <a:rect l="l" t="t" r="r" b="b"/>
              <a:pathLst>
                <a:path w="1306" h="982" extrusionOk="0">
                  <a:moveTo>
                    <a:pt x="654" y="0"/>
                  </a:moveTo>
                  <a:cubicBezTo>
                    <a:pt x="535" y="0"/>
                    <a:pt x="415" y="43"/>
                    <a:pt x="320" y="130"/>
                  </a:cubicBezTo>
                  <a:cubicBezTo>
                    <a:pt x="1" y="428"/>
                    <a:pt x="199" y="964"/>
                    <a:pt x="636" y="981"/>
                  </a:cubicBezTo>
                  <a:cubicBezTo>
                    <a:pt x="643" y="981"/>
                    <a:pt x="650" y="982"/>
                    <a:pt x="656" y="982"/>
                  </a:cubicBezTo>
                  <a:cubicBezTo>
                    <a:pt x="1080" y="982"/>
                    <a:pt x="1305" y="473"/>
                    <a:pt x="1014" y="157"/>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49" name="Google Shape;2549;p46"/>
            <p:cNvSpPr/>
            <p:nvPr/>
          </p:nvSpPr>
          <p:spPr>
            <a:xfrm>
              <a:off x="7960775" y="2393000"/>
              <a:ext cx="32675" cy="24550"/>
            </a:xfrm>
            <a:custGeom>
              <a:avLst/>
              <a:gdLst/>
              <a:ahLst/>
              <a:cxnLst/>
              <a:rect l="l" t="t" r="r" b="b"/>
              <a:pathLst>
                <a:path w="1307" h="982" extrusionOk="0">
                  <a:moveTo>
                    <a:pt x="655" y="0"/>
                  </a:moveTo>
                  <a:cubicBezTo>
                    <a:pt x="536" y="0"/>
                    <a:pt x="416" y="44"/>
                    <a:pt x="321" y="131"/>
                  </a:cubicBezTo>
                  <a:cubicBezTo>
                    <a:pt x="0" y="428"/>
                    <a:pt x="200" y="964"/>
                    <a:pt x="635" y="981"/>
                  </a:cubicBezTo>
                  <a:cubicBezTo>
                    <a:pt x="642" y="981"/>
                    <a:pt x="649" y="981"/>
                    <a:pt x="656" y="981"/>
                  </a:cubicBezTo>
                  <a:cubicBezTo>
                    <a:pt x="1079" y="981"/>
                    <a:pt x="1306" y="472"/>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50" name="Google Shape;2550;p46"/>
            <p:cNvSpPr/>
            <p:nvPr/>
          </p:nvSpPr>
          <p:spPr>
            <a:xfrm>
              <a:off x="7993550" y="2428400"/>
              <a:ext cx="32625" cy="24525"/>
            </a:xfrm>
            <a:custGeom>
              <a:avLst/>
              <a:gdLst/>
              <a:ahLst/>
              <a:cxnLst/>
              <a:rect l="l" t="t" r="r" b="b"/>
              <a:pathLst>
                <a:path w="1305" h="981" extrusionOk="0">
                  <a:moveTo>
                    <a:pt x="654" y="0"/>
                  </a:moveTo>
                  <a:cubicBezTo>
                    <a:pt x="535" y="0"/>
                    <a:pt x="415" y="43"/>
                    <a:pt x="321" y="131"/>
                  </a:cubicBezTo>
                  <a:cubicBezTo>
                    <a:pt x="0" y="428"/>
                    <a:pt x="198" y="963"/>
                    <a:pt x="635" y="980"/>
                  </a:cubicBezTo>
                  <a:cubicBezTo>
                    <a:pt x="642" y="981"/>
                    <a:pt x="649" y="981"/>
                    <a:pt x="656" y="981"/>
                  </a:cubicBezTo>
                  <a:cubicBezTo>
                    <a:pt x="1079" y="981"/>
                    <a:pt x="1305" y="472"/>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51" name="Google Shape;2551;p46"/>
            <p:cNvSpPr/>
            <p:nvPr/>
          </p:nvSpPr>
          <p:spPr>
            <a:xfrm>
              <a:off x="7997250" y="2293525"/>
              <a:ext cx="32625" cy="24550"/>
            </a:xfrm>
            <a:custGeom>
              <a:avLst/>
              <a:gdLst/>
              <a:ahLst/>
              <a:cxnLst/>
              <a:rect l="l" t="t" r="r" b="b"/>
              <a:pathLst>
                <a:path w="1305" h="982" extrusionOk="0">
                  <a:moveTo>
                    <a:pt x="654" y="1"/>
                  </a:moveTo>
                  <a:cubicBezTo>
                    <a:pt x="535" y="1"/>
                    <a:pt x="416" y="44"/>
                    <a:pt x="322" y="132"/>
                  </a:cubicBezTo>
                  <a:cubicBezTo>
                    <a:pt x="0" y="428"/>
                    <a:pt x="198" y="964"/>
                    <a:pt x="635" y="981"/>
                  </a:cubicBezTo>
                  <a:cubicBezTo>
                    <a:pt x="642" y="981"/>
                    <a:pt x="649" y="981"/>
                    <a:pt x="656" y="981"/>
                  </a:cubicBezTo>
                  <a:cubicBezTo>
                    <a:pt x="1080" y="981"/>
                    <a:pt x="1305" y="472"/>
                    <a:pt x="1013" y="158"/>
                  </a:cubicBezTo>
                  <a:cubicBezTo>
                    <a:pt x="918" y="53"/>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52" name="Google Shape;2552;p46"/>
            <p:cNvSpPr/>
            <p:nvPr/>
          </p:nvSpPr>
          <p:spPr>
            <a:xfrm>
              <a:off x="8030025" y="2328925"/>
              <a:ext cx="32625" cy="24525"/>
            </a:xfrm>
            <a:custGeom>
              <a:avLst/>
              <a:gdLst/>
              <a:ahLst/>
              <a:cxnLst/>
              <a:rect l="l" t="t" r="r" b="b"/>
              <a:pathLst>
                <a:path w="1305" h="981" extrusionOk="0">
                  <a:moveTo>
                    <a:pt x="654" y="0"/>
                  </a:moveTo>
                  <a:cubicBezTo>
                    <a:pt x="534" y="0"/>
                    <a:pt x="415" y="44"/>
                    <a:pt x="320" y="131"/>
                  </a:cubicBezTo>
                  <a:cubicBezTo>
                    <a:pt x="1" y="428"/>
                    <a:pt x="198" y="963"/>
                    <a:pt x="635" y="981"/>
                  </a:cubicBezTo>
                  <a:cubicBezTo>
                    <a:pt x="642" y="981"/>
                    <a:pt x="649" y="981"/>
                    <a:pt x="656" y="981"/>
                  </a:cubicBezTo>
                  <a:cubicBezTo>
                    <a:pt x="1078" y="981"/>
                    <a:pt x="1305" y="474"/>
                    <a:pt x="1013" y="158"/>
                  </a:cubicBezTo>
                  <a:cubicBezTo>
                    <a:pt x="917"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53" name="Google Shape;2553;p46"/>
            <p:cNvSpPr/>
            <p:nvPr/>
          </p:nvSpPr>
          <p:spPr>
            <a:xfrm>
              <a:off x="8062750" y="2364300"/>
              <a:ext cx="32700" cy="24550"/>
            </a:xfrm>
            <a:custGeom>
              <a:avLst/>
              <a:gdLst/>
              <a:ahLst/>
              <a:cxnLst/>
              <a:rect l="l" t="t" r="r" b="b"/>
              <a:pathLst>
                <a:path w="1308" h="982" extrusionOk="0">
                  <a:moveTo>
                    <a:pt x="656" y="1"/>
                  </a:moveTo>
                  <a:cubicBezTo>
                    <a:pt x="536" y="1"/>
                    <a:pt x="417" y="44"/>
                    <a:pt x="322" y="132"/>
                  </a:cubicBezTo>
                  <a:cubicBezTo>
                    <a:pt x="1" y="428"/>
                    <a:pt x="200" y="964"/>
                    <a:pt x="635" y="981"/>
                  </a:cubicBezTo>
                  <a:cubicBezTo>
                    <a:pt x="643" y="981"/>
                    <a:pt x="650" y="982"/>
                    <a:pt x="656" y="982"/>
                  </a:cubicBezTo>
                  <a:cubicBezTo>
                    <a:pt x="1080" y="982"/>
                    <a:pt x="1307" y="474"/>
                    <a:pt x="1015" y="158"/>
                  </a:cubicBezTo>
                  <a:cubicBezTo>
                    <a:pt x="919" y="54"/>
                    <a:pt x="788" y="1"/>
                    <a:pt x="65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54" name="Google Shape;2554;p46"/>
            <p:cNvSpPr/>
            <p:nvPr/>
          </p:nvSpPr>
          <p:spPr>
            <a:xfrm>
              <a:off x="7979300" y="2343550"/>
              <a:ext cx="32625" cy="24550"/>
            </a:xfrm>
            <a:custGeom>
              <a:avLst/>
              <a:gdLst/>
              <a:ahLst/>
              <a:cxnLst/>
              <a:rect l="l" t="t" r="r" b="b"/>
              <a:pathLst>
                <a:path w="1305" h="982" extrusionOk="0">
                  <a:moveTo>
                    <a:pt x="654" y="0"/>
                  </a:moveTo>
                  <a:cubicBezTo>
                    <a:pt x="534" y="0"/>
                    <a:pt x="415" y="44"/>
                    <a:pt x="321" y="131"/>
                  </a:cubicBezTo>
                  <a:cubicBezTo>
                    <a:pt x="0" y="428"/>
                    <a:pt x="198" y="964"/>
                    <a:pt x="635" y="981"/>
                  </a:cubicBezTo>
                  <a:cubicBezTo>
                    <a:pt x="642" y="981"/>
                    <a:pt x="649" y="981"/>
                    <a:pt x="656" y="981"/>
                  </a:cubicBezTo>
                  <a:cubicBezTo>
                    <a:pt x="1079" y="981"/>
                    <a:pt x="1305" y="474"/>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55" name="Google Shape;2555;p46"/>
            <p:cNvSpPr/>
            <p:nvPr/>
          </p:nvSpPr>
          <p:spPr>
            <a:xfrm>
              <a:off x="8012025" y="2378950"/>
              <a:ext cx="32675" cy="24525"/>
            </a:xfrm>
            <a:custGeom>
              <a:avLst/>
              <a:gdLst/>
              <a:ahLst/>
              <a:cxnLst/>
              <a:rect l="l" t="t" r="r" b="b"/>
              <a:pathLst>
                <a:path w="1307" h="981" extrusionOk="0">
                  <a:moveTo>
                    <a:pt x="655" y="0"/>
                  </a:moveTo>
                  <a:cubicBezTo>
                    <a:pt x="536" y="0"/>
                    <a:pt x="416" y="43"/>
                    <a:pt x="322" y="131"/>
                  </a:cubicBezTo>
                  <a:cubicBezTo>
                    <a:pt x="0" y="427"/>
                    <a:pt x="200" y="965"/>
                    <a:pt x="637" y="980"/>
                  </a:cubicBezTo>
                  <a:cubicBezTo>
                    <a:pt x="644" y="981"/>
                    <a:pt x="651" y="981"/>
                    <a:pt x="658" y="981"/>
                  </a:cubicBezTo>
                  <a:cubicBezTo>
                    <a:pt x="1080" y="981"/>
                    <a:pt x="1307" y="474"/>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556" name="Google Shape;2556;p46"/>
          <p:cNvGrpSpPr/>
          <p:nvPr/>
        </p:nvGrpSpPr>
        <p:grpSpPr>
          <a:xfrm rot="-895375">
            <a:off x="3592769" y="-313054"/>
            <a:ext cx="1320728" cy="1504670"/>
            <a:chOff x="992725" y="1928675"/>
            <a:chExt cx="416550" cy="355925"/>
          </a:xfrm>
        </p:grpSpPr>
        <p:sp>
          <p:nvSpPr>
            <p:cNvPr id="2557" name="Google Shape;2557;p46"/>
            <p:cNvSpPr/>
            <p:nvPr/>
          </p:nvSpPr>
          <p:spPr>
            <a:xfrm>
              <a:off x="992725" y="2027025"/>
              <a:ext cx="272850" cy="257525"/>
            </a:xfrm>
            <a:custGeom>
              <a:avLst/>
              <a:gdLst/>
              <a:ahLst/>
              <a:cxnLst/>
              <a:rect l="l" t="t" r="r" b="b"/>
              <a:pathLst>
                <a:path w="10914" h="10301" extrusionOk="0">
                  <a:moveTo>
                    <a:pt x="5751" y="1"/>
                  </a:moveTo>
                  <a:lnTo>
                    <a:pt x="2028" y="3020"/>
                  </a:lnTo>
                  <a:cubicBezTo>
                    <a:pt x="271" y="4445"/>
                    <a:pt x="1" y="7025"/>
                    <a:pt x="1428" y="8783"/>
                  </a:cubicBezTo>
                  <a:cubicBezTo>
                    <a:pt x="2238" y="9782"/>
                    <a:pt x="3420" y="10300"/>
                    <a:pt x="4613" y="10300"/>
                  </a:cubicBezTo>
                  <a:cubicBezTo>
                    <a:pt x="5520" y="10300"/>
                    <a:pt x="6432" y="10001"/>
                    <a:pt x="7191" y="9385"/>
                  </a:cubicBezTo>
                  <a:lnTo>
                    <a:pt x="10914" y="6366"/>
                  </a:lnTo>
                  <a:lnTo>
                    <a:pt x="575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58" name="Google Shape;2558;p46"/>
            <p:cNvSpPr/>
            <p:nvPr/>
          </p:nvSpPr>
          <p:spPr>
            <a:xfrm>
              <a:off x="1136475" y="1928675"/>
              <a:ext cx="272800" cy="257525"/>
            </a:xfrm>
            <a:custGeom>
              <a:avLst/>
              <a:gdLst/>
              <a:ahLst/>
              <a:cxnLst/>
              <a:rect l="l" t="t" r="r" b="b"/>
              <a:pathLst>
                <a:path w="10912" h="10301" extrusionOk="0">
                  <a:moveTo>
                    <a:pt x="6300" y="1"/>
                  </a:moveTo>
                  <a:cubicBezTo>
                    <a:pt x="5393" y="1"/>
                    <a:pt x="4481" y="301"/>
                    <a:pt x="3721" y="917"/>
                  </a:cubicBezTo>
                  <a:lnTo>
                    <a:pt x="1" y="3935"/>
                  </a:lnTo>
                  <a:lnTo>
                    <a:pt x="5164" y="10300"/>
                  </a:lnTo>
                  <a:lnTo>
                    <a:pt x="8884" y="7283"/>
                  </a:lnTo>
                  <a:cubicBezTo>
                    <a:pt x="10642" y="5856"/>
                    <a:pt x="10912" y="3275"/>
                    <a:pt x="9486" y="1518"/>
                  </a:cubicBezTo>
                  <a:cubicBezTo>
                    <a:pt x="8676" y="519"/>
                    <a:pt x="7493" y="1"/>
                    <a:pt x="630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59" name="Google Shape;2559;p46"/>
            <p:cNvSpPr/>
            <p:nvPr/>
          </p:nvSpPr>
          <p:spPr>
            <a:xfrm>
              <a:off x="1038900" y="2078100"/>
              <a:ext cx="103075" cy="70725"/>
            </a:xfrm>
            <a:custGeom>
              <a:avLst/>
              <a:gdLst/>
              <a:ahLst/>
              <a:cxnLst/>
              <a:rect l="l" t="t" r="r" b="b"/>
              <a:pathLst>
                <a:path w="4123" h="2829" extrusionOk="0">
                  <a:moveTo>
                    <a:pt x="3644" y="0"/>
                  </a:moveTo>
                  <a:cubicBezTo>
                    <a:pt x="3233" y="0"/>
                    <a:pt x="2466" y="337"/>
                    <a:pt x="1684" y="891"/>
                  </a:cubicBezTo>
                  <a:cubicBezTo>
                    <a:pt x="660" y="1617"/>
                    <a:pt x="1" y="2442"/>
                    <a:pt x="210" y="2729"/>
                  </a:cubicBezTo>
                  <a:cubicBezTo>
                    <a:pt x="259" y="2797"/>
                    <a:pt x="352" y="2829"/>
                    <a:pt x="479" y="2829"/>
                  </a:cubicBezTo>
                  <a:cubicBezTo>
                    <a:pt x="890" y="2829"/>
                    <a:pt x="1657" y="2493"/>
                    <a:pt x="2439" y="1938"/>
                  </a:cubicBezTo>
                  <a:cubicBezTo>
                    <a:pt x="3463" y="1211"/>
                    <a:pt x="4122" y="388"/>
                    <a:pt x="3915" y="101"/>
                  </a:cubicBezTo>
                  <a:cubicBezTo>
                    <a:pt x="3866" y="33"/>
                    <a:pt x="3772" y="0"/>
                    <a:pt x="364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60" name="Google Shape;2560;p46"/>
            <p:cNvSpPr/>
            <p:nvPr/>
          </p:nvSpPr>
          <p:spPr>
            <a:xfrm>
              <a:off x="1012175" y="1944850"/>
              <a:ext cx="386075" cy="339750"/>
            </a:xfrm>
            <a:custGeom>
              <a:avLst/>
              <a:gdLst/>
              <a:ahLst/>
              <a:cxnLst/>
              <a:rect l="l" t="t" r="r" b="b"/>
              <a:pathLst>
                <a:path w="15443" h="13590" extrusionOk="0">
                  <a:moveTo>
                    <a:pt x="13480" y="0"/>
                  </a:moveTo>
                  <a:lnTo>
                    <a:pt x="13480" y="0"/>
                  </a:lnTo>
                  <a:cubicBezTo>
                    <a:pt x="14084" y="1606"/>
                    <a:pt x="13636" y="3487"/>
                    <a:pt x="12228" y="4627"/>
                  </a:cubicBezTo>
                  <a:lnTo>
                    <a:pt x="8507" y="7646"/>
                  </a:lnTo>
                  <a:lnTo>
                    <a:pt x="4785" y="10664"/>
                  </a:lnTo>
                  <a:cubicBezTo>
                    <a:pt x="4026" y="11279"/>
                    <a:pt x="3115" y="11577"/>
                    <a:pt x="2210" y="11577"/>
                  </a:cubicBezTo>
                  <a:cubicBezTo>
                    <a:pt x="1436" y="11577"/>
                    <a:pt x="666" y="11359"/>
                    <a:pt x="0" y="10934"/>
                  </a:cubicBezTo>
                  <a:lnTo>
                    <a:pt x="0" y="10934"/>
                  </a:lnTo>
                  <a:cubicBezTo>
                    <a:pt x="462" y="12167"/>
                    <a:pt x="1490" y="13102"/>
                    <a:pt x="2761" y="13448"/>
                  </a:cubicBezTo>
                  <a:cubicBezTo>
                    <a:pt x="3114" y="13543"/>
                    <a:pt x="3473" y="13590"/>
                    <a:pt x="3830" y="13590"/>
                  </a:cubicBezTo>
                  <a:cubicBezTo>
                    <a:pt x="4761" y="13590"/>
                    <a:pt x="5676" y="13273"/>
                    <a:pt x="6413" y="12672"/>
                  </a:cubicBezTo>
                  <a:lnTo>
                    <a:pt x="10136" y="9653"/>
                  </a:lnTo>
                  <a:lnTo>
                    <a:pt x="13856" y="6634"/>
                  </a:lnTo>
                  <a:cubicBezTo>
                    <a:pt x="14880" y="5805"/>
                    <a:pt x="15443" y="4536"/>
                    <a:pt x="15369" y="3221"/>
                  </a:cubicBezTo>
                  <a:cubicBezTo>
                    <a:pt x="15295" y="1906"/>
                    <a:pt x="14591" y="707"/>
                    <a:pt x="13480" y="0"/>
                  </a:cubicBezTo>
                  <a:close/>
                </a:path>
              </a:pathLst>
            </a:custGeom>
            <a:solidFill>
              <a:srgbClr val="3F3F3F">
                <a:alpha val="223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61" name="Google Shape;2561;p46"/>
            <p:cNvSpPr/>
            <p:nvPr/>
          </p:nvSpPr>
          <p:spPr>
            <a:xfrm>
              <a:off x="1133500" y="2027450"/>
              <a:ext cx="136450" cy="165775"/>
            </a:xfrm>
            <a:custGeom>
              <a:avLst/>
              <a:gdLst/>
              <a:ahLst/>
              <a:cxnLst/>
              <a:rect l="l" t="t" r="r" b="b"/>
              <a:pathLst>
                <a:path w="5458" h="6631" extrusionOk="0">
                  <a:moveTo>
                    <a:pt x="293" y="1"/>
                  </a:moveTo>
                  <a:lnTo>
                    <a:pt x="0" y="238"/>
                  </a:lnTo>
                  <a:lnTo>
                    <a:pt x="5165" y="6630"/>
                  </a:lnTo>
                  <a:lnTo>
                    <a:pt x="5457" y="6393"/>
                  </a:lnTo>
                  <a:lnTo>
                    <a:pt x="29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562" name="Google Shape;2562;p46"/>
          <p:cNvGrpSpPr/>
          <p:nvPr/>
        </p:nvGrpSpPr>
        <p:grpSpPr>
          <a:xfrm rot="-895375">
            <a:off x="5050675" y="199674"/>
            <a:ext cx="582366" cy="1440623"/>
            <a:chOff x="1411675" y="2134550"/>
            <a:chExt cx="183675" cy="340775"/>
          </a:xfrm>
        </p:grpSpPr>
        <p:sp>
          <p:nvSpPr>
            <p:cNvPr id="2563" name="Google Shape;2563;p46"/>
            <p:cNvSpPr/>
            <p:nvPr/>
          </p:nvSpPr>
          <p:spPr>
            <a:xfrm>
              <a:off x="1411675" y="2134550"/>
              <a:ext cx="170175" cy="178225"/>
            </a:xfrm>
            <a:custGeom>
              <a:avLst/>
              <a:gdLst/>
              <a:ahLst/>
              <a:cxnLst/>
              <a:rect l="l" t="t" r="r" b="b"/>
              <a:pathLst>
                <a:path w="6807" h="7129" extrusionOk="0">
                  <a:moveTo>
                    <a:pt x="3312" y="1"/>
                  </a:moveTo>
                  <a:cubicBezTo>
                    <a:pt x="3207" y="1"/>
                    <a:pt x="3102" y="6"/>
                    <a:pt x="2995" y="17"/>
                  </a:cubicBezTo>
                  <a:cubicBezTo>
                    <a:pt x="1264" y="190"/>
                    <a:pt x="0" y="1733"/>
                    <a:pt x="173" y="3464"/>
                  </a:cubicBezTo>
                  <a:lnTo>
                    <a:pt x="540" y="7129"/>
                  </a:lnTo>
                  <a:lnTo>
                    <a:pt x="6807" y="6502"/>
                  </a:lnTo>
                  <a:lnTo>
                    <a:pt x="6442" y="2838"/>
                  </a:lnTo>
                  <a:cubicBezTo>
                    <a:pt x="6280" y="1214"/>
                    <a:pt x="4911" y="1"/>
                    <a:pt x="33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64" name="Google Shape;2564;p46"/>
            <p:cNvSpPr/>
            <p:nvPr/>
          </p:nvSpPr>
          <p:spPr>
            <a:xfrm>
              <a:off x="1425175" y="2297075"/>
              <a:ext cx="170175" cy="178250"/>
            </a:xfrm>
            <a:custGeom>
              <a:avLst/>
              <a:gdLst/>
              <a:ahLst/>
              <a:cxnLst/>
              <a:rect l="l" t="t" r="r" b="b"/>
              <a:pathLst>
                <a:path w="6807" h="7130" extrusionOk="0">
                  <a:moveTo>
                    <a:pt x="6267" y="1"/>
                  </a:moveTo>
                  <a:lnTo>
                    <a:pt x="0" y="628"/>
                  </a:lnTo>
                  <a:lnTo>
                    <a:pt x="365" y="4291"/>
                  </a:lnTo>
                  <a:cubicBezTo>
                    <a:pt x="527" y="5916"/>
                    <a:pt x="1896" y="7129"/>
                    <a:pt x="3495" y="7129"/>
                  </a:cubicBezTo>
                  <a:cubicBezTo>
                    <a:pt x="3600" y="7129"/>
                    <a:pt x="3705" y="7124"/>
                    <a:pt x="3812" y="7113"/>
                  </a:cubicBezTo>
                  <a:cubicBezTo>
                    <a:pt x="5543" y="6940"/>
                    <a:pt x="6807" y="5397"/>
                    <a:pt x="6634" y="3666"/>
                  </a:cubicBezTo>
                  <a:lnTo>
                    <a:pt x="626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65" name="Google Shape;2565;p46"/>
            <p:cNvSpPr/>
            <p:nvPr/>
          </p:nvSpPr>
          <p:spPr>
            <a:xfrm>
              <a:off x="1516375" y="2180875"/>
              <a:ext cx="34850" cy="94475"/>
            </a:xfrm>
            <a:custGeom>
              <a:avLst/>
              <a:gdLst/>
              <a:ahLst/>
              <a:cxnLst/>
              <a:rect l="l" t="t" r="r" b="b"/>
              <a:pathLst>
                <a:path w="1394" h="3779" extrusionOk="0">
                  <a:moveTo>
                    <a:pt x="429" y="1"/>
                  </a:moveTo>
                  <a:cubicBezTo>
                    <a:pt x="421" y="1"/>
                    <a:pt x="412" y="2"/>
                    <a:pt x="403" y="3"/>
                  </a:cubicBezTo>
                  <a:cubicBezTo>
                    <a:pt x="109" y="51"/>
                    <a:pt x="0" y="934"/>
                    <a:pt x="162" y="1975"/>
                  </a:cubicBezTo>
                  <a:cubicBezTo>
                    <a:pt x="319" y="2989"/>
                    <a:pt x="673" y="3779"/>
                    <a:pt x="964" y="3779"/>
                  </a:cubicBezTo>
                  <a:cubicBezTo>
                    <a:pt x="972" y="3779"/>
                    <a:pt x="980" y="3778"/>
                    <a:pt x="989" y="3777"/>
                  </a:cubicBezTo>
                  <a:cubicBezTo>
                    <a:pt x="1283" y="3727"/>
                    <a:pt x="1393" y="2844"/>
                    <a:pt x="1232" y="1802"/>
                  </a:cubicBezTo>
                  <a:cubicBezTo>
                    <a:pt x="1075" y="790"/>
                    <a:pt x="721" y="1"/>
                    <a:pt x="42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66" name="Google Shape;2566;p46"/>
            <p:cNvSpPr/>
            <p:nvPr/>
          </p:nvSpPr>
          <p:spPr>
            <a:xfrm>
              <a:off x="1413425" y="2134575"/>
              <a:ext cx="131375" cy="340725"/>
            </a:xfrm>
            <a:custGeom>
              <a:avLst/>
              <a:gdLst/>
              <a:ahLst/>
              <a:cxnLst/>
              <a:rect l="l" t="t" r="r" b="b"/>
              <a:pathLst>
                <a:path w="5255" h="13629" extrusionOk="0">
                  <a:moveTo>
                    <a:pt x="3234" y="0"/>
                  </a:moveTo>
                  <a:cubicBezTo>
                    <a:pt x="2474" y="0"/>
                    <a:pt x="1730" y="277"/>
                    <a:pt x="1148" y="791"/>
                  </a:cubicBezTo>
                  <a:cubicBezTo>
                    <a:pt x="390" y="1462"/>
                    <a:pt x="1" y="2455"/>
                    <a:pt x="103" y="3463"/>
                  </a:cubicBezTo>
                  <a:lnTo>
                    <a:pt x="470" y="7128"/>
                  </a:lnTo>
                  <a:lnTo>
                    <a:pt x="835" y="10791"/>
                  </a:lnTo>
                  <a:cubicBezTo>
                    <a:pt x="934" y="11799"/>
                    <a:pt x="1513" y="12697"/>
                    <a:pt x="2389" y="13205"/>
                  </a:cubicBezTo>
                  <a:cubicBezTo>
                    <a:pt x="2876" y="13486"/>
                    <a:pt x="3420" y="13629"/>
                    <a:pt x="3967" y="13629"/>
                  </a:cubicBezTo>
                  <a:cubicBezTo>
                    <a:pt x="4405" y="13629"/>
                    <a:pt x="4844" y="13537"/>
                    <a:pt x="5255" y="13353"/>
                  </a:cubicBezTo>
                  <a:cubicBezTo>
                    <a:pt x="3932" y="13055"/>
                    <a:pt x="2948" y="11945"/>
                    <a:pt x="2813" y="10594"/>
                  </a:cubicBezTo>
                  <a:lnTo>
                    <a:pt x="2446" y="6930"/>
                  </a:lnTo>
                  <a:lnTo>
                    <a:pt x="2080" y="3265"/>
                  </a:lnTo>
                  <a:cubicBezTo>
                    <a:pt x="1947" y="1916"/>
                    <a:pt x="2691" y="631"/>
                    <a:pt x="3928" y="78"/>
                  </a:cubicBezTo>
                  <a:cubicBezTo>
                    <a:pt x="3698" y="26"/>
                    <a:pt x="3465" y="0"/>
                    <a:pt x="3234" y="0"/>
                  </a:cubicBezTo>
                  <a:close/>
                </a:path>
              </a:pathLst>
            </a:custGeom>
            <a:solidFill>
              <a:srgbClr val="3F3F3F">
                <a:alpha val="223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67" name="Google Shape;2567;p46"/>
            <p:cNvSpPr/>
            <p:nvPr/>
          </p:nvSpPr>
          <p:spPr>
            <a:xfrm>
              <a:off x="1425125" y="2297075"/>
              <a:ext cx="156725" cy="15700"/>
            </a:xfrm>
            <a:custGeom>
              <a:avLst/>
              <a:gdLst/>
              <a:ahLst/>
              <a:cxnLst/>
              <a:rect l="l" t="t" r="r" b="b"/>
              <a:pathLst>
                <a:path w="6269" h="628" extrusionOk="0">
                  <a:moveTo>
                    <a:pt x="0" y="628"/>
                  </a:moveTo>
                  <a:lnTo>
                    <a:pt x="6269" y="1"/>
                  </a:lnTo>
                </a:path>
              </a:pathLst>
            </a:custGeom>
            <a:solidFill>
              <a:srgbClr val="EDAB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68" name="Google Shape;2568;p46"/>
            <p:cNvSpPr/>
            <p:nvPr/>
          </p:nvSpPr>
          <p:spPr>
            <a:xfrm>
              <a:off x="1424750" y="2292375"/>
              <a:ext cx="157625" cy="25075"/>
            </a:xfrm>
            <a:custGeom>
              <a:avLst/>
              <a:gdLst/>
              <a:ahLst/>
              <a:cxnLst/>
              <a:rect l="l" t="t" r="r" b="b"/>
              <a:pathLst>
                <a:path w="6305" h="1003" extrusionOk="0">
                  <a:moveTo>
                    <a:pt x="6269" y="1"/>
                  </a:moveTo>
                  <a:lnTo>
                    <a:pt x="0" y="628"/>
                  </a:lnTo>
                  <a:lnTo>
                    <a:pt x="38" y="1002"/>
                  </a:lnTo>
                  <a:lnTo>
                    <a:pt x="6305" y="373"/>
                  </a:lnTo>
                  <a:lnTo>
                    <a:pt x="626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569" name="Google Shape;2569;p46"/>
          <p:cNvGrpSpPr/>
          <p:nvPr/>
        </p:nvGrpSpPr>
        <p:grpSpPr>
          <a:xfrm rot="-583510">
            <a:off x="2698414" y="6399176"/>
            <a:ext cx="3017607" cy="4777706"/>
            <a:chOff x="2707700" y="1079425"/>
            <a:chExt cx="938750" cy="1114700"/>
          </a:xfrm>
        </p:grpSpPr>
        <p:sp>
          <p:nvSpPr>
            <p:cNvPr id="2570" name="Google Shape;2570;p46"/>
            <p:cNvSpPr/>
            <p:nvPr/>
          </p:nvSpPr>
          <p:spPr>
            <a:xfrm>
              <a:off x="2718800" y="1086625"/>
              <a:ext cx="927650" cy="1107500"/>
            </a:xfrm>
            <a:custGeom>
              <a:avLst/>
              <a:gdLst/>
              <a:ahLst/>
              <a:cxnLst/>
              <a:rect l="l" t="t" r="r" b="b"/>
              <a:pathLst>
                <a:path w="37106" h="44300" extrusionOk="0">
                  <a:moveTo>
                    <a:pt x="21116" y="0"/>
                  </a:moveTo>
                  <a:cubicBezTo>
                    <a:pt x="20417" y="0"/>
                    <a:pt x="19743" y="397"/>
                    <a:pt x="19371" y="1103"/>
                  </a:cubicBezTo>
                  <a:cubicBezTo>
                    <a:pt x="13796" y="11670"/>
                    <a:pt x="7516" y="21463"/>
                    <a:pt x="687" y="30417"/>
                  </a:cubicBezTo>
                  <a:cubicBezTo>
                    <a:pt x="1" y="31317"/>
                    <a:pt x="160" y="32600"/>
                    <a:pt x="1046" y="33303"/>
                  </a:cubicBezTo>
                  <a:cubicBezTo>
                    <a:pt x="5224" y="36613"/>
                    <a:pt x="9319" y="40106"/>
                    <a:pt x="13330" y="43777"/>
                  </a:cubicBezTo>
                  <a:cubicBezTo>
                    <a:pt x="13712" y="44127"/>
                    <a:pt x="14182" y="44299"/>
                    <a:pt x="14651" y="44299"/>
                  </a:cubicBezTo>
                  <a:cubicBezTo>
                    <a:pt x="15229" y="44299"/>
                    <a:pt x="15806" y="44037"/>
                    <a:pt x="16215" y="43522"/>
                  </a:cubicBezTo>
                  <a:cubicBezTo>
                    <a:pt x="23574" y="34263"/>
                    <a:pt x="30384" y="24142"/>
                    <a:pt x="36492" y="13218"/>
                  </a:cubicBezTo>
                  <a:cubicBezTo>
                    <a:pt x="37105" y="12120"/>
                    <a:pt x="36824" y="10629"/>
                    <a:pt x="35866" y="9910"/>
                  </a:cubicBezTo>
                  <a:cubicBezTo>
                    <a:pt x="31357" y="6522"/>
                    <a:pt x="26789" y="3324"/>
                    <a:pt x="22160" y="316"/>
                  </a:cubicBezTo>
                  <a:cubicBezTo>
                    <a:pt x="21830" y="102"/>
                    <a:pt x="21469" y="0"/>
                    <a:pt x="21116" y="0"/>
                  </a:cubicBezTo>
                  <a:close/>
                </a:path>
              </a:pathLst>
            </a:custGeom>
            <a:solidFill>
              <a:srgbClr val="E7E7E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71" name="Google Shape;2571;p46"/>
            <p:cNvSpPr/>
            <p:nvPr/>
          </p:nvSpPr>
          <p:spPr>
            <a:xfrm>
              <a:off x="2718800" y="1086625"/>
              <a:ext cx="927650" cy="1107500"/>
            </a:xfrm>
            <a:custGeom>
              <a:avLst/>
              <a:gdLst/>
              <a:ahLst/>
              <a:cxnLst/>
              <a:rect l="l" t="t" r="r" b="b"/>
              <a:pathLst>
                <a:path w="37106" h="44300" extrusionOk="0">
                  <a:moveTo>
                    <a:pt x="21116" y="0"/>
                  </a:moveTo>
                  <a:cubicBezTo>
                    <a:pt x="20417" y="0"/>
                    <a:pt x="19743" y="397"/>
                    <a:pt x="19371" y="1103"/>
                  </a:cubicBezTo>
                  <a:cubicBezTo>
                    <a:pt x="13796" y="11670"/>
                    <a:pt x="7516" y="21463"/>
                    <a:pt x="687" y="30417"/>
                  </a:cubicBezTo>
                  <a:cubicBezTo>
                    <a:pt x="1" y="31317"/>
                    <a:pt x="160" y="32600"/>
                    <a:pt x="1046" y="33303"/>
                  </a:cubicBezTo>
                  <a:cubicBezTo>
                    <a:pt x="5224" y="36613"/>
                    <a:pt x="9319" y="40106"/>
                    <a:pt x="13330" y="43777"/>
                  </a:cubicBezTo>
                  <a:cubicBezTo>
                    <a:pt x="13712" y="44127"/>
                    <a:pt x="14182" y="44299"/>
                    <a:pt x="14651" y="44299"/>
                  </a:cubicBezTo>
                  <a:cubicBezTo>
                    <a:pt x="15229" y="44299"/>
                    <a:pt x="15806" y="44037"/>
                    <a:pt x="16215" y="43522"/>
                  </a:cubicBezTo>
                  <a:cubicBezTo>
                    <a:pt x="23574" y="34263"/>
                    <a:pt x="30384" y="24142"/>
                    <a:pt x="36492" y="13218"/>
                  </a:cubicBezTo>
                  <a:cubicBezTo>
                    <a:pt x="37105" y="12120"/>
                    <a:pt x="36824" y="10629"/>
                    <a:pt x="35866" y="9910"/>
                  </a:cubicBezTo>
                  <a:cubicBezTo>
                    <a:pt x="31357" y="6522"/>
                    <a:pt x="26789" y="3324"/>
                    <a:pt x="22160" y="316"/>
                  </a:cubicBezTo>
                  <a:cubicBezTo>
                    <a:pt x="21830" y="102"/>
                    <a:pt x="21469" y="0"/>
                    <a:pt x="2111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72" name="Google Shape;2572;p46"/>
            <p:cNvSpPr/>
            <p:nvPr/>
          </p:nvSpPr>
          <p:spPr>
            <a:xfrm>
              <a:off x="2707700" y="1079425"/>
              <a:ext cx="927025" cy="1105575"/>
            </a:xfrm>
            <a:custGeom>
              <a:avLst/>
              <a:gdLst/>
              <a:ahLst/>
              <a:cxnLst/>
              <a:rect l="l" t="t" r="r" b="b"/>
              <a:pathLst>
                <a:path w="37081" h="44223" extrusionOk="0">
                  <a:moveTo>
                    <a:pt x="21077" y="0"/>
                  </a:moveTo>
                  <a:cubicBezTo>
                    <a:pt x="20377" y="0"/>
                    <a:pt x="19702" y="397"/>
                    <a:pt x="19330" y="1102"/>
                  </a:cubicBezTo>
                  <a:cubicBezTo>
                    <a:pt x="13769" y="11659"/>
                    <a:pt x="7502" y="21442"/>
                    <a:pt x="686" y="30386"/>
                  </a:cubicBezTo>
                  <a:cubicBezTo>
                    <a:pt x="0" y="31284"/>
                    <a:pt x="163" y="32565"/>
                    <a:pt x="1049" y="33266"/>
                  </a:cubicBezTo>
                  <a:cubicBezTo>
                    <a:pt x="5231" y="36565"/>
                    <a:pt x="9332" y="40044"/>
                    <a:pt x="13349" y="43704"/>
                  </a:cubicBezTo>
                  <a:cubicBezTo>
                    <a:pt x="13730" y="44051"/>
                    <a:pt x="14199" y="44222"/>
                    <a:pt x="14667" y="44222"/>
                  </a:cubicBezTo>
                  <a:cubicBezTo>
                    <a:pt x="15247" y="44222"/>
                    <a:pt x="15824" y="43960"/>
                    <a:pt x="16233" y="43445"/>
                  </a:cubicBezTo>
                  <a:cubicBezTo>
                    <a:pt x="23577" y="34195"/>
                    <a:pt x="30372" y="24085"/>
                    <a:pt x="36466" y="13170"/>
                  </a:cubicBezTo>
                  <a:cubicBezTo>
                    <a:pt x="37080" y="12074"/>
                    <a:pt x="36795" y="10586"/>
                    <a:pt x="35835" y="9870"/>
                  </a:cubicBezTo>
                  <a:cubicBezTo>
                    <a:pt x="31322" y="6495"/>
                    <a:pt x="26751" y="3310"/>
                    <a:pt x="22118" y="314"/>
                  </a:cubicBezTo>
                  <a:cubicBezTo>
                    <a:pt x="21788" y="101"/>
                    <a:pt x="21429" y="0"/>
                    <a:pt x="210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73" name="Google Shape;2573;p46"/>
            <p:cNvSpPr/>
            <p:nvPr/>
          </p:nvSpPr>
          <p:spPr>
            <a:xfrm>
              <a:off x="3036850" y="1998700"/>
              <a:ext cx="76175" cy="72500"/>
            </a:xfrm>
            <a:custGeom>
              <a:avLst/>
              <a:gdLst/>
              <a:ahLst/>
              <a:cxnLst/>
              <a:rect l="l" t="t" r="r" b="b"/>
              <a:pathLst>
                <a:path w="3047" h="2900" extrusionOk="0">
                  <a:moveTo>
                    <a:pt x="1537" y="0"/>
                  </a:moveTo>
                  <a:cubicBezTo>
                    <a:pt x="1140" y="0"/>
                    <a:pt x="744" y="186"/>
                    <a:pt x="473" y="541"/>
                  </a:cubicBezTo>
                  <a:cubicBezTo>
                    <a:pt x="0" y="1162"/>
                    <a:pt x="82" y="2065"/>
                    <a:pt x="658" y="2572"/>
                  </a:cubicBezTo>
                  <a:cubicBezTo>
                    <a:pt x="908" y="2792"/>
                    <a:pt x="1212" y="2900"/>
                    <a:pt x="1514" y="2900"/>
                  </a:cubicBezTo>
                  <a:cubicBezTo>
                    <a:pt x="1906" y="2900"/>
                    <a:pt x="2297" y="2718"/>
                    <a:pt x="2567" y="2365"/>
                  </a:cubicBezTo>
                  <a:cubicBezTo>
                    <a:pt x="3046" y="1742"/>
                    <a:pt x="2963" y="820"/>
                    <a:pt x="2381" y="318"/>
                  </a:cubicBezTo>
                  <a:cubicBezTo>
                    <a:pt x="2133" y="104"/>
                    <a:pt x="1834" y="0"/>
                    <a:pt x="153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74" name="Google Shape;2574;p46"/>
            <p:cNvSpPr/>
            <p:nvPr/>
          </p:nvSpPr>
          <p:spPr>
            <a:xfrm>
              <a:off x="3028150" y="1994750"/>
              <a:ext cx="76175" cy="72350"/>
            </a:xfrm>
            <a:custGeom>
              <a:avLst/>
              <a:gdLst/>
              <a:ahLst/>
              <a:cxnLst/>
              <a:rect l="l" t="t" r="r" b="b"/>
              <a:pathLst>
                <a:path w="3047" h="2894" extrusionOk="0">
                  <a:moveTo>
                    <a:pt x="1537" y="1"/>
                  </a:moveTo>
                  <a:cubicBezTo>
                    <a:pt x="1139" y="1"/>
                    <a:pt x="743" y="187"/>
                    <a:pt x="472" y="543"/>
                  </a:cubicBezTo>
                  <a:cubicBezTo>
                    <a:pt x="1" y="1162"/>
                    <a:pt x="82" y="2065"/>
                    <a:pt x="658" y="2568"/>
                  </a:cubicBezTo>
                  <a:cubicBezTo>
                    <a:pt x="908" y="2787"/>
                    <a:pt x="1211" y="2894"/>
                    <a:pt x="1513" y="2894"/>
                  </a:cubicBezTo>
                  <a:cubicBezTo>
                    <a:pt x="1907" y="2894"/>
                    <a:pt x="2298" y="2713"/>
                    <a:pt x="2568" y="2361"/>
                  </a:cubicBezTo>
                  <a:cubicBezTo>
                    <a:pt x="3047" y="1740"/>
                    <a:pt x="2963" y="820"/>
                    <a:pt x="2382" y="319"/>
                  </a:cubicBezTo>
                  <a:cubicBezTo>
                    <a:pt x="2132" y="104"/>
                    <a:pt x="1834" y="1"/>
                    <a:pt x="153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75" name="Google Shape;2575;p46"/>
            <p:cNvSpPr/>
            <p:nvPr/>
          </p:nvSpPr>
          <p:spPr>
            <a:xfrm>
              <a:off x="3110250" y="1899925"/>
              <a:ext cx="76400" cy="73350"/>
            </a:xfrm>
            <a:custGeom>
              <a:avLst/>
              <a:gdLst/>
              <a:ahLst/>
              <a:cxnLst/>
              <a:rect l="l" t="t" r="r" b="b"/>
              <a:pathLst>
                <a:path w="3056" h="2934" extrusionOk="0">
                  <a:moveTo>
                    <a:pt x="1540" y="0"/>
                  </a:moveTo>
                  <a:cubicBezTo>
                    <a:pt x="1135" y="0"/>
                    <a:pt x="732" y="196"/>
                    <a:pt x="462" y="568"/>
                  </a:cubicBezTo>
                  <a:cubicBezTo>
                    <a:pt x="0" y="1202"/>
                    <a:pt x="97" y="2116"/>
                    <a:pt x="680" y="2618"/>
                  </a:cubicBezTo>
                  <a:cubicBezTo>
                    <a:pt x="928" y="2830"/>
                    <a:pt x="1225" y="2933"/>
                    <a:pt x="1520" y="2933"/>
                  </a:cubicBezTo>
                  <a:cubicBezTo>
                    <a:pt x="1920" y="2933"/>
                    <a:pt x="2318" y="2743"/>
                    <a:pt x="2588" y="2375"/>
                  </a:cubicBezTo>
                  <a:cubicBezTo>
                    <a:pt x="3056" y="1735"/>
                    <a:pt x="2957" y="805"/>
                    <a:pt x="2366" y="308"/>
                  </a:cubicBezTo>
                  <a:cubicBezTo>
                    <a:pt x="2120" y="100"/>
                    <a:pt x="1830" y="0"/>
                    <a:pt x="154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76" name="Google Shape;2576;p46"/>
            <p:cNvSpPr/>
            <p:nvPr/>
          </p:nvSpPr>
          <p:spPr>
            <a:xfrm>
              <a:off x="3101450" y="1896100"/>
              <a:ext cx="76425" cy="73225"/>
            </a:xfrm>
            <a:custGeom>
              <a:avLst/>
              <a:gdLst/>
              <a:ahLst/>
              <a:cxnLst/>
              <a:rect l="l" t="t" r="r" b="b"/>
              <a:pathLst>
                <a:path w="3057" h="2929" extrusionOk="0">
                  <a:moveTo>
                    <a:pt x="1541" y="1"/>
                  </a:moveTo>
                  <a:cubicBezTo>
                    <a:pt x="1135" y="1"/>
                    <a:pt x="732" y="196"/>
                    <a:pt x="462" y="567"/>
                  </a:cubicBezTo>
                  <a:cubicBezTo>
                    <a:pt x="1" y="1202"/>
                    <a:pt x="97" y="2114"/>
                    <a:pt x="683" y="2613"/>
                  </a:cubicBezTo>
                  <a:cubicBezTo>
                    <a:pt x="930" y="2825"/>
                    <a:pt x="1226" y="2929"/>
                    <a:pt x="1521" y="2929"/>
                  </a:cubicBezTo>
                  <a:cubicBezTo>
                    <a:pt x="1921" y="2929"/>
                    <a:pt x="2319" y="2738"/>
                    <a:pt x="2589" y="2370"/>
                  </a:cubicBezTo>
                  <a:cubicBezTo>
                    <a:pt x="3056" y="1732"/>
                    <a:pt x="2957" y="803"/>
                    <a:pt x="2366" y="307"/>
                  </a:cubicBezTo>
                  <a:cubicBezTo>
                    <a:pt x="2121" y="100"/>
                    <a:pt x="1830" y="1"/>
                    <a:pt x="15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77" name="Google Shape;2577;p46"/>
            <p:cNvSpPr/>
            <p:nvPr/>
          </p:nvSpPr>
          <p:spPr>
            <a:xfrm>
              <a:off x="3181925" y="1798675"/>
              <a:ext cx="76650" cy="74200"/>
            </a:xfrm>
            <a:custGeom>
              <a:avLst/>
              <a:gdLst/>
              <a:ahLst/>
              <a:cxnLst/>
              <a:rect l="l" t="t" r="r" b="b"/>
              <a:pathLst>
                <a:path w="3066" h="2968" extrusionOk="0">
                  <a:moveTo>
                    <a:pt x="1542" y="1"/>
                  </a:moveTo>
                  <a:cubicBezTo>
                    <a:pt x="1129" y="1"/>
                    <a:pt x="720" y="206"/>
                    <a:pt x="453" y="593"/>
                  </a:cubicBezTo>
                  <a:cubicBezTo>
                    <a:pt x="0" y="1245"/>
                    <a:pt x="114" y="2167"/>
                    <a:pt x="707" y="2663"/>
                  </a:cubicBezTo>
                  <a:cubicBezTo>
                    <a:pt x="952" y="2868"/>
                    <a:pt x="1241" y="2968"/>
                    <a:pt x="1529" y="2968"/>
                  </a:cubicBezTo>
                  <a:cubicBezTo>
                    <a:pt x="1937" y="2968"/>
                    <a:pt x="2341" y="2767"/>
                    <a:pt x="2609" y="2383"/>
                  </a:cubicBezTo>
                  <a:cubicBezTo>
                    <a:pt x="3065" y="1728"/>
                    <a:pt x="2951" y="789"/>
                    <a:pt x="2353" y="297"/>
                  </a:cubicBezTo>
                  <a:cubicBezTo>
                    <a:pt x="2110" y="97"/>
                    <a:pt x="1825" y="1"/>
                    <a:pt x="154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78" name="Google Shape;2578;p46"/>
            <p:cNvSpPr/>
            <p:nvPr/>
          </p:nvSpPr>
          <p:spPr>
            <a:xfrm>
              <a:off x="3173100" y="1795000"/>
              <a:ext cx="76625" cy="74075"/>
            </a:xfrm>
            <a:custGeom>
              <a:avLst/>
              <a:gdLst/>
              <a:ahLst/>
              <a:cxnLst/>
              <a:rect l="l" t="t" r="r" b="b"/>
              <a:pathLst>
                <a:path w="3065" h="2963" extrusionOk="0">
                  <a:moveTo>
                    <a:pt x="1542" y="0"/>
                  </a:moveTo>
                  <a:cubicBezTo>
                    <a:pt x="1128" y="0"/>
                    <a:pt x="719" y="206"/>
                    <a:pt x="450" y="592"/>
                  </a:cubicBezTo>
                  <a:cubicBezTo>
                    <a:pt x="0" y="1244"/>
                    <a:pt x="114" y="2165"/>
                    <a:pt x="707" y="2659"/>
                  </a:cubicBezTo>
                  <a:cubicBezTo>
                    <a:pt x="952" y="2863"/>
                    <a:pt x="1240" y="2962"/>
                    <a:pt x="1527" y="2962"/>
                  </a:cubicBezTo>
                  <a:cubicBezTo>
                    <a:pt x="1936" y="2962"/>
                    <a:pt x="2340" y="2762"/>
                    <a:pt x="2609" y="2378"/>
                  </a:cubicBezTo>
                  <a:cubicBezTo>
                    <a:pt x="3065" y="1725"/>
                    <a:pt x="2951" y="788"/>
                    <a:pt x="2351" y="296"/>
                  </a:cubicBezTo>
                  <a:cubicBezTo>
                    <a:pt x="2108" y="96"/>
                    <a:pt x="1824" y="0"/>
                    <a:pt x="154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79" name="Google Shape;2579;p46"/>
            <p:cNvSpPr/>
            <p:nvPr/>
          </p:nvSpPr>
          <p:spPr>
            <a:xfrm>
              <a:off x="3251900" y="1695050"/>
              <a:ext cx="76825" cy="75050"/>
            </a:xfrm>
            <a:custGeom>
              <a:avLst/>
              <a:gdLst/>
              <a:ahLst/>
              <a:cxnLst/>
              <a:rect l="l" t="t" r="r" b="b"/>
              <a:pathLst>
                <a:path w="3073" h="3002" extrusionOk="0">
                  <a:moveTo>
                    <a:pt x="1541" y="0"/>
                  </a:moveTo>
                  <a:cubicBezTo>
                    <a:pt x="1121" y="0"/>
                    <a:pt x="706" y="216"/>
                    <a:pt x="441" y="619"/>
                  </a:cubicBezTo>
                  <a:cubicBezTo>
                    <a:pt x="0" y="1286"/>
                    <a:pt x="130" y="2217"/>
                    <a:pt x="730" y="2709"/>
                  </a:cubicBezTo>
                  <a:cubicBezTo>
                    <a:pt x="972" y="2906"/>
                    <a:pt x="1254" y="3002"/>
                    <a:pt x="1534" y="3002"/>
                  </a:cubicBezTo>
                  <a:cubicBezTo>
                    <a:pt x="1950" y="3002"/>
                    <a:pt x="2361" y="2791"/>
                    <a:pt x="2626" y="2392"/>
                  </a:cubicBezTo>
                  <a:cubicBezTo>
                    <a:pt x="3073" y="1721"/>
                    <a:pt x="2940" y="775"/>
                    <a:pt x="2334" y="286"/>
                  </a:cubicBezTo>
                  <a:cubicBezTo>
                    <a:pt x="2094" y="93"/>
                    <a:pt x="1816" y="0"/>
                    <a:pt x="154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80" name="Google Shape;2580;p46"/>
            <p:cNvSpPr/>
            <p:nvPr/>
          </p:nvSpPr>
          <p:spPr>
            <a:xfrm>
              <a:off x="3242975" y="1691475"/>
              <a:ext cx="76875" cy="74925"/>
            </a:xfrm>
            <a:custGeom>
              <a:avLst/>
              <a:gdLst/>
              <a:ahLst/>
              <a:cxnLst/>
              <a:rect l="l" t="t" r="r" b="b"/>
              <a:pathLst>
                <a:path w="3075" h="2997" extrusionOk="0">
                  <a:moveTo>
                    <a:pt x="1542" y="0"/>
                  </a:moveTo>
                  <a:cubicBezTo>
                    <a:pt x="1121" y="0"/>
                    <a:pt x="706" y="216"/>
                    <a:pt x="441" y="619"/>
                  </a:cubicBezTo>
                  <a:cubicBezTo>
                    <a:pt x="0" y="1286"/>
                    <a:pt x="131" y="2213"/>
                    <a:pt x="732" y="2704"/>
                  </a:cubicBezTo>
                  <a:cubicBezTo>
                    <a:pt x="974" y="2901"/>
                    <a:pt x="1256" y="2997"/>
                    <a:pt x="1537" y="2997"/>
                  </a:cubicBezTo>
                  <a:cubicBezTo>
                    <a:pt x="1952" y="2997"/>
                    <a:pt x="2363" y="2787"/>
                    <a:pt x="2628" y="2386"/>
                  </a:cubicBezTo>
                  <a:cubicBezTo>
                    <a:pt x="3075" y="1718"/>
                    <a:pt x="2942" y="771"/>
                    <a:pt x="2335" y="285"/>
                  </a:cubicBezTo>
                  <a:cubicBezTo>
                    <a:pt x="2095" y="92"/>
                    <a:pt x="1817" y="0"/>
                    <a:pt x="154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81" name="Google Shape;2581;p46"/>
            <p:cNvSpPr/>
            <p:nvPr/>
          </p:nvSpPr>
          <p:spPr>
            <a:xfrm>
              <a:off x="3320075" y="1589025"/>
              <a:ext cx="77025" cy="75900"/>
            </a:xfrm>
            <a:custGeom>
              <a:avLst/>
              <a:gdLst/>
              <a:ahLst/>
              <a:cxnLst/>
              <a:rect l="l" t="t" r="r" b="b"/>
              <a:pathLst>
                <a:path w="3081" h="3036" extrusionOk="0">
                  <a:moveTo>
                    <a:pt x="1539" y="1"/>
                  </a:moveTo>
                  <a:cubicBezTo>
                    <a:pt x="1111" y="1"/>
                    <a:pt x="690" y="226"/>
                    <a:pt x="428" y="645"/>
                  </a:cubicBezTo>
                  <a:cubicBezTo>
                    <a:pt x="0" y="1327"/>
                    <a:pt x="146" y="2266"/>
                    <a:pt x="755" y="2752"/>
                  </a:cubicBezTo>
                  <a:cubicBezTo>
                    <a:pt x="993" y="2943"/>
                    <a:pt x="1269" y="3035"/>
                    <a:pt x="1542" y="3035"/>
                  </a:cubicBezTo>
                  <a:cubicBezTo>
                    <a:pt x="1965" y="3035"/>
                    <a:pt x="2382" y="2815"/>
                    <a:pt x="2645" y="2399"/>
                  </a:cubicBezTo>
                  <a:cubicBezTo>
                    <a:pt x="3080" y="1713"/>
                    <a:pt x="2932" y="757"/>
                    <a:pt x="2316" y="275"/>
                  </a:cubicBezTo>
                  <a:cubicBezTo>
                    <a:pt x="2079" y="89"/>
                    <a:pt x="1808" y="1"/>
                    <a:pt x="153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82" name="Google Shape;2582;p46"/>
            <p:cNvSpPr/>
            <p:nvPr/>
          </p:nvSpPr>
          <p:spPr>
            <a:xfrm>
              <a:off x="3311100" y="1585575"/>
              <a:ext cx="77025" cy="75750"/>
            </a:xfrm>
            <a:custGeom>
              <a:avLst/>
              <a:gdLst/>
              <a:ahLst/>
              <a:cxnLst/>
              <a:rect l="l" t="t" r="r" b="b"/>
              <a:pathLst>
                <a:path w="3081" h="3030" extrusionOk="0">
                  <a:moveTo>
                    <a:pt x="1540" y="0"/>
                  </a:moveTo>
                  <a:cubicBezTo>
                    <a:pt x="1112" y="0"/>
                    <a:pt x="690" y="226"/>
                    <a:pt x="428" y="644"/>
                  </a:cubicBezTo>
                  <a:cubicBezTo>
                    <a:pt x="0" y="1327"/>
                    <a:pt x="146" y="2263"/>
                    <a:pt x="754" y="2748"/>
                  </a:cubicBezTo>
                  <a:cubicBezTo>
                    <a:pt x="994" y="2938"/>
                    <a:pt x="1270" y="3030"/>
                    <a:pt x="1543" y="3030"/>
                  </a:cubicBezTo>
                  <a:cubicBezTo>
                    <a:pt x="1966" y="3030"/>
                    <a:pt x="2383" y="2810"/>
                    <a:pt x="2647" y="2395"/>
                  </a:cubicBezTo>
                  <a:cubicBezTo>
                    <a:pt x="3080" y="1709"/>
                    <a:pt x="2932" y="757"/>
                    <a:pt x="2316" y="274"/>
                  </a:cubicBezTo>
                  <a:cubicBezTo>
                    <a:pt x="2079" y="89"/>
                    <a:pt x="1808" y="0"/>
                    <a:pt x="154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83" name="Google Shape;2583;p46"/>
            <p:cNvSpPr/>
            <p:nvPr/>
          </p:nvSpPr>
          <p:spPr>
            <a:xfrm>
              <a:off x="3386375" y="1480625"/>
              <a:ext cx="77175" cy="76775"/>
            </a:xfrm>
            <a:custGeom>
              <a:avLst/>
              <a:gdLst/>
              <a:ahLst/>
              <a:cxnLst/>
              <a:rect l="l" t="t" r="r" b="b"/>
              <a:pathLst>
                <a:path w="3087" h="3071" extrusionOk="0">
                  <a:moveTo>
                    <a:pt x="1536" y="0"/>
                  </a:moveTo>
                  <a:cubicBezTo>
                    <a:pt x="1102" y="0"/>
                    <a:pt x="677" y="236"/>
                    <a:pt x="417" y="672"/>
                  </a:cubicBezTo>
                  <a:cubicBezTo>
                    <a:pt x="1" y="1369"/>
                    <a:pt x="162" y="2317"/>
                    <a:pt x="780" y="2798"/>
                  </a:cubicBezTo>
                  <a:cubicBezTo>
                    <a:pt x="1016" y="2982"/>
                    <a:pt x="1285" y="3070"/>
                    <a:pt x="1551" y="3070"/>
                  </a:cubicBezTo>
                  <a:cubicBezTo>
                    <a:pt x="1981" y="3070"/>
                    <a:pt x="2402" y="2839"/>
                    <a:pt x="2663" y="2406"/>
                  </a:cubicBezTo>
                  <a:cubicBezTo>
                    <a:pt x="3087" y="1705"/>
                    <a:pt x="2921" y="744"/>
                    <a:pt x="2298" y="265"/>
                  </a:cubicBezTo>
                  <a:cubicBezTo>
                    <a:pt x="2063" y="86"/>
                    <a:pt x="1798" y="0"/>
                    <a:pt x="153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84" name="Google Shape;2584;p46"/>
            <p:cNvSpPr/>
            <p:nvPr/>
          </p:nvSpPr>
          <p:spPr>
            <a:xfrm>
              <a:off x="3377350" y="1477300"/>
              <a:ext cx="77175" cy="76650"/>
            </a:xfrm>
            <a:custGeom>
              <a:avLst/>
              <a:gdLst/>
              <a:ahLst/>
              <a:cxnLst/>
              <a:rect l="l" t="t" r="r" b="b"/>
              <a:pathLst>
                <a:path w="3087" h="3066" extrusionOk="0">
                  <a:moveTo>
                    <a:pt x="1535" y="0"/>
                  </a:moveTo>
                  <a:cubicBezTo>
                    <a:pt x="1100" y="0"/>
                    <a:pt x="675" y="236"/>
                    <a:pt x="415" y="672"/>
                  </a:cubicBezTo>
                  <a:cubicBezTo>
                    <a:pt x="1" y="1369"/>
                    <a:pt x="162" y="2313"/>
                    <a:pt x="780" y="2794"/>
                  </a:cubicBezTo>
                  <a:cubicBezTo>
                    <a:pt x="1016" y="2977"/>
                    <a:pt x="1285" y="3065"/>
                    <a:pt x="1551" y="3065"/>
                  </a:cubicBezTo>
                  <a:cubicBezTo>
                    <a:pt x="1982" y="3065"/>
                    <a:pt x="2404" y="2835"/>
                    <a:pt x="2665" y="2403"/>
                  </a:cubicBezTo>
                  <a:cubicBezTo>
                    <a:pt x="3087" y="1701"/>
                    <a:pt x="2921" y="740"/>
                    <a:pt x="2296" y="265"/>
                  </a:cubicBezTo>
                  <a:cubicBezTo>
                    <a:pt x="2062" y="86"/>
                    <a:pt x="1797" y="0"/>
                    <a:pt x="15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85" name="Google Shape;2585;p46"/>
            <p:cNvSpPr/>
            <p:nvPr/>
          </p:nvSpPr>
          <p:spPr>
            <a:xfrm>
              <a:off x="3450750" y="1369925"/>
              <a:ext cx="77325" cy="77625"/>
            </a:xfrm>
            <a:custGeom>
              <a:avLst/>
              <a:gdLst/>
              <a:ahLst/>
              <a:cxnLst/>
              <a:rect l="l" t="t" r="r" b="b"/>
              <a:pathLst>
                <a:path w="3093" h="3105" extrusionOk="0">
                  <a:moveTo>
                    <a:pt x="1531" y="0"/>
                  </a:moveTo>
                  <a:cubicBezTo>
                    <a:pt x="1090" y="0"/>
                    <a:pt x="660" y="247"/>
                    <a:pt x="403" y="699"/>
                  </a:cubicBezTo>
                  <a:cubicBezTo>
                    <a:pt x="1" y="1411"/>
                    <a:pt x="181" y="2367"/>
                    <a:pt x="806" y="2842"/>
                  </a:cubicBezTo>
                  <a:cubicBezTo>
                    <a:pt x="1039" y="3019"/>
                    <a:pt x="1302" y="3104"/>
                    <a:pt x="1561" y="3104"/>
                  </a:cubicBezTo>
                  <a:cubicBezTo>
                    <a:pt x="1998" y="3104"/>
                    <a:pt x="2425" y="2863"/>
                    <a:pt x="2682" y="2415"/>
                  </a:cubicBezTo>
                  <a:cubicBezTo>
                    <a:pt x="3092" y="1698"/>
                    <a:pt x="2910" y="727"/>
                    <a:pt x="2277" y="256"/>
                  </a:cubicBezTo>
                  <a:cubicBezTo>
                    <a:pt x="2045" y="83"/>
                    <a:pt x="1786" y="0"/>
                    <a:pt x="153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86" name="Google Shape;2586;p46"/>
            <p:cNvSpPr/>
            <p:nvPr/>
          </p:nvSpPr>
          <p:spPr>
            <a:xfrm>
              <a:off x="3441625" y="1366675"/>
              <a:ext cx="77375" cy="77500"/>
            </a:xfrm>
            <a:custGeom>
              <a:avLst/>
              <a:gdLst/>
              <a:ahLst/>
              <a:cxnLst/>
              <a:rect l="l" t="t" r="r" b="b"/>
              <a:pathLst>
                <a:path w="3095" h="3100" extrusionOk="0">
                  <a:moveTo>
                    <a:pt x="1533" y="1"/>
                  </a:moveTo>
                  <a:cubicBezTo>
                    <a:pt x="1092" y="1"/>
                    <a:pt x="661" y="248"/>
                    <a:pt x="405" y="700"/>
                  </a:cubicBezTo>
                  <a:cubicBezTo>
                    <a:pt x="1" y="1410"/>
                    <a:pt x="181" y="2362"/>
                    <a:pt x="808" y="2837"/>
                  </a:cubicBezTo>
                  <a:cubicBezTo>
                    <a:pt x="1041" y="3014"/>
                    <a:pt x="1304" y="3099"/>
                    <a:pt x="1563" y="3099"/>
                  </a:cubicBezTo>
                  <a:cubicBezTo>
                    <a:pt x="2000" y="3099"/>
                    <a:pt x="2427" y="2858"/>
                    <a:pt x="2684" y="2410"/>
                  </a:cubicBezTo>
                  <a:cubicBezTo>
                    <a:pt x="3094" y="1695"/>
                    <a:pt x="2910" y="726"/>
                    <a:pt x="2277" y="255"/>
                  </a:cubicBezTo>
                  <a:cubicBezTo>
                    <a:pt x="2046" y="83"/>
                    <a:pt x="1788" y="1"/>
                    <a:pt x="153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87" name="Google Shape;2587;p46"/>
            <p:cNvSpPr/>
            <p:nvPr/>
          </p:nvSpPr>
          <p:spPr>
            <a:xfrm>
              <a:off x="2929950" y="1908575"/>
              <a:ext cx="76375" cy="71125"/>
            </a:xfrm>
            <a:custGeom>
              <a:avLst/>
              <a:gdLst/>
              <a:ahLst/>
              <a:cxnLst/>
              <a:rect l="l" t="t" r="r" b="b"/>
              <a:pathLst>
                <a:path w="3055" h="2845" extrusionOk="0">
                  <a:moveTo>
                    <a:pt x="1537" y="1"/>
                  </a:moveTo>
                  <a:cubicBezTo>
                    <a:pt x="1133" y="1"/>
                    <a:pt x="733" y="189"/>
                    <a:pt x="465" y="547"/>
                  </a:cubicBezTo>
                  <a:cubicBezTo>
                    <a:pt x="1" y="1162"/>
                    <a:pt x="96" y="2048"/>
                    <a:pt x="679" y="2534"/>
                  </a:cubicBezTo>
                  <a:cubicBezTo>
                    <a:pt x="928" y="2743"/>
                    <a:pt x="1227" y="2845"/>
                    <a:pt x="1524" y="2845"/>
                  </a:cubicBezTo>
                  <a:cubicBezTo>
                    <a:pt x="1923" y="2845"/>
                    <a:pt x="2318" y="2661"/>
                    <a:pt x="2587" y="2306"/>
                  </a:cubicBezTo>
                  <a:cubicBezTo>
                    <a:pt x="3055" y="1689"/>
                    <a:pt x="2958" y="786"/>
                    <a:pt x="2369" y="302"/>
                  </a:cubicBezTo>
                  <a:cubicBezTo>
                    <a:pt x="2122" y="99"/>
                    <a:pt x="1829" y="1"/>
                    <a:pt x="153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88" name="Google Shape;2588;p46"/>
            <p:cNvSpPr/>
            <p:nvPr/>
          </p:nvSpPr>
          <p:spPr>
            <a:xfrm>
              <a:off x="2921175" y="1904875"/>
              <a:ext cx="76400" cy="71000"/>
            </a:xfrm>
            <a:custGeom>
              <a:avLst/>
              <a:gdLst/>
              <a:ahLst/>
              <a:cxnLst/>
              <a:rect l="l" t="t" r="r" b="b"/>
              <a:pathLst>
                <a:path w="3056" h="2840" extrusionOk="0">
                  <a:moveTo>
                    <a:pt x="1536" y="0"/>
                  </a:moveTo>
                  <a:cubicBezTo>
                    <a:pt x="1132" y="0"/>
                    <a:pt x="732" y="188"/>
                    <a:pt x="464" y="545"/>
                  </a:cubicBezTo>
                  <a:cubicBezTo>
                    <a:pt x="0" y="1160"/>
                    <a:pt x="97" y="2044"/>
                    <a:pt x="681" y="2530"/>
                  </a:cubicBezTo>
                  <a:cubicBezTo>
                    <a:pt x="930" y="2738"/>
                    <a:pt x="1228" y="2839"/>
                    <a:pt x="1524" y="2839"/>
                  </a:cubicBezTo>
                  <a:cubicBezTo>
                    <a:pt x="1922" y="2839"/>
                    <a:pt x="2317" y="2656"/>
                    <a:pt x="2587" y="2302"/>
                  </a:cubicBezTo>
                  <a:cubicBezTo>
                    <a:pt x="3056" y="1685"/>
                    <a:pt x="2957" y="784"/>
                    <a:pt x="2368" y="301"/>
                  </a:cubicBezTo>
                  <a:cubicBezTo>
                    <a:pt x="2121" y="98"/>
                    <a:pt x="1828" y="0"/>
                    <a:pt x="153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89" name="Google Shape;2589;p46"/>
            <p:cNvSpPr/>
            <p:nvPr/>
          </p:nvSpPr>
          <p:spPr>
            <a:xfrm>
              <a:off x="3001775" y="1810725"/>
              <a:ext cx="76650" cy="71925"/>
            </a:xfrm>
            <a:custGeom>
              <a:avLst/>
              <a:gdLst/>
              <a:ahLst/>
              <a:cxnLst/>
              <a:rect l="l" t="t" r="r" b="b"/>
              <a:pathLst>
                <a:path w="3066" h="2877" extrusionOk="0">
                  <a:moveTo>
                    <a:pt x="1541" y="0"/>
                  </a:moveTo>
                  <a:cubicBezTo>
                    <a:pt x="1129" y="0"/>
                    <a:pt x="723" y="198"/>
                    <a:pt x="455" y="571"/>
                  </a:cubicBezTo>
                  <a:cubicBezTo>
                    <a:pt x="1" y="1200"/>
                    <a:pt x="113" y="2095"/>
                    <a:pt x="704" y="2578"/>
                  </a:cubicBezTo>
                  <a:cubicBezTo>
                    <a:pt x="950" y="2779"/>
                    <a:pt x="1241" y="2877"/>
                    <a:pt x="1530" y="2877"/>
                  </a:cubicBezTo>
                  <a:cubicBezTo>
                    <a:pt x="1937" y="2877"/>
                    <a:pt x="2339" y="2683"/>
                    <a:pt x="2608" y="2314"/>
                  </a:cubicBezTo>
                  <a:cubicBezTo>
                    <a:pt x="3066" y="1679"/>
                    <a:pt x="2952" y="769"/>
                    <a:pt x="2355" y="290"/>
                  </a:cubicBezTo>
                  <a:cubicBezTo>
                    <a:pt x="2111" y="94"/>
                    <a:pt x="1825" y="0"/>
                    <a:pt x="154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90" name="Google Shape;2590;p46"/>
            <p:cNvSpPr/>
            <p:nvPr/>
          </p:nvSpPr>
          <p:spPr>
            <a:xfrm>
              <a:off x="2993000" y="1807100"/>
              <a:ext cx="76600" cy="71850"/>
            </a:xfrm>
            <a:custGeom>
              <a:avLst/>
              <a:gdLst/>
              <a:ahLst/>
              <a:cxnLst/>
              <a:rect l="l" t="t" r="r" b="b"/>
              <a:pathLst>
                <a:path w="3064" h="2874" extrusionOk="0">
                  <a:moveTo>
                    <a:pt x="1538" y="0"/>
                  </a:moveTo>
                  <a:cubicBezTo>
                    <a:pt x="1126" y="0"/>
                    <a:pt x="719" y="198"/>
                    <a:pt x="451" y="572"/>
                  </a:cubicBezTo>
                  <a:cubicBezTo>
                    <a:pt x="0" y="1201"/>
                    <a:pt x="111" y="2094"/>
                    <a:pt x="702" y="2576"/>
                  </a:cubicBezTo>
                  <a:cubicBezTo>
                    <a:pt x="948" y="2776"/>
                    <a:pt x="1238" y="2873"/>
                    <a:pt x="1527" y="2873"/>
                  </a:cubicBezTo>
                  <a:cubicBezTo>
                    <a:pt x="1934" y="2873"/>
                    <a:pt x="2337" y="2680"/>
                    <a:pt x="2606" y="2310"/>
                  </a:cubicBezTo>
                  <a:cubicBezTo>
                    <a:pt x="3064" y="1678"/>
                    <a:pt x="2950" y="767"/>
                    <a:pt x="2351" y="289"/>
                  </a:cubicBezTo>
                  <a:cubicBezTo>
                    <a:pt x="2107" y="94"/>
                    <a:pt x="1821" y="0"/>
                    <a:pt x="153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91" name="Google Shape;2591;p46"/>
            <p:cNvSpPr/>
            <p:nvPr/>
          </p:nvSpPr>
          <p:spPr>
            <a:xfrm>
              <a:off x="3072000" y="1710375"/>
              <a:ext cx="76800" cy="72775"/>
            </a:xfrm>
            <a:custGeom>
              <a:avLst/>
              <a:gdLst/>
              <a:ahLst/>
              <a:cxnLst/>
              <a:rect l="l" t="t" r="r" b="b"/>
              <a:pathLst>
                <a:path w="3072" h="2911" extrusionOk="0">
                  <a:moveTo>
                    <a:pt x="1542" y="0"/>
                  </a:moveTo>
                  <a:cubicBezTo>
                    <a:pt x="1122" y="0"/>
                    <a:pt x="708" y="209"/>
                    <a:pt x="441" y="599"/>
                  </a:cubicBezTo>
                  <a:cubicBezTo>
                    <a:pt x="0" y="1243"/>
                    <a:pt x="128" y="2147"/>
                    <a:pt x="726" y="2624"/>
                  </a:cubicBezTo>
                  <a:cubicBezTo>
                    <a:pt x="969" y="2817"/>
                    <a:pt x="1253" y="2910"/>
                    <a:pt x="1534" y="2910"/>
                  </a:cubicBezTo>
                  <a:cubicBezTo>
                    <a:pt x="1948" y="2910"/>
                    <a:pt x="2358" y="2708"/>
                    <a:pt x="2625" y="2322"/>
                  </a:cubicBezTo>
                  <a:cubicBezTo>
                    <a:pt x="3071" y="1674"/>
                    <a:pt x="2942" y="754"/>
                    <a:pt x="2338" y="279"/>
                  </a:cubicBezTo>
                  <a:cubicBezTo>
                    <a:pt x="2097" y="91"/>
                    <a:pt x="1818" y="0"/>
                    <a:pt x="154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92" name="Google Shape;2592;p46"/>
            <p:cNvSpPr/>
            <p:nvPr/>
          </p:nvSpPr>
          <p:spPr>
            <a:xfrm>
              <a:off x="3063125" y="1706900"/>
              <a:ext cx="76775" cy="72675"/>
            </a:xfrm>
            <a:custGeom>
              <a:avLst/>
              <a:gdLst/>
              <a:ahLst/>
              <a:cxnLst/>
              <a:rect l="l" t="t" r="r" b="b"/>
              <a:pathLst>
                <a:path w="3071" h="2907" extrusionOk="0">
                  <a:moveTo>
                    <a:pt x="1541" y="0"/>
                  </a:moveTo>
                  <a:cubicBezTo>
                    <a:pt x="1121" y="0"/>
                    <a:pt x="707" y="208"/>
                    <a:pt x="441" y="597"/>
                  </a:cubicBezTo>
                  <a:cubicBezTo>
                    <a:pt x="0" y="1241"/>
                    <a:pt x="126" y="2144"/>
                    <a:pt x="726" y="2621"/>
                  </a:cubicBezTo>
                  <a:cubicBezTo>
                    <a:pt x="969" y="2814"/>
                    <a:pt x="1252" y="2907"/>
                    <a:pt x="1534" y="2907"/>
                  </a:cubicBezTo>
                  <a:cubicBezTo>
                    <a:pt x="1948" y="2907"/>
                    <a:pt x="2357" y="2704"/>
                    <a:pt x="2624" y="2319"/>
                  </a:cubicBezTo>
                  <a:cubicBezTo>
                    <a:pt x="3071" y="1669"/>
                    <a:pt x="2942" y="751"/>
                    <a:pt x="2335" y="278"/>
                  </a:cubicBezTo>
                  <a:cubicBezTo>
                    <a:pt x="2095" y="90"/>
                    <a:pt x="1817" y="0"/>
                    <a:pt x="154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93" name="Google Shape;2593;p46"/>
            <p:cNvSpPr/>
            <p:nvPr/>
          </p:nvSpPr>
          <p:spPr>
            <a:xfrm>
              <a:off x="3140450" y="1607650"/>
              <a:ext cx="76975" cy="73675"/>
            </a:xfrm>
            <a:custGeom>
              <a:avLst/>
              <a:gdLst/>
              <a:ahLst/>
              <a:cxnLst/>
              <a:rect l="l" t="t" r="r" b="b"/>
              <a:pathLst>
                <a:path w="3079" h="2947" extrusionOk="0">
                  <a:moveTo>
                    <a:pt x="1539" y="1"/>
                  </a:moveTo>
                  <a:cubicBezTo>
                    <a:pt x="1113" y="1"/>
                    <a:pt x="694" y="219"/>
                    <a:pt x="430" y="624"/>
                  </a:cubicBezTo>
                  <a:cubicBezTo>
                    <a:pt x="1" y="1285"/>
                    <a:pt x="143" y="2197"/>
                    <a:pt x="751" y="2671"/>
                  </a:cubicBezTo>
                  <a:cubicBezTo>
                    <a:pt x="991" y="2857"/>
                    <a:pt x="1267" y="2947"/>
                    <a:pt x="1541" y="2947"/>
                  </a:cubicBezTo>
                  <a:cubicBezTo>
                    <a:pt x="1962" y="2947"/>
                    <a:pt x="2377" y="2734"/>
                    <a:pt x="2642" y="2330"/>
                  </a:cubicBezTo>
                  <a:cubicBezTo>
                    <a:pt x="3079" y="1667"/>
                    <a:pt x="2933" y="740"/>
                    <a:pt x="2319" y="271"/>
                  </a:cubicBezTo>
                  <a:cubicBezTo>
                    <a:pt x="2081" y="88"/>
                    <a:pt x="1809" y="1"/>
                    <a:pt x="153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94" name="Google Shape;2594;p46"/>
            <p:cNvSpPr/>
            <p:nvPr/>
          </p:nvSpPr>
          <p:spPr>
            <a:xfrm>
              <a:off x="3131475" y="1604275"/>
              <a:ext cx="76975" cy="73550"/>
            </a:xfrm>
            <a:custGeom>
              <a:avLst/>
              <a:gdLst/>
              <a:ahLst/>
              <a:cxnLst/>
              <a:rect l="l" t="t" r="r" b="b"/>
              <a:pathLst>
                <a:path w="3079" h="2942" extrusionOk="0">
                  <a:moveTo>
                    <a:pt x="1542" y="1"/>
                  </a:moveTo>
                  <a:cubicBezTo>
                    <a:pt x="1115" y="1"/>
                    <a:pt x="695" y="220"/>
                    <a:pt x="430" y="624"/>
                  </a:cubicBezTo>
                  <a:cubicBezTo>
                    <a:pt x="0" y="1285"/>
                    <a:pt x="143" y="2194"/>
                    <a:pt x="751" y="2665"/>
                  </a:cubicBezTo>
                  <a:cubicBezTo>
                    <a:pt x="991" y="2851"/>
                    <a:pt x="1269" y="2941"/>
                    <a:pt x="1543" y="2941"/>
                  </a:cubicBezTo>
                  <a:cubicBezTo>
                    <a:pt x="1965" y="2941"/>
                    <a:pt x="2380" y="2729"/>
                    <a:pt x="2644" y="2327"/>
                  </a:cubicBezTo>
                  <a:cubicBezTo>
                    <a:pt x="3079" y="1662"/>
                    <a:pt x="2932" y="736"/>
                    <a:pt x="2319" y="269"/>
                  </a:cubicBezTo>
                  <a:cubicBezTo>
                    <a:pt x="2082" y="88"/>
                    <a:pt x="1810" y="1"/>
                    <a:pt x="154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95" name="Google Shape;2595;p46"/>
            <p:cNvSpPr/>
            <p:nvPr/>
          </p:nvSpPr>
          <p:spPr>
            <a:xfrm>
              <a:off x="3207050" y="1502575"/>
              <a:ext cx="77175" cy="74525"/>
            </a:xfrm>
            <a:custGeom>
              <a:avLst/>
              <a:gdLst/>
              <a:ahLst/>
              <a:cxnLst/>
              <a:rect l="l" t="t" r="r" b="b"/>
              <a:pathLst>
                <a:path w="3087" h="2981" extrusionOk="0">
                  <a:moveTo>
                    <a:pt x="1540" y="1"/>
                  </a:moveTo>
                  <a:cubicBezTo>
                    <a:pt x="1106" y="1"/>
                    <a:pt x="681" y="229"/>
                    <a:pt x="421" y="651"/>
                  </a:cubicBezTo>
                  <a:cubicBezTo>
                    <a:pt x="1" y="1327"/>
                    <a:pt x="160" y="2247"/>
                    <a:pt x="776" y="2714"/>
                  </a:cubicBezTo>
                  <a:cubicBezTo>
                    <a:pt x="1013" y="2894"/>
                    <a:pt x="1283" y="2980"/>
                    <a:pt x="1550" y="2980"/>
                  </a:cubicBezTo>
                  <a:cubicBezTo>
                    <a:pt x="1979" y="2980"/>
                    <a:pt x="2401" y="2757"/>
                    <a:pt x="2663" y="2338"/>
                  </a:cubicBezTo>
                  <a:cubicBezTo>
                    <a:pt x="3087" y="1660"/>
                    <a:pt x="2925" y="723"/>
                    <a:pt x="2302" y="259"/>
                  </a:cubicBezTo>
                  <a:cubicBezTo>
                    <a:pt x="2068" y="84"/>
                    <a:pt x="1802" y="1"/>
                    <a:pt x="154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96" name="Google Shape;2596;p46"/>
            <p:cNvSpPr/>
            <p:nvPr/>
          </p:nvSpPr>
          <p:spPr>
            <a:xfrm>
              <a:off x="3198075" y="1499325"/>
              <a:ext cx="77125" cy="74400"/>
            </a:xfrm>
            <a:custGeom>
              <a:avLst/>
              <a:gdLst/>
              <a:ahLst/>
              <a:cxnLst/>
              <a:rect l="l" t="t" r="r" b="b"/>
              <a:pathLst>
                <a:path w="3085" h="2976" extrusionOk="0">
                  <a:moveTo>
                    <a:pt x="1539" y="0"/>
                  </a:moveTo>
                  <a:cubicBezTo>
                    <a:pt x="1105" y="0"/>
                    <a:pt x="679" y="229"/>
                    <a:pt x="419" y="649"/>
                  </a:cubicBezTo>
                  <a:cubicBezTo>
                    <a:pt x="1" y="1326"/>
                    <a:pt x="158" y="2244"/>
                    <a:pt x="776" y="2711"/>
                  </a:cubicBezTo>
                  <a:cubicBezTo>
                    <a:pt x="1013" y="2890"/>
                    <a:pt x="1283" y="2976"/>
                    <a:pt x="1550" y="2976"/>
                  </a:cubicBezTo>
                  <a:cubicBezTo>
                    <a:pt x="1980" y="2976"/>
                    <a:pt x="2401" y="2753"/>
                    <a:pt x="2663" y="2335"/>
                  </a:cubicBezTo>
                  <a:cubicBezTo>
                    <a:pt x="3084" y="1655"/>
                    <a:pt x="2923" y="722"/>
                    <a:pt x="2302" y="258"/>
                  </a:cubicBezTo>
                  <a:cubicBezTo>
                    <a:pt x="2067" y="84"/>
                    <a:pt x="1801" y="0"/>
                    <a:pt x="153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97" name="Google Shape;2597;p46"/>
            <p:cNvSpPr/>
            <p:nvPr/>
          </p:nvSpPr>
          <p:spPr>
            <a:xfrm>
              <a:off x="3271850" y="1395175"/>
              <a:ext cx="77275" cy="75375"/>
            </a:xfrm>
            <a:custGeom>
              <a:avLst/>
              <a:gdLst/>
              <a:ahLst/>
              <a:cxnLst/>
              <a:rect l="l" t="t" r="r" b="b"/>
              <a:pathLst>
                <a:path w="3091" h="3015" extrusionOk="0">
                  <a:moveTo>
                    <a:pt x="1536" y="0"/>
                  </a:moveTo>
                  <a:cubicBezTo>
                    <a:pt x="1095" y="0"/>
                    <a:pt x="664" y="239"/>
                    <a:pt x="407" y="677"/>
                  </a:cubicBezTo>
                  <a:cubicBezTo>
                    <a:pt x="0" y="1369"/>
                    <a:pt x="175" y="2296"/>
                    <a:pt x="800" y="2758"/>
                  </a:cubicBezTo>
                  <a:cubicBezTo>
                    <a:pt x="1034" y="2931"/>
                    <a:pt x="1298" y="3014"/>
                    <a:pt x="1559" y="3014"/>
                  </a:cubicBezTo>
                  <a:cubicBezTo>
                    <a:pt x="1995" y="3014"/>
                    <a:pt x="2422" y="2781"/>
                    <a:pt x="2680" y="2345"/>
                  </a:cubicBezTo>
                  <a:cubicBezTo>
                    <a:pt x="3090" y="1650"/>
                    <a:pt x="2912" y="709"/>
                    <a:pt x="2283" y="249"/>
                  </a:cubicBezTo>
                  <a:cubicBezTo>
                    <a:pt x="2051" y="81"/>
                    <a:pt x="1791" y="0"/>
                    <a:pt x="153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98" name="Google Shape;2598;p46"/>
            <p:cNvSpPr/>
            <p:nvPr/>
          </p:nvSpPr>
          <p:spPr>
            <a:xfrm>
              <a:off x="3262775" y="1392025"/>
              <a:ext cx="77325" cy="75275"/>
            </a:xfrm>
            <a:custGeom>
              <a:avLst/>
              <a:gdLst/>
              <a:ahLst/>
              <a:cxnLst/>
              <a:rect l="l" t="t" r="r" b="b"/>
              <a:pathLst>
                <a:path w="3093" h="3011" extrusionOk="0">
                  <a:moveTo>
                    <a:pt x="1534" y="1"/>
                  </a:moveTo>
                  <a:cubicBezTo>
                    <a:pt x="1093" y="1"/>
                    <a:pt x="663" y="240"/>
                    <a:pt x="407" y="678"/>
                  </a:cubicBezTo>
                  <a:cubicBezTo>
                    <a:pt x="1" y="1367"/>
                    <a:pt x="175" y="2295"/>
                    <a:pt x="801" y="2756"/>
                  </a:cubicBezTo>
                  <a:cubicBezTo>
                    <a:pt x="1034" y="2928"/>
                    <a:pt x="1297" y="3010"/>
                    <a:pt x="1557" y="3010"/>
                  </a:cubicBezTo>
                  <a:cubicBezTo>
                    <a:pt x="1994" y="3010"/>
                    <a:pt x="2421" y="2777"/>
                    <a:pt x="2680" y="2342"/>
                  </a:cubicBezTo>
                  <a:cubicBezTo>
                    <a:pt x="3092" y="1648"/>
                    <a:pt x="2912" y="708"/>
                    <a:pt x="2281" y="250"/>
                  </a:cubicBezTo>
                  <a:cubicBezTo>
                    <a:pt x="2049" y="81"/>
                    <a:pt x="1790" y="1"/>
                    <a:pt x="153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599" name="Google Shape;2599;p46"/>
            <p:cNvSpPr/>
            <p:nvPr/>
          </p:nvSpPr>
          <p:spPr>
            <a:xfrm>
              <a:off x="3334700" y="1285425"/>
              <a:ext cx="77400" cy="76200"/>
            </a:xfrm>
            <a:custGeom>
              <a:avLst/>
              <a:gdLst/>
              <a:ahLst/>
              <a:cxnLst/>
              <a:rect l="l" t="t" r="r" b="b"/>
              <a:pathLst>
                <a:path w="3096" h="3048" extrusionOk="0">
                  <a:moveTo>
                    <a:pt x="1532" y="0"/>
                  </a:moveTo>
                  <a:cubicBezTo>
                    <a:pt x="1083" y="0"/>
                    <a:pt x="648" y="250"/>
                    <a:pt x="394" y="704"/>
                  </a:cubicBezTo>
                  <a:cubicBezTo>
                    <a:pt x="0" y="1409"/>
                    <a:pt x="192" y="2344"/>
                    <a:pt x="825" y="2802"/>
                  </a:cubicBezTo>
                  <a:cubicBezTo>
                    <a:pt x="1055" y="2968"/>
                    <a:pt x="1313" y="3048"/>
                    <a:pt x="1567" y="3048"/>
                  </a:cubicBezTo>
                  <a:cubicBezTo>
                    <a:pt x="2011" y="3048"/>
                    <a:pt x="2443" y="2804"/>
                    <a:pt x="2697" y="2353"/>
                  </a:cubicBezTo>
                  <a:cubicBezTo>
                    <a:pt x="3096" y="1643"/>
                    <a:pt x="2900" y="693"/>
                    <a:pt x="2262" y="239"/>
                  </a:cubicBezTo>
                  <a:cubicBezTo>
                    <a:pt x="2034" y="77"/>
                    <a:pt x="1781" y="0"/>
                    <a:pt x="153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00" name="Google Shape;2600;p46"/>
            <p:cNvSpPr/>
            <p:nvPr/>
          </p:nvSpPr>
          <p:spPr>
            <a:xfrm>
              <a:off x="3325575" y="1282400"/>
              <a:ext cx="77400" cy="76100"/>
            </a:xfrm>
            <a:custGeom>
              <a:avLst/>
              <a:gdLst/>
              <a:ahLst/>
              <a:cxnLst/>
              <a:rect l="l" t="t" r="r" b="b"/>
              <a:pathLst>
                <a:path w="3096" h="3044" extrusionOk="0">
                  <a:moveTo>
                    <a:pt x="1531" y="0"/>
                  </a:moveTo>
                  <a:cubicBezTo>
                    <a:pt x="1083" y="0"/>
                    <a:pt x="647" y="250"/>
                    <a:pt x="394" y="704"/>
                  </a:cubicBezTo>
                  <a:cubicBezTo>
                    <a:pt x="1" y="1408"/>
                    <a:pt x="192" y="2341"/>
                    <a:pt x="825" y="2798"/>
                  </a:cubicBezTo>
                  <a:cubicBezTo>
                    <a:pt x="1056" y="2963"/>
                    <a:pt x="1313" y="3043"/>
                    <a:pt x="1567" y="3043"/>
                  </a:cubicBezTo>
                  <a:cubicBezTo>
                    <a:pt x="2011" y="3043"/>
                    <a:pt x="2443" y="2800"/>
                    <a:pt x="2697" y="2349"/>
                  </a:cubicBezTo>
                  <a:cubicBezTo>
                    <a:pt x="3096" y="1640"/>
                    <a:pt x="2900" y="690"/>
                    <a:pt x="2260" y="238"/>
                  </a:cubicBezTo>
                  <a:cubicBezTo>
                    <a:pt x="2032" y="77"/>
                    <a:pt x="1780" y="0"/>
                    <a:pt x="153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01" name="Google Shape;2601;p46"/>
            <p:cNvSpPr/>
            <p:nvPr/>
          </p:nvSpPr>
          <p:spPr>
            <a:xfrm>
              <a:off x="2821650" y="1821725"/>
              <a:ext cx="76600" cy="69750"/>
            </a:xfrm>
            <a:custGeom>
              <a:avLst/>
              <a:gdLst/>
              <a:ahLst/>
              <a:cxnLst/>
              <a:rect l="l" t="t" r="r" b="b"/>
              <a:pathLst>
                <a:path w="3064" h="2790" extrusionOk="0">
                  <a:moveTo>
                    <a:pt x="1538" y="1"/>
                  </a:moveTo>
                  <a:cubicBezTo>
                    <a:pt x="1128" y="1"/>
                    <a:pt x="722" y="191"/>
                    <a:pt x="455" y="551"/>
                  </a:cubicBezTo>
                  <a:cubicBezTo>
                    <a:pt x="1" y="1161"/>
                    <a:pt x="111" y="2027"/>
                    <a:pt x="702" y="2497"/>
                  </a:cubicBezTo>
                  <a:cubicBezTo>
                    <a:pt x="948" y="2694"/>
                    <a:pt x="1242" y="2789"/>
                    <a:pt x="1533" y="2789"/>
                  </a:cubicBezTo>
                  <a:cubicBezTo>
                    <a:pt x="1941" y="2789"/>
                    <a:pt x="2343" y="2603"/>
                    <a:pt x="2604" y="2248"/>
                  </a:cubicBezTo>
                  <a:cubicBezTo>
                    <a:pt x="3064" y="1634"/>
                    <a:pt x="2952" y="752"/>
                    <a:pt x="2355" y="285"/>
                  </a:cubicBezTo>
                  <a:cubicBezTo>
                    <a:pt x="2111" y="93"/>
                    <a:pt x="1823" y="1"/>
                    <a:pt x="15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02" name="Google Shape;2602;p46"/>
            <p:cNvSpPr/>
            <p:nvPr/>
          </p:nvSpPr>
          <p:spPr>
            <a:xfrm>
              <a:off x="2812875" y="1818225"/>
              <a:ext cx="76550" cy="69600"/>
            </a:xfrm>
            <a:custGeom>
              <a:avLst/>
              <a:gdLst/>
              <a:ahLst/>
              <a:cxnLst/>
              <a:rect l="l" t="t" r="r" b="b"/>
              <a:pathLst>
                <a:path w="3062" h="2784" extrusionOk="0">
                  <a:moveTo>
                    <a:pt x="1537" y="0"/>
                  </a:moveTo>
                  <a:cubicBezTo>
                    <a:pt x="1127" y="0"/>
                    <a:pt x="721" y="191"/>
                    <a:pt x="452" y="550"/>
                  </a:cubicBezTo>
                  <a:cubicBezTo>
                    <a:pt x="0" y="1158"/>
                    <a:pt x="110" y="2023"/>
                    <a:pt x="701" y="2492"/>
                  </a:cubicBezTo>
                  <a:cubicBezTo>
                    <a:pt x="946" y="2688"/>
                    <a:pt x="1239" y="2783"/>
                    <a:pt x="1530" y="2783"/>
                  </a:cubicBezTo>
                  <a:cubicBezTo>
                    <a:pt x="1938" y="2783"/>
                    <a:pt x="2341" y="2597"/>
                    <a:pt x="2603" y="2242"/>
                  </a:cubicBezTo>
                  <a:cubicBezTo>
                    <a:pt x="3061" y="1632"/>
                    <a:pt x="2949" y="750"/>
                    <a:pt x="2352" y="283"/>
                  </a:cubicBezTo>
                  <a:cubicBezTo>
                    <a:pt x="2108" y="92"/>
                    <a:pt x="1822" y="0"/>
                    <a:pt x="153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03" name="Google Shape;2603;p46"/>
            <p:cNvSpPr/>
            <p:nvPr/>
          </p:nvSpPr>
          <p:spPr>
            <a:xfrm>
              <a:off x="2892050" y="1724750"/>
              <a:ext cx="76800" cy="70575"/>
            </a:xfrm>
            <a:custGeom>
              <a:avLst/>
              <a:gdLst/>
              <a:ahLst/>
              <a:cxnLst/>
              <a:rect l="l" t="t" r="r" b="b"/>
              <a:pathLst>
                <a:path w="3072" h="2823" extrusionOk="0">
                  <a:moveTo>
                    <a:pt x="1542" y="0"/>
                  </a:moveTo>
                  <a:cubicBezTo>
                    <a:pt x="1124" y="0"/>
                    <a:pt x="711" y="201"/>
                    <a:pt x="443" y="577"/>
                  </a:cubicBezTo>
                  <a:cubicBezTo>
                    <a:pt x="1" y="1202"/>
                    <a:pt x="126" y="2076"/>
                    <a:pt x="725" y="2541"/>
                  </a:cubicBezTo>
                  <a:cubicBezTo>
                    <a:pt x="968" y="2730"/>
                    <a:pt x="1253" y="2822"/>
                    <a:pt x="1535" y="2822"/>
                  </a:cubicBezTo>
                  <a:cubicBezTo>
                    <a:pt x="1948" y="2822"/>
                    <a:pt x="2357" y="2627"/>
                    <a:pt x="2623" y="2254"/>
                  </a:cubicBezTo>
                  <a:cubicBezTo>
                    <a:pt x="3071" y="1627"/>
                    <a:pt x="2944" y="736"/>
                    <a:pt x="2340" y="273"/>
                  </a:cubicBezTo>
                  <a:cubicBezTo>
                    <a:pt x="2099" y="88"/>
                    <a:pt x="1819" y="0"/>
                    <a:pt x="154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04" name="Google Shape;2604;p46"/>
            <p:cNvSpPr/>
            <p:nvPr/>
          </p:nvSpPr>
          <p:spPr>
            <a:xfrm>
              <a:off x="2883175" y="1721350"/>
              <a:ext cx="76775" cy="70450"/>
            </a:xfrm>
            <a:custGeom>
              <a:avLst/>
              <a:gdLst/>
              <a:ahLst/>
              <a:cxnLst/>
              <a:rect l="l" t="t" r="r" b="b"/>
              <a:pathLst>
                <a:path w="3071" h="2818" extrusionOk="0">
                  <a:moveTo>
                    <a:pt x="1541" y="1"/>
                  </a:moveTo>
                  <a:cubicBezTo>
                    <a:pt x="1122" y="1"/>
                    <a:pt x="709" y="201"/>
                    <a:pt x="443" y="576"/>
                  </a:cubicBezTo>
                  <a:cubicBezTo>
                    <a:pt x="0" y="1199"/>
                    <a:pt x="126" y="2073"/>
                    <a:pt x="726" y="2537"/>
                  </a:cubicBezTo>
                  <a:cubicBezTo>
                    <a:pt x="969" y="2726"/>
                    <a:pt x="1254" y="2817"/>
                    <a:pt x="1537" y="2817"/>
                  </a:cubicBezTo>
                  <a:cubicBezTo>
                    <a:pt x="1950" y="2817"/>
                    <a:pt x="2358" y="2622"/>
                    <a:pt x="2624" y="2250"/>
                  </a:cubicBezTo>
                  <a:cubicBezTo>
                    <a:pt x="3071" y="1623"/>
                    <a:pt x="2944" y="733"/>
                    <a:pt x="2339" y="272"/>
                  </a:cubicBezTo>
                  <a:cubicBezTo>
                    <a:pt x="2098" y="88"/>
                    <a:pt x="1818" y="1"/>
                    <a:pt x="15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05" name="Google Shape;2605;p46"/>
            <p:cNvSpPr/>
            <p:nvPr/>
          </p:nvSpPr>
          <p:spPr>
            <a:xfrm>
              <a:off x="2960750" y="1625350"/>
              <a:ext cx="76975" cy="71400"/>
            </a:xfrm>
            <a:custGeom>
              <a:avLst/>
              <a:gdLst/>
              <a:ahLst/>
              <a:cxnLst/>
              <a:rect l="l" t="t" r="r" b="b"/>
              <a:pathLst>
                <a:path w="3079" h="2856" extrusionOk="0">
                  <a:moveTo>
                    <a:pt x="1542" y="0"/>
                  </a:moveTo>
                  <a:cubicBezTo>
                    <a:pt x="1116" y="0"/>
                    <a:pt x="697" y="210"/>
                    <a:pt x="433" y="602"/>
                  </a:cubicBezTo>
                  <a:cubicBezTo>
                    <a:pt x="0" y="1242"/>
                    <a:pt x="141" y="2126"/>
                    <a:pt x="747" y="2586"/>
                  </a:cubicBezTo>
                  <a:cubicBezTo>
                    <a:pt x="988" y="2768"/>
                    <a:pt x="1266" y="2856"/>
                    <a:pt x="1541" y="2856"/>
                  </a:cubicBezTo>
                  <a:cubicBezTo>
                    <a:pt x="1962" y="2856"/>
                    <a:pt x="2376" y="2651"/>
                    <a:pt x="2641" y="2263"/>
                  </a:cubicBezTo>
                  <a:cubicBezTo>
                    <a:pt x="3079" y="1619"/>
                    <a:pt x="2936" y="720"/>
                    <a:pt x="2324" y="262"/>
                  </a:cubicBezTo>
                  <a:cubicBezTo>
                    <a:pt x="2086" y="85"/>
                    <a:pt x="1812" y="0"/>
                    <a:pt x="154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06" name="Google Shape;2606;p46"/>
            <p:cNvSpPr/>
            <p:nvPr/>
          </p:nvSpPr>
          <p:spPr>
            <a:xfrm>
              <a:off x="2951825" y="1622050"/>
              <a:ext cx="76975" cy="71325"/>
            </a:xfrm>
            <a:custGeom>
              <a:avLst/>
              <a:gdLst/>
              <a:ahLst/>
              <a:cxnLst/>
              <a:rect l="l" t="t" r="r" b="b"/>
              <a:pathLst>
                <a:path w="3079" h="2853" extrusionOk="0">
                  <a:moveTo>
                    <a:pt x="1540" y="1"/>
                  </a:moveTo>
                  <a:cubicBezTo>
                    <a:pt x="1115" y="1"/>
                    <a:pt x="696" y="211"/>
                    <a:pt x="431" y="603"/>
                  </a:cubicBezTo>
                  <a:cubicBezTo>
                    <a:pt x="0" y="1241"/>
                    <a:pt x="141" y="2123"/>
                    <a:pt x="747" y="2583"/>
                  </a:cubicBezTo>
                  <a:cubicBezTo>
                    <a:pt x="987" y="2765"/>
                    <a:pt x="1265" y="2853"/>
                    <a:pt x="1540" y="2853"/>
                  </a:cubicBezTo>
                  <a:cubicBezTo>
                    <a:pt x="1961" y="2853"/>
                    <a:pt x="2375" y="2647"/>
                    <a:pt x="2639" y="2258"/>
                  </a:cubicBezTo>
                  <a:cubicBezTo>
                    <a:pt x="3078" y="1616"/>
                    <a:pt x="2934" y="717"/>
                    <a:pt x="2322" y="263"/>
                  </a:cubicBezTo>
                  <a:cubicBezTo>
                    <a:pt x="2084" y="86"/>
                    <a:pt x="1811" y="1"/>
                    <a:pt x="154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07" name="Google Shape;2607;p46"/>
            <p:cNvSpPr/>
            <p:nvPr/>
          </p:nvSpPr>
          <p:spPr>
            <a:xfrm>
              <a:off x="3027725" y="1523600"/>
              <a:ext cx="77125" cy="72275"/>
            </a:xfrm>
            <a:custGeom>
              <a:avLst/>
              <a:gdLst/>
              <a:ahLst/>
              <a:cxnLst/>
              <a:rect l="l" t="t" r="r" b="b"/>
              <a:pathLst>
                <a:path w="3085" h="2891" extrusionOk="0">
                  <a:moveTo>
                    <a:pt x="1541" y="1"/>
                  </a:moveTo>
                  <a:cubicBezTo>
                    <a:pt x="1108" y="1"/>
                    <a:pt x="684" y="221"/>
                    <a:pt x="420" y="629"/>
                  </a:cubicBezTo>
                  <a:cubicBezTo>
                    <a:pt x="0" y="1284"/>
                    <a:pt x="156" y="2175"/>
                    <a:pt x="770" y="2631"/>
                  </a:cubicBezTo>
                  <a:cubicBezTo>
                    <a:pt x="1007" y="2806"/>
                    <a:pt x="1278" y="2890"/>
                    <a:pt x="1546" y="2890"/>
                  </a:cubicBezTo>
                  <a:cubicBezTo>
                    <a:pt x="1974" y="2890"/>
                    <a:pt x="2395" y="2675"/>
                    <a:pt x="2657" y="2270"/>
                  </a:cubicBezTo>
                  <a:cubicBezTo>
                    <a:pt x="3084" y="1611"/>
                    <a:pt x="2925" y="705"/>
                    <a:pt x="2305" y="252"/>
                  </a:cubicBezTo>
                  <a:cubicBezTo>
                    <a:pt x="2070" y="82"/>
                    <a:pt x="1804" y="1"/>
                    <a:pt x="154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08" name="Google Shape;2608;p46"/>
            <p:cNvSpPr/>
            <p:nvPr/>
          </p:nvSpPr>
          <p:spPr>
            <a:xfrm>
              <a:off x="3018700" y="1520400"/>
              <a:ext cx="77125" cy="72175"/>
            </a:xfrm>
            <a:custGeom>
              <a:avLst/>
              <a:gdLst/>
              <a:ahLst/>
              <a:cxnLst/>
              <a:rect l="l" t="t" r="r" b="b"/>
              <a:pathLst>
                <a:path w="3085" h="2887" extrusionOk="0">
                  <a:moveTo>
                    <a:pt x="1543" y="0"/>
                  </a:moveTo>
                  <a:cubicBezTo>
                    <a:pt x="1110" y="0"/>
                    <a:pt x="684" y="222"/>
                    <a:pt x="422" y="629"/>
                  </a:cubicBezTo>
                  <a:cubicBezTo>
                    <a:pt x="0" y="1283"/>
                    <a:pt x="158" y="2174"/>
                    <a:pt x="772" y="2628"/>
                  </a:cubicBezTo>
                  <a:cubicBezTo>
                    <a:pt x="1009" y="2802"/>
                    <a:pt x="1280" y="2886"/>
                    <a:pt x="1548" y="2886"/>
                  </a:cubicBezTo>
                  <a:cubicBezTo>
                    <a:pt x="1976" y="2886"/>
                    <a:pt x="2397" y="2672"/>
                    <a:pt x="2659" y="2267"/>
                  </a:cubicBezTo>
                  <a:cubicBezTo>
                    <a:pt x="3084" y="1608"/>
                    <a:pt x="2927" y="701"/>
                    <a:pt x="2305" y="251"/>
                  </a:cubicBezTo>
                  <a:cubicBezTo>
                    <a:pt x="2071" y="81"/>
                    <a:pt x="1806" y="0"/>
                    <a:pt x="154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09" name="Google Shape;2609;p46"/>
            <p:cNvSpPr/>
            <p:nvPr/>
          </p:nvSpPr>
          <p:spPr>
            <a:xfrm>
              <a:off x="3092900" y="1419475"/>
              <a:ext cx="77225" cy="73100"/>
            </a:xfrm>
            <a:custGeom>
              <a:avLst/>
              <a:gdLst/>
              <a:ahLst/>
              <a:cxnLst/>
              <a:rect l="l" t="t" r="r" b="b"/>
              <a:pathLst>
                <a:path w="3089" h="2924" extrusionOk="0">
                  <a:moveTo>
                    <a:pt x="1539" y="0"/>
                  </a:moveTo>
                  <a:cubicBezTo>
                    <a:pt x="1098" y="0"/>
                    <a:pt x="667" y="232"/>
                    <a:pt x="409" y="655"/>
                  </a:cubicBezTo>
                  <a:cubicBezTo>
                    <a:pt x="1" y="1326"/>
                    <a:pt x="170" y="2225"/>
                    <a:pt x="793" y="2675"/>
                  </a:cubicBezTo>
                  <a:cubicBezTo>
                    <a:pt x="1026" y="2843"/>
                    <a:pt x="1291" y="2924"/>
                    <a:pt x="1552" y="2924"/>
                  </a:cubicBezTo>
                  <a:cubicBezTo>
                    <a:pt x="1988" y="2924"/>
                    <a:pt x="2415" y="2698"/>
                    <a:pt x="2674" y="2278"/>
                  </a:cubicBezTo>
                  <a:cubicBezTo>
                    <a:pt x="3088" y="1603"/>
                    <a:pt x="2913" y="689"/>
                    <a:pt x="2285" y="243"/>
                  </a:cubicBezTo>
                  <a:cubicBezTo>
                    <a:pt x="2054" y="79"/>
                    <a:pt x="1795" y="0"/>
                    <a:pt x="153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10" name="Google Shape;2610;p46"/>
            <p:cNvSpPr/>
            <p:nvPr/>
          </p:nvSpPr>
          <p:spPr>
            <a:xfrm>
              <a:off x="3083825" y="1416375"/>
              <a:ext cx="77275" cy="73050"/>
            </a:xfrm>
            <a:custGeom>
              <a:avLst/>
              <a:gdLst/>
              <a:ahLst/>
              <a:cxnLst/>
              <a:rect l="l" t="t" r="r" b="b"/>
              <a:pathLst>
                <a:path w="3091" h="2922" extrusionOk="0">
                  <a:moveTo>
                    <a:pt x="1539" y="1"/>
                  </a:moveTo>
                  <a:cubicBezTo>
                    <a:pt x="1099" y="1"/>
                    <a:pt x="668" y="232"/>
                    <a:pt x="409" y="655"/>
                  </a:cubicBezTo>
                  <a:cubicBezTo>
                    <a:pt x="1" y="1326"/>
                    <a:pt x="172" y="2223"/>
                    <a:pt x="795" y="2672"/>
                  </a:cubicBezTo>
                  <a:cubicBezTo>
                    <a:pt x="1028" y="2840"/>
                    <a:pt x="1293" y="2921"/>
                    <a:pt x="1554" y="2921"/>
                  </a:cubicBezTo>
                  <a:cubicBezTo>
                    <a:pt x="1990" y="2921"/>
                    <a:pt x="2417" y="2695"/>
                    <a:pt x="2676" y="2274"/>
                  </a:cubicBezTo>
                  <a:cubicBezTo>
                    <a:pt x="3090" y="1602"/>
                    <a:pt x="2914" y="688"/>
                    <a:pt x="2285" y="243"/>
                  </a:cubicBezTo>
                  <a:cubicBezTo>
                    <a:pt x="2054" y="79"/>
                    <a:pt x="1795" y="1"/>
                    <a:pt x="153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11" name="Google Shape;2611;p46"/>
            <p:cNvSpPr/>
            <p:nvPr/>
          </p:nvSpPr>
          <p:spPr>
            <a:xfrm>
              <a:off x="3156175" y="1313025"/>
              <a:ext cx="77375" cy="74025"/>
            </a:xfrm>
            <a:custGeom>
              <a:avLst/>
              <a:gdLst/>
              <a:ahLst/>
              <a:cxnLst/>
              <a:rect l="l" t="t" r="r" b="b"/>
              <a:pathLst>
                <a:path w="3095" h="2961" extrusionOk="0">
                  <a:moveTo>
                    <a:pt x="1536" y="0"/>
                  </a:moveTo>
                  <a:cubicBezTo>
                    <a:pt x="1088" y="0"/>
                    <a:pt x="653" y="242"/>
                    <a:pt x="398" y="681"/>
                  </a:cubicBezTo>
                  <a:cubicBezTo>
                    <a:pt x="1" y="1367"/>
                    <a:pt x="189" y="2274"/>
                    <a:pt x="820" y="2720"/>
                  </a:cubicBezTo>
                  <a:cubicBezTo>
                    <a:pt x="1050" y="2882"/>
                    <a:pt x="1307" y="2960"/>
                    <a:pt x="1561" y="2960"/>
                  </a:cubicBezTo>
                  <a:cubicBezTo>
                    <a:pt x="2004" y="2960"/>
                    <a:pt x="2435" y="2724"/>
                    <a:pt x="2691" y="2287"/>
                  </a:cubicBezTo>
                  <a:cubicBezTo>
                    <a:pt x="3094" y="1597"/>
                    <a:pt x="2902" y="674"/>
                    <a:pt x="2266" y="233"/>
                  </a:cubicBezTo>
                  <a:cubicBezTo>
                    <a:pt x="2038" y="75"/>
                    <a:pt x="1785" y="0"/>
                    <a:pt x="153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12" name="Google Shape;2612;p46"/>
            <p:cNvSpPr/>
            <p:nvPr/>
          </p:nvSpPr>
          <p:spPr>
            <a:xfrm>
              <a:off x="3147050" y="1310050"/>
              <a:ext cx="77375" cy="73875"/>
            </a:xfrm>
            <a:custGeom>
              <a:avLst/>
              <a:gdLst/>
              <a:ahLst/>
              <a:cxnLst/>
              <a:rect l="l" t="t" r="r" b="b"/>
              <a:pathLst>
                <a:path w="3095" h="2955" extrusionOk="0">
                  <a:moveTo>
                    <a:pt x="1537" y="1"/>
                  </a:moveTo>
                  <a:cubicBezTo>
                    <a:pt x="1088" y="1"/>
                    <a:pt x="652" y="243"/>
                    <a:pt x="398" y="683"/>
                  </a:cubicBezTo>
                  <a:cubicBezTo>
                    <a:pt x="1" y="1367"/>
                    <a:pt x="189" y="2271"/>
                    <a:pt x="822" y="2716"/>
                  </a:cubicBezTo>
                  <a:cubicBezTo>
                    <a:pt x="1051" y="2877"/>
                    <a:pt x="1308" y="2955"/>
                    <a:pt x="1562" y="2955"/>
                  </a:cubicBezTo>
                  <a:cubicBezTo>
                    <a:pt x="2006" y="2955"/>
                    <a:pt x="2438" y="2718"/>
                    <a:pt x="2693" y="2281"/>
                  </a:cubicBezTo>
                  <a:cubicBezTo>
                    <a:pt x="3094" y="1593"/>
                    <a:pt x="2902" y="671"/>
                    <a:pt x="2266" y="232"/>
                  </a:cubicBezTo>
                  <a:cubicBezTo>
                    <a:pt x="2038" y="75"/>
                    <a:pt x="1786" y="1"/>
                    <a:pt x="153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13" name="Google Shape;2613;p46"/>
            <p:cNvSpPr/>
            <p:nvPr/>
          </p:nvSpPr>
          <p:spPr>
            <a:xfrm>
              <a:off x="3217550" y="1204275"/>
              <a:ext cx="77450" cy="74825"/>
            </a:xfrm>
            <a:custGeom>
              <a:avLst/>
              <a:gdLst/>
              <a:ahLst/>
              <a:cxnLst/>
              <a:rect l="l" t="t" r="r" b="b"/>
              <a:pathLst>
                <a:path w="3098" h="2993" extrusionOk="0">
                  <a:moveTo>
                    <a:pt x="1531" y="1"/>
                  </a:moveTo>
                  <a:cubicBezTo>
                    <a:pt x="1076" y="1"/>
                    <a:pt x="635" y="254"/>
                    <a:pt x="384" y="708"/>
                  </a:cubicBezTo>
                  <a:cubicBezTo>
                    <a:pt x="1" y="1408"/>
                    <a:pt x="204" y="2324"/>
                    <a:pt x="844" y="2763"/>
                  </a:cubicBezTo>
                  <a:cubicBezTo>
                    <a:pt x="1070" y="2918"/>
                    <a:pt x="1321" y="2992"/>
                    <a:pt x="1569" y="2992"/>
                  </a:cubicBezTo>
                  <a:cubicBezTo>
                    <a:pt x="2019" y="2992"/>
                    <a:pt x="2457" y="2745"/>
                    <a:pt x="2708" y="2291"/>
                  </a:cubicBezTo>
                  <a:cubicBezTo>
                    <a:pt x="3098" y="1590"/>
                    <a:pt x="2889" y="659"/>
                    <a:pt x="2245" y="224"/>
                  </a:cubicBezTo>
                  <a:cubicBezTo>
                    <a:pt x="2021" y="73"/>
                    <a:pt x="1774" y="1"/>
                    <a:pt x="153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14" name="Google Shape;2614;p46"/>
            <p:cNvSpPr/>
            <p:nvPr/>
          </p:nvSpPr>
          <p:spPr>
            <a:xfrm>
              <a:off x="3208375" y="1201425"/>
              <a:ext cx="77475" cy="74750"/>
            </a:xfrm>
            <a:custGeom>
              <a:avLst/>
              <a:gdLst/>
              <a:ahLst/>
              <a:cxnLst/>
              <a:rect l="l" t="t" r="r" b="b"/>
              <a:pathLst>
                <a:path w="3099" h="2990" extrusionOk="0">
                  <a:moveTo>
                    <a:pt x="1532" y="1"/>
                  </a:moveTo>
                  <a:cubicBezTo>
                    <a:pt x="1077" y="1"/>
                    <a:pt x="635" y="254"/>
                    <a:pt x="385" y="710"/>
                  </a:cubicBezTo>
                  <a:cubicBezTo>
                    <a:pt x="1" y="1408"/>
                    <a:pt x="204" y="2324"/>
                    <a:pt x="845" y="2761"/>
                  </a:cubicBezTo>
                  <a:cubicBezTo>
                    <a:pt x="1071" y="2915"/>
                    <a:pt x="1322" y="2990"/>
                    <a:pt x="1569" y="2990"/>
                  </a:cubicBezTo>
                  <a:cubicBezTo>
                    <a:pt x="2019" y="2990"/>
                    <a:pt x="2457" y="2743"/>
                    <a:pt x="2709" y="2289"/>
                  </a:cubicBezTo>
                  <a:cubicBezTo>
                    <a:pt x="3098" y="1586"/>
                    <a:pt x="2889" y="657"/>
                    <a:pt x="2245" y="224"/>
                  </a:cubicBezTo>
                  <a:cubicBezTo>
                    <a:pt x="2021" y="73"/>
                    <a:pt x="1775" y="1"/>
                    <a:pt x="153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15" name="Google Shape;2615;p46"/>
            <p:cNvSpPr/>
            <p:nvPr/>
          </p:nvSpPr>
          <p:spPr>
            <a:xfrm>
              <a:off x="3041550" y="2011600"/>
              <a:ext cx="35650" cy="33825"/>
            </a:xfrm>
            <a:custGeom>
              <a:avLst/>
              <a:gdLst/>
              <a:ahLst/>
              <a:cxnLst/>
              <a:rect l="l" t="t" r="r" b="b"/>
              <a:pathLst>
                <a:path w="1426" h="1353" extrusionOk="0">
                  <a:moveTo>
                    <a:pt x="719" y="1"/>
                  </a:moveTo>
                  <a:cubicBezTo>
                    <a:pt x="534" y="1"/>
                    <a:pt x="350" y="87"/>
                    <a:pt x="223" y="253"/>
                  </a:cubicBezTo>
                  <a:cubicBezTo>
                    <a:pt x="0" y="542"/>
                    <a:pt x="40" y="967"/>
                    <a:pt x="310" y="1203"/>
                  </a:cubicBezTo>
                  <a:cubicBezTo>
                    <a:pt x="427" y="1304"/>
                    <a:pt x="567" y="1353"/>
                    <a:pt x="708" y="1353"/>
                  </a:cubicBezTo>
                  <a:cubicBezTo>
                    <a:pt x="893" y="1353"/>
                    <a:pt x="1077" y="1267"/>
                    <a:pt x="1203" y="1102"/>
                  </a:cubicBezTo>
                  <a:cubicBezTo>
                    <a:pt x="1426" y="811"/>
                    <a:pt x="1388" y="386"/>
                    <a:pt x="1116" y="150"/>
                  </a:cubicBezTo>
                  <a:cubicBezTo>
                    <a:pt x="999" y="50"/>
                    <a:pt x="859" y="1"/>
                    <a:pt x="7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16" name="Google Shape;2616;p46"/>
            <p:cNvSpPr/>
            <p:nvPr/>
          </p:nvSpPr>
          <p:spPr>
            <a:xfrm>
              <a:off x="3114475" y="1914700"/>
              <a:ext cx="35750" cy="34250"/>
            </a:xfrm>
            <a:custGeom>
              <a:avLst/>
              <a:gdLst/>
              <a:ahLst/>
              <a:cxnLst/>
              <a:rect l="l" t="t" r="r" b="b"/>
              <a:pathLst>
                <a:path w="1430" h="1370" extrusionOk="0">
                  <a:moveTo>
                    <a:pt x="719" y="1"/>
                  </a:moveTo>
                  <a:cubicBezTo>
                    <a:pt x="530" y="1"/>
                    <a:pt x="343" y="92"/>
                    <a:pt x="217" y="264"/>
                  </a:cubicBezTo>
                  <a:cubicBezTo>
                    <a:pt x="0" y="562"/>
                    <a:pt x="46" y="992"/>
                    <a:pt x="319" y="1223"/>
                  </a:cubicBezTo>
                  <a:cubicBezTo>
                    <a:pt x="435" y="1322"/>
                    <a:pt x="573" y="1370"/>
                    <a:pt x="710" y="1370"/>
                  </a:cubicBezTo>
                  <a:cubicBezTo>
                    <a:pt x="898" y="1370"/>
                    <a:pt x="1084" y="1280"/>
                    <a:pt x="1211" y="1107"/>
                  </a:cubicBezTo>
                  <a:cubicBezTo>
                    <a:pt x="1429" y="811"/>
                    <a:pt x="1384" y="378"/>
                    <a:pt x="1108" y="146"/>
                  </a:cubicBezTo>
                  <a:cubicBezTo>
                    <a:pt x="993" y="48"/>
                    <a:pt x="855" y="1"/>
                    <a:pt x="7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17" name="Google Shape;2617;p46"/>
            <p:cNvSpPr/>
            <p:nvPr/>
          </p:nvSpPr>
          <p:spPr>
            <a:xfrm>
              <a:off x="3185725" y="1815425"/>
              <a:ext cx="35850" cy="34625"/>
            </a:xfrm>
            <a:custGeom>
              <a:avLst/>
              <a:gdLst/>
              <a:ahLst/>
              <a:cxnLst/>
              <a:rect l="l" t="t" r="r" b="b"/>
              <a:pathLst>
                <a:path w="1434" h="1385" extrusionOk="0">
                  <a:moveTo>
                    <a:pt x="720" y="1"/>
                  </a:moveTo>
                  <a:cubicBezTo>
                    <a:pt x="528" y="1"/>
                    <a:pt x="337" y="96"/>
                    <a:pt x="211" y="277"/>
                  </a:cubicBezTo>
                  <a:cubicBezTo>
                    <a:pt x="0" y="581"/>
                    <a:pt x="54" y="1012"/>
                    <a:pt x="331" y="1244"/>
                  </a:cubicBezTo>
                  <a:cubicBezTo>
                    <a:pt x="445" y="1339"/>
                    <a:pt x="580" y="1385"/>
                    <a:pt x="714" y="1385"/>
                  </a:cubicBezTo>
                  <a:cubicBezTo>
                    <a:pt x="906" y="1385"/>
                    <a:pt x="1095" y="1291"/>
                    <a:pt x="1220" y="1111"/>
                  </a:cubicBezTo>
                  <a:cubicBezTo>
                    <a:pt x="1433" y="805"/>
                    <a:pt x="1380" y="370"/>
                    <a:pt x="1101" y="140"/>
                  </a:cubicBezTo>
                  <a:cubicBezTo>
                    <a:pt x="987" y="46"/>
                    <a:pt x="853" y="1"/>
                    <a:pt x="72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18" name="Google Shape;2618;p46"/>
            <p:cNvSpPr/>
            <p:nvPr/>
          </p:nvSpPr>
          <p:spPr>
            <a:xfrm>
              <a:off x="3255275" y="1713775"/>
              <a:ext cx="35975" cy="35000"/>
            </a:xfrm>
            <a:custGeom>
              <a:avLst/>
              <a:gdLst/>
              <a:ahLst/>
              <a:cxnLst/>
              <a:rect l="l" t="t" r="r" b="b"/>
              <a:pathLst>
                <a:path w="1439" h="1400" extrusionOk="0">
                  <a:moveTo>
                    <a:pt x="721" y="1"/>
                  </a:moveTo>
                  <a:cubicBezTo>
                    <a:pt x="525" y="1"/>
                    <a:pt x="332" y="100"/>
                    <a:pt x="207" y="288"/>
                  </a:cubicBezTo>
                  <a:cubicBezTo>
                    <a:pt x="0" y="599"/>
                    <a:pt x="61" y="1036"/>
                    <a:pt x="344" y="1264"/>
                  </a:cubicBezTo>
                  <a:cubicBezTo>
                    <a:pt x="457" y="1356"/>
                    <a:pt x="588" y="1400"/>
                    <a:pt x="718" y="1400"/>
                  </a:cubicBezTo>
                  <a:cubicBezTo>
                    <a:pt x="913" y="1400"/>
                    <a:pt x="1106" y="1301"/>
                    <a:pt x="1230" y="1114"/>
                  </a:cubicBezTo>
                  <a:cubicBezTo>
                    <a:pt x="1439" y="803"/>
                    <a:pt x="1376" y="362"/>
                    <a:pt x="1093" y="134"/>
                  </a:cubicBezTo>
                  <a:cubicBezTo>
                    <a:pt x="980" y="44"/>
                    <a:pt x="850" y="1"/>
                    <a:pt x="72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19" name="Google Shape;2619;p46"/>
            <p:cNvSpPr/>
            <p:nvPr/>
          </p:nvSpPr>
          <p:spPr>
            <a:xfrm>
              <a:off x="3323150" y="1609800"/>
              <a:ext cx="36000" cy="35400"/>
            </a:xfrm>
            <a:custGeom>
              <a:avLst/>
              <a:gdLst/>
              <a:ahLst/>
              <a:cxnLst/>
              <a:rect l="l" t="t" r="r" b="b"/>
              <a:pathLst>
                <a:path w="1440" h="1416" extrusionOk="0">
                  <a:moveTo>
                    <a:pt x="719" y="0"/>
                  </a:moveTo>
                  <a:cubicBezTo>
                    <a:pt x="520" y="0"/>
                    <a:pt x="324" y="105"/>
                    <a:pt x="200" y="301"/>
                  </a:cubicBezTo>
                  <a:cubicBezTo>
                    <a:pt x="1" y="618"/>
                    <a:pt x="67" y="1057"/>
                    <a:pt x="352" y="1283"/>
                  </a:cubicBezTo>
                  <a:cubicBezTo>
                    <a:pt x="465" y="1372"/>
                    <a:pt x="594" y="1415"/>
                    <a:pt x="721" y="1415"/>
                  </a:cubicBezTo>
                  <a:cubicBezTo>
                    <a:pt x="919" y="1415"/>
                    <a:pt x="1114" y="1312"/>
                    <a:pt x="1238" y="1118"/>
                  </a:cubicBezTo>
                  <a:cubicBezTo>
                    <a:pt x="1439" y="798"/>
                    <a:pt x="1371" y="354"/>
                    <a:pt x="1084" y="130"/>
                  </a:cubicBezTo>
                  <a:cubicBezTo>
                    <a:pt x="973" y="42"/>
                    <a:pt x="845" y="0"/>
                    <a:pt x="71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20" name="Google Shape;2620;p46"/>
            <p:cNvSpPr/>
            <p:nvPr/>
          </p:nvSpPr>
          <p:spPr>
            <a:xfrm>
              <a:off x="3389150" y="1503475"/>
              <a:ext cx="36075" cy="35850"/>
            </a:xfrm>
            <a:custGeom>
              <a:avLst/>
              <a:gdLst/>
              <a:ahLst/>
              <a:cxnLst/>
              <a:rect l="l" t="t" r="r" b="b"/>
              <a:pathLst>
                <a:path w="1443" h="1434" extrusionOk="0">
                  <a:moveTo>
                    <a:pt x="719" y="0"/>
                  </a:moveTo>
                  <a:cubicBezTo>
                    <a:pt x="516" y="0"/>
                    <a:pt x="318" y="110"/>
                    <a:pt x="196" y="312"/>
                  </a:cubicBezTo>
                  <a:cubicBezTo>
                    <a:pt x="0" y="639"/>
                    <a:pt x="76" y="1084"/>
                    <a:pt x="365" y="1306"/>
                  </a:cubicBezTo>
                  <a:cubicBezTo>
                    <a:pt x="475" y="1392"/>
                    <a:pt x="601" y="1433"/>
                    <a:pt x="725" y="1433"/>
                  </a:cubicBezTo>
                  <a:cubicBezTo>
                    <a:pt x="927" y="1433"/>
                    <a:pt x="1124" y="1325"/>
                    <a:pt x="1247" y="1122"/>
                  </a:cubicBezTo>
                  <a:cubicBezTo>
                    <a:pt x="1442" y="795"/>
                    <a:pt x="1366" y="349"/>
                    <a:pt x="1076" y="124"/>
                  </a:cubicBezTo>
                  <a:cubicBezTo>
                    <a:pt x="966" y="41"/>
                    <a:pt x="842" y="0"/>
                    <a:pt x="71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21" name="Google Shape;2621;p46"/>
            <p:cNvSpPr/>
            <p:nvPr/>
          </p:nvSpPr>
          <p:spPr>
            <a:xfrm>
              <a:off x="3453275" y="1394875"/>
              <a:ext cx="36175" cy="36200"/>
            </a:xfrm>
            <a:custGeom>
              <a:avLst/>
              <a:gdLst/>
              <a:ahLst/>
              <a:cxnLst/>
              <a:rect l="l" t="t" r="r" b="b"/>
              <a:pathLst>
                <a:path w="1447" h="1448" extrusionOk="0">
                  <a:moveTo>
                    <a:pt x="716" y="1"/>
                  </a:moveTo>
                  <a:cubicBezTo>
                    <a:pt x="510" y="1"/>
                    <a:pt x="310" y="114"/>
                    <a:pt x="190" y="324"/>
                  </a:cubicBezTo>
                  <a:cubicBezTo>
                    <a:pt x="0" y="659"/>
                    <a:pt x="82" y="1105"/>
                    <a:pt x="376" y="1325"/>
                  </a:cubicBezTo>
                  <a:cubicBezTo>
                    <a:pt x="486" y="1408"/>
                    <a:pt x="609" y="1448"/>
                    <a:pt x="731" y="1448"/>
                  </a:cubicBezTo>
                  <a:cubicBezTo>
                    <a:pt x="936" y="1448"/>
                    <a:pt x="1136" y="1335"/>
                    <a:pt x="1256" y="1126"/>
                  </a:cubicBezTo>
                  <a:cubicBezTo>
                    <a:pt x="1446" y="792"/>
                    <a:pt x="1361" y="341"/>
                    <a:pt x="1066" y="121"/>
                  </a:cubicBezTo>
                  <a:cubicBezTo>
                    <a:pt x="958" y="39"/>
                    <a:pt x="836" y="1"/>
                    <a:pt x="71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22" name="Google Shape;2622;p46"/>
            <p:cNvSpPr/>
            <p:nvPr/>
          </p:nvSpPr>
          <p:spPr>
            <a:xfrm>
              <a:off x="2935950" y="1920125"/>
              <a:ext cx="35750" cy="33200"/>
            </a:xfrm>
            <a:custGeom>
              <a:avLst/>
              <a:gdLst/>
              <a:ahLst/>
              <a:cxnLst/>
              <a:rect l="l" t="t" r="r" b="b"/>
              <a:pathLst>
                <a:path w="1430" h="1328" extrusionOk="0">
                  <a:moveTo>
                    <a:pt x="718" y="1"/>
                  </a:moveTo>
                  <a:cubicBezTo>
                    <a:pt x="529" y="1"/>
                    <a:pt x="343" y="88"/>
                    <a:pt x="217" y="256"/>
                  </a:cubicBezTo>
                  <a:cubicBezTo>
                    <a:pt x="0" y="543"/>
                    <a:pt x="46" y="959"/>
                    <a:pt x="320" y="1185"/>
                  </a:cubicBezTo>
                  <a:cubicBezTo>
                    <a:pt x="434" y="1281"/>
                    <a:pt x="574" y="1328"/>
                    <a:pt x="712" y="1328"/>
                  </a:cubicBezTo>
                  <a:cubicBezTo>
                    <a:pt x="901" y="1328"/>
                    <a:pt x="1089" y="1241"/>
                    <a:pt x="1211" y="1077"/>
                  </a:cubicBezTo>
                  <a:cubicBezTo>
                    <a:pt x="1429" y="788"/>
                    <a:pt x="1382" y="368"/>
                    <a:pt x="1108" y="142"/>
                  </a:cubicBezTo>
                  <a:cubicBezTo>
                    <a:pt x="992" y="47"/>
                    <a:pt x="855" y="1"/>
                    <a:pt x="71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23" name="Google Shape;2623;p46"/>
            <p:cNvSpPr/>
            <p:nvPr/>
          </p:nvSpPr>
          <p:spPr>
            <a:xfrm>
              <a:off x="3007300" y="1824050"/>
              <a:ext cx="35850" cy="33625"/>
            </a:xfrm>
            <a:custGeom>
              <a:avLst/>
              <a:gdLst/>
              <a:ahLst/>
              <a:cxnLst/>
              <a:rect l="l" t="t" r="r" b="b"/>
              <a:pathLst>
                <a:path w="1434" h="1345" extrusionOk="0">
                  <a:moveTo>
                    <a:pt x="720" y="1"/>
                  </a:moveTo>
                  <a:cubicBezTo>
                    <a:pt x="528" y="1"/>
                    <a:pt x="338" y="93"/>
                    <a:pt x="213" y="268"/>
                  </a:cubicBezTo>
                  <a:cubicBezTo>
                    <a:pt x="0" y="563"/>
                    <a:pt x="54" y="981"/>
                    <a:pt x="331" y="1207"/>
                  </a:cubicBezTo>
                  <a:cubicBezTo>
                    <a:pt x="446" y="1299"/>
                    <a:pt x="581" y="1344"/>
                    <a:pt x="715" y="1344"/>
                  </a:cubicBezTo>
                  <a:cubicBezTo>
                    <a:pt x="905" y="1344"/>
                    <a:pt x="1094" y="1253"/>
                    <a:pt x="1220" y="1079"/>
                  </a:cubicBezTo>
                  <a:cubicBezTo>
                    <a:pt x="1433" y="785"/>
                    <a:pt x="1380" y="361"/>
                    <a:pt x="1101" y="137"/>
                  </a:cubicBezTo>
                  <a:cubicBezTo>
                    <a:pt x="987" y="45"/>
                    <a:pt x="853" y="1"/>
                    <a:pt x="72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24" name="Google Shape;2624;p46"/>
            <p:cNvSpPr/>
            <p:nvPr/>
          </p:nvSpPr>
          <p:spPr>
            <a:xfrm>
              <a:off x="3077025" y="1725650"/>
              <a:ext cx="35950" cy="33925"/>
            </a:xfrm>
            <a:custGeom>
              <a:avLst/>
              <a:gdLst/>
              <a:ahLst/>
              <a:cxnLst/>
              <a:rect l="l" t="t" r="r" b="b"/>
              <a:pathLst>
                <a:path w="1438" h="1357" extrusionOk="0">
                  <a:moveTo>
                    <a:pt x="722" y="0"/>
                  </a:moveTo>
                  <a:cubicBezTo>
                    <a:pt x="526" y="0"/>
                    <a:pt x="333" y="97"/>
                    <a:pt x="208" y="278"/>
                  </a:cubicBezTo>
                  <a:cubicBezTo>
                    <a:pt x="1" y="579"/>
                    <a:pt x="60" y="1000"/>
                    <a:pt x="341" y="1223"/>
                  </a:cubicBezTo>
                  <a:cubicBezTo>
                    <a:pt x="455" y="1313"/>
                    <a:pt x="587" y="1356"/>
                    <a:pt x="719" y="1356"/>
                  </a:cubicBezTo>
                  <a:cubicBezTo>
                    <a:pt x="913" y="1356"/>
                    <a:pt x="1105" y="1261"/>
                    <a:pt x="1230" y="1080"/>
                  </a:cubicBezTo>
                  <a:cubicBezTo>
                    <a:pt x="1437" y="780"/>
                    <a:pt x="1377" y="352"/>
                    <a:pt x="1095" y="130"/>
                  </a:cubicBezTo>
                  <a:cubicBezTo>
                    <a:pt x="983" y="42"/>
                    <a:pt x="852" y="0"/>
                    <a:pt x="72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25" name="Google Shape;2625;p46"/>
            <p:cNvSpPr/>
            <p:nvPr/>
          </p:nvSpPr>
          <p:spPr>
            <a:xfrm>
              <a:off x="3145050" y="1624850"/>
              <a:ext cx="36050" cy="34375"/>
            </a:xfrm>
            <a:custGeom>
              <a:avLst/>
              <a:gdLst/>
              <a:ahLst/>
              <a:cxnLst/>
              <a:rect l="l" t="t" r="r" b="b"/>
              <a:pathLst>
                <a:path w="1442" h="1375" extrusionOk="0">
                  <a:moveTo>
                    <a:pt x="722" y="1"/>
                  </a:moveTo>
                  <a:cubicBezTo>
                    <a:pt x="523" y="1"/>
                    <a:pt x="327" y="101"/>
                    <a:pt x="204" y="290"/>
                  </a:cubicBezTo>
                  <a:cubicBezTo>
                    <a:pt x="1" y="599"/>
                    <a:pt x="69" y="1027"/>
                    <a:pt x="354" y="1247"/>
                  </a:cubicBezTo>
                  <a:cubicBezTo>
                    <a:pt x="466" y="1333"/>
                    <a:pt x="595" y="1374"/>
                    <a:pt x="722" y="1374"/>
                  </a:cubicBezTo>
                  <a:cubicBezTo>
                    <a:pt x="920" y="1374"/>
                    <a:pt x="1115" y="1274"/>
                    <a:pt x="1238" y="1086"/>
                  </a:cubicBezTo>
                  <a:cubicBezTo>
                    <a:pt x="1441" y="776"/>
                    <a:pt x="1375" y="347"/>
                    <a:pt x="1088" y="126"/>
                  </a:cubicBezTo>
                  <a:cubicBezTo>
                    <a:pt x="976" y="41"/>
                    <a:pt x="848" y="1"/>
                    <a:pt x="72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26" name="Google Shape;2626;p46"/>
            <p:cNvSpPr/>
            <p:nvPr/>
          </p:nvSpPr>
          <p:spPr>
            <a:xfrm>
              <a:off x="3211375" y="1521725"/>
              <a:ext cx="36075" cy="34800"/>
            </a:xfrm>
            <a:custGeom>
              <a:avLst/>
              <a:gdLst/>
              <a:ahLst/>
              <a:cxnLst/>
              <a:rect l="l" t="t" r="r" b="b"/>
              <a:pathLst>
                <a:path w="1443" h="1392" extrusionOk="0">
                  <a:moveTo>
                    <a:pt x="720" y="1"/>
                  </a:moveTo>
                  <a:cubicBezTo>
                    <a:pt x="518" y="1"/>
                    <a:pt x="319" y="107"/>
                    <a:pt x="196" y="305"/>
                  </a:cubicBezTo>
                  <a:cubicBezTo>
                    <a:pt x="1" y="620"/>
                    <a:pt x="75" y="1049"/>
                    <a:pt x="363" y="1268"/>
                  </a:cubicBezTo>
                  <a:cubicBezTo>
                    <a:pt x="474" y="1351"/>
                    <a:pt x="599" y="1391"/>
                    <a:pt x="724" y="1391"/>
                  </a:cubicBezTo>
                  <a:cubicBezTo>
                    <a:pt x="925" y="1391"/>
                    <a:pt x="1123" y="1286"/>
                    <a:pt x="1245" y="1091"/>
                  </a:cubicBezTo>
                  <a:cubicBezTo>
                    <a:pt x="1443" y="774"/>
                    <a:pt x="1369" y="341"/>
                    <a:pt x="1078" y="122"/>
                  </a:cubicBezTo>
                  <a:cubicBezTo>
                    <a:pt x="968" y="40"/>
                    <a:pt x="843" y="1"/>
                    <a:pt x="72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27" name="Google Shape;2627;p46"/>
            <p:cNvSpPr/>
            <p:nvPr/>
          </p:nvSpPr>
          <p:spPr>
            <a:xfrm>
              <a:off x="3275850" y="1416325"/>
              <a:ext cx="36175" cy="35175"/>
            </a:xfrm>
            <a:custGeom>
              <a:avLst/>
              <a:gdLst/>
              <a:ahLst/>
              <a:cxnLst/>
              <a:rect l="l" t="t" r="r" b="b"/>
              <a:pathLst>
                <a:path w="1447" h="1407" extrusionOk="0">
                  <a:moveTo>
                    <a:pt x="719" y="1"/>
                  </a:moveTo>
                  <a:cubicBezTo>
                    <a:pt x="513" y="1"/>
                    <a:pt x="312" y="112"/>
                    <a:pt x="192" y="315"/>
                  </a:cubicBezTo>
                  <a:cubicBezTo>
                    <a:pt x="0" y="638"/>
                    <a:pt x="82" y="1074"/>
                    <a:pt x="376" y="1288"/>
                  </a:cubicBezTo>
                  <a:cubicBezTo>
                    <a:pt x="485" y="1368"/>
                    <a:pt x="608" y="1407"/>
                    <a:pt x="729" y="1407"/>
                  </a:cubicBezTo>
                  <a:cubicBezTo>
                    <a:pt x="934" y="1407"/>
                    <a:pt x="1134" y="1297"/>
                    <a:pt x="1254" y="1095"/>
                  </a:cubicBezTo>
                  <a:cubicBezTo>
                    <a:pt x="1446" y="770"/>
                    <a:pt x="1363" y="333"/>
                    <a:pt x="1070" y="118"/>
                  </a:cubicBezTo>
                  <a:cubicBezTo>
                    <a:pt x="961" y="39"/>
                    <a:pt x="839" y="1"/>
                    <a:pt x="7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28" name="Google Shape;2628;p46"/>
            <p:cNvSpPr/>
            <p:nvPr/>
          </p:nvSpPr>
          <p:spPr>
            <a:xfrm>
              <a:off x="3338450" y="1308650"/>
              <a:ext cx="36225" cy="35625"/>
            </a:xfrm>
            <a:custGeom>
              <a:avLst/>
              <a:gdLst/>
              <a:ahLst/>
              <a:cxnLst/>
              <a:rect l="l" t="t" r="r" b="b"/>
              <a:pathLst>
                <a:path w="1449" h="1425" extrusionOk="0">
                  <a:moveTo>
                    <a:pt x="717" y="0"/>
                  </a:moveTo>
                  <a:cubicBezTo>
                    <a:pt x="508" y="0"/>
                    <a:pt x="305" y="116"/>
                    <a:pt x="187" y="328"/>
                  </a:cubicBezTo>
                  <a:cubicBezTo>
                    <a:pt x="1" y="657"/>
                    <a:pt x="92" y="1098"/>
                    <a:pt x="388" y="1310"/>
                  </a:cubicBezTo>
                  <a:cubicBezTo>
                    <a:pt x="495" y="1387"/>
                    <a:pt x="615" y="1424"/>
                    <a:pt x="732" y="1424"/>
                  </a:cubicBezTo>
                  <a:cubicBezTo>
                    <a:pt x="940" y="1424"/>
                    <a:pt x="1143" y="1309"/>
                    <a:pt x="1262" y="1098"/>
                  </a:cubicBezTo>
                  <a:cubicBezTo>
                    <a:pt x="1448" y="767"/>
                    <a:pt x="1357" y="328"/>
                    <a:pt x="1061" y="113"/>
                  </a:cubicBezTo>
                  <a:cubicBezTo>
                    <a:pt x="954" y="37"/>
                    <a:pt x="834" y="0"/>
                    <a:pt x="71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29" name="Google Shape;2629;p46"/>
            <p:cNvSpPr/>
            <p:nvPr/>
          </p:nvSpPr>
          <p:spPr>
            <a:xfrm>
              <a:off x="2827300" y="1830550"/>
              <a:ext cx="35850" cy="32525"/>
            </a:xfrm>
            <a:custGeom>
              <a:avLst/>
              <a:gdLst/>
              <a:ahLst/>
              <a:cxnLst/>
              <a:rect l="l" t="t" r="r" b="b"/>
              <a:pathLst>
                <a:path w="1434" h="1301" extrusionOk="0">
                  <a:moveTo>
                    <a:pt x="717" y="0"/>
                  </a:moveTo>
                  <a:cubicBezTo>
                    <a:pt x="525" y="0"/>
                    <a:pt x="335" y="89"/>
                    <a:pt x="212" y="257"/>
                  </a:cubicBezTo>
                  <a:cubicBezTo>
                    <a:pt x="1" y="542"/>
                    <a:pt x="52" y="945"/>
                    <a:pt x="329" y="1167"/>
                  </a:cubicBezTo>
                  <a:cubicBezTo>
                    <a:pt x="444" y="1257"/>
                    <a:pt x="580" y="1301"/>
                    <a:pt x="715" y="1301"/>
                  </a:cubicBezTo>
                  <a:cubicBezTo>
                    <a:pt x="908" y="1301"/>
                    <a:pt x="1098" y="1213"/>
                    <a:pt x="1221" y="1046"/>
                  </a:cubicBezTo>
                  <a:cubicBezTo>
                    <a:pt x="1433" y="761"/>
                    <a:pt x="1380" y="356"/>
                    <a:pt x="1101" y="133"/>
                  </a:cubicBezTo>
                  <a:cubicBezTo>
                    <a:pt x="987" y="44"/>
                    <a:pt x="852" y="0"/>
                    <a:pt x="71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30" name="Google Shape;2630;p46"/>
            <p:cNvSpPr/>
            <p:nvPr/>
          </p:nvSpPr>
          <p:spPr>
            <a:xfrm>
              <a:off x="2897125" y="1735325"/>
              <a:ext cx="35950" cy="32925"/>
            </a:xfrm>
            <a:custGeom>
              <a:avLst/>
              <a:gdLst/>
              <a:ahLst/>
              <a:cxnLst/>
              <a:rect l="l" t="t" r="r" b="b"/>
              <a:pathLst>
                <a:path w="1438" h="1317" extrusionOk="0">
                  <a:moveTo>
                    <a:pt x="719" y="0"/>
                  </a:moveTo>
                  <a:cubicBezTo>
                    <a:pt x="523" y="0"/>
                    <a:pt x="330" y="94"/>
                    <a:pt x="210" y="269"/>
                  </a:cubicBezTo>
                  <a:cubicBezTo>
                    <a:pt x="1" y="562"/>
                    <a:pt x="60" y="965"/>
                    <a:pt x="341" y="1187"/>
                  </a:cubicBezTo>
                  <a:cubicBezTo>
                    <a:pt x="454" y="1274"/>
                    <a:pt x="588" y="1316"/>
                    <a:pt x="719" y="1316"/>
                  </a:cubicBezTo>
                  <a:cubicBezTo>
                    <a:pt x="915" y="1316"/>
                    <a:pt x="1108" y="1224"/>
                    <a:pt x="1228" y="1050"/>
                  </a:cubicBezTo>
                  <a:cubicBezTo>
                    <a:pt x="1437" y="758"/>
                    <a:pt x="1379" y="344"/>
                    <a:pt x="1095" y="129"/>
                  </a:cubicBezTo>
                  <a:cubicBezTo>
                    <a:pt x="983" y="42"/>
                    <a:pt x="850" y="0"/>
                    <a:pt x="71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31" name="Google Shape;2631;p46"/>
            <p:cNvSpPr/>
            <p:nvPr/>
          </p:nvSpPr>
          <p:spPr>
            <a:xfrm>
              <a:off x="2965400" y="1637750"/>
              <a:ext cx="35975" cy="33350"/>
            </a:xfrm>
            <a:custGeom>
              <a:avLst/>
              <a:gdLst/>
              <a:ahLst/>
              <a:cxnLst/>
              <a:rect l="l" t="t" r="r" b="b"/>
              <a:pathLst>
                <a:path w="1439" h="1334" extrusionOk="0">
                  <a:moveTo>
                    <a:pt x="721" y="1"/>
                  </a:moveTo>
                  <a:cubicBezTo>
                    <a:pt x="522" y="1"/>
                    <a:pt x="326" y="99"/>
                    <a:pt x="202" y="281"/>
                  </a:cubicBezTo>
                  <a:cubicBezTo>
                    <a:pt x="0" y="579"/>
                    <a:pt x="67" y="993"/>
                    <a:pt x="350" y="1208"/>
                  </a:cubicBezTo>
                  <a:cubicBezTo>
                    <a:pt x="462" y="1293"/>
                    <a:pt x="592" y="1333"/>
                    <a:pt x="720" y="1333"/>
                  </a:cubicBezTo>
                  <a:cubicBezTo>
                    <a:pt x="917" y="1333"/>
                    <a:pt x="1112" y="1236"/>
                    <a:pt x="1236" y="1054"/>
                  </a:cubicBezTo>
                  <a:cubicBezTo>
                    <a:pt x="1439" y="754"/>
                    <a:pt x="1372" y="336"/>
                    <a:pt x="1087" y="123"/>
                  </a:cubicBezTo>
                  <a:cubicBezTo>
                    <a:pt x="976" y="40"/>
                    <a:pt x="848" y="1"/>
                    <a:pt x="72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32" name="Google Shape;2632;p46"/>
            <p:cNvSpPr/>
            <p:nvPr/>
          </p:nvSpPr>
          <p:spPr>
            <a:xfrm>
              <a:off x="3031900" y="1537875"/>
              <a:ext cx="36075" cy="33700"/>
            </a:xfrm>
            <a:custGeom>
              <a:avLst/>
              <a:gdLst/>
              <a:ahLst/>
              <a:cxnLst/>
              <a:rect l="l" t="t" r="r" b="b"/>
              <a:pathLst>
                <a:path w="1443" h="1348" extrusionOk="0">
                  <a:moveTo>
                    <a:pt x="723" y="0"/>
                  </a:moveTo>
                  <a:cubicBezTo>
                    <a:pt x="520" y="0"/>
                    <a:pt x="321" y="103"/>
                    <a:pt x="198" y="293"/>
                  </a:cubicBezTo>
                  <a:cubicBezTo>
                    <a:pt x="1" y="599"/>
                    <a:pt x="75" y="1017"/>
                    <a:pt x="364" y="1228"/>
                  </a:cubicBezTo>
                  <a:cubicBezTo>
                    <a:pt x="474" y="1309"/>
                    <a:pt x="601" y="1348"/>
                    <a:pt x="725" y="1348"/>
                  </a:cubicBezTo>
                  <a:cubicBezTo>
                    <a:pt x="926" y="1348"/>
                    <a:pt x="1123" y="1247"/>
                    <a:pt x="1245" y="1057"/>
                  </a:cubicBezTo>
                  <a:cubicBezTo>
                    <a:pt x="1443" y="751"/>
                    <a:pt x="1369" y="329"/>
                    <a:pt x="1080" y="118"/>
                  </a:cubicBezTo>
                  <a:cubicBezTo>
                    <a:pt x="971" y="38"/>
                    <a:pt x="846" y="0"/>
                    <a:pt x="72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33" name="Google Shape;2633;p46"/>
            <p:cNvSpPr/>
            <p:nvPr/>
          </p:nvSpPr>
          <p:spPr>
            <a:xfrm>
              <a:off x="3096700" y="1435675"/>
              <a:ext cx="36175" cy="34150"/>
            </a:xfrm>
            <a:custGeom>
              <a:avLst/>
              <a:gdLst/>
              <a:ahLst/>
              <a:cxnLst/>
              <a:rect l="l" t="t" r="r" b="b"/>
              <a:pathLst>
                <a:path w="1447" h="1366" extrusionOk="0">
                  <a:moveTo>
                    <a:pt x="719" y="1"/>
                  </a:moveTo>
                  <a:cubicBezTo>
                    <a:pt x="514" y="1"/>
                    <a:pt x="313" y="108"/>
                    <a:pt x="192" y="305"/>
                  </a:cubicBezTo>
                  <a:cubicBezTo>
                    <a:pt x="1" y="619"/>
                    <a:pt x="82" y="1041"/>
                    <a:pt x="375" y="1250"/>
                  </a:cubicBezTo>
                  <a:cubicBezTo>
                    <a:pt x="483" y="1328"/>
                    <a:pt x="606" y="1365"/>
                    <a:pt x="728" y="1365"/>
                  </a:cubicBezTo>
                  <a:cubicBezTo>
                    <a:pt x="932" y="1365"/>
                    <a:pt x="1132" y="1259"/>
                    <a:pt x="1253" y="1062"/>
                  </a:cubicBezTo>
                  <a:cubicBezTo>
                    <a:pt x="1447" y="748"/>
                    <a:pt x="1365" y="324"/>
                    <a:pt x="1070" y="115"/>
                  </a:cubicBezTo>
                  <a:cubicBezTo>
                    <a:pt x="962" y="38"/>
                    <a:pt x="840" y="1"/>
                    <a:pt x="7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34" name="Google Shape;2634;p46"/>
            <p:cNvSpPr/>
            <p:nvPr/>
          </p:nvSpPr>
          <p:spPr>
            <a:xfrm>
              <a:off x="3159700" y="1331200"/>
              <a:ext cx="36175" cy="34525"/>
            </a:xfrm>
            <a:custGeom>
              <a:avLst/>
              <a:gdLst/>
              <a:ahLst/>
              <a:cxnLst/>
              <a:rect l="l" t="t" r="r" b="b"/>
              <a:pathLst>
                <a:path w="1447" h="1381" extrusionOk="0">
                  <a:moveTo>
                    <a:pt x="718" y="0"/>
                  </a:moveTo>
                  <a:cubicBezTo>
                    <a:pt x="509" y="0"/>
                    <a:pt x="306" y="113"/>
                    <a:pt x="186" y="317"/>
                  </a:cubicBezTo>
                  <a:cubicBezTo>
                    <a:pt x="0" y="638"/>
                    <a:pt x="88" y="1062"/>
                    <a:pt x="384" y="1269"/>
                  </a:cubicBezTo>
                  <a:cubicBezTo>
                    <a:pt x="491" y="1344"/>
                    <a:pt x="610" y="1380"/>
                    <a:pt x="728" y="1380"/>
                  </a:cubicBezTo>
                  <a:cubicBezTo>
                    <a:pt x="937" y="1380"/>
                    <a:pt x="1140" y="1269"/>
                    <a:pt x="1260" y="1064"/>
                  </a:cubicBezTo>
                  <a:cubicBezTo>
                    <a:pt x="1446" y="745"/>
                    <a:pt x="1357" y="315"/>
                    <a:pt x="1060" y="110"/>
                  </a:cubicBezTo>
                  <a:cubicBezTo>
                    <a:pt x="954" y="36"/>
                    <a:pt x="835" y="0"/>
                    <a:pt x="71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35" name="Google Shape;2635;p46"/>
            <p:cNvSpPr/>
            <p:nvPr/>
          </p:nvSpPr>
          <p:spPr>
            <a:xfrm>
              <a:off x="3220775" y="1224475"/>
              <a:ext cx="36225" cy="34925"/>
            </a:xfrm>
            <a:custGeom>
              <a:avLst/>
              <a:gdLst/>
              <a:ahLst/>
              <a:cxnLst/>
              <a:rect l="l" t="t" r="r" b="b"/>
              <a:pathLst>
                <a:path w="1449" h="1397" extrusionOk="0">
                  <a:moveTo>
                    <a:pt x="716" y="1"/>
                  </a:moveTo>
                  <a:cubicBezTo>
                    <a:pt x="503" y="1"/>
                    <a:pt x="297" y="117"/>
                    <a:pt x="181" y="330"/>
                  </a:cubicBezTo>
                  <a:cubicBezTo>
                    <a:pt x="1" y="657"/>
                    <a:pt x="96" y="1086"/>
                    <a:pt x="396" y="1289"/>
                  </a:cubicBezTo>
                  <a:cubicBezTo>
                    <a:pt x="501" y="1362"/>
                    <a:pt x="618" y="1396"/>
                    <a:pt x="733" y="1396"/>
                  </a:cubicBezTo>
                  <a:cubicBezTo>
                    <a:pt x="944" y="1396"/>
                    <a:pt x="1149" y="1280"/>
                    <a:pt x="1266" y="1067"/>
                  </a:cubicBezTo>
                  <a:cubicBezTo>
                    <a:pt x="1449" y="740"/>
                    <a:pt x="1352" y="307"/>
                    <a:pt x="1052" y="106"/>
                  </a:cubicBezTo>
                  <a:cubicBezTo>
                    <a:pt x="946" y="35"/>
                    <a:pt x="830" y="1"/>
                    <a:pt x="71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636" name="Google Shape;2636;p46"/>
          <p:cNvGrpSpPr/>
          <p:nvPr/>
        </p:nvGrpSpPr>
        <p:grpSpPr>
          <a:xfrm>
            <a:off x="8024501" y="5408904"/>
            <a:ext cx="604397" cy="684726"/>
            <a:chOff x="4021700" y="2078100"/>
            <a:chExt cx="294125" cy="249900"/>
          </a:xfrm>
        </p:grpSpPr>
        <p:sp>
          <p:nvSpPr>
            <p:cNvPr id="2637" name="Google Shape;2637;p46"/>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38" name="Google Shape;2638;p46"/>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sp>
        <p:nvSpPr>
          <p:cNvPr id="2639" name="Google Shape;2639;p46"/>
          <p:cNvSpPr/>
          <p:nvPr/>
        </p:nvSpPr>
        <p:spPr>
          <a:xfrm rot="689195">
            <a:off x="7747211" y="620639"/>
            <a:ext cx="1094240" cy="1196960"/>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1"/>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pic>
        <p:nvPicPr>
          <p:cNvPr id="2640" name="Google Shape;2640;p46"/>
          <p:cNvPicPr preferRelativeResize="0"/>
          <p:nvPr/>
        </p:nvPicPr>
        <p:blipFill>
          <a:blip r:embed="rId3">
            <a:alphaModFix/>
          </a:blip>
          <a:stretch>
            <a:fillRect/>
          </a:stretch>
        </p:blipFill>
        <p:spPr>
          <a:xfrm>
            <a:off x="1755775" y="2316950"/>
            <a:ext cx="8149325" cy="3883663"/>
          </a:xfrm>
          <a:prstGeom prst="rect">
            <a:avLst/>
          </a:prstGeom>
          <a:noFill/>
          <a:ln>
            <a:noFill/>
          </a:ln>
        </p:spPr>
      </p:pic>
    </p:spTree>
  </p:cSld>
  <p:clrMapOvr>
    <a:masterClrMapping/>
  </p:clrMapOvr>
  <p:transition spd="slow">
    <p:checke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44"/>
        <p:cNvGrpSpPr/>
        <p:nvPr/>
      </p:nvGrpSpPr>
      <p:grpSpPr>
        <a:xfrm>
          <a:off x="0" y="0"/>
          <a:ext cx="0" cy="0"/>
          <a:chOff x="0" y="0"/>
          <a:chExt cx="0" cy="0"/>
        </a:xfrm>
      </p:grpSpPr>
      <p:grpSp>
        <p:nvGrpSpPr>
          <p:cNvPr id="2645" name="Google Shape;2645;p47"/>
          <p:cNvGrpSpPr/>
          <p:nvPr/>
        </p:nvGrpSpPr>
        <p:grpSpPr>
          <a:xfrm rot="5839706" flipH="1">
            <a:off x="-1525572" y="-53426"/>
            <a:ext cx="4739667" cy="2818723"/>
            <a:chOff x="6401200" y="1260600"/>
            <a:chExt cx="1319750" cy="1046450"/>
          </a:xfrm>
        </p:grpSpPr>
        <p:sp>
          <p:nvSpPr>
            <p:cNvPr id="2646" name="Google Shape;2646;p47"/>
            <p:cNvSpPr/>
            <p:nvPr/>
          </p:nvSpPr>
          <p:spPr>
            <a:xfrm>
              <a:off x="6781225" y="1412450"/>
              <a:ext cx="939725" cy="894600"/>
            </a:xfrm>
            <a:custGeom>
              <a:avLst/>
              <a:gdLst/>
              <a:ahLst/>
              <a:cxnLst/>
              <a:rect l="l" t="t" r="r" b="b"/>
              <a:pathLst>
                <a:path w="37589" h="35784" extrusionOk="0">
                  <a:moveTo>
                    <a:pt x="19526" y="1"/>
                  </a:moveTo>
                  <a:cubicBezTo>
                    <a:pt x="17120" y="1"/>
                    <a:pt x="15281" y="429"/>
                    <a:pt x="14644" y="600"/>
                  </a:cubicBezTo>
                  <a:cubicBezTo>
                    <a:pt x="14541" y="626"/>
                    <a:pt x="14480" y="731"/>
                    <a:pt x="14509" y="833"/>
                  </a:cubicBezTo>
                  <a:cubicBezTo>
                    <a:pt x="14531" y="918"/>
                    <a:pt x="14608" y="975"/>
                    <a:pt x="14694" y="975"/>
                  </a:cubicBezTo>
                  <a:cubicBezTo>
                    <a:pt x="14710" y="975"/>
                    <a:pt x="14726" y="973"/>
                    <a:pt x="14742" y="968"/>
                  </a:cubicBezTo>
                  <a:cubicBezTo>
                    <a:pt x="15367" y="800"/>
                    <a:pt x="17171" y="379"/>
                    <a:pt x="19530" y="379"/>
                  </a:cubicBezTo>
                  <a:cubicBezTo>
                    <a:pt x="22441" y="379"/>
                    <a:pt x="26196" y="1020"/>
                    <a:pt x="29621" y="3566"/>
                  </a:cubicBezTo>
                  <a:cubicBezTo>
                    <a:pt x="35924" y="8254"/>
                    <a:pt x="37187" y="16202"/>
                    <a:pt x="35642" y="22001"/>
                  </a:cubicBezTo>
                  <a:cubicBezTo>
                    <a:pt x="33580" y="29734"/>
                    <a:pt x="26030" y="35403"/>
                    <a:pt x="17903" y="35403"/>
                  </a:cubicBezTo>
                  <a:cubicBezTo>
                    <a:pt x="17696" y="35403"/>
                    <a:pt x="17489" y="35399"/>
                    <a:pt x="17281" y="35392"/>
                  </a:cubicBezTo>
                  <a:cubicBezTo>
                    <a:pt x="9568" y="35118"/>
                    <a:pt x="2465" y="29731"/>
                    <a:pt x="394" y="22585"/>
                  </a:cubicBezTo>
                  <a:cubicBezTo>
                    <a:pt x="371" y="22500"/>
                    <a:pt x="294" y="22446"/>
                    <a:pt x="211" y="22446"/>
                  </a:cubicBezTo>
                  <a:cubicBezTo>
                    <a:pt x="194" y="22446"/>
                    <a:pt x="176" y="22448"/>
                    <a:pt x="159" y="22453"/>
                  </a:cubicBezTo>
                  <a:cubicBezTo>
                    <a:pt x="58" y="22484"/>
                    <a:pt x="1" y="22588"/>
                    <a:pt x="29" y="22689"/>
                  </a:cubicBezTo>
                  <a:cubicBezTo>
                    <a:pt x="2144" y="29991"/>
                    <a:pt x="9395" y="35492"/>
                    <a:pt x="17268" y="35772"/>
                  </a:cubicBezTo>
                  <a:cubicBezTo>
                    <a:pt x="17490" y="35779"/>
                    <a:pt x="17710" y="35783"/>
                    <a:pt x="17931" y="35783"/>
                  </a:cubicBezTo>
                  <a:cubicBezTo>
                    <a:pt x="26332" y="35783"/>
                    <a:pt x="33871" y="30119"/>
                    <a:pt x="36009" y="22098"/>
                  </a:cubicBezTo>
                  <a:cubicBezTo>
                    <a:pt x="37588" y="16177"/>
                    <a:pt x="36294" y="8056"/>
                    <a:pt x="29847" y="3262"/>
                  </a:cubicBezTo>
                  <a:cubicBezTo>
                    <a:pt x="26341" y="655"/>
                    <a:pt x="22500" y="1"/>
                    <a:pt x="195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47" name="Google Shape;2647;p47"/>
            <p:cNvSpPr/>
            <p:nvPr/>
          </p:nvSpPr>
          <p:spPr>
            <a:xfrm>
              <a:off x="6401200" y="1313150"/>
              <a:ext cx="499825" cy="631150"/>
            </a:xfrm>
            <a:custGeom>
              <a:avLst/>
              <a:gdLst/>
              <a:ahLst/>
              <a:cxnLst/>
              <a:rect l="l" t="t" r="r" b="b"/>
              <a:pathLst>
                <a:path w="19993" h="25246" extrusionOk="0">
                  <a:moveTo>
                    <a:pt x="9792" y="0"/>
                  </a:moveTo>
                  <a:cubicBezTo>
                    <a:pt x="9334" y="0"/>
                    <a:pt x="8868" y="83"/>
                    <a:pt x="8416" y="258"/>
                  </a:cubicBezTo>
                  <a:lnTo>
                    <a:pt x="8390" y="268"/>
                  </a:lnTo>
                  <a:lnTo>
                    <a:pt x="8880" y="1531"/>
                  </a:lnTo>
                  <a:lnTo>
                    <a:pt x="8907" y="1522"/>
                  </a:lnTo>
                  <a:cubicBezTo>
                    <a:pt x="9199" y="1409"/>
                    <a:pt x="9499" y="1355"/>
                    <a:pt x="9794" y="1355"/>
                  </a:cubicBezTo>
                  <a:cubicBezTo>
                    <a:pt x="10781" y="1355"/>
                    <a:pt x="11713" y="1953"/>
                    <a:pt x="12093" y="2928"/>
                  </a:cubicBezTo>
                  <a:lnTo>
                    <a:pt x="17360" y="16393"/>
                  </a:lnTo>
                  <a:cubicBezTo>
                    <a:pt x="18459" y="19226"/>
                    <a:pt x="17047" y="22422"/>
                    <a:pt x="14216" y="23518"/>
                  </a:cubicBezTo>
                  <a:cubicBezTo>
                    <a:pt x="13564" y="23771"/>
                    <a:pt x="12892" y="23891"/>
                    <a:pt x="12231" y="23891"/>
                  </a:cubicBezTo>
                  <a:cubicBezTo>
                    <a:pt x="10023" y="23891"/>
                    <a:pt x="7934" y="22553"/>
                    <a:pt x="7090" y="20373"/>
                  </a:cubicBezTo>
                  <a:lnTo>
                    <a:pt x="1821" y="6909"/>
                  </a:lnTo>
                  <a:cubicBezTo>
                    <a:pt x="1462" y="5987"/>
                    <a:pt x="1692" y="4938"/>
                    <a:pt x="2404" y="4249"/>
                  </a:cubicBezTo>
                  <a:lnTo>
                    <a:pt x="1460" y="3276"/>
                  </a:lnTo>
                  <a:cubicBezTo>
                    <a:pt x="358" y="4342"/>
                    <a:pt x="0" y="5968"/>
                    <a:pt x="557" y="7399"/>
                  </a:cubicBezTo>
                  <a:lnTo>
                    <a:pt x="5826" y="20862"/>
                  </a:lnTo>
                  <a:cubicBezTo>
                    <a:pt x="6880" y="23578"/>
                    <a:pt x="9483" y="25245"/>
                    <a:pt x="12235" y="25245"/>
                  </a:cubicBezTo>
                  <a:cubicBezTo>
                    <a:pt x="13058" y="25245"/>
                    <a:pt x="13894" y="25096"/>
                    <a:pt x="14706" y="24782"/>
                  </a:cubicBezTo>
                  <a:cubicBezTo>
                    <a:pt x="18234" y="23414"/>
                    <a:pt x="19992" y="19431"/>
                    <a:pt x="18626" y="15902"/>
                  </a:cubicBezTo>
                  <a:lnTo>
                    <a:pt x="13357" y="2438"/>
                  </a:lnTo>
                  <a:cubicBezTo>
                    <a:pt x="12770" y="927"/>
                    <a:pt x="11322" y="0"/>
                    <a:pt x="979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48" name="Google Shape;2648;p47"/>
            <p:cNvSpPr/>
            <p:nvPr/>
          </p:nvSpPr>
          <p:spPr>
            <a:xfrm>
              <a:off x="6420675" y="1358500"/>
              <a:ext cx="105425" cy="80175"/>
            </a:xfrm>
            <a:custGeom>
              <a:avLst/>
              <a:gdLst/>
              <a:ahLst/>
              <a:cxnLst/>
              <a:rect l="l" t="t" r="r" b="b"/>
              <a:pathLst>
                <a:path w="4217" h="3207" extrusionOk="0">
                  <a:moveTo>
                    <a:pt x="3303" y="0"/>
                  </a:moveTo>
                  <a:cubicBezTo>
                    <a:pt x="3265" y="0"/>
                    <a:pt x="3226" y="7"/>
                    <a:pt x="3189" y="21"/>
                  </a:cubicBezTo>
                  <a:lnTo>
                    <a:pt x="244" y="1163"/>
                  </a:lnTo>
                  <a:cubicBezTo>
                    <a:pt x="82" y="1228"/>
                    <a:pt x="0" y="1410"/>
                    <a:pt x="63" y="1574"/>
                  </a:cubicBezTo>
                  <a:lnTo>
                    <a:pt x="618" y="3005"/>
                  </a:lnTo>
                  <a:cubicBezTo>
                    <a:pt x="666" y="3130"/>
                    <a:pt x="786" y="3207"/>
                    <a:pt x="914" y="3207"/>
                  </a:cubicBezTo>
                  <a:cubicBezTo>
                    <a:pt x="952" y="3207"/>
                    <a:pt x="991" y="3200"/>
                    <a:pt x="1028" y="3185"/>
                  </a:cubicBezTo>
                  <a:lnTo>
                    <a:pt x="3974" y="2043"/>
                  </a:lnTo>
                  <a:cubicBezTo>
                    <a:pt x="4137" y="1981"/>
                    <a:pt x="4217" y="1796"/>
                    <a:pt x="4154" y="1633"/>
                  </a:cubicBezTo>
                  <a:lnTo>
                    <a:pt x="3599" y="204"/>
                  </a:lnTo>
                  <a:cubicBezTo>
                    <a:pt x="3551" y="78"/>
                    <a:pt x="3430" y="0"/>
                    <a:pt x="330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49" name="Google Shape;2649;p47"/>
            <p:cNvSpPr/>
            <p:nvPr/>
          </p:nvSpPr>
          <p:spPr>
            <a:xfrm>
              <a:off x="6578575" y="1297300"/>
              <a:ext cx="105500" cy="80175"/>
            </a:xfrm>
            <a:custGeom>
              <a:avLst/>
              <a:gdLst/>
              <a:ahLst/>
              <a:cxnLst/>
              <a:rect l="l" t="t" r="r" b="b"/>
              <a:pathLst>
                <a:path w="4220" h="3207" extrusionOk="0">
                  <a:moveTo>
                    <a:pt x="3306" y="1"/>
                  </a:moveTo>
                  <a:cubicBezTo>
                    <a:pt x="3268" y="1"/>
                    <a:pt x="3229" y="8"/>
                    <a:pt x="3191" y="22"/>
                  </a:cubicBezTo>
                  <a:lnTo>
                    <a:pt x="244" y="1164"/>
                  </a:lnTo>
                  <a:cubicBezTo>
                    <a:pt x="80" y="1227"/>
                    <a:pt x="1" y="1411"/>
                    <a:pt x="63" y="1574"/>
                  </a:cubicBezTo>
                  <a:lnTo>
                    <a:pt x="620" y="3003"/>
                  </a:lnTo>
                  <a:cubicBezTo>
                    <a:pt x="669" y="3129"/>
                    <a:pt x="788" y="3207"/>
                    <a:pt x="915" y="3207"/>
                  </a:cubicBezTo>
                  <a:cubicBezTo>
                    <a:pt x="953" y="3207"/>
                    <a:pt x="991" y="3200"/>
                    <a:pt x="1029" y="3186"/>
                  </a:cubicBezTo>
                  <a:lnTo>
                    <a:pt x="3974" y="2044"/>
                  </a:lnTo>
                  <a:cubicBezTo>
                    <a:pt x="4139" y="1981"/>
                    <a:pt x="4219" y="1797"/>
                    <a:pt x="4156" y="1633"/>
                  </a:cubicBezTo>
                  <a:lnTo>
                    <a:pt x="3601" y="203"/>
                  </a:lnTo>
                  <a:cubicBezTo>
                    <a:pt x="3552" y="77"/>
                    <a:pt x="3432" y="1"/>
                    <a:pt x="33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50" name="Google Shape;2650;p47"/>
            <p:cNvSpPr/>
            <p:nvPr/>
          </p:nvSpPr>
          <p:spPr>
            <a:xfrm>
              <a:off x="6535825" y="1693100"/>
              <a:ext cx="372875" cy="257975"/>
            </a:xfrm>
            <a:custGeom>
              <a:avLst/>
              <a:gdLst/>
              <a:ahLst/>
              <a:cxnLst/>
              <a:rect l="l" t="t" r="r" b="b"/>
              <a:pathLst>
                <a:path w="14915" h="10319" extrusionOk="0">
                  <a:moveTo>
                    <a:pt x="12608" y="0"/>
                  </a:moveTo>
                  <a:cubicBezTo>
                    <a:pt x="12494" y="0"/>
                    <a:pt x="12379" y="21"/>
                    <a:pt x="12266" y="64"/>
                  </a:cubicBezTo>
                  <a:cubicBezTo>
                    <a:pt x="11778" y="254"/>
                    <a:pt x="11535" y="803"/>
                    <a:pt x="11725" y="1291"/>
                  </a:cubicBezTo>
                  <a:cubicBezTo>
                    <a:pt x="12768" y="3984"/>
                    <a:pt x="11426" y="7024"/>
                    <a:pt x="8734" y="8067"/>
                  </a:cubicBezTo>
                  <a:cubicBezTo>
                    <a:pt x="8114" y="8308"/>
                    <a:pt x="7476" y="8421"/>
                    <a:pt x="6847" y="8421"/>
                  </a:cubicBezTo>
                  <a:cubicBezTo>
                    <a:pt x="4747" y="8421"/>
                    <a:pt x="2761" y="7149"/>
                    <a:pt x="1958" y="5077"/>
                  </a:cubicBezTo>
                  <a:cubicBezTo>
                    <a:pt x="1813" y="4701"/>
                    <a:pt x="1454" y="4470"/>
                    <a:pt x="1073" y="4470"/>
                  </a:cubicBezTo>
                  <a:cubicBezTo>
                    <a:pt x="959" y="4470"/>
                    <a:pt x="843" y="4491"/>
                    <a:pt x="730" y="4535"/>
                  </a:cubicBezTo>
                  <a:cubicBezTo>
                    <a:pt x="242" y="4725"/>
                    <a:pt x="1" y="5274"/>
                    <a:pt x="189" y="5763"/>
                  </a:cubicBezTo>
                  <a:cubicBezTo>
                    <a:pt x="1283" y="8586"/>
                    <a:pt x="3988" y="10319"/>
                    <a:pt x="6849" y="10319"/>
                  </a:cubicBezTo>
                  <a:cubicBezTo>
                    <a:pt x="7704" y="10319"/>
                    <a:pt x="8574" y="10164"/>
                    <a:pt x="9418" y="9837"/>
                  </a:cubicBezTo>
                  <a:cubicBezTo>
                    <a:pt x="13087" y="8415"/>
                    <a:pt x="14915" y="4275"/>
                    <a:pt x="13492" y="607"/>
                  </a:cubicBezTo>
                  <a:cubicBezTo>
                    <a:pt x="13347" y="230"/>
                    <a:pt x="12988" y="0"/>
                    <a:pt x="126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51" name="Google Shape;2651;p47"/>
            <p:cNvSpPr/>
            <p:nvPr/>
          </p:nvSpPr>
          <p:spPr>
            <a:xfrm>
              <a:off x="6727800" y="1901050"/>
              <a:ext cx="76725" cy="98600"/>
            </a:xfrm>
            <a:custGeom>
              <a:avLst/>
              <a:gdLst/>
              <a:ahLst/>
              <a:cxnLst/>
              <a:rect l="l" t="t" r="r" b="b"/>
              <a:pathLst>
                <a:path w="3069" h="3944" extrusionOk="0">
                  <a:moveTo>
                    <a:pt x="2402" y="0"/>
                  </a:moveTo>
                  <a:lnTo>
                    <a:pt x="0" y="878"/>
                  </a:lnTo>
                  <a:lnTo>
                    <a:pt x="1712" y="3943"/>
                  </a:lnTo>
                  <a:lnTo>
                    <a:pt x="3069" y="3447"/>
                  </a:lnTo>
                  <a:lnTo>
                    <a:pt x="240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52" name="Google Shape;2652;p47"/>
            <p:cNvSpPr/>
            <p:nvPr/>
          </p:nvSpPr>
          <p:spPr>
            <a:xfrm>
              <a:off x="7032675" y="1260600"/>
              <a:ext cx="326150" cy="297100"/>
            </a:xfrm>
            <a:custGeom>
              <a:avLst/>
              <a:gdLst/>
              <a:ahLst/>
              <a:cxnLst/>
              <a:rect l="l" t="t" r="r" b="b"/>
              <a:pathLst>
                <a:path w="13046" h="11884" extrusionOk="0">
                  <a:moveTo>
                    <a:pt x="6522" y="1"/>
                  </a:moveTo>
                  <a:cubicBezTo>
                    <a:pt x="5001" y="1"/>
                    <a:pt x="3481" y="581"/>
                    <a:pt x="2321" y="1741"/>
                  </a:cubicBezTo>
                  <a:cubicBezTo>
                    <a:pt x="0" y="4061"/>
                    <a:pt x="0" y="7823"/>
                    <a:pt x="2321" y="10143"/>
                  </a:cubicBezTo>
                  <a:cubicBezTo>
                    <a:pt x="3481" y="11303"/>
                    <a:pt x="5001" y="11883"/>
                    <a:pt x="6522" y="11883"/>
                  </a:cubicBezTo>
                  <a:cubicBezTo>
                    <a:pt x="8042" y="11883"/>
                    <a:pt x="9563" y="11303"/>
                    <a:pt x="10723" y="10143"/>
                  </a:cubicBezTo>
                  <a:cubicBezTo>
                    <a:pt x="13045" y="7823"/>
                    <a:pt x="13045" y="4061"/>
                    <a:pt x="10723" y="1741"/>
                  </a:cubicBezTo>
                  <a:cubicBezTo>
                    <a:pt x="9563" y="581"/>
                    <a:pt x="8042" y="1"/>
                    <a:pt x="652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53" name="Google Shape;2653;p47"/>
            <p:cNvSpPr/>
            <p:nvPr/>
          </p:nvSpPr>
          <p:spPr>
            <a:xfrm>
              <a:off x="7103175" y="1321725"/>
              <a:ext cx="185200" cy="174800"/>
            </a:xfrm>
            <a:custGeom>
              <a:avLst/>
              <a:gdLst/>
              <a:ahLst/>
              <a:cxnLst/>
              <a:rect l="l" t="t" r="r" b="b"/>
              <a:pathLst>
                <a:path w="7408" h="6992" extrusionOk="0">
                  <a:moveTo>
                    <a:pt x="3696" y="383"/>
                  </a:moveTo>
                  <a:cubicBezTo>
                    <a:pt x="3825" y="383"/>
                    <a:pt x="3955" y="390"/>
                    <a:pt x="4082" y="406"/>
                  </a:cubicBezTo>
                  <a:cubicBezTo>
                    <a:pt x="5786" y="616"/>
                    <a:pt x="7002" y="2173"/>
                    <a:pt x="6793" y="3877"/>
                  </a:cubicBezTo>
                  <a:cubicBezTo>
                    <a:pt x="6600" y="5453"/>
                    <a:pt x="5253" y="6612"/>
                    <a:pt x="3703" y="6612"/>
                  </a:cubicBezTo>
                  <a:cubicBezTo>
                    <a:pt x="3577" y="6612"/>
                    <a:pt x="3450" y="6604"/>
                    <a:pt x="3322" y="6589"/>
                  </a:cubicBezTo>
                  <a:cubicBezTo>
                    <a:pt x="1619" y="6378"/>
                    <a:pt x="403" y="4822"/>
                    <a:pt x="612" y="3117"/>
                  </a:cubicBezTo>
                  <a:cubicBezTo>
                    <a:pt x="804" y="1559"/>
                    <a:pt x="2125" y="387"/>
                    <a:pt x="3696" y="383"/>
                  </a:cubicBezTo>
                  <a:close/>
                  <a:moveTo>
                    <a:pt x="3700" y="1"/>
                  </a:moveTo>
                  <a:cubicBezTo>
                    <a:pt x="1963" y="1"/>
                    <a:pt x="452" y="1302"/>
                    <a:pt x="234" y="3070"/>
                  </a:cubicBezTo>
                  <a:cubicBezTo>
                    <a:pt x="0" y="4983"/>
                    <a:pt x="1365" y="6731"/>
                    <a:pt x="3278" y="6965"/>
                  </a:cubicBezTo>
                  <a:cubicBezTo>
                    <a:pt x="3419" y="6984"/>
                    <a:pt x="3561" y="6992"/>
                    <a:pt x="3706" y="6992"/>
                  </a:cubicBezTo>
                  <a:cubicBezTo>
                    <a:pt x="5444" y="6992"/>
                    <a:pt x="6953" y="5692"/>
                    <a:pt x="7173" y="3923"/>
                  </a:cubicBezTo>
                  <a:cubicBezTo>
                    <a:pt x="7407" y="2009"/>
                    <a:pt x="6043" y="265"/>
                    <a:pt x="4129" y="27"/>
                  </a:cubicBezTo>
                  <a:cubicBezTo>
                    <a:pt x="3985" y="10"/>
                    <a:pt x="3842" y="1"/>
                    <a:pt x="37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54" name="Google Shape;2654;p47"/>
            <p:cNvSpPr/>
            <p:nvPr/>
          </p:nvSpPr>
          <p:spPr>
            <a:xfrm>
              <a:off x="7118850" y="1311500"/>
              <a:ext cx="65150" cy="61200"/>
            </a:xfrm>
            <a:custGeom>
              <a:avLst/>
              <a:gdLst/>
              <a:ahLst/>
              <a:cxnLst/>
              <a:rect l="l" t="t" r="r" b="b"/>
              <a:pathLst>
                <a:path w="2606" h="2448" extrusionOk="0">
                  <a:moveTo>
                    <a:pt x="1311" y="0"/>
                  </a:moveTo>
                  <a:cubicBezTo>
                    <a:pt x="874" y="0"/>
                    <a:pt x="462" y="234"/>
                    <a:pt x="244" y="621"/>
                  </a:cubicBezTo>
                  <a:cubicBezTo>
                    <a:pt x="0" y="1052"/>
                    <a:pt x="40" y="1588"/>
                    <a:pt x="344" y="1977"/>
                  </a:cubicBezTo>
                  <a:cubicBezTo>
                    <a:pt x="581" y="2279"/>
                    <a:pt x="939" y="2447"/>
                    <a:pt x="1310" y="2447"/>
                  </a:cubicBezTo>
                  <a:cubicBezTo>
                    <a:pt x="1419" y="2447"/>
                    <a:pt x="1528" y="2433"/>
                    <a:pt x="1636" y="2403"/>
                  </a:cubicBezTo>
                  <a:cubicBezTo>
                    <a:pt x="2113" y="2270"/>
                    <a:pt x="2463" y="1863"/>
                    <a:pt x="2524" y="1373"/>
                  </a:cubicBezTo>
                  <a:cubicBezTo>
                    <a:pt x="2605" y="702"/>
                    <a:pt x="2129" y="92"/>
                    <a:pt x="1458" y="9"/>
                  </a:cubicBezTo>
                  <a:cubicBezTo>
                    <a:pt x="1409" y="3"/>
                    <a:pt x="1360" y="0"/>
                    <a:pt x="131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655" name="Google Shape;2655;p47"/>
          <p:cNvGrpSpPr/>
          <p:nvPr/>
        </p:nvGrpSpPr>
        <p:grpSpPr>
          <a:xfrm rot="-4013799">
            <a:off x="8471278" y="5209596"/>
            <a:ext cx="3999580" cy="3430029"/>
            <a:chOff x="7136325" y="3281650"/>
            <a:chExt cx="891400" cy="1019275"/>
          </a:xfrm>
        </p:grpSpPr>
        <p:sp>
          <p:nvSpPr>
            <p:cNvPr id="2656" name="Google Shape;2656;p47"/>
            <p:cNvSpPr/>
            <p:nvPr/>
          </p:nvSpPr>
          <p:spPr>
            <a:xfrm>
              <a:off x="7136325" y="3281650"/>
              <a:ext cx="891400" cy="1019275"/>
            </a:xfrm>
            <a:custGeom>
              <a:avLst/>
              <a:gdLst/>
              <a:ahLst/>
              <a:cxnLst/>
              <a:rect l="l" t="t" r="r" b="b"/>
              <a:pathLst>
                <a:path w="35656" h="40771" extrusionOk="0">
                  <a:moveTo>
                    <a:pt x="12131" y="1"/>
                  </a:moveTo>
                  <a:cubicBezTo>
                    <a:pt x="11931" y="1"/>
                    <a:pt x="11742" y="124"/>
                    <a:pt x="11670" y="324"/>
                  </a:cubicBezTo>
                  <a:lnTo>
                    <a:pt x="96" y="31612"/>
                  </a:lnTo>
                  <a:cubicBezTo>
                    <a:pt x="1" y="31866"/>
                    <a:pt x="132" y="32150"/>
                    <a:pt x="386" y="32245"/>
                  </a:cubicBezTo>
                  <a:lnTo>
                    <a:pt x="23356" y="40740"/>
                  </a:lnTo>
                  <a:cubicBezTo>
                    <a:pt x="23412" y="40761"/>
                    <a:pt x="23469" y="40770"/>
                    <a:pt x="23525" y="40770"/>
                  </a:cubicBezTo>
                  <a:cubicBezTo>
                    <a:pt x="23726" y="40770"/>
                    <a:pt x="23914" y="40648"/>
                    <a:pt x="23987" y="40449"/>
                  </a:cubicBezTo>
                  <a:lnTo>
                    <a:pt x="35560" y="9159"/>
                  </a:lnTo>
                  <a:cubicBezTo>
                    <a:pt x="35655" y="8905"/>
                    <a:pt x="35524" y="8622"/>
                    <a:pt x="35270" y="8527"/>
                  </a:cubicBezTo>
                  <a:lnTo>
                    <a:pt x="12300" y="31"/>
                  </a:lnTo>
                  <a:cubicBezTo>
                    <a:pt x="12244" y="11"/>
                    <a:pt x="12187" y="1"/>
                    <a:pt x="1213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57" name="Google Shape;2657;p47"/>
            <p:cNvSpPr/>
            <p:nvPr/>
          </p:nvSpPr>
          <p:spPr>
            <a:xfrm>
              <a:off x="7204775" y="3296850"/>
              <a:ext cx="774875" cy="935050"/>
            </a:xfrm>
            <a:custGeom>
              <a:avLst/>
              <a:gdLst/>
              <a:ahLst/>
              <a:cxnLst/>
              <a:rect l="l" t="t" r="r" b="b"/>
              <a:pathLst>
                <a:path w="30995" h="37402" extrusionOk="0">
                  <a:moveTo>
                    <a:pt x="11115" y="1"/>
                  </a:moveTo>
                  <a:lnTo>
                    <a:pt x="1" y="30048"/>
                  </a:lnTo>
                  <a:lnTo>
                    <a:pt x="19878" y="37402"/>
                  </a:lnTo>
                  <a:lnTo>
                    <a:pt x="30994" y="7354"/>
                  </a:lnTo>
                  <a:lnTo>
                    <a:pt x="1111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58" name="Google Shape;2658;p47"/>
            <p:cNvSpPr/>
            <p:nvPr/>
          </p:nvSpPr>
          <p:spPr>
            <a:xfrm>
              <a:off x="7583250" y="3283675"/>
              <a:ext cx="292025" cy="190200"/>
            </a:xfrm>
            <a:custGeom>
              <a:avLst/>
              <a:gdLst/>
              <a:ahLst/>
              <a:cxnLst/>
              <a:rect l="l" t="t" r="r" b="b"/>
              <a:pathLst>
                <a:path w="11681" h="7608" extrusionOk="0">
                  <a:moveTo>
                    <a:pt x="6471" y="1770"/>
                  </a:moveTo>
                  <a:cubicBezTo>
                    <a:pt x="6530" y="1770"/>
                    <a:pt x="6588" y="1776"/>
                    <a:pt x="6647" y="1788"/>
                  </a:cubicBezTo>
                  <a:cubicBezTo>
                    <a:pt x="7033" y="1865"/>
                    <a:pt x="7326" y="2181"/>
                    <a:pt x="7373" y="2572"/>
                  </a:cubicBezTo>
                  <a:cubicBezTo>
                    <a:pt x="7419" y="2964"/>
                    <a:pt x="7208" y="3340"/>
                    <a:pt x="6851" y="3503"/>
                  </a:cubicBezTo>
                  <a:cubicBezTo>
                    <a:pt x="6728" y="3560"/>
                    <a:pt x="6599" y="3587"/>
                    <a:pt x="6471" y="3587"/>
                  </a:cubicBezTo>
                  <a:cubicBezTo>
                    <a:pt x="6222" y="3587"/>
                    <a:pt x="5979" y="3485"/>
                    <a:pt x="5804" y="3294"/>
                  </a:cubicBezTo>
                  <a:cubicBezTo>
                    <a:pt x="5536" y="3006"/>
                    <a:pt x="5486" y="2576"/>
                    <a:pt x="5680" y="2234"/>
                  </a:cubicBezTo>
                  <a:cubicBezTo>
                    <a:pt x="5843" y="1944"/>
                    <a:pt x="6147" y="1770"/>
                    <a:pt x="6471" y="1770"/>
                  </a:cubicBezTo>
                  <a:close/>
                  <a:moveTo>
                    <a:pt x="6478" y="1"/>
                  </a:moveTo>
                  <a:cubicBezTo>
                    <a:pt x="5258" y="1"/>
                    <a:pt x="4136" y="850"/>
                    <a:pt x="3875" y="2126"/>
                  </a:cubicBezTo>
                  <a:lnTo>
                    <a:pt x="1336" y="1187"/>
                  </a:lnTo>
                  <a:cubicBezTo>
                    <a:pt x="1286" y="1169"/>
                    <a:pt x="1235" y="1160"/>
                    <a:pt x="1185" y="1160"/>
                  </a:cubicBezTo>
                  <a:cubicBezTo>
                    <a:pt x="1008" y="1160"/>
                    <a:pt x="841" y="1269"/>
                    <a:pt x="778" y="1444"/>
                  </a:cubicBezTo>
                  <a:lnTo>
                    <a:pt x="94" y="3292"/>
                  </a:lnTo>
                  <a:cubicBezTo>
                    <a:pt x="0" y="3541"/>
                    <a:pt x="128" y="3815"/>
                    <a:pt x="375" y="3908"/>
                  </a:cubicBezTo>
                  <a:lnTo>
                    <a:pt x="10299" y="7577"/>
                  </a:lnTo>
                  <a:cubicBezTo>
                    <a:pt x="10354" y="7598"/>
                    <a:pt x="10411" y="7608"/>
                    <a:pt x="10466" y="7608"/>
                  </a:cubicBezTo>
                  <a:cubicBezTo>
                    <a:pt x="10660" y="7608"/>
                    <a:pt x="10842" y="7488"/>
                    <a:pt x="10913" y="7296"/>
                  </a:cubicBezTo>
                  <a:lnTo>
                    <a:pt x="11597" y="5445"/>
                  </a:lnTo>
                  <a:cubicBezTo>
                    <a:pt x="11681" y="5221"/>
                    <a:pt x="11565" y="4970"/>
                    <a:pt x="11341" y="4887"/>
                  </a:cubicBezTo>
                  <a:lnTo>
                    <a:pt x="8802" y="3948"/>
                  </a:lnTo>
                  <a:cubicBezTo>
                    <a:pt x="9593" y="2525"/>
                    <a:pt x="8927" y="731"/>
                    <a:pt x="7400" y="167"/>
                  </a:cubicBezTo>
                  <a:cubicBezTo>
                    <a:pt x="7094" y="54"/>
                    <a:pt x="6783" y="1"/>
                    <a:pt x="647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59" name="Google Shape;2659;p47"/>
            <p:cNvSpPr/>
            <p:nvPr/>
          </p:nvSpPr>
          <p:spPr>
            <a:xfrm>
              <a:off x="7487000" y="3455650"/>
              <a:ext cx="385050" cy="147450"/>
            </a:xfrm>
            <a:custGeom>
              <a:avLst/>
              <a:gdLst/>
              <a:ahLst/>
              <a:cxnLst/>
              <a:rect l="l" t="t" r="r" b="b"/>
              <a:pathLst>
                <a:path w="15402" h="5898" extrusionOk="0">
                  <a:moveTo>
                    <a:pt x="212" y="1"/>
                  </a:moveTo>
                  <a:cubicBezTo>
                    <a:pt x="136" y="1"/>
                    <a:pt x="65" y="47"/>
                    <a:pt x="37" y="123"/>
                  </a:cubicBezTo>
                  <a:cubicBezTo>
                    <a:pt x="1" y="221"/>
                    <a:pt x="50" y="328"/>
                    <a:pt x="147" y="364"/>
                  </a:cubicBezTo>
                  <a:lnTo>
                    <a:pt x="15075" y="5886"/>
                  </a:lnTo>
                  <a:cubicBezTo>
                    <a:pt x="15096" y="5893"/>
                    <a:pt x="15118" y="5897"/>
                    <a:pt x="15139" y="5897"/>
                  </a:cubicBezTo>
                  <a:cubicBezTo>
                    <a:pt x="15350" y="5897"/>
                    <a:pt x="15402" y="5606"/>
                    <a:pt x="15206" y="5534"/>
                  </a:cubicBezTo>
                  <a:lnTo>
                    <a:pt x="278" y="12"/>
                  </a:lnTo>
                  <a:cubicBezTo>
                    <a:pt x="256" y="4"/>
                    <a:pt x="234"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60" name="Google Shape;2660;p47"/>
            <p:cNvSpPr/>
            <p:nvPr/>
          </p:nvSpPr>
          <p:spPr>
            <a:xfrm>
              <a:off x="7462925" y="3520775"/>
              <a:ext cx="385050" cy="147450"/>
            </a:xfrm>
            <a:custGeom>
              <a:avLst/>
              <a:gdLst/>
              <a:ahLst/>
              <a:cxnLst/>
              <a:rect l="l" t="t" r="r" b="b"/>
              <a:pathLst>
                <a:path w="15402" h="5898" extrusionOk="0">
                  <a:moveTo>
                    <a:pt x="212" y="1"/>
                  </a:moveTo>
                  <a:cubicBezTo>
                    <a:pt x="135" y="1"/>
                    <a:pt x="64" y="47"/>
                    <a:pt x="36" y="123"/>
                  </a:cubicBezTo>
                  <a:cubicBezTo>
                    <a:pt x="0" y="220"/>
                    <a:pt x="50" y="328"/>
                    <a:pt x="147" y="364"/>
                  </a:cubicBezTo>
                  <a:lnTo>
                    <a:pt x="15074" y="5886"/>
                  </a:lnTo>
                  <a:cubicBezTo>
                    <a:pt x="15095" y="5893"/>
                    <a:pt x="15116" y="5897"/>
                    <a:pt x="15139" y="5897"/>
                  </a:cubicBezTo>
                  <a:cubicBezTo>
                    <a:pt x="15350" y="5897"/>
                    <a:pt x="15401" y="5607"/>
                    <a:pt x="15205" y="5534"/>
                  </a:cubicBezTo>
                  <a:lnTo>
                    <a:pt x="278" y="12"/>
                  </a:lnTo>
                  <a:cubicBezTo>
                    <a:pt x="256" y="4"/>
                    <a:pt x="233"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61" name="Google Shape;2661;p47"/>
            <p:cNvSpPr/>
            <p:nvPr/>
          </p:nvSpPr>
          <p:spPr>
            <a:xfrm>
              <a:off x="7438975" y="3585950"/>
              <a:ext cx="384900" cy="147400"/>
            </a:xfrm>
            <a:custGeom>
              <a:avLst/>
              <a:gdLst/>
              <a:ahLst/>
              <a:cxnLst/>
              <a:rect l="l" t="t" r="r" b="b"/>
              <a:pathLst>
                <a:path w="15396" h="5896" extrusionOk="0">
                  <a:moveTo>
                    <a:pt x="212" y="1"/>
                  </a:moveTo>
                  <a:cubicBezTo>
                    <a:pt x="135" y="1"/>
                    <a:pt x="63" y="47"/>
                    <a:pt x="35" y="123"/>
                  </a:cubicBezTo>
                  <a:cubicBezTo>
                    <a:pt x="1" y="218"/>
                    <a:pt x="46" y="324"/>
                    <a:pt x="141" y="362"/>
                  </a:cubicBezTo>
                  <a:lnTo>
                    <a:pt x="15069" y="5884"/>
                  </a:lnTo>
                  <a:cubicBezTo>
                    <a:pt x="15090" y="5892"/>
                    <a:pt x="15113" y="5895"/>
                    <a:pt x="15134" y="5895"/>
                  </a:cubicBezTo>
                  <a:cubicBezTo>
                    <a:pt x="15343" y="5895"/>
                    <a:pt x="15396" y="5605"/>
                    <a:pt x="15200" y="5532"/>
                  </a:cubicBezTo>
                  <a:lnTo>
                    <a:pt x="272" y="11"/>
                  </a:lnTo>
                  <a:cubicBezTo>
                    <a:pt x="252" y="4"/>
                    <a:pt x="232"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62" name="Google Shape;2662;p47"/>
            <p:cNvSpPr/>
            <p:nvPr/>
          </p:nvSpPr>
          <p:spPr>
            <a:xfrm>
              <a:off x="7414750" y="3651025"/>
              <a:ext cx="385050" cy="147450"/>
            </a:xfrm>
            <a:custGeom>
              <a:avLst/>
              <a:gdLst/>
              <a:ahLst/>
              <a:cxnLst/>
              <a:rect l="l" t="t" r="r" b="b"/>
              <a:pathLst>
                <a:path w="15402" h="5898" extrusionOk="0">
                  <a:moveTo>
                    <a:pt x="212" y="1"/>
                  </a:moveTo>
                  <a:cubicBezTo>
                    <a:pt x="135" y="1"/>
                    <a:pt x="63" y="48"/>
                    <a:pt x="37" y="123"/>
                  </a:cubicBezTo>
                  <a:cubicBezTo>
                    <a:pt x="1" y="220"/>
                    <a:pt x="50" y="328"/>
                    <a:pt x="147" y="364"/>
                  </a:cubicBezTo>
                  <a:lnTo>
                    <a:pt x="15075" y="5886"/>
                  </a:lnTo>
                  <a:cubicBezTo>
                    <a:pt x="15096" y="5894"/>
                    <a:pt x="15118" y="5898"/>
                    <a:pt x="15139" y="5898"/>
                  </a:cubicBezTo>
                  <a:cubicBezTo>
                    <a:pt x="15348" y="5898"/>
                    <a:pt x="15401" y="5607"/>
                    <a:pt x="15206" y="5533"/>
                  </a:cubicBezTo>
                  <a:lnTo>
                    <a:pt x="278" y="13"/>
                  </a:lnTo>
                  <a:cubicBezTo>
                    <a:pt x="256" y="5"/>
                    <a:pt x="234"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63" name="Google Shape;2663;p47"/>
            <p:cNvSpPr/>
            <p:nvPr/>
          </p:nvSpPr>
          <p:spPr>
            <a:xfrm>
              <a:off x="7390675" y="3716175"/>
              <a:ext cx="385050" cy="147425"/>
            </a:xfrm>
            <a:custGeom>
              <a:avLst/>
              <a:gdLst/>
              <a:ahLst/>
              <a:cxnLst/>
              <a:rect l="l" t="t" r="r" b="b"/>
              <a:pathLst>
                <a:path w="15402" h="5897" extrusionOk="0">
                  <a:moveTo>
                    <a:pt x="211" y="0"/>
                  </a:moveTo>
                  <a:cubicBezTo>
                    <a:pt x="134" y="0"/>
                    <a:pt x="63" y="47"/>
                    <a:pt x="36" y="122"/>
                  </a:cubicBezTo>
                  <a:cubicBezTo>
                    <a:pt x="0" y="219"/>
                    <a:pt x="50" y="327"/>
                    <a:pt x="146" y="363"/>
                  </a:cubicBezTo>
                  <a:lnTo>
                    <a:pt x="15074" y="5885"/>
                  </a:lnTo>
                  <a:cubicBezTo>
                    <a:pt x="15095" y="5893"/>
                    <a:pt x="15118" y="5897"/>
                    <a:pt x="15139" y="5897"/>
                  </a:cubicBezTo>
                  <a:cubicBezTo>
                    <a:pt x="15348" y="5897"/>
                    <a:pt x="15401" y="5606"/>
                    <a:pt x="15205" y="5532"/>
                  </a:cubicBezTo>
                  <a:lnTo>
                    <a:pt x="278" y="12"/>
                  </a:lnTo>
                  <a:cubicBezTo>
                    <a:pt x="256" y="4"/>
                    <a:pt x="233" y="0"/>
                    <a:pt x="2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64" name="Google Shape;2664;p47"/>
            <p:cNvSpPr/>
            <p:nvPr/>
          </p:nvSpPr>
          <p:spPr>
            <a:xfrm>
              <a:off x="7366575" y="3781250"/>
              <a:ext cx="385050" cy="147475"/>
            </a:xfrm>
            <a:custGeom>
              <a:avLst/>
              <a:gdLst/>
              <a:ahLst/>
              <a:cxnLst/>
              <a:rect l="l" t="t" r="r" b="b"/>
              <a:pathLst>
                <a:path w="15402" h="5899" extrusionOk="0">
                  <a:moveTo>
                    <a:pt x="212" y="0"/>
                  </a:moveTo>
                  <a:cubicBezTo>
                    <a:pt x="135" y="0"/>
                    <a:pt x="63" y="47"/>
                    <a:pt x="37" y="124"/>
                  </a:cubicBezTo>
                  <a:cubicBezTo>
                    <a:pt x="1" y="221"/>
                    <a:pt x="50" y="329"/>
                    <a:pt x="147" y="366"/>
                  </a:cubicBezTo>
                  <a:lnTo>
                    <a:pt x="15075" y="5885"/>
                  </a:lnTo>
                  <a:cubicBezTo>
                    <a:pt x="15096" y="5893"/>
                    <a:pt x="15117" y="5899"/>
                    <a:pt x="15139" y="5899"/>
                  </a:cubicBezTo>
                  <a:cubicBezTo>
                    <a:pt x="15348" y="5899"/>
                    <a:pt x="15402" y="5606"/>
                    <a:pt x="15204" y="5534"/>
                  </a:cubicBezTo>
                  <a:lnTo>
                    <a:pt x="278" y="12"/>
                  </a:lnTo>
                  <a:cubicBezTo>
                    <a:pt x="256" y="4"/>
                    <a:pt x="234" y="0"/>
                    <a:pt x="21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65" name="Google Shape;2665;p47"/>
            <p:cNvSpPr/>
            <p:nvPr/>
          </p:nvSpPr>
          <p:spPr>
            <a:xfrm>
              <a:off x="7342500" y="3846375"/>
              <a:ext cx="385025" cy="147425"/>
            </a:xfrm>
            <a:custGeom>
              <a:avLst/>
              <a:gdLst/>
              <a:ahLst/>
              <a:cxnLst/>
              <a:rect l="l" t="t" r="r" b="b"/>
              <a:pathLst>
                <a:path w="15401" h="5897" extrusionOk="0">
                  <a:moveTo>
                    <a:pt x="213" y="0"/>
                  </a:moveTo>
                  <a:cubicBezTo>
                    <a:pt x="136" y="0"/>
                    <a:pt x="65" y="47"/>
                    <a:pt x="36" y="124"/>
                  </a:cubicBezTo>
                  <a:cubicBezTo>
                    <a:pt x="0" y="221"/>
                    <a:pt x="50" y="330"/>
                    <a:pt x="147" y="364"/>
                  </a:cubicBezTo>
                  <a:lnTo>
                    <a:pt x="15074" y="5886"/>
                  </a:lnTo>
                  <a:cubicBezTo>
                    <a:pt x="15095" y="5893"/>
                    <a:pt x="15116" y="5897"/>
                    <a:pt x="15139" y="5897"/>
                  </a:cubicBezTo>
                  <a:lnTo>
                    <a:pt x="15141" y="5897"/>
                  </a:lnTo>
                  <a:cubicBezTo>
                    <a:pt x="15142" y="5897"/>
                    <a:pt x="15142" y="5897"/>
                    <a:pt x="15143" y="5897"/>
                  </a:cubicBezTo>
                  <a:cubicBezTo>
                    <a:pt x="15350" y="5897"/>
                    <a:pt x="15401" y="5606"/>
                    <a:pt x="15206" y="5534"/>
                  </a:cubicBezTo>
                  <a:lnTo>
                    <a:pt x="278" y="12"/>
                  </a:lnTo>
                  <a:cubicBezTo>
                    <a:pt x="256" y="4"/>
                    <a:pt x="234" y="0"/>
                    <a:pt x="2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66" name="Google Shape;2666;p47"/>
            <p:cNvSpPr/>
            <p:nvPr/>
          </p:nvSpPr>
          <p:spPr>
            <a:xfrm>
              <a:off x="7318450" y="3911525"/>
              <a:ext cx="384950" cy="147425"/>
            </a:xfrm>
            <a:custGeom>
              <a:avLst/>
              <a:gdLst/>
              <a:ahLst/>
              <a:cxnLst/>
              <a:rect l="l" t="t" r="r" b="b"/>
              <a:pathLst>
                <a:path w="15398" h="5897" extrusionOk="0">
                  <a:moveTo>
                    <a:pt x="214" y="0"/>
                  </a:moveTo>
                  <a:cubicBezTo>
                    <a:pt x="137" y="0"/>
                    <a:pt x="65" y="47"/>
                    <a:pt x="37" y="123"/>
                  </a:cubicBezTo>
                  <a:cubicBezTo>
                    <a:pt x="1" y="218"/>
                    <a:pt x="50" y="327"/>
                    <a:pt x="145" y="363"/>
                  </a:cubicBezTo>
                  <a:lnTo>
                    <a:pt x="15073" y="5885"/>
                  </a:lnTo>
                  <a:cubicBezTo>
                    <a:pt x="15094" y="5892"/>
                    <a:pt x="15115" y="5896"/>
                    <a:pt x="15138" y="5896"/>
                  </a:cubicBezTo>
                  <a:cubicBezTo>
                    <a:pt x="15347" y="5896"/>
                    <a:pt x="15398" y="5605"/>
                    <a:pt x="15202" y="5533"/>
                  </a:cubicBezTo>
                  <a:lnTo>
                    <a:pt x="276" y="11"/>
                  </a:lnTo>
                  <a:cubicBezTo>
                    <a:pt x="256" y="4"/>
                    <a:pt x="234" y="0"/>
                    <a:pt x="2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67" name="Google Shape;2667;p47"/>
            <p:cNvSpPr/>
            <p:nvPr/>
          </p:nvSpPr>
          <p:spPr>
            <a:xfrm>
              <a:off x="7294275" y="3976625"/>
              <a:ext cx="385050" cy="147450"/>
            </a:xfrm>
            <a:custGeom>
              <a:avLst/>
              <a:gdLst/>
              <a:ahLst/>
              <a:cxnLst/>
              <a:rect l="l" t="t" r="r" b="b"/>
              <a:pathLst>
                <a:path w="15402" h="5898" extrusionOk="0">
                  <a:moveTo>
                    <a:pt x="213" y="1"/>
                  </a:moveTo>
                  <a:cubicBezTo>
                    <a:pt x="137" y="1"/>
                    <a:pt x="65" y="47"/>
                    <a:pt x="37" y="123"/>
                  </a:cubicBezTo>
                  <a:cubicBezTo>
                    <a:pt x="1" y="220"/>
                    <a:pt x="50" y="328"/>
                    <a:pt x="149" y="364"/>
                  </a:cubicBezTo>
                  <a:lnTo>
                    <a:pt x="15077" y="5886"/>
                  </a:lnTo>
                  <a:cubicBezTo>
                    <a:pt x="15098" y="5893"/>
                    <a:pt x="15118" y="5897"/>
                    <a:pt x="15141" y="5897"/>
                  </a:cubicBezTo>
                  <a:cubicBezTo>
                    <a:pt x="15350" y="5897"/>
                    <a:pt x="15402" y="5607"/>
                    <a:pt x="15206" y="5534"/>
                  </a:cubicBezTo>
                  <a:lnTo>
                    <a:pt x="278" y="12"/>
                  </a:lnTo>
                  <a:cubicBezTo>
                    <a:pt x="257" y="4"/>
                    <a:pt x="235" y="1"/>
                    <a:pt x="21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668" name="Google Shape;2668;p47"/>
          <p:cNvGrpSpPr/>
          <p:nvPr/>
        </p:nvGrpSpPr>
        <p:grpSpPr>
          <a:xfrm rot="10076888">
            <a:off x="7322828" y="21283"/>
            <a:ext cx="2329264" cy="2669301"/>
            <a:chOff x="5113975" y="1182750"/>
            <a:chExt cx="945825" cy="812950"/>
          </a:xfrm>
        </p:grpSpPr>
        <p:sp>
          <p:nvSpPr>
            <p:cNvPr id="2669" name="Google Shape;2669;p47"/>
            <p:cNvSpPr/>
            <p:nvPr/>
          </p:nvSpPr>
          <p:spPr>
            <a:xfrm>
              <a:off x="5114025" y="1182750"/>
              <a:ext cx="945775" cy="812950"/>
            </a:xfrm>
            <a:custGeom>
              <a:avLst/>
              <a:gdLst/>
              <a:ahLst/>
              <a:cxnLst/>
              <a:rect l="l" t="t" r="r" b="b"/>
              <a:pathLst>
                <a:path w="37831" h="32518" extrusionOk="0">
                  <a:moveTo>
                    <a:pt x="36757" y="0"/>
                  </a:moveTo>
                  <a:cubicBezTo>
                    <a:pt x="36514" y="0"/>
                    <a:pt x="36267" y="86"/>
                    <a:pt x="36071" y="253"/>
                  </a:cubicBezTo>
                  <a:lnTo>
                    <a:pt x="23011" y="11329"/>
                  </a:lnTo>
                  <a:cubicBezTo>
                    <a:pt x="22863" y="11454"/>
                    <a:pt x="22686" y="11543"/>
                    <a:pt x="22498" y="11589"/>
                  </a:cubicBezTo>
                  <a:lnTo>
                    <a:pt x="16528" y="13010"/>
                  </a:lnTo>
                  <a:cubicBezTo>
                    <a:pt x="16249" y="13130"/>
                    <a:pt x="15990" y="13292"/>
                    <a:pt x="15758" y="13487"/>
                  </a:cubicBezTo>
                  <a:lnTo>
                    <a:pt x="1387" y="25677"/>
                  </a:lnTo>
                  <a:cubicBezTo>
                    <a:pt x="242" y="26650"/>
                    <a:pt x="0" y="28250"/>
                    <a:pt x="850" y="29251"/>
                  </a:cubicBezTo>
                  <a:lnTo>
                    <a:pt x="2970" y="31752"/>
                  </a:lnTo>
                  <a:cubicBezTo>
                    <a:pt x="3403" y="32262"/>
                    <a:pt x="4035" y="32518"/>
                    <a:pt x="4703" y="32518"/>
                  </a:cubicBezTo>
                  <a:cubicBezTo>
                    <a:pt x="5346" y="32518"/>
                    <a:pt x="6022" y="32280"/>
                    <a:pt x="6584" y="31803"/>
                  </a:cubicBezTo>
                  <a:lnTo>
                    <a:pt x="20955" y="19615"/>
                  </a:lnTo>
                  <a:cubicBezTo>
                    <a:pt x="21187" y="19418"/>
                    <a:pt x="21389" y="19190"/>
                    <a:pt x="21552" y="18933"/>
                  </a:cubicBezTo>
                  <a:lnTo>
                    <a:pt x="23927" y="13274"/>
                  </a:lnTo>
                  <a:cubicBezTo>
                    <a:pt x="24003" y="13096"/>
                    <a:pt x="24119" y="12936"/>
                    <a:pt x="24267" y="12811"/>
                  </a:cubicBezTo>
                  <a:lnTo>
                    <a:pt x="37369" y="1699"/>
                  </a:lnTo>
                  <a:cubicBezTo>
                    <a:pt x="37795" y="1338"/>
                    <a:pt x="37831" y="695"/>
                    <a:pt x="37447" y="291"/>
                  </a:cubicBezTo>
                  <a:cubicBezTo>
                    <a:pt x="37262" y="94"/>
                    <a:pt x="37012" y="0"/>
                    <a:pt x="3675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70" name="Google Shape;2670;p47"/>
            <p:cNvSpPr/>
            <p:nvPr/>
          </p:nvSpPr>
          <p:spPr>
            <a:xfrm>
              <a:off x="5113975" y="1815250"/>
              <a:ext cx="175800" cy="180450"/>
            </a:xfrm>
            <a:custGeom>
              <a:avLst/>
              <a:gdLst/>
              <a:ahLst/>
              <a:cxnLst/>
              <a:rect l="l" t="t" r="r" b="b"/>
              <a:pathLst>
                <a:path w="7032" h="7218" extrusionOk="0">
                  <a:moveTo>
                    <a:pt x="1832" y="1"/>
                  </a:moveTo>
                  <a:lnTo>
                    <a:pt x="1389" y="377"/>
                  </a:lnTo>
                  <a:cubicBezTo>
                    <a:pt x="242" y="1350"/>
                    <a:pt x="0" y="2950"/>
                    <a:pt x="850" y="3951"/>
                  </a:cubicBezTo>
                  <a:lnTo>
                    <a:pt x="2972" y="6452"/>
                  </a:lnTo>
                  <a:cubicBezTo>
                    <a:pt x="3405" y="6962"/>
                    <a:pt x="4037" y="7218"/>
                    <a:pt x="4705" y="7218"/>
                  </a:cubicBezTo>
                  <a:cubicBezTo>
                    <a:pt x="5348" y="7218"/>
                    <a:pt x="6024" y="6980"/>
                    <a:pt x="6586" y="6503"/>
                  </a:cubicBezTo>
                  <a:lnTo>
                    <a:pt x="7031" y="6127"/>
                  </a:lnTo>
                  <a:lnTo>
                    <a:pt x="183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71" name="Google Shape;2671;p47"/>
            <p:cNvSpPr/>
            <p:nvPr/>
          </p:nvSpPr>
          <p:spPr>
            <a:xfrm>
              <a:off x="5981600" y="1182750"/>
              <a:ext cx="78200" cy="72350"/>
            </a:xfrm>
            <a:custGeom>
              <a:avLst/>
              <a:gdLst/>
              <a:ahLst/>
              <a:cxnLst/>
              <a:rect l="l" t="t" r="r" b="b"/>
              <a:pathLst>
                <a:path w="3128" h="2894" extrusionOk="0">
                  <a:moveTo>
                    <a:pt x="2055" y="0"/>
                  </a:moveTo>
                  <a:cubicBezTo>
                    <a:pt x="1811" y="0"/>
                    <a:pt x="1564" y="86"/>
                    <a:pt x="1368" y="253"/>
                  </a:cubicBezTo>
                  <a:lnTo>
                    <a:pt x="0" y="1412"/>
                  </a:lnTo>
                  <a:lnTo>
                    <a:pt x="1260" y="2894"/>
                  </a:lnTo>
                  <a:lnTo>
                    <a:pt x="2668" y="1699"/>
                  </a:lnTo>
                  <a:cubicBezTo>
                    <a:pt x="3094" y="1338"/>
                    <a:pt x="3128" y="695"/>
                    <a:pt x="2746" y="291"/>
                  </a:cubicBezTo>
                  <a:cubicBezTo>
                    <a:pt x="2560" y="94"/>
                    <a:pt x="2309" y="0"/>
                    <a:pt x="205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72" name="Google Shape;2672;p47"/>
            <p:cNvSpPr/>
            <p:nvPr/>
          </p:nvSpPr>
          <p:spPr>
            <a:xfrm>
              <a:off x="5253075" y="1598125"/>
              <a:ext cx="308175" cy="278100"/>
            </a:xfrm>
            <a:custGeom>
              <a:avLst/>
              <a:gdLst/>
              <a:ahLst/>
              <a:cxnLst/>
              <a:rect l="l" t="t" r="r" b="b"/>
              <a:pathLst>
                <a:path w="12327" h="11124" extrusionOk="0">
                  <a:moveTo>
                    <a:pt x="10143" y="0"/>
                  </a:moveTo>
                  <a:cubicBezTo>
                    <a:pt x="10095" y="0"/>
                    <a:pt x="10047" y="16"/>
                    <a:pt x="10008" y="49"/>
                  </a:cubicBezTo>
                  <a:lnTo>
                    <a:pt x="97" y="8456"/>
                  </a:lnTo>
                  <a:cubicBezTo>
                    <a:pt x="10" y="8530"/>
                    <a:pt x="0" y="8661"/>
                    <a:pt x="74" y="8748"/>
                  </a:cubicBezTo>
                  <a:lnTo>
                    <a:pt x="2026" y="11049"/>
                  </a:lnTo>
                  <a:cubicBezTo>
                    <a:pt x="2067" y="11098"/>
                    <a:pt x="2126" y="11123"/>
                    <a:pt x="2185" y="11123"/>
                  </a:cubicBezTo>
                  <a:cubicBezTo>
                    <a:pt x="2232" y="11123"/>
                    <a:pt x="2280" y="11107"/>
                    <a:pt x="2318" y="11074"/>
                  </a:cubicBezTo>
                  <a:lnTo>
                    <a:pt x="12230" y="2668"/>
                  </a:lnTo>
                  <a:cubicBezTo>
                    <a:pt x="12317" y="2594"/>
                    <a:pt x="12327" y="2463"/>
                    <a:pt x="12252" y="2375"/>
                  </a:cubicBezTo>
                  <a:lnTo>
                    <a:pt x="10301" y="72"/>
                  </a:lnTo>
                  <a:cubicBezTo>
                    <a:pt x="10260" y="25"/>
                    <a:pt x="10201" y="0"/>
                    <a:pt x="101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73" name="Google Shape;2673;p47"/>
            <p:cNvSpPr/>
            <p:nvPr/>
          </p:nvSpPr>
          <p:spPr>
            <a:xfrm>
              <a:off x="5559750" y="1553275"/>
              <a:ext cx="60600" cy="58150"/>
            </a:xfrm>
            <a:custGeom>
              <a:avLst/>
              <a:gdLst/>
              <a:ahLst/>
              <a:cxnLst/>
              <a:rect l="l" t="t" r="r" b="b"/>
              <a:pathLst>
                <a:path w="2424" h="2326" extrusionOk="0">
                  <a:moveTo>
                    <a:pt x="1212" y="0"/>
                  </a:moveTo>
                  <a:cubicBezTo>
                    <a:pt x="613" y="0"/>
                    <a:pt x="103" y="459"/>
                    <a:pt x="54" y="1068"/>
                  </a:cubicBezTo>
                  <a:cubicBezTo>
                    <a:pt x="1" y="1708"/>
                    <a:pt x="478" y="2269"/>
                    <a:pt x="1116" y="2322"/>
                  </a:cubicBezTo>
                  <a:cubicBezTo>
                    <a:pt x="1148" y="2325"/>
                    <a:pt x="1179" y="2326"/>
                    <a:pt x="1211" y="2326"/>
                  </a:cubicBezTo>
                  <a:cubicBezTo>
                    <a:pt x="1811" y="2326"/>
                    <a:pt x="2320" y="1867"/>
                    <a:pt x="2370" y="1258"/>
                  </a:cubicBezTo>
                  <a:cubicBezTo>
                    <a:pt x="2423" y="618"/>
                    <a:pt x="1946" y="57"/>
                    <a:pt x="1306" y="4"/>
                  </a:cubicBezTo>
                  <a:cubicBezTo>
                    <a:pt x="1274" y="1"/>
                    <a:pt x="1243" y="0"/>
                    <a:pt x="121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674" name="Google Shape;2674;p47"/>
          <p:cNvGrpSpPr/>
          <p:nvPr/>
        </p:nvGrpSpPr>
        <p:grpSpPr>
          <a:xfrm rot="807364">
            <a:off x="6952461" y="6358575"/>
            <a:ext cx="1378494" cy="1737341"/>
            <a:chOff x="7608325" y="2238725"/>
            <a:chExt cx="542950" cy="513225"/>
          </a:xfrm>
        </p:grpSpPr>
        <p:sp>
          <p:nvSpPr>
            <p:cNvPr id="2675" name="Google Shape;2675;p47"/>
            <p:cNvSpPr/>
            <p:nvPr/>
          </p:nvSpPr>
          <p:spPr>
            <a:xfrm>
              <a:off x="7608325" y="2238725"/>
              <a:ext cx="542950" cy="513225"/>
            </a:xfrm>
            <a:custGeom>
              <a:avLst/>
              <a:gdLst/>
              <a:ahLst/>
              <a:cxnLst/>
              <a:rect l="l" t="t" r="r" b="b"/>
              <a:pathLst>
                <a:path w="21718" h="20529" extrusionOk="0">
                  <a:moveTo>
                    <a:pt x="16798" y="0"/>
                  </a:moveTo>
                  <a:cubicBezTo>
                    <a:pt x="16437" y="0"/>
                    <a:pt x="16074" y="132"/>
                    <a:pt x="15787" y="397"/>
                  </a:cubicBezTo>
                  <a:lnTo>
                    <a:pt x="639" y="14416"/>
                  </a:lnTo>
                  <a:cubicBezTo>
                    <a:pt x="37" y="14975"/>
                    <a:pt x="1" y="15917"/>
                    <a:pt x="559" y="16522"/>
                  </a:cubicBezTo>
                  <a:lnTo>
                    <a:pt x="3826" y="20052"/>
                  </a:lnTo>
                  <a:cubicBezTo>
                    <a:pt x="4119" y="20369"/>
                    <a:pt x="4519" y="20529"/>
                    <a:pt x="4919" y="20529"/>
                  </a:cubicBezTo>
                  <a:cubicBezTo>
                    <a:pt x="5281" y="20529"/>
                    <a:pt x="5644" y="20398"/>
                    <a:pt x="5931" y="20134"/>
                  </a:cubicBezTo>
                  <a:lnTo>
                    <a:pt x="21077" y="6114"/>
                  </a:lnTo>
                  <a:cubicBezTo>
                    <a:pt x="21682" y="5556"/>
                    <a:pt x="21718" y="4613"/>
                    <a:pt x="21159" y="4009"/>
                  </a:cubicBezTo>
                  <a:lnTo>
                    <a:pt x="17891" y="478"/>
                  </a:lnTo>
                  <a:cubicBezTo>
                    <a:pt x="17597" y="161"/>
                    <a:pt x="17199" y="0"/>
                    <a:pt x="1679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76" name="Google Shape;2676;p47"/>
            <p:cNvSpPr/>
            <p:nvPr/>
          </p:nvSpPr>
          <p:spPr>
            <a:xfrm>
              <a:off x="7769125" y="2386550"/>
              <a:ext cx="221300" cy="217575"/>
            </a:xfrm>
            <a:custGeom>
              <a:avLst/>
              <a:gdLst/>
              <a:ahLst/>
              <a:cxnLst/>
              <a:rect l="l" t="t" r="r" b="b"/>
              <a:pathLst>
                <a:path w="8852" h="8703" extrusionOk="0">
                  <a:moveTo>
                    <a:pt x="5133" y="0"/>
                  </a:moveTo>
                  <a:cubicBezTo>
                    <a:pt x="5061" y="0"/>
                    <a:pt x="4989" y="26"/>
                    <a:pt x="4932" y="80"/>
                  </a:cubicBezTo>
                  <a:lnTo>
                    <a:pt x="128" y="4524"/>
                  </a:lnTo>
                  <a:cubicBezTo>
                    <a:pt x="8" y="4636"/>
                    <a:pt x="1" y="4824"/>
                    <a:pt x="113" y="4946"/>
                  </a:cubicBezTo>
                  <a:lnTo>
                    <a:pt x="3503" y="8608"/>
                  </a:lnTo>
                  <a:cubicBezTo>
                    <a:pt x="3561" y="8670"/>
                    <a:pt x="3640" y="8702"/>
                    <a:pt x="3720" y="8702"/>
                  </a:cubicBezTo>
                  <a:cubicBezTo>
                    <a:pt x="3792" y="8702"/>
                    <a:pt x="3865" y="8676"/>
                    <a:pt x="3923" y="8623"/>
                  </a:cubicBezTo>
                  <a:lnTo>
                    <a:pt x="8725" y="4178"/>
                  </a:lnTo>
                  <a:cubicBezTo>
                    <a:pt x="8846" y="4068"/>
                    <a:pt x="8852" y="3878"/>
                    <a:pt x="8742" y="3758"/>
                  </a:cubicBezTo>
                  <a:lnTo>
                    <a:pt x="5352" y="95"/>
                  </a:lnTo>
                  <a:cubicBezTo>
                    <a:pt x="5293" y="32"/>
                    <a:pt x="5213" y="0"/>
                    <a:pt x="513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77" name="Google Shape;2677;p47"/>
            <p:cNvSpPr/>
            <p:nvPr/>
          </p:nvSpPr>
          <p:spPr>
            <a:xfrm>
              <a:off x="7663525" y="2602400"/>
              <a:ext cx="32650" cy="24550"/>
            </a:xfrm>
            <a:custGeom>
              <a:avLst/>
              <a:gdLst/>
              <a:ahLst/>
              <a:cxnLst/>
              <a:rect l="l" t="t" r="r" b="b"/>
              <a:pathLst>
                <a:path w="1306" h="982" extrusionOk="0">
                  <a:moveTo>
                    <a:pt x="654" y="0"/>
                  </a:moveTo>
                  <a:cubicBezTo>
                    <a:pt x="535" y="0"/>
                    <a:pt x="415" y="44"/>
                    <a:pt x="320" y="131"/>
                  </a:cubicBezTo>
                  <a:cubicBezTo>
                    <a:pt x="1" y="428"/>
                    <a:pt x="198" y="964"/>
                    <a:pt x="635" y="981"/>
                  </a:cubicBezTo>
                  <a:cubicBezTo>
                    <a:pt x="642" y="981"/>
                    <a:pt x="648" y="981"/>
                    <a:pt x="654" y="981"/>
                  </a:cubicBezTo>
                  <a:cubicBezTo>
                    <a:pt x="1077" y="981"/>
                    <a:pt x="1306" y="473"/>
                    <a:pt x="1014" y="158"/>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78" name="Google Shape;2678;p47"/>
            <p:cNvSpPr/>
            <p:nvPr/>
          </p:nvSpPr>
          <p:spPr>
            <a:xfrm>
              <a:off x="7696250" y="2637800"/>
              <a:ext cx="32700" cy="24525"/>
            </a:xfrm>
            <a:custGeom>
              <a:avLst/>
              <a:gdLst/>
              <a:ahLst/>
              <a:cxnLst/>
              <a:rect l="l" t="t" r="r" b="b"/>
              <a:pathLst>
                <a:path w="1308" h="981" extrusionOk="0">
                  <a:moveTo>
                    <a:pt x="656" y="0"/>
                  </a:moveTo>
                  <a:cubicBezTo>
                    <a:pt x="537" y="0"/>
                    <a:pt x="417" y="43"/>
                    <a:pt x="322" y="131"/>
                  </a:cubicBezTo>
                  <a:cubicBezTo>
                    <a:pt x="1" y="427"/>
                    <a:pt x="200" y="963"/>
                    <a:pt x="636" y="980"/>
                  </a:cubicBezTo>
                  <a:cubicBezTo>
                    <a:pt x="643" y="981"/>
                    <a:pt x="650" y="981"/>
                    <a:pt x="657" y="981"/>
                  </a:cubicBezTo>
                  <a:cubicBezTo>
                    <a:pt x="1080" y="981"/>
                    <a:pt x="1307" y="472"/>
                    <a:pt x="1016" y="158"/>
                  </a:cubicBezTo>
                  <a:cubicBezTo>
                    <a:pt x="919" y="53"/>
                    <a:pt x="788" y="0"/>
                    <a:pt x="65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79" name="Google Shape;2679;p47"/>
            <p:cNvSpPr/>
            <p:nvPr/>
          </p:nvSpPr>
          <p:spPr>
            <a:xfrm>
              <a:off x="7729050" y="2673175"/>
              <a:ext cx="32675" cy="24550"/>
            </a:xfrm>
            <a:custGeom>
              <a:avLst/>
              <a:gdLst/>
              <a:ahLst/>
              <a:cxnLst/>
              <a:rect l="l" t="t" r="r" b="b"/>
              <a:pathLst>
                <a:path w="1307" h="982" extrusionOk="0">
                  <a:moveTo>
                    <a:pt x="654" y="1"/>
                  </a:moveTo>
                  <a:cubicBezTo>
                    <a:pt x="535" y="1"/>
                    <a:pt x="415" y="44"/>
                    <a:pt x="321" y="132"/>
                  </a:cubicBezTo>
                  <a:cubicBezTo>
                    <a:pt x="0" y="428"/>
                    <a:pt x="198" y="964"/>
                    <a:pt x="635" y="981"/>
                  </a:cubicBezTo>
                  <a:cubicBezTo>
                    <a:pt x="642" y="981"/>
                    <a:pt x="649" y="981"/>
                    <a:pt x="656" y="981"/>
                  </a:cubicBezTo>
                  <a:cubicBezTo>
                    <a:pt x="1079" y="981"/>
                    <a:pt x="1306" y="474"/>
                    <a:pt x="1013" y="158"/>
                  </a:cubicBezTo>
                  <a:cubicBezTo>
                    <a:pt x="917" y="54"/>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80" name="Google Shape;2680;p47"/>
            <p:cNvSpPr/>
            <p:nvPr/>
          </p:nvSpPr>
          <p:spPr>
            <a:xfrm>
              <a:off x="7732750" y="2538325"/>
              <a:ext cx="32675" cy="24525"/>
            </a:xfrm>
            <a:custGeom>
              <a:avLst/>
              <a:gdLst/>
              <a:ahLst/>
              <a:cxnLst/>
              <a:rect l="l" t="t" r="r" b="b"/>
              <a:pathLst>
                <a:path w="1307" h="981" extrusionOk="0">
                  <a:moveTo>
                    <a:pt x="655" y="0"/>
                  </a:moveTo>
                  <a:cubicBezTo>
                    <a:pt x="535" y="0"/>
                    <a:pt x="415" y="43"/>
                    <a:pt x="321" y="131"/>
                  </a:cubicBezTo>
                  <a:cubicBezTo>
                    <a:pt x="0" y="427"/>
                    <a:pt x="198" y="963"/>
                    <a:pt x="635" y="980"/>
                  </a:cubicBezTo>
                  <a:cubicBezTo>
                    <a:pt x="642" y="981"/>
                    <a:pt x="649" y="981"/>
                    <a:pt x="656" y="981"/>
                  </a:cubicBezTo>
                  <a:cubicBezTo>
                    <a:pt x="1080" y="981"/>
                    <a:pt x="1307" y="472"/>
                    <a:pt x="1015" y="158"/>
                  </a:cubicBezTo>
                  <a:cubicBezTo>
                    <a:pt x="918" y="53"/>
                    <a:pt x="786" y="0"/>
                    <a:pt x="65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81" name="Google Shape;2681;p47"/>
            <p:cNvSpPr/>
            <p:nvPr/>
          </p:nvSpPr>
          <p:spPr>
            <a:xfrm>
              <a:off x="7765525" y="2573700"/>
              <a:ext cx="32625" cy="24550"/>
            </a:xfrm>
            <a:custGeom>
              <a:avLst/>
              <a:gdLst/>
              <a:ahLst/>
              <a:cxnLst/>
              <a:rect l="l" t="t" r="r" b="b"/>
              <a:pathLst>
                <a:path w="1305" h="982" extrusionOk="0">
                  <a:moveTo>
                    <a:pt x="654" y="1"/>
                  </a:moveTo>
                  <a:cubicBezTo>
                    <a:pt x="535" y="1"/>
                    <a:pt x="415" y="44"/>
                    <a:pt x="322" y="132"/>
                  </a:cubicBezTo>
                  <a:cubicBezTo>
                    <a:pt x="0" y="428"/>
                    <a:pt x="198" y="964"/>
                    <a:pt x="635" y="981"/>
                  </a:cubicBezTo>
                  <a:cubicBezTo>
                    <a:pt x="642" y="981"/>
                    <a:pt x="649" y="981"/>
                    <a:pt x="656" y="981"/>
                  </a:cubicBezTo>
                  <a:cubicBezTo>
                    <a:pt x="1080" y="981"/>
                    <a:pt x="1305" y="474"/>
                    <a:pt x="1013" y="158"/>
                  </a:cubicBezTo>
                  <a:cubicBezTo>
                    <a:pt x="916" y="54"/>
                    <a:pt x="785" y="1"/>
                    <a:pt x="6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82" name="Google Shape;2682;p47"/>
            <p:cNvSpPr/>
            <p:nvPr/>
          </p:nvSpPr>
          <p:spPr>
            <a:xfrm>
              <a:off x="7798250" y="2609100"/>
              <a:ext cx="32675" cy="24550"/>
            </a:xfrm>
            <a:custGeom>
              <a:avLst/>
              <a:gdLst/>
              <a:ahLst/>
              <a:cxnLst/>
              <a:rect l="l" t="t" r="r" b="b"/>
              <a:pathLst>
                <a:path w="1307" h="982" extrusionOk="0">
                  <a:moveTo>
                    <a:pt x="656" y="0"/>
                  </a:moveTo>
                  <a:cubicBezTo>
                    <a:pt x="536" y="0"/>
                    <a:pt x="417" y="44"/>
                    <a:pt x="322" y="131"/>
                  </a:cubicBezTo>
                  <a:cubicBezTo>
                    <a:pt x="1" y="428"/>
                    <a:pt x="200" y="964"/>
                    <a:pt x="635" y="981"/>
                  </a:cubicBezTo>
                  <a:cubicBezTo>
                    <a:pt x="642" y="981"/>
                    <a:pt x="649" y="981"/>
                    <a:pt x="656" y="981"/>
                  </a:cubicBezTo>
                  <a:cubicBezTo>
                    <a:pt x="1080" y="981"/>
                    <a:pt x="1307" y="474"/>
                    <a:pt x="1015" y="158"/>
                  </a:cubicBezTo>
                  <a:cubicBezTo>
                    <a:pt x="919" y="53"/>
                    <a:pt x="787" y="0"/>
                    <a:pt x="65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83" name="Google Shape;2683;p47"/>
            <p:cNvSpPr/>
            <p:nvPr/>
          </p:nvSpPr>
          <p:spPr>
            <a:xfrm>
              <a:off x="7714800" y="2588325"/>
              <a:ext cx="32675" cy="24550"/>
            </a:xfrm>
            <a:custGeom>
              <a:avLst/>
              <a:gdLst/>
              <a:ahLst/>
              <a:cxnLst/>
              <a:rect l="l" t="t" r="r" b="b"/>
              <a:pathLst>
                <a:path w="1307" h="982" extrusionOk="0">
                  <a:moveTo>
                    <a:pt x="653" y="1"/>
                  </a:moveTo>
                  <a:cubicBezTo>
                    <a:pt x="534" y="1"/>
                    <a:pt x="415" y="44"/>
                    <a:pt x="321" y="132"/>
                  </a:cubicBezTo>
                  <a:cubicBezTo>
                    <a:pt x="0" y="428"/>
                    <a:pt x="198" y="964"/>
                    <a:pt x="635" y="981"/>
                  </a:cubicBezTo>
                  <a:cubicBezTo>
                    <a:pt x="642" y="982"/>
                    <a:pt x="649" y="982"/>
                    <a:pt x="656" y="982"/>
                  </a:cubicBezTo>
                  <a:cubicBezTo>
                    <a:pt x="1079" y="982"/>
                    <a:pt x="1306" y="474"/>
                    <a:pt x="1013" y="159"/>
                  </a:cubicBezTo>
                  <a:cubicBezTo>
                    <a:pt x="916" y="54"/>
                    <a:pt x="785" y="1"/>
                    <a:pt x="65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84" name="Google Shape;2684;p47"/>
            <p:cNvSpPr/>
            <p:nvPr/>
          </p:nvSpPr>
          <p:spPr>
            <a:xfrm>
              <a:off x="7747575" y="2623750"/>
              <a:ext cx="32625" cy="24525"/>
            </a:xfrm>
            <a:custGeom>
              <a:avLst/>
              <a:gdLst/>
              <a:ahLst/>
              <a:cxnLst/>
              <a:rect l="l" t="t" r="r" b="b"/>
              <a:pathLst>
                <a:path w="1305" h="981" extrusionOk="0">
                  <a:moveTo>
                    <a:pt x="652" y="0"/>
                  </a:moveTo>
                  <a:cubicBezTo>
                    <a:pt x="533" y="0"/>
                    <a:pt x="414" y="43"/>
                    <a:pt x="319" y="131"/>
                  </a:cubicBezTo>
                  <a:cubicBezTo>
                    <a:pt x="0" y="427"/>
                    <a:pt x="198" y="963"/>
                    <a:pt x="635" y="980"/>
                  </a:cubicBezTo>
                  <a:cubicBezTo>
                    <a:pt x="642" y="980"/>
                    <a:pt x="649" y="980"/>
                    <a:pt x="656" y="980"/>
                  </a:cubicBezTo>
                  <a:cubicBezTo>
                    <a:pt x="1078" y="980"/>
                    <a:pt x="1305" y="473"/>
                    <a:pt x="1013" y="157"/>
                  </a:cubicBezTo>
                  <a:cubicBezTo>
                    <a:pt x="916" y="53"/>
                    <a:pt x="784" y="0"/>
                    <a:pt x="65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85" name="Google Shape;2685;p47"/>
            <p:cNvSpPr/>
            <p:nvPr/>
          </p:nvSpPr>
          <p:spPr>
            <a:xfrm>
              <a:off x="7928025" y="2357600"/>
              <a:ext cx="32650" cy="24550"/>
            </a:xfrm>
            <a:custGeom>
              <a:avLst/>
              <a:gdLst/>
              <a:ahLst/>
              <a:cxnLst/>
              <a:rect l="l" t="t" r="r" b="b"/>
              <a:pathLst>
                <a:path w="1306" h="982" extrusionOk="0">
                  <a:moveTo>
                    <a:pt x="654" y="0"/>
                  </a:moveTo>
                  <a:cubicBezTo>
                    <a:pt x="535" y="0"/>
                    <a:pt x="415" y="43"/>
                    <a:pt x="320" y="130"/>
                  </a:cubicBezTo>
                  <a:cubicBezTo>
                    <a:pt x="1" y="428"/>
                    <a:pt x="199" y="964"/>
                    <a:pt x="636" y="981"/>
                  </a:cubicBezTo>
                  <a:cubicBezTo>
                    <a:pt x="643" y="981"/>
                    <a:pt x="650" y="982"/>
                    <a:pt x="656" y="982"/>
                  </a:cubicBezTo>
                  <a:cubicBezTo>
                    <a:pt x="1080" y="982"/>
                    <a:pt x="1305" y="473"/>
                    <a:pt x="1014" y="157"/>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86" name="Google Shape;2686;p47"/>
            <p:cNvSpPr/>
            <p:nvPr/>
          </p:nvSpPr>
          <p:spPr>
            <a:xfrm>
              <a:off x="7960775" y="2393000"/>
              <a:ext cx="32675" cy="24550"/>
            </a:xfrm>
            <a:custGeom>
              <a:avLst/>
              <a:gdLst/>
              <a:ahLst/>
              <a:cxnLst/>
              <a:rect l="l" t="t" r="r" b="b"/>
              <a:pathLst>
                <a:path w="1307" h="982" extrusionOk="0">
                  <a:moveTo>
                    <a:pt x="655" y="0"/>
                  </a:moveTo>
                  <a:cubicBezTo>
                    <a:pt x="536" y="0"/>
                    <a:pt x="416" y="44"/>
                    <a:pt x="321" y="131"/>
                  </a:cubicBezTo>
                  <a:cubicBezTo>
                    <a:pt x="0" y="428"/>
                    <a:pt x="200" y="964"/>
                    <a:pt x="635" y="981"/>
                  </a:cubicBezTo>
                  <a:cubicBezTo>
                    <a:pt x="642" y="981"/>
                    <a:pt x="649" y="981"/>
                    <a:pt x="656" y="981"/>
                  </a:cubicBezTo>
                  <a:cubicBezTo>
                    <a:pt x="1079" y="981"/>
                    <a:pt x="1306" y="472"/>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87" name="Google Shape;2687;p47"/>
            <p:cNvSpPr/>
            <p:nvPr/>
          </p:nvSpPr>
          <p:spPr>
            <a:xfrm>
              <a:off x="7993550" y="2428400"/>
              <a:ext cx="32625" cy="24525"/>
            </a:xfrm>
            <a:custGeom>
              <a:avLst/>
              <a:gdLst/>
              <a:ahLst/>
              <a:cxnLst/>
              <a:rect l="l" t="t" r="r" b="b"/>
              <a:pathLst>
                <a:path w="1305" h="981" extrusionOk="0">
                  <a:moveTo>
                    <a:pt x="654" y="0"/>
                  </a:moveTo>
                  <a:cubicBezTo>
                    <a:pt x="535" y="0"/>
                    <a:pt x="415" y="43"/>
                    <a:pt x="321" y="131"/>
                  </a:cubicBezTo>
                  <a:cubicBezTo>
                    <a:pt x="0" y="428"/>
                    <a:pt x="198" y="963"/>
                    <a:pt x="635" y="980"/>
                  </a:cubicBezTo>
                  <a:cubicBezTo>
                    <a:pt x="642" y="981"/>
                    <a:pt x="649" y="981"/>
                    <a:pt x="656" y="981"/>
                  </a:cubicBezTo>
                  <a:cubicBezTo>
                    <a:pt x="1079" y="981"/>
                    <a:pt x="1305" y="472"/>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88" name="Google Shape;2688;p47"/>
            <p:cNvSpPr/>
            <p:nvPr/>
          </p:nvSpPr>
          <p:spPr>
            <a:xfrm>
              <a:off x="7997250" y="2293525"/>
              <a:ext cx="32625" cy="24550"/>
            </a:xfrm>
            <a:custGeom>
              <a:avLst/>
              <a:gdLst/>
              <a:ahLst/>
              <a:cxnLst/>
              <a:rect l="l" t="t" r="r" b="b"/>
              <a:pathLst>
                <a:path w="1305" h="982" extrusionOk="0">
                  <a:moveTo>
                    <a:pt x="654" y="1"/>
                  </a:moveTo>
                  <a:cubicBezTo>
                    <a:pt x="535" y="1"/>
                    <a:pt x="416" y="44"/>
                    <a:pt x="322" y="132"/>
                  </a:cubicBezTo>
                  <a:cubicBezTo>
                    <a:pt x="0" y="428"/>
                    <a:pt x="198" y="964"/>
                    <a:pt x="635" y="981"/>
                  </a:cubicBezTo>
                  <a:cubicBezTo>
                    <a:pt x="642" y="981"/>
                    <a:pt x="649" y="981"/>
                    <a:pt x="656" y="981"/>
                  </a:cubicBezTo>
                  <a:cubicBezTo>
                    <a:pt x="1080" y="981"/>
                    <a:pt x="1305" y="472"/>
                    <a:pt x="1013" y="158"/>
                  </a:cubicBezTo>
                  <a:cubicBezTo>
                    <a:pt x="918" y="53"/>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89" name="Google Shape;2689;p47"/>
            <p:cNvSpPr/>
            <p:nvPr/>
          </p:nvSpPr>
          <p:spPr>
            <a:xfrm>
              <a:off x="8030025" y="2328925"/>
              <a:ext cx="32625" cy="24525"/>
            </a:xfrm>
            <a:custGeom>
              <a:avLst/>
              <a:gdLst/>
              <a:ahLst/>
              <a:cxnLst/>
              <a:rect l="l" t="t" r="r" b="b"/>
              <a:pathLst>
                <a:path w="1305" h="981" extrusionOk="0">
                  <a:moveTo>
                    <a:pt x="654" y="0"/>
                  </a:moveTo>
                  <a:cubicBezTo>
                    <a:pt x="534" y="0"/>
                    <a:pt x="415" y="44"/>
                    <a:pt x="320" y="131"/>
                  </a:cubicBezTo>
                  <a:cubicBezTo>
                    <a:pt x="1" y="428"/>
                    <a:pt x="198" y="963"/>
                    <a:pt x="635" y="981"/>
                  </a:cubicBezTo>
                  <a:cubicBezTo>
                    <a:pt x="642" y="981"/>
                    <a:pt x="649" y="981"/>
                    <a:pt x="656" y="981"/>
                  </a:cubicBezTo>
                  <a:cubicBezTo>
                    <a:pt x="1078" y="981"/>
                    <a:pt x="1305" y="474"/>
                    <a:pt x="1013" y="158"/>
                  </a:cubicBezTo>
                  <a:cubicBezTo>
                    <a:pt x="917"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90" name="Google Shape;2690;p47"/>
            <p:cNvSpPr/>
            <p:nvPr/>
          </p:nvSpPr>
          <p:spPr>
            <a:xfrm>
              <a:off x="8062750" y="2364300"/>
              <a:ext cx="32700" cy="24550"/>
            </a:xfrm>
            <a:custGeom>
              <a:avLst/>
              <a:gdLst/>
              <a:ahLst/>
              <a:cxnLst/>
              <a:rect l="l" t="t" r="r" b="b"/>
              <a:pathLst>
                <a:path w="1308" h="982" extrusionOk="0">
                  <a:moveTo>
                    <a:pt x="656" y="1"/>
                  </a:moveTo>
                  <a:cubicBezTo>
                    <a:pt x="536" y="1"/>
                    <a:pt x="417" y="44"/>
                    <a:pt x="322" y="132"/>
                  </a:cubicBezTo>
                  <a:cubicBezTo>
                    <a:pt x="1" y="428"/>
                    <a:pt x="200" y="964"/>
                    <a:pt x="635" y="981"/>
                  </a:cubicBezTo>
                  <a:cubicBezTo>
                    <a:pt x="643" y="981"/>
                    <a:pt x="650" y="982"/>
                    <a:pt x="656" y="982"/>
                  </a:cubicBezTo>
                  <a:cubicBezTo>
                    <a:pt x="1080" y="982"/>
                    <a:pt x="1307" y="474"/>
                    <a:pt x="1015" y="158"/>
                  </a:cubicBezTo>
                  <a:cubicBezTo>
                    <a:pt x="919" y="54"/>
                    <a:pt x="788" y="1"/>
                    <a:pt x="65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91" name="Google Shape;2691;p47"/>
            <p:cNvSpPr/>
            <p:nvPr/>
          </p:nvSpPr>
          <p:spPr>
            <a:xfrm>
              <a:off x="7979300" y="2343550"/>
              <a:ext cx="32625" cy="24550"/>
            </a:xfrm>
            <a:custGeom>
              <a:avLst/>
              <a:gdLst/>
              <a:ahLst/>
              <a:cxnLst/>
              <a:rect l="l" t="t" r="r" b="b"/>
              <a:pathLst>
                <a:path w="1305" h="982" extrusionOk="0">
                  <a:moveTo>
                    <a:pt x="654" y="0"/>
                  </a:moveTo>
                  <a:cubicBezTo>
                    <a:pt x="534" y="0"/>
                    <a:pt x="415" y="44"/>
                    <a:pt x="321" y="131"/>
                  </a:cubicBezTo>
                  <a:cubicBezTo>
                    <a:pt x="0" y="428"/>
                    <a:pt x="198" y="964"/>
                    <a:pt x="635" y="981"/>
                  </a:cubicBezTo>
                  <a:cubicBezTo>
                    <a:pt x="642" y="981"/>
                    <a:pt x="649" y="981"/>
                    <a:pt x="656" y="981"/>
                  </a:cubicBezTo>
                  <a:cubicBezTo>
                    <a:pt x="1079" y="981"/>
                    <a:pt x="1305" y="474"/>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92" name="Google Shape;2692;p47"/>
            <p:cNvSpPr/>
            <p:nvPr/>
          </p:nvSpPr>
          <p:spPr>
            <a:xfrm>
              <a:off x="8012025" y="2378950"/>
              <a:ext cx="32675" cy="24525"/>
            </a:xfrm>
            <a:custGeom>
              <a:avLst/>
              <a:gdLst/>
              <a:ahLst/>
              <a:cxnLst/>
              <a:rect l="l" t="t" r="r" b="b"/>
              <a:pathLst>
                <a:path w="1307" h="981" extrusionOk="0">
                  <a:moveTo>
                    <a:pt x="655" y="0"/>
                  </a:moveTo>
                  <a:cubicBezTo>
                    <a:pt x="536" y="0"/>
                    <a:pt x="416" y="43"/>
                    <a:pt x="322" y="131"/>
                  </a:cubicBezTo>
                  <a:cubicBezTo>
                    <a:pt x="0" y="427"/>
                    <a:pt x="200" y="965"/>
                    <a:pt x="637" y="980"/>
                  </a:cubicBezTo>
                  <a:cubicBezTo>
                    <a:pt x="644" y="981"/>
                    <a:pt x="651" y="981"/>
                    <a:pt x="658" y="981"/>
                  </a:cubicBezTo>
                  <a:cubicBezTo>
                    <a:pt x="1080" y="981"/>
                    <a:pt x="1307" y="474"/>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693" name="Google Shape;2693;p47"/>
          <p:cNvGrpSpPr/>
          <p:nvPr/>
        </p:nvGrpSpPr>
        <p:grpSpPr>
          <a:xfrm rot="-895375">
            <a:off x="3592769" y="-313054"/>
            <a:ext cx="1320728" cy="1504670"/>
            <a:chOff x="992725" y="1928675"/>
            <a:chExt cx="416550" cy="355925"/>
          </a:xfrm>
        </p:grpSpPr>
        <p:sp>
          <p:nvSpPr>
            <p:cNvPr id="2694" name="Google Shape;2694;p47"/>
            <p:cNvSpPr/>
            <p:nvPr/>
          </p:nvSpPr>
          <p:spPr>
            <a:xfrm>
              <a:off x="992725" y="2027025"/>
              <a:ext cx="272850" cy="257525"/>
            </a:xfrm>
            <a:custGeom>
              <a:avLst/>
              <a:gdLst/>
              <a:ahLst/>
              <a:cxnLst/>
              <a:rect l="l" t="t" r="r" b="b"/>
              <a:pathLst>
                <a:path w="10914" h="10301" extrusionOk="0">
                  <a:moveTo>
                    <a:pt x="5751" y="1"/>
                  </a:moveTo>
                  <a:lnTo>
                    <a:pt x="2028" y="3020"/>
                  </a:lnTo>
                  <a:cubicBezTo>
                    <a:pt x="271" y="4445"/>
                    <a:pt x="1" y="7025"/>
                    <a:pt x="1428" y="8783"/>
                  </a:cubicBezTo>
                  <a:cubicBezTo>
                    <a:pt x="2238" y="9782"/>
                    <a:pt x="3420" y="10300"/>
                    <a:pt x="4613" y="10300"/>
                  </a:cubicBezTo>
                  <a:cubicBezTo>
                    <a:pt x="5520" y="10300"/>
                    <a:pt x="6432" y="10001"/>
                    <a:pt x="7191" y="9385"/>
                  </a:cubicBezTo>
                  <a:lnTo>
                    <a:pt x="10914" y="6366"/>
                  </a:lnTo>
                  <a:lnTo>
                    <a:pt x="575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95" name="Google Shape;2695;p47"/>
            <p:cNvSpPr/>
            <p:nvPr/>
          </p:nvSpPr>
          <p:spPr>
            <a:xfrm>
              <a:off x="1136475" y="1928675"/>
              <a:ext cx="272800" cy="257525"/>
            </a:xfrm>
            <a:custGeom>
              <a:avLst/>
              <a:gdLst/>
              <a:ahLst/>
              <a:cxnLst/>
              <a:rect l="l" t="t" r="r" b="b"/>
              <a:pathLst>
                <a:path w="10912" h="10301" extrusionOk="0">
                  <a:moveTo>
                    <a:pt x="6300" y="1"/>
                  </a:moveTo>
                  <a:cubicBezTo>
                    <a:pt x="5393" y="1"/>
                    <a:pt x="4481" y="301"/>
                    <a:pt x="3721" y="917"/>
                  </a:cubicBezTo>
                  <a:lnTo>
                    <a:pt x="1" y="3935"/>
                  </a:lnTo>
                  <a:lnTo>
                    <a:pt x="5164" y="10300"/>
                  </a:lnTo>
                  <a:lnTo>
                    <a:pt x="8884" y="7283"/>
                  </a:lnTo>
                  <a:cubicBezTo>
                    <a:pt x="10642" y="5856"/>
                    <a:pt x="10912" y="3275"/>
                    <a:pt x="9486" y="1518"/>
                  </a:cubicBezTo>
                  <a:cubicBezTo>
                    <a:pt x="8676" y="519"/>
                    <a:pt x="7493" y="1"/>
                    <a:pt x="630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96" name="Google Shape;2696;p47"/>
            <p:cNvSpPr/>
            <p:nvPr/>
          </p:nvSpPr>
          <p:spPr>
            <a:xfrm>
              <a:off x="1038900" y="2078100"/>
              <a:ext cx="103075" cy="70725"/>
            </a:xfrm>
            <a:custGeom>
              <a:avLst/>
              <a:gdLst/>
              <a:ahLst/>
              <a:cxnLst/>
              <a:rect l="l" t="t" r="r" b="b"/>
              <a:pathLst>
                <a:path w="4123" h="2829" extrusionOk="0">
                  <a:moveTo>
                    <a:pt x="3644" y="0"/>
                  </a:moveTo>
                  <a:cubicBezTo>
                    <a:pt x="3233" y="0"/>
                    <a:pt x="2466" y="337"/>
                    <a:pt x="1684" y="891"/>
                  </a:cubicBezTo>
                  <a:cubicBezTo>
                    <a:pt x="660" y="1617"/>
                    <a:pt x="1" y="2442"/>
                    <a:pt x="210" y="2729"/>
                  </a:cubicBezTo>
                  <a:cubicBezTo>
                    <a:pt x="259" y="2797"/>
                    <a:pt x="352" y="2829"/>
                    <a:pt x="479" y="2829"/>
                  </a:cubicBezTo>
                  <a:cubicBezTo>
                    <a:pt x="890" y="2829"/>
                    <a:pt x="1657" y="2493"/>
                    <a:pt x="2439" y="1938"/>
                  </a:cubicBezTo>
                  <a:cubicBezTo>
                    <a:pt x="3463" y="1211"/>
                    <a:pt x="4122" y="388"/>
                    <a:pt x="3915" y="101"/>
                  </a:cubicBezTo>
                  <a:cubicBezTo>
                    <a:pt x="3866" y="33"/>
                    <a:pt x="3772" y="0"/>
                    <a:pt x="364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97" name="Google Shape;2697;p47"/>
            <p:cNvSpPr/>
            <p:nvPr/>
          </p:nvSpPr>
          <p:spPr>
            <a:xfrm>
              <a:off x="1012175" y="1944850"/>
              <a:ext cx="386075" cy="339750"/>
            </a:xfrm>
            <a:custGeom>
              <a:avLst/>
              <a:gdLst/>
              <a:ahLst/>
              <a:cxnLst/>
              <a:rect l="l" t="t" r="r" b="b"/>
              <a:pathLst>
                <a:path w="15443" h="13590" extrusionOk="0">
                  <a:moveTo>
                    <a:pt x="13480" y="0"/>
                  </a:moveTo>
                  <a:lnTo>
                    <a:pt x="13480" y="0"/>
                  </a:lnTo>
                  <a:cubicBezTo>
                    <a:pt x="14084" y="1606"/>
                    <a:pt x="13636" y="3487"/>
                    <a:pt x="12228" y="4627"/>
                  </a:cubicBezTo>
                  <a:lnTo>
                    <a:pt x="8507" y="7646"/>
                  </a:lnTo>
                  <a:lnTo>
                    <a:pt x="4785" y="10664"/>
                  </a:lnTo>
                  <a:cubicBezTo>
                    <a:pt x="4026" y="11279"/>
                    <a:pt x="3115" y="11577"/>
                    <a:pt x="2210" y="11577"/>
                  </a:cubicBezTo>
                  <a:cubicBezTo>
                    <a:pt x="1436" y="11577"/>
                    <a:pt x="666" y="11359"/>
                    <a:pt x="0" y="10934"/>
                  </a:cubicBezTo>
                  <a:lnTo>
                    <a:pt x="0" y="10934"/>
                  </a:lnTo>
                  <a:cubicBezTo>
                    <a:pt x="462" y="12167"/>
                    <a:pt x="1490" y="13102"/>
                    <a:pt x="2761" y="13448"/>
                  </a:cubicBezTo>
                  <a:cubicBezTo>
                    <a:pt x="3114" y="13543"/>
                    <a:pt x="3473" y="13590"/>
                    <a:pt x="3830" y="13590"/>
                  </a:cubicBezTo>
                  <a:cubicBezTo>
                    <a:pt x="4761" y="13590"/>
                    <a:pt x="5676" y="13273"/>
                    <a:pt x="6413" y="12672"/>
                  </a:cubicBezTo>
                  <a:lnTo>
                    <a:pt x="10136" y="9653"/>
                  </a:lnTo>
                  <a:lnTo>
                    <a:pt x="13856" y="6634"/>
                  </a:lnTo>
                  <a:cubicBezTo>
                    <a:pt x="14880" y="5805"/>
                    <a:pt x="15443" y="4536"/>
                    <a:pt x="15369" y="3221"/>
                  </a:cubicBezTo>
                  <a:cubicBezTo>
                    <a:pt x="15295" y="1906"/>
                    <a:pt x="14591" y="707"/>
                    <a:pt x="13480" y="0"/>
                  </a:cubicBezTo>
                  <a:close/>
                </a:path>
              </a:pathLst>
            </a:custGeom>
            <a:solidFill>
              <a:srgbClr val="3F3F3F">
                <a:alpha val="223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698" name="Google Shape;2698;p47"/>
            <p:cNvSpPr/>
            <p:nvPr/>
          </p:nvSpPr>
          <p:spPr>
            <a:xfrm>
              <a:off x="1133500" y="2027450"/>
              <a:ext cx="136450" cy="165775"/>
            </a:xfrm>
            <a:custGeom>
              <a:avLst/>
              <a:gdLst/>
              <a:ahLst/>
              <a:cxnLst/>
              <a:rect l="l" t="t" r="r" b="b"/>
              <a:pathLst>
                <a:path w="5458" h="6631" extrusionOk="0">
                  <a:moveTo>
                    <a:pt x="293" y="1"/>
                  </a:moveTo>
                  <a:lnTo>
                    <a:pt x="0" y="238"/>
                  </a:lnTo>
                  <a:lnTo>
                    <a:pt x="5165" y="6630"/>
                  </a:lnTo>
                  <a:lnTo>
                    <a:pt x="5457" y="6393"/>
                  </a:lnTo>
                  <a:lnTo>
                    <a:pt x="29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699" name="Google Shape;2699;p47"/>
          <p:cNvGrpSpPr/>
          <p:nvPr/>
        </p:nvGrpSpPr>
        <p:grpSpPr>
          <a:xfrm rot="-895375">
            <a:off x="5050675" y="199674"/>
            <a:ext cx="582366" cy="1440623"/>
            <a:chOff x="1411675" y="2134550"/>
            <a:chExt cx="183675" cy="340775"/>
          </a:xfrm>
        </p:grpSpPr>
        <p:sp>
          <p:nvSpPr>
            <p:cNvPr id="2700" name="Google Shape;2700;p47"/>
            <p:cNvSpPr/>
            <p:nvPr/>
          </p:nvSpPr>
          <p:spPr>
            <a:xfrm>
              <a:off x="1411675" y="2134550"/>
              <a:ext cx="170175" cy="178225"/>
            </a:xfrm>
            <a:custGeom>
              <a:avLst/>
              <a:gdLst/>
              <a:ahLst/>
              <a:cxnLst/>
              <a:rect l="l" t="t" r="r" b="b"/>
              <a:pathLst>
                <a:path w="6807" h="7129" extrusionOk="0">
                  <a:moveTo>
                    <a:pt x="3312" y="1"/>
                  </a:moveTo>
                  <a:cubicBezTo>
                    <a:pt x="3207" y="1"/>
                    <a:pt x="3102" y="6"/>
                    <a:pt x="2995" y="17"/>
                  </a:cubicBezTo>
                  <a:cubicBezTo>
                    <a:pt x="1264" y="190"/>
                    <a:pt x="0" y="1733"/>
                    <a:pt x="173" y="3464"/>
                  </a:cubicBezTo>
                  <a:lnTo>
                    <a:pt x="540" y="7129"/>
                  </a:lnTo>
                  <a:lnTo>
                    <a:pt x="6807" y="6502"/>
                  </a:lnTo>
                  <a:lnTo>
                    <a:pt x="6442" y="2838"/>
                  </a:lnTo>
                  <a:cubicBezTo>
                    <a:pt x="6280" y="1214"/>
                    <a:pt x="4911" y="1"/>
                    <a:pt x="33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01" name="Google Shape;2701;p47"/>
            <p:cNvSpPr/>
            <p:nvPr/>
          </p:nvSpPr>
          <p:spPr>
            <a:xfrm>
              <a:off x="1425175" y="2297075"/>
              <a:ext cx="170175" cy="178250"/>
            </a:xfrm>
            <a:custGeom>
              <a:avLst/>
              <a:gdLst/>
              <a:ahLst/>
              <a:cxnLst/>
              <a:rect l="l" t="t" r="r" b="b"/>
              <a:pathLst>
                <a:path w="6807" h="7130" extrusionOk="0">
                  <a:moveTo>
                    <a:pt x="6267" y="1"/>
                  </a:moveTo>
                  <a:lnTo>
                    <a:pt x="0" y="628"/>
                  </a:lnTo>
                  <a:lnTo>
                    <a:pt x="365" y="4291"/>
                  </a:lnTo>
                  <a:cubicBezTo>
                    <a:pt x="527" y="5916"/>
                    <a:pt x="1896" y="7129"/>
                    <a:pt x="3495" y="7129"/>
                  </a:cubicBezTo>
                  <a:cubicBezTo>
                    <a:pt x="3600" y="7129"/>
                    <a:pt x="3705" y="7124"/>
                    <a:pt x="3812" y="7113"/>
                  </a:cubicBezTo>
                  <a:cubicBezTo>
                    <a:pt x="5543" y="6940"/>
                    <a:pt x="6807" y="5397"/>
                    <a:pt x="6634" y="3666"/>
                  </a:cubicBezTo>
                  <a:lnTo>
                    <a:pt x="626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02" name="Google Shape;2702;p47"/>
            <p:cNvSpPr/>
            <p:nvPr/>
          </p:nvSpPr>
          <p:spPr>
            <a:xfrm>
              <a:off x="1516375" y="2180875"/>
              <a:ext cx="34850" cy="94475"/>
            </a:xfrm>
            <a:custGeom>
              <a:avLst/>
              <a:gdLst/>
              <a:ahLst/>
              <a:cxnLst/>
              <a:rect l="l" t="t" r="r" b="b"/>
              <a:pathLst>
                <a:path w="1394" h="3779" extrusionOk="0">
                  <a:moveTo>
                    <a:pt x="429" y="1"/>
                  </a:moveTo>
                  <a:cubicBezTo>
                    <a:pt x="421" y="1"/>
                    <a:pt x="412" y="2"/>
                    <a:pt x="403" y="3"/>
                  </a:cubicBezTo>
                  <a:cubicBezTo>
                    <a:pt x="109" y="51"/>
                    <a:pt x="0" y="934"/>
                    <a:pt x="162" y="1975"/>
                  </a:cubicBezTo>
                  <a:cubicBezTo>
                    <a:pt x="319" y="2989"/>
                    <a:pt x="673" y="3779"/>
                    <a:pt x="964" y="3779"/>
                  </a:cubicBezTo>
                  <a:cubicBezTo>
                    <a:pt x="972" y="3779"/>
                    <a:pt x="980" y="3778"/>
                    <a:pt x="989" y="3777"/>
                  </a:cubicBezTo>
                  <a:cubicBezTo>
                    <a:pt x="1283" y="3727"/>
                    <a:pt x="1393" y="2844"/>
                    <a:pt x="1232" y="1802"/>
                  </a:cubicBezTo>
                  <a:cubicBezTo>
                    <a:pt x="1075" y="790"/>
                    <a:pt x="721" y="1"/>
                    <a:pt x="42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03" name="Google Shape;2703;p47"/>
            <p:cNvSpPr/>
            <p:nvPr/>
          </p:nvSpPr>
          <p:spPr>
            <a:xfrm>
              <a:off x="1413425" y="2134575"/>
              <a:ext cx="131375" cy="340725"/>
            </a:xfrm>
            <a:custGeom>
              <a:avLst/>
              <a:gdLst/>
              <a:ahLst/>
              <a:cxnLst/>
              <a:rect l="l" t="t" r="r" b="b"/>
              <a:pathLst>
                <a:path w="5255" h="13629" extrusionOk="0">
                  <a:moveTo>
                    <a:pt x="3234" y="0"/>
                  </a:moveTo>
                  <a:cubicBezTo>
                    <a:pt x="2474" y="0"/>
                    <a:pt x="1730" y="277"/>
                    <a:pt x="1148" y="791"/>
                  </a:cubicBezTo>
                  <a:cubicBezTo>
                    <a:pt x="390" y="1462"/>
                    <a:pt x="1" y="2455"/>
                    <a:pt x="103" y="3463"/>
                  </a:cubicBezTo>
                  <a:lnTo>
                    <a:pt x="470" y="7128"/>
                  </a:lnTo>
                  <a:lnTo>
                    <a:pt x="835" y="10791"/>
                  </a:lnTo>
                  <a:cubicBezTo>
                    <a:pt x="934" y="11799"/>
                    <a:pt x="1513" y="12697"/>
                    <a:pt x="2389" y="13205"/>
                  </a:cubicBezTo>
                  <a:cubicBezTo>
                    <a:pt x="2876" y="13486"/>
                    <a:pt x="3420" y="13629"/>
                    <a:pt x="3967" y="13629"/>
                  </a:cubicBezTo>
                  <a:cubicBezTo>
                    <a:pt x="4405" y="13629"/>
                    <a:pt x="4844" y="13537"/>
                    <a:pt x="5255" y="13353"/>
                  </a:cubicBezTo>
                  <a:cubicBezTo>
                    <a:pt x="3932" y="13055"/>
                    <a:pt x="2948" y="11945"/>
                    <a:pt x="2813" y="10594"/>
                  </a:cubicBezTo>
                  <a:lnTo>
                    <a:pt x="2446" y="6930"/>
                  </a:lnTo>
                  <a:lnTo>
                    <a:pt x="2080" y="3265"/>
                  </a:lnTo>
                  <a:cubicBezTo>
                    <a:pt x="1947" y="1916"/>
                    <a:pt x="2691" y="631"/>
                    <a:pt x="3928" y="78"/>
                  </a:cubicBezTo>
                  <a:cubicBezTo>
                    <a:pt x="3698" y="26"/>
                    <a:pt x="3465" y="0"/>
                    <a:pt x="3234" y="0"/>
                  </a:cubicBezTo>
                  <a:close/>
                </a:path>
              </a:pathLst>
            </a:custGeom>
            <a:solidFill>
              <a:srgbClr val="3F3F3F">
                <a:alpha val="223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04" name="Google Shape;2704;p47"/>
            <p:cNvSpPr/>
            <p:nvPr/>
          </p:nvSpPr>
          <p:spPr>
            <a:xfrm>
              <a:off x="1425125" y="2297075"/>
              <a:ext cx="156725" cy="15700"/>
            </a:xfrm>
            <a:custGeom>
              <a:avLst/>
              <a:gdLst/>
              <a:ahLst/>
              <a:cxnLst/>
              <a:rect l="l" t="t" r="r" b="b"/>
              <a:pathLst>
                <a:path w="6269" h="628" extrusionOk="0">
                  <a:moveTo>
                    <a:pt x="0" y="628"/>
                  </a:moveTo>
                  <a:lnTo>
                    <a:pt x="6269" y="1"/>
                  </a:lnTo>
                </a:path>
              </a:pathLst>
            </a:custGeom>
            <a:solidFill>
              <a:srgbClr val="EDAB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05" name="Google Shape;2705;p47"/>
            <p:cNvSpPr/>
            <p:nvPr/>
          </p:nvSpPr>
          <p:spPr>
            <a:xfrm>
              <a:off x="1424750" y="2292375"/>
              <a:ext cx="157625" cy="25075"/>
            </a:xfrm>
            <a:custGeom>
              <a:avLst/>
              <a:gdLst/>
              <a:ahLst/>
              <a:cxnLst/>
              <a:rect l="l" t="t" r="r" b="b"/>
              <a:pathLst>
                <a:path w="6305" h="1003" extrusionOk="0">
                  <a:moveTo>
                    <a:pt x="6269" y="1"/>
                  </a:moveTo>
                  <a:lnTo>
                    <a:pt x="0" y="628"/>
                  </a:lnTo>
                  <a:lnTo>
                    <a:pt x="38" y="1002"/>
                  </a:lnTo>
                  <a:lnTo>
                    <a:pt x="6305" y="373"/>
                  </a:lnTo>
                  <a:lnTo>
                    <a:pt x="626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706" name="Google Shape;2706;p47"/>
          <p:cNvGrpSpPr/>
          <p:nvPr/>
        </p:nvGrpSpPr>
        <p:grpSpPr>
          <a:xfrm rot="-583510">
            <a:off x="2698414" y="6399176"/>
            <a:ext cx="3017607" cy="4777706"/>
            <a:chOff x="2707700" y="1079425"/>
            <a:chExt cx="938750" cy="1114700"/>
          </a:xfrm>
        </p:grpSpPr>
        <p:sp>
          <p:nvSpPr>
            <p:cNvPr id="2707" name="Google Shape;2707;p47"/>
            <p:cNvSpPr/>
            <p:nvPr/>
          </p:nvSpPr>
          <p:spPr>
            <a:xfrm>
              <a:off x="2718800" y="1086625"/>
              <a:ext cx="927650" cy="1107500"/>
            </a:xfrm>
            <a:custGeom>
              <a:avLst/>
              <a:gdLst/>
              <a:ahLst/>
              <a:cxnLst/>
              <a:rect l="l" t="t" r="r" b="b"/>
              <a:pathLst>
                <a:path w="37106" h="44300" extrusionOk="0">
                  <a:moveTo>
                    <a:pt x="21116" y="0"/>
                  </a:moveTo>
                  <a:cubicBezTo>
                    <a:pt x="20417" y="0"/>
                    <a:pt x="19743" y="397"/>
                    <a:pt x="19371" y="1103"/>
                  </a:cubicBezTo>
                  <a:cubicBezTo>
                    <a:pt x="13796" y="11670"/>
                    <a:pt x="7516" y="21463"/>
                    <a:pt x="687" y="30417"/>
                  </a:cubicBezTo>
                  <a:cubicBezTo>
                    <a:pt x="1" y="31317"/>
                    <a:pt x="160" y="32600"/>
                    <a:pt x="1046" y="33303"/>
                  </a:cubicBezTo>
                  <a:cubicBezTo>
                    <a:pt x="5224" y="36613"/>
                    <a:pt x="9319" y="40106"/>
                    <a:pt x="13330" y="43777"/>
                  </a:cubicBezTo>
                  <a:cubicBezTo>
                    <a:pt x="13712" y="44127"/>
                    <a:pt x="14182" y="44299"/>
                    <a:pt x="14651" y="44299"/>
                  </a:cubicBezTo>
                  <a:cubicBezTo>
                    <a:pt x="15229" y="44299"/>
                    <a:pt x="15806" y="44037"/>
                    <a:pt x="16215" y="43522"/>
                  </a:cubicBezTo>
                  <a:cubicBezTo>
                    <a:pt x="23574" y="34263"/>
                    <a:pt x="30384" y="24142"/>
                    <a:pt x="36492" y="13218"/>
                  </a:cubicBezTo>
                  <a:cubicBezTo>
                    <a:pt x="37105" y="12120"/>
                    <a:pt x="36824" y="10629"/>
                    <a:pt x="35866" y="9910"/>
                  </a:cubicBezTo>
                  <a:cubicBezTo>
                    <a:pt x="31357" y="6522"/>
                    <a:pt x="26789" y="3324"/>
                    <a:pt x="22160" y="316"/>
                  </a:cubicBezTo>
                  <a:cubicBezTo>
                    <a:pt x="21830" y="102"/>
                    <a:pt x="21469" y="0"/>
                    <a:pt x="21116" y="0"/>
                  </a:cubicBezTo>
                  <a:close/>
                </a:path>
              </a:pathLst>
            </a:custGeom>
            <a:solidFill>
              <a:srgbClr val="E7E7E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08" name="Google Shape;2708;p47"/>
            <p:cNvSpPr/>
            <p:nvPr/>
          </p:nvSpPr>
          <p:spPr>
            <a:xfrm>
              <a:off x="2718800" y="1086625"/>
              <a:ext cx="927650" cy="1107500"/>
            </a:xfrm>
            <a:custGeom>
              <a:avLst/>
              <a:gdLst/>
              <a:ahLst/>
              <a:cxnLst/>
              <a:rect l="l" t="t" r="r" b="b"/>
              <a:pathLst>
                <a:path w="37106" h="44300" extrusionOk="0">
                  <a:moveTo>
                    <a:pt x="21116" y="0"/>
                  </a:moveTo>
                  <a:cubicBezTo>
                    <a:pt x="20417" y="0"/>
                    <a:pt x="19743" y="397"/>
                    <a:pt x="19371" y="1103"/>
                  </a:cubicBezTo>
                  <a:cubicBezTo>
                    <a:pt x="13796" y="11670"/>
                    <a:pt x="7516" y="21463"/>
                    <a:pt x="687" y="30417"/>
                  </a:cubicBezTo>
                  <a:cubicBezTo>
                    <a:pt x="1" y="31317"/>
                    <a:pt x="160" y="32600"/>
                    <a:pt x="1046" y="33303"/>
                  </a:cubicBezTo>
                  <a:cubicBezTo>
                    <a:pt x="5224" y="36613"/>
                    <a:pt x="9319" y="40106"/>
                    <a:pt x="13330" y="43777"/>
                  </a:cubicBezTo>
                  <a:cubicBezTo>
                    <a:pt x="13712" y="44127"/>
                    <a:pt x="14182" y="44299"/>
                    <a:pt x="14651" y="44299"/>
                  </a:cubicBezTo>
                  <a:cubicBezTo>
                    <a:pt x="15229" y="44299"/>
                    <a:pt x="15806" y="44037"/>
                    <a:pt x="16215" y="43522"/>
                  </a:cubicBezTo>
                  <a:cubicBezTo>
                    <a:pt x="23574" y="34263"/>
                    <a:pt x="30384" y="24142"/>
                    <a:pt x="36492" y="13218"/>
                  </a:cubicBezTo>
                  <a:cubicBezTo>
                    <a:pt x="37105" y="12120"/>
                    <a:pt x="36824" y="10629"/>
                    <a:pt x="35866" y="9910"/>
                  </a:cubicBezTo>
                  <a:cubicBezTo>
                    <a:pt x="31357" y="6522"/>
                    <a:pt x="26789" y="3324"/>
                    <a:pt x="22160" y="316"/>
                  </a:cubicBezTo>
                  <a:cubicBezTo>
                    <a:pt x="21830" y="102"/>
                    <a:pt x="21469" y="0"/>
                    <a:pt x="2111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09" name="Google Shape;2709;p47"/>
            <p:cNvSpPr/>
            <p:nvPr/>
          </p:nvSpPr>
          <p:spPr>
            <a:xfrm>
              <a:off x="2707700" y="1079425"/>
              <a:ext cx="927025" cy="1105575"/>
            </a:xfrm>
            <a:custGeom>
              <a:avLst/>
              <a:gdLst/>
              <a:ahLst/>
              <a:cxnLst/>
              <a:rect l="l" t="t" r="r" b="b"/>
              <a:pathLst>
                <a:path w="37081" h="44223" extrusionOk="0">
                  <a:moveTo>
                    <a:pt x="21077" y="0"/>
                  </a:moveTo>
                  <a:cubicBezTo>
                    <a:pt x="20377" y="0"/>
                    <a:pt x="19702" y="397"/>
                    <a:pt x="19330" y="1102"/>
                  </a:cubicBezTo>
                  <a:cubicBezTo>
                    <a:pt x="13769" y="11659"/>
                    <a:pt x="7502" y="21442"/>
                    <a:pt x="686" y="30386"/>
                  </a:cubicBezTo>
                  <a:cubicBezTo>
                    <a:pt x="0" y="31284"/>
                    <a:pt x="163" y="32565"/>
                    <a:pt x="1049" y="33266"/>
                  </a:cubicBezTo>
                  <a:cubicBezTo>
                    <a:pt x="5231" y="36565"/>
                    <a:pt x="9332" y="40044"/>
                    <a:pt x="13349" y="43704"/>
                  </a:cubicBezTo>
                  <a:cubicBezTo>
                    <a:pt x="13730" y="44051"/>
                    <a:pt x="14199" y="44222"/>
                    <a:pt x="14667" y="44222"/>
                  </a:cubicBezTo>
                  <a:cubicBezTo>
                    <a:pt x="15247" y="44222"/>
                    <a:pt x="15824" y="43960"/>
                    <a:pt x="16233" y="43445"/>
                  </a:cubicBezTo>
                  <a:cubicBezTo>
                    <a:pt x="23577" y="34195"/>
                    <a:pt x="30372" y="24085"/>
                    <a:pt x="36466" y="13170"/>
                  </a:cubicBezTo>
                  <a:cubicBezTo>
                    <a:pt x="37080" y="12074"/>
                    <a:pt x="36795" y="10586"/>
                    <a:pt x="35835" y="9870"/>
                  </a:cubicBezTo>
                  <a:cubicBezTo>
                    <a:pt x="31322" y="6495"/>
                    <a:pt x="26751" y="3310"/>
                    <a:pt x="22118" y="314"/>
                  </a:cubicBezTo>
                  <a:cubicBezTo>
                    <a:pt x="21788" y="101"/>
                    <a:pt x="21429" y="0"/>
                    <a:pt x="210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10" name="Google Shape;2710;p47"/>
            <p:cNvSpPr/>
            <p:nvPr/>
          </p:nvSpPr>
          <p:spPr>
            <a:xfrm>
              <a:off x="3036850" y="1998700"/>
              <a:ext cx="76175" cy="72500"/>
            </a:xfrm>
            <a:custGeom>
              <a:avLst/>
              <a:gdLst/>
              <a:ahLst/>
              <a:cxnLst/>
              <a:rect l="l" t="t" r="r" b="b"/>
              <a:pathLst>
                <a:path w="3047" h="2900" extrusionOk="0">
                  <a:moveTo>
                    <a:pt x="1537" y="0"/>
                  </a:moveTo>
                  <a:cubicBezTo>
                    <a:pt x="1140" y="0"/>
                    <a:pt x="744" y="186"/>
                    <a:pt x="473" y="541"/>
                  </a:cubicBezTo>
                  <a:cubicBezTo>
                    <a:pt x="0" y="1162"/>
                    <a:pt x="82" y="2065"/>
                    <a:pt x="658" y="2572"/>
                  </a:cubicBezTo>
                  <a:cubicBezTo>
                    <a:pt x="908" y="2792"/>
                    <a:pt x="1212" y="2900"/>
                    <a:pt x="1514" y="2900"/>
                  </a:cubicBezTo>
                  <a:cubicBezTo>
                    <a:pt x="1906" y="2900"/>
                    <a:pt x="2297" y="2718"/>
                    <a:pt x="2567" y="2365"/>
                  </a:cubicBezTo>
                  <a:cubicBezTo>
                    <a:pt x="3046" y="1742"/>
                    <a:pt x="2963" y="820"/>
                    <a:pt x="2381" y="318"/>
                  </a:cubicBezTo>
                  <a:cubicBezTo>
                    <a:pt x="2133" y="104"/>
                    <a:pt x="1834" y="0"/>
                    <a:pt x="153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11" name="Google Shape;2711;p47"/>
            <p:cNvSpPr/>
            <p:nvPr/>
          </p:nvSpPr>
          <p:spPr>
            <a:xfrm>
              <a:off x="3028150" y="1994750"/>
              <a:ext cx="76175" cy="72350"/>
            </a:xfrm>
            <a:custGeom>
              <a:avLst/>
              <a:gdLst/>
              <a:ahLst/>
              <a:cxnLst/>
              <a:rect l="l" t="t" r="r" b="b"/>
              <a:pathLst>
                <a:path w="3047" h="2894" extrusionOk="0">
                  <a:moveTo>
                    <a:pt x="1537" y="1"/>
                  </a:moveTo>
                  <a:cubicBezTo>
                    <a:pt x="1139" y="1"/>
                    <a:pt x="743" y="187"/>
                    <a:pt x="472" y="543"/>
                  </a:cubicBezTo>
                  <a:cubicBezTo>
                    <a:pt x="1" y="1162"/>
                    <a:pt x="82" y="2065"/>
                    <a:pt x="658" y="2568"/>
                  </a:cubicBezTo>
                  <a:cubicBezTo>
                    <a:pt x="908" y="2787"/>
                    <a:pt x="1211" y="2894"/>
                    <a:pt x="1513" y="2894"/>
                  </a:cubicBezTo>
                  <a:cubicBezTo>
                    <a:pt x="1907" y="2894"/>
                    <a:pt x="2298" y="2713"/>
                    <a:pt x="2568" y="2361"/>
                  </a:cubicBezTo>
                  <a:cubicBezTo>
                    <a:pt x="3047" y="1740"/>
                    <a:pt x="2963" y="820"/>
                    <a:pt x="2382" y="319"/>
                  </a:cubicBezTo>
                  <a:cubicBezTo>
                    <a:pt x="2132" y="104"/>
                    <a:pt x="1834" y="1"/>
                    <a:pt x="153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12" name="Google Shape;2712;p47"/>
            <p:cNvSpPr/>
            <p:nvPr/>
          </p:nvSpPr>
          <p:spPr>
            <a:xfrm>
              <a:off x="3110250" y="1899925"/>
              <a:ext cx="76400" cy="73350"/>
            </a:xfrm>
            <a:custGeom>
              <a:avLst/>
              <a:gdLst/>
              <a:ahLst/>
              <a:cxnLst/>
              <a:rect l="l" t="t" r="r" b="b"/>
              <a:pathLst>
                <a:path w="3056" h="2934" extrusionOk="0">
                  <a:moveTo>
                    <a:pt x="1540" y="0"/>
                  </a:moveTo>
                  <a:cubicBezTo>
                    <a:pt x="1135" y="0"/>
                    <a:pt x="732" y="196"/>
                    <a:pt x="462" y="568"/>
                  </a:cubicBezTo>
                  <a:cubicBezTo>
                    <a:pt x="0" y="1202"/>
                    <a:pt x="97" y="2116"/>
                    <a:pt x="680" y="2618"/>
                  </a:cubicBezTo>
                  <a:cubicBezTo>
                    <a:pt x="928" y="2830"/>
                    <a:pt x="1225" y="2933"/>
                    <a:pt x="1520" y="2933"/>
                  </a:cubicBezTo>
                  <a:cubicBezTo>
                    <a:pt x="1920" y="2933"/>
                    <a:pt x="2318" y="2743"/>
                    <a:pt x="2588" y="2375"/>
                  </a:cubicBezTo>
                  <a:cubicBezTo>
                    <a:pt x="3056" y="1735"/>
                    <a:pt x="2957" y="805"/>
                    <a:pt x="2366" y="308"/>
                  </a:cubicBezTo>
                  <a:cubicBezTo>
                    <a:pt x="2120" y="100"/>
                    <a:pt x="1830" y="0"/>
                    <a:pt x="154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13" name="Google Shape;2713;p47"/>
            <p:cNvSpPr/>
            <p:nvPr/>
          </p:nvSpPr>
          <p:spPr>
            <a:xfrm>
              <a:off x="3101450" y="1896100"/>
              <a:ext cx="76425" cy="73225"/>
            </a:xfrm>
            <a:custGeom>
              <a:avLst/>
              <a:gdLst/>
              <a:ahLst/>
              <a:cxnLst/>
              <a:rect l="l" t="t" r="r" b="b"/>
              <a:pathLst>
                <a:path w="3057" h="2929" extrusionOk="0">
                  <a:moveTo>
                    <a:pt x="1541" y="1"/>
                  </a:moveTo>
                  <a:cubicBezTo>
                    <a:pt x="1135" y="1"/>
                    <a:pt x="732" y="196"/>
                    <a:pt x="462" y="567"/>
                  </a:cubicBezTo>
                  <a:cubicBezTo>
                    <a:pt x="1" y="1202"/>
                    <a:pt x="97" y="2114"/>
                    <a:pt x="683" y="2613"/>
                  </a:cubicBezTo>
                  <a:cubicBezTo>
                    <a:pt x="930" y="2825"/>
                    <a:pt x="1226" y="2929"/>
                    <a:pt x="1521" y="2929"/>
                  </a:cubicBezTo>
                  <a:cubicBezTo>
                    <a:pt x="1921" y="2929"/>
                    <a:pt x="2319" y="2738"/>
                    <a:pt x="2589" y="2370"/>
                  </a:cubicBezTo>
                  <a:cubicBezTo>
                    <a:pt x="3056" y="1732"/>
                    <a:pt x="2957" y="803"/>
                    <a:pt x="2366" y="307"/>
                  </a:cubicBezTo>
                  <a:cubicBezTo>
                    <a:pt x="2121" y="100"/>
                    <a:pt x="1830" y="1"/>
                    <a:pt x="15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14" name="Google Shape;2714;p47"/>
            <p:cNvSpPr/>
            <p:nvPr/>
          </p:nvSpPr>
          <p:spPr>
            <a:xfrm>
              <a:off x="3181925" y="1798675"/>
              <a:ext cx="76650" cy="74200"/>
            </a:xfrm>
            <a:custGeom>
              <a:avLst/>
              <a:gdLst/>
              <a:ahLst/>
              <a:cxnLst/>
              <a:rect l="l" t="t" r="r" b="b"/>
              <a:pathLst>
                <a:path w="3066" h="2968" extrusionOk="0">
                  <a:moveTo>
                    <a:pt x="1542" y="1"/>
                  </a:moveTo>
                  <a:cubicBezTo>
                    <a:pt x="1129" y="1"/>
                    <a:pt x="720" y="206"/>
                    <a:pt x="453" y="593"/>
                  </a:cubicBezTo>
                  <a:cubicBezTo>
                    <a:pt x="0" y="1245"/>
                    <a:pt x="114" y="2167"/>
                    <a:pt x="707" y="2663"/>
                  </a:cubicBezTo>
                  <a:cubicBezTo>
                    <a:pt x="952" y="2868"/>
                    <a:pt x="1241" y="2968"/>
                    <a:pt x="1529" y="2968"/>
                  </a:cubicBezTo>
                  <a:cubicBezTo>
                    <a:pt x="1937" y="2968"/>
                    <a:pt x="2341" y="2767"/>
                    <a:pt x="2609" y="2383"/>
                  </a:cubicBezTo>
                  <a:cubicBezTo>
                    <a:pt x="3065" y="1728"/>
                    <a:pt x="2951" y="789"/>
                    <a:pt x="2353" y="297"/>
                  </a:cubicBezTo>
                  <a:cubicBezTo>
                    <a:pt x="2110" y="97"/>
                    <a:pt x="1825" y="1"/>
                    <a:pt x="154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15" name="Google Shape;2715;p47"/>
            <p:cNvSpPr/>
            <p:nvPr/>
          </p:nvSpPr>
          <p:spPr>
            <a:xfrm>
              <a:off x="3173100" y="1795000"/>
              <a:ext cx="76625" cy="74075"/>
            </a:xfrm>
            <a:custGeom>
              <a:avLst/>
              <a:gdLst/>
              <a:ahLst/>
              <a:cxnLst/>
              <a:rect l="l" t="t" r="r" b="b"/>
              <a:pathLst>
                <a:path w="3065" h="2963" extrusionOk="0">
                  <a:moveTo>
                    <a:pt x="1542" y="0"/>
                  </a:moveTo>
                  <a:cubicBezTo>
                    <a:pt x="1128" y="0"/>
                    <a:pt x="719" y="206"/>
                    <a:pt x="450" y="592"/>
                  </a:cubicBezTo>
                  <a:cubicBezTo>
                    <a:pt x="0" y="1244"/>
                    <a:pt x="114" y="2165"/>
                    <a:pt x="707" y="2659"/>
                  </a:cubicBezTo>
                  <a:cubicBezTo>
                    <a:pt x="952" y="2863"/>
                    <a:pt x="1240" y="2962"/>
                    <a:pt x="1527" y="2962"/>
                  </a:cubicBezTo>
                  <a:cubicBezTo>
                    <a:pt x="1936" y="2962"/>
                    <a:pt x="2340" y="2762"/>
                    <a:pt x="2609" y="2378"/>
                  </a:cubicBezTo>
                  <a:cubicBezTo>
                    <a:pt x="3065" y="1725"/>
                    <a:pt x="2951" y="788"/>
                    <a:pt x="2351" y="296"/>
                  </a:cubicBezTo>
                  <a:cubicBezTo>
                    <a:pt x="2108" y="96"/>
                    <a:pt x="1824" y="0"/>
                    <a:pt x="154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16" name="Google Shape;2716;p47"/>
            <p:cNvSpPr/>
            <p:nvPr/>
          </p:nvSpPr>
          <p:spPr>
            <a:xfrm>
              <a:off x="3251900" y="1695050"/>
              <a:ext cx="76825" cy="75050"/>
            </a:xfrm>
            <a:custGeom>
              <a:avLst/>
              <a:gdLst/>
              <a:ahLst/>
              <a:cxnLst/>
              <a:rect l="l" t="t" r="r" b="b"/>
              <a:pathLst>
                <a:path w="3073" h="3002" extrusionOk="0">
                  <a:moveTo>
                    <a:pt x="1541" y="0"/>
                  </a:moveTo>
                  <a:cubicBezTo>
                    <a:pt x="1121" y="0"/>
                    <a:pt x="706" y="216"/>
                    <a:pt x="441" y="619"/>
                  </a:cubicBezTo>
                  <a:cubicBezTo>
                    <a:pt x="0" y="1286"/>
                    <a:pt x="130" y="2217"/>
                    <a:pt x="730" y="2709"/>
                  </a:cubicBezTo>
                  <a:cubicBezTo>
                    <a:pt x="972" y="2906"/>
                    <a:pt x="1254" y="3002"/>
                    <a:pt x="1534" y="3002"/>
                  </a:cubicBezTo>
                  <a:cubicBezTo>
                    <a:pt x="1950" y="3002"/>
                    <a:pt x="2361" y="2791"/>
                    <a:pt x="2626" y="2392"/>
                  </a:cubicBezTo>
                  <a:cubicBezTo>
                    <a:pt x="3073" y="1721"/>
                    <a:pt x="2940" y="775"/>
                    <a:pt x="2334" y="286"/>
                  </a:cubicBezTo>
                  <a:cubicBezTo>
                    <a:pt x="2094" y="93"/>
                    <a:pt x="1816" y="0"/>
                    <a:pt x="154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17" name="Google Shape;2717;p47"/>
            <p:cNvSpPr/>
            <p:nvPr/>
          </p:nvSpPr>
          <p:spPr>
            <a:xfrm>
              <a:off x="3242975" y="1691475"/>
              <a:ext cx="76875" cy="74925"/>
            </a:xfrm>
            <a:custGeom>
              <a:avLst/>
              <a:gdLst/>
              <a:ahLst/>
              <a:cxnLst/>
              <a:rect l="l" t="t" r="r" b="b"/>
              <a:pathLst>
                <a:path w="3075" h="2997" extrusionOk="0">
                  <a:moveTo>
                    <a:pt x="1542" y="0"/>
                  </a:moveTo>
                  <a:cubicBezTo>
                    <a:pt x="1121" y="0"/>
                    <a:pt x="706" y="216"/>
                    <a:pt x="441" y="619"/>
                  </a:cubicBezTo>
                  <a:cubicBezTo>
                    <a:pt x="0" y="1286"/>
                    <a:pt x="131" y="2213"/>
                    <a:pt x="732" y="2704"/>
                  </a:cubicBezTo>
                  <a:cubicBezTo>
                    <a:pt x="974" y="2901"/>
                    <a:pt x="1256" y="2997"/>
                    <a:pt x="1537" y="2997"/>
                  </a:cubicBezTo>
                  <a:cubicBezTo>
                    <a:pt x="1952" y="2997"/>
                    <a:pt x="2363" y="2787"/>
                    <a:pt x="2628" y="2386"/>
                  </a:cubicBezTo>
                  <a:cubicBezTo>
                    <a:pt x="3075" y="1718"/>
                    <a:pt x="2942" y="771"/>
                    <a:pt x="2335" y="285"/>
                  </a:cubicBezTo>
                  <a:cubicBezTo>
                    <a:pt x="2095" y="92"/>
                    <a:pt x="1817" y="0"/>
                    <a:pt x="154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18" name="Google Shape;2718;p47"/>
            <p:cNvSpPr/>
            <p:nvPr/>
          </p:nvSpPr>
          <p:spPr>
            <a:xfrm>
              <a:off x="3320075" y="1589025"/>
              <a:ext cx="77025" cy="75900"/>
            </a:xfrm>
            <a:custGeom>
              <a:avLst/>
              <a:gdLst/>
              <a:ahLst/>
              <a:cxnLst/>
              <a:rect l="l" t="t" r="r" b="b"/>
              <a:pathLst>
                <a:path w="3081" h="3036" extrusionOk="0">
                  <a:moveTo>
                    <a:pt x="1539" y="1"/>
                  </a:moveTo>
                  <a:cubicBezTo>
                    <a:pt x="1111" y="1"/>
                    <a:pt x="690" y="226"/>
                    <a:pt x="428" y="645"/>
                  </a:cubicBezTo>
                  <a:cubicBezTo>
                    <a:pt x="0" y="1327"/>
                    <a:pt x="146" y="2266"/>
                    <a:pt x="755" y="2752"/>
                  </a:cubicBezTo>
                  <a:cubicBezTo>
                    <a:pt x="993" y="2943"/>
                    <a:pt x="1269" y="3035"/>
                    <a:pt x="1542" y="3035"/>
                  </a:cubicBezTo>
                  <a:cubicBezTo>
                    <a:pt x="1965" y="3035"/>
                    <a:pt x="2382" y="2815"/>
                    <a:pt x="2645" y="2399"/>
                  </a:cubicBezTo>
                  <a:cubicBezTo>
                    <a:pt x="3080" y="1713"/>
                    <a:pt x="2932" y="757"/>
                    <a:pt x="2316" y="275"/>
                  </a:cubicBezTo>
                  <a:cubicBezTo>
                    <a:pt x="2079" y="89"/>
                    <a:pt x="1808" y="1"/>
                    <a:pt x="153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19" name="Google Shape;2719;p47"/>
            <p:cNvSpPr/>
            <p:nvPr/>
          </p:nvSpPr>
          <p:spPr>
            <a:xfrm>
              <a:off x="3311100" y="1585575"/>
              <a:ext cx="77025" cy="75750"/>
            </a:xfrm>
            <a:custGeom>
              <a:avLst/>
              <a:gdLst/>
              <a:ahLst/>
              <a:cxnLst/>
              <a:rect l="l" t="t" r="r" b="b"/>
              <a:pathLst>
                <a:path w="3081" h="3030" extrusionOk="0">
                  <a:moveTo>
                    <a:pt x="1540" y="0"/>
                  </a:moveTo>
                  <a:cubicBezTo>
                    <a:pt x="1112" y="0"/>
                    <a:pt x="690" y="226"/>
                    <a:pt x="428" y="644"/>
                  </a:cubicBezTo>
                  <a:cubicBezTo>
                    <a:pt x="0" y="1327"/>
                    <a:pt x="146" y="2263"/>
                    <a:pt x="754" y="2748"/>
                  </a:cubicBezTo>
                  <a:cubicBezTo>
                    <a:pt x="994" y="2938"/>
                    <a:pt x="1270" y="3030"/>
                    <a:pt x="1543" y="3030"/>
                  </a:cubicBezTo>
                  <a:cubicBezTo>
                    <a:pt x="1966" y="3030"/>
                    <a:pt x="2383" y="2810"/>
                    <a:pt x="2647" y="2395"/>
                  </a:cubicBezTo>
                  <a:cubicBezTo>
                    <a:pt x="3080" y="1709"/>
                    <a:pt x="2932" y="757"/>
                    <a:pt x="2316" y="274"/>
                  </a:cubicBezTo>
                  <a:cubicBezTo>
                    <a:pt x="2079" y="89"/>
                    <a:pt x="1808" y="0"/>
                    <a:pt x="154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20" name="Google Shape;2720;p47"/>
            <p:cNvSpPr/>
            <p:nvPr/>
          </p:nvSpPr>
          <p:spPr>
            <a:xfrm>
              <a:off x="3386375" y="1480625"/>
              <a:ext cx="77175" cy="76775"/>
            </a:xfrm>
            <a:custGeom>
              <a:avLst/>
              <a:gdLst/>
              <a:ahLst/>
              <a:cxnLst/>
              <a:rect l="l" t="t" r="r" b="b"/>
              <a:pathLst>
                <a:path w="3087" h="3071" extrusionOk="0">
                  <a:moveTo>
                    <a:pt x="1536" y="0"/>
                  </a:moveTo>
                  <a:cubicBezTo>
                    <a:pt x="1102" y="0"/>
                    <a:pt x="677" y="236"/>
                    <a:pt x="417" y="672"/>
                  </a:cubicBezTo>
                  <a:cubicBezTo>
                    <a:pt x="1" y="1369"/>
                    <a:pt x="162" y="2317"/>
                    <a:pt x="780" y="2798"/>
                  </a:cubicBezTo>
                  <a:cubicBezTo>
                    <a:pt x="1016" y="2982"/>
                    <a:pt x="1285" y="3070"/>
                    <a:pt x="1551" y="3070"/>
                  </a:cubicBezTo>
                  <a:cubicBezTo>
                    <a:pt x="1981" y="3070"/>
                    <a:pt x="2402" y="2839"/>
                    <a:pt x="2663" y="2406"/>
                  </a:cubicBezTo>
                  <a:cubicBezTo>
                    <a:pt x="3087" y="1705"/>
                    <a:pt x="2921" y="744"/>
                    <a:pt x="2298" y="265"/>
                  </a:cubicBezTo>
                  <a:cubicBezTo>
                    <a:pt x="2063" y="86"/>
                    <a:pt x="1798" y="0"/>
                    <a:pt x="153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21" name="Google Shape;2721;p47"/>
            <p:cNvSpPr/>
            <p:nvPr/>
          </p:nvSpPr>
          <p:spPr>
            <a:xfrm>
              <a:off x="3377350" y="1477300"/>
              <a:ext cx="77175" cy="76650"/>
            </a:xfrm>
            <a:custGeom>
              <a:avLst/>
              <a:gdLst/>
              <a:ahLst/>
              <a:cxnLst/>
              <a:rect l="l" t="t" r="r" b="b"/>
              <a:pathLst>
                <a:path w="3087" h="3066" extrusionOk="0">
                  <a:moveTo>
                    <a:pt x="1535" y="0"/>
                  </a:moveTo>
                  <a:cubicBezTo>
                    <a:pt x="1100" y="0"/>
                    <a:pt x="675" y="236"/>
                    <a:pt x="415" y="672"/>
                  </a:cubicBezTo>
                  <a:cubicBezTo>
                    <a:pt x="1" y="1369"/>
                    <a:pt x="162" y="2313"/>
                    <a:pt x="780" y="2794"/>
                  </a:cubicBezTo>
                  <a:cubicBezTo>
                    <a:pt x="1016" y="2977"/>
                    <a:pt x="1285" y="3065"/>
                    <a:pt x="1551" y="3065"/>
                  </a:cubicBezTo>
                  <a:cubicBezTo>
                    <a:pt x="1982" y="3065"/>
                    <a:pt x="2404" y="2835"/>
                    <a:pt x="2665" y="2403"/>
                  </a:cubicBezTo>
                  <a:cubicBezTo>
                    <a:pt x="3087" y="1701"/>
                    <a:pt x="2921" y="740"/>
                    <a:pt x="2296" y="265"/>
                  </a:cubicBezTo>
                  <a:cubicBezTo>
                    <a:pt x="2062" y="86"/>
                    <a:pt x="1797" y="0"/>
                    <a:pt x="15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22" name="Google Shape;2722;p47"/>
            <p:cNvSpPr/>
            <p:nvPr/>
          </p:nvSpPr>
          <p:spPr>
            <a:xfrm>
              <a:off x="3450750" y="1369925"/>
              <a:ext cx="77325" cy="77625"/>
            </a:xfrm>
            <a:custGeom>
              <a:avLst/>
              <a:gdLst/>
              <a:ahLst/>
              <a:cxnLst/>
              <a:rect l="l" t="t" r="r" b="b"/>
              <a:pathLst>
                <a:path w="3093" h="3105" extrusionOk="0">
                  <a:moveTo>
                    <a:pt x="1531" y="0"/>
                  </a:moveTo>
                  <a:cubicBezTo>
                    <a:pt x="1090" y="0"/>
                    <a:pt x="660" y="247"/>
                    <a:pt x="403" y="699"/>
                  </a:cubicBezTo>
                  <a:cubicBezTo>
                    <a:pt x="1" y="1411"/>
                    <a:pt x="181" y="2367"/>
                    <a:pt x="806" y="2842"/>
                  </a:cubicBezTo>
                  <a:cubicBezTo>
                    <a:pt x="1039" y="3019"/>
                    <a:pt x="1302" y="3104"/>
                    <a:pt x="1561" y="3104"/>
                  </a:cubicBezTo>
                  <a:cubicBezTo>
                    <a:pt x="1998" y="3104"/>
                    <a:pt x="2425" y="2863"/>
                    <a:pt x="2682" y="2415"/>
                  </a:cubicBezTo>
                  <a:cubicBezTo>
                    <a:pt x="3092" y="1698"/>
                    <a:pt x="2910" y="727"/>
                    <a:pt x="2277" y="256"/>
                  </a:cubicBezTo>
                  <a:cubicBezTo>
                    <a:pt x="2045" y="83"/>
                    <a:pt x="1786" y="0"/>
                    <a:pt x="153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23" name="Google Shape;2723;p47"/>
            <p:cNvSpPr/>
            <p:nvPr/>
          </p:nvSpPr>
          <p:spPr>
            <a:xfrm>
              <a:off x="3441625" y="1366675"/>
              <a:ext cx="77375" cy="77500"/>
            </a:xfrm>
            <a:custGeom>
              <a:avLst/>
              <a:gdLst/>
              <a:ahLst/>
              <a:cxnLst/>
              <a:rect l="l" t="t" r="r" b="b"/>
              <a:pathLst>
                <a:path w="3095" h="3100" extrusionOk="0">
                  <a:moveTo>
                    <a:pt x="1533" y="1"/>
                  </a:moveTo>
                  <a:cubicBezTo>
                    <a:pt x="1092" y="1"/>
                    <a:pt x="661" y="248"/>
                    <a:pt x="405" y="700"/>
                  </a:cubicBezTo>
                  <a:cubicBezTo>
                    <a:pt x="1" y="1410"/>
                    <a:pt x="181" y="2362"/>
                    <a:pt x="808" y="2837"/>
                  </a:cubicBezTo>
                  <a:cubicBezTo>
                    <a:pt x="1041" y="3014"/>
                    <a:pt x="1304" y="3099"/>
                    <a:pt x="1563" y="3099"/>
                  </a:cubicBezTo>
                  <a:cubicBezTo>
                    <a:pt x="2000" y="3099"/>
                    <a:pt x="2427" y="2858"/>
                    <a:pt x="2684" y="2410"/>
                  </a:cubicBezTo>
                  <a:cubicBezTo>
                    <a:pt x="3094" y="1695"/>
                    <a:pt x="2910" y="726"/>
                    <a:pt x="2277" y="255"/>
                  </a:cubicBezTo>
                  <a:cubicBezTo>
                    <a:pt x="2046" y="83"/>
                    <a:pt x="1788" y="1"/>
                    <a:pt x="153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24" name="Google Shape;2724;p47"/>
            <p:cNvSpPr/>
            <p:nvPr/>
          </p:nvSpPr>
          <p:spPr>
            <a:xfrm>
              <a:off x="2929950" y="1908575"/>
              <a:ext cx="76375" cy="71125"/>
            </a:xfrm>
            <a:custGeom>
              <a:avLst/>
              <a:gdLst/>
              <a:ahLst/>
              <a:cxnLst/>
              <a:rect l="l" t="t" r="r" b="b"/>
              <a:pathLst>
                <a:path w="3055" h="2845" extrusionOk="0">
                  <a:moveTo>
                    <a:pt x="1537" y="1"/>
                  </a:moveTo>
                  <a:cubicBezTo>
                    <a:pt x="1133" y="1"/>
                    <a:pt x="733" y="189"/>
                    <a:pt x="465" y="547"/>
                  </a:cubicBezTo>
                  <a:cubicBezTo>
                    <a:pt x="1" y="1162"/>
                    <a:pt x="96" y="2048"/>
                    <a:pt x="679" y="2534"/>
                  </a:cubicBezTo>
                  <a:cubicBezTo>
                    <a:pt x="928" y="2743"/>
                    <a:pt x="1227" y="2845"/>
                    <a:pt x="1524" y="2845"/>
                  </a:cubicBezTo>
                  <a:cubicBezTo>
                    <a:pt x="1923" y="2845"/>
                    <a:pt x="2318" y="2661"/>
                    <a:pt x="2587" y="2306"/>
                  </a:cubicBezTo>
                  <a:cubicBezTo>
                    <a:pt x="3055" y="1689"/>
                    <a:pt x="2958" y="786"/>
                    <a:pt x="2369" y="302"/>
                  </a:cubicBezTo>
                  <a:cubicBezTo>
                    <a:pt x="2122" y="99"/>
                    <a:pt x="1829" y="1"/>
                    <a:pt x="153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25" name="Google Shape;2725;p47"/>
            <p:cNvSpPr/>
            <p:nvPr/>
          </p:nvSpPr>
          <p:spPr>
            <a:xfrm>
              <a:off x="2921175" y="1904875"/>
              <a:ext cx="76400" cy="71000"/>
            </a:xfrm>
            <a:custGeom>
              <a:avLst/>
              <a:gdLst/>
              <a:ahLst/>
              <a:cxnLst/>
              <a:rect l="l" t="t" r="r" b="b"/>
              <a:pathLst>
                <a:path w="3056" h="2840" extrusionOk="0">
                  <a:moveTo>
                    <a:pt x="1536" y="0"/>
                  </a:moveTo>
                  <a:cubicBezTo>
                    <a:pt x="1132" y="0"/>
                    <a:pt x="732" y="188"/>
                    <a:pt x="464" y="545"/>
                  </a:cubicBezTo>
                  <a:cubicBezTo>
                    <a:pt x="0" y="1160"/>
                    <a:pt x="97" y="2044"/>
                    <a:pt x="681" y="2530"/>
                  </a:cubicBezTo>
                  <a:cubicBezTo>
                    <a:pt x="930" y="2738"/>
                    <a:pt x="1228" y="2839"/>
                    <a:pt x="1524" y="2839"/>
                  </a:cubicBezTo>
                  <a:cubicBezTo>
                    <a:pt x="1922" y="2839"/>
                    <a:pt x="2317" y="2656"/>
                    <a:pt x="2587" y="2302"/>
                  </a:cubicBezTo>
                  <a:cubicBezTo>
                    <a:pt x="3056" y="1685"/>
                    <a:pt x="2957" y="784"/>
                    <a:pt x="2368" y="301"/>
                  </a:cubicBezTo>
                  <a:cubicBezTo>
                    <a:pt x="2121" y="98"/>
                    <a:pt x="1828" y="0"/>
                    <a:pt x="153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26" name="Google Shape;2726;p47"/>
            <p:cNvSpPr/>
            <p:nvPr/>
          </p:nvSpPr>
          <p:spPr>
            <a:xfrm>
              <a:off x="3001775" y="1810725"/>
              <a:ext cx="76650" cy="71925"/>
            </a:xfrm>
            <a:custGeom>
              <a:avLst/>
              <a:gdLst/>
              <a:ahLst/>
              <a:cxnLst/>
              <a:rect l="l" t="t" r="r" b="b"/>
              <a:pathLst>
                <a:path w="3066" h="2877" extrusionOk="0">
                  <a:moveTo>
                    <a:pt x="1541" y="0"/>
                  </a:moveTo>
                  <a:cubicBezTo>
                    <a:pt x="1129" y="0"/>
                    <a:pt x="723" y="198"/>
                    <a:pt x="455" y="571"/>
                  </a:cubicBezTo>
                  <a:cubicBezTo>
                    <a:pt x="1" y="1200"/>
                    <a:pt x="113" y="2095"/>
                    <a:pt x="704" y="2578"/>
                  </a:cubicBezTo>
                  <a:cubicBezTo>
                    <a:pt x="950" y="2779"/>
                    <a:pt x="1241" y="2877"/>
                    <a:pt x="1530" y="2877"/>
                  </a:cubicBezTo>
                  <a:cubicBezTo>
                    <a:pt x="1937" y="2877"/>
                    <a:pt x="2339" y="2683"/>
                    <a:pt x="2608" y="2314"/>
                  </a:cubicBezTo>
                  <a:cubicBezTo>
                    <a:pt x="3066" y="1679"/>
                    <a:pt x="2952" y="769"/>
                    <a:pt x="2355" y="290"/>
                  </a:cubicBezTo>
                  <a:cubicBezTo>
                    <a:pt x="2111" y="94"/>
                    <a:pt x="1825" y="0"/>
                    <a:pt x="154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27" name="Google Shape;2727;p47"/>
            <p:cNvSpPr/>
            <p:nvPr/>
          </p:nvSpPr>
          <p:spPr>
            <a:xfrm>
              <a:off x="2993000" y="1807100"/>
              <a:ext cx="76600" cy="71850"/>
            </a:xfrm>
            <a:custGeom>
              <a:avLst/>
              <a:gdLst/>
              <a:ahLst/>
              <a:cxnLst/>
              <a:rect l="l" t="t" r="r" b="b"/>
              <a:pathLst>
                <a:path w="3064" h="2874" extrusionOk="0">
                  <a:moveTo>
                    <a:pt x="1538" y="0"/>
                  </a:moveTo>
                  <a:cubicBezTo>
                    <a:pt x="1126" y="0"/>
                    <a:pt x="719" y="198"/>
                    <a:pt x="451" y="572"/>
                  </a:cubicBezTo>
                  <a:cubicBezTo>
                    <a:pt x="0" y="1201"/>
                    <a:pt x="111" y="2094"/>
                    <a:pt x="702" y="2576"/>
                  </a:cubicBezTo>
                  <a:cubicBezTo>
                    <a:pt x="948" y="2776"/>
                    <a:pt x="1238" y="2873"/>
                    <a:pt x="1527" y="2873"/>
                  </a:cubicBezTo>
                  <a:cubicBezTo>
                    <a:pt x="1934" y="2873"/>
                    <a:pt x="2337" y="2680"/>
                    <a:pt x="2606" y="2310"/>
                  </a:cubicBezTo>
                  <a:cubicBezTo>
                    <a:pt x="3064" y="1678"/>
                    <a:pt x="2950" y="767"/>
                    <a:pt x="2351" y="289"/>
                  </a:cubicBezTo>
                  <a:cubicBezTo>
                    <a:pt x="2107" y="94"/>
                    <a:pt x="1821" y="0"/>
                    <a:pt x="153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28" name="Google Shape;2728;p47"/>
            <p:cNvSpPr/>
            <p:nvPr/>
          </p:nvSpPr>
          <p:spPr>
            <a:xfrm>
              <a:off x="3072000" y="1710375"/>
              <a:ext cx="76800" cy="72775"/>
            </a:xfrm>
            <a:custGeom>
              <a:avLst/>
              <a:gdLst/>
              <a:ahLst/>
              <a:cxnLst/>
              <a:rect l="l" t="t" r="r" b="b"/>
              <a:pathLst>
                <a:path w="3072" h="2911" extrusionOk="0">
                  <a:moveTo>
                    <a:pt x="1542" y="0"/>
                  </a:moveTo>
                  <a:cubicBezTo>
                    <a:pt x="1122" y="0"/>
                    <a:pt x="708" y="209"/>
                    <a:pt x="441" y="599"/>
                  </a:cubicBezTo>
                  <a:cubicBezTo>
                    <a:pt x="0" y="1243"/>
                    <a:pt x="128" y="2147"/>
                    <a:pt x="726" y="2624"/>
                  </a:cubicBezTo>
                  <a:cubicBezTo>
                    <a:pt x="969" y="2817"/>
                    <a:pt x="1253" y="2910"/>
                    <a:pt x="1534" y="2910"/>
                  </a:cubicBezTo>
                  <a:cubicBezTo>
                    <a:pt x="1948" y="2910"/>
                    <a:pt x="2358" y="2708"/>
                    <a:pt x="2625" y="2322"/>
                  </a:cubicBezTo>
                  <a:cubicBezTo>
                    <a:pt x="3071" y="1674"/>
                    <a:pt x="2942" y="754"/>
                    <a:pt x="2338" y="279"/>
                  </a:cubicBezTo>
                  <a:cubicBezTo>
                    <a:pt x="2097" y="91"/>
                    <a:pt x="1818" y="0"/>
                    <a:pt x="154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29" name="Google Shape;2729;p47"/>
            <p:cNvSpPr/>
            <p:nvPr/>
          </p:nvSpPr>
          <p:spPr>
            <a:xfrm>
              <a:off x="3063125" y="1706900"/>
              <a:ext cx="76775" cy="72675"/>
            </a:xfrm>
            <a:custGeom>
              <a:avLst/>
              <a:gdLst/>
              <a:ahLst/>
              <a:cxnLst/>
              <a:rect l="l" t="t" r="r" b="b"/>
              <a:pathLst>
                <a:path w="3071" h="2907" extrusionOk="0">
                  <a:moveTo>
                    <a:pt x="1541" y="0"/>
                  </a:moveTo>
                  <a:cubicBezTo>
                    <a:pt x="1121" y="0"/>
                    <a:pt x="707" y="208"/>
                    <a:pt x="441" y="597"/>
                  </a:cubicBezTo>
                  <a:cubicBezTo>
                    <a:pt x="0" y="1241"/>
                    <a:pt x="126" y="2144"/>
                    <a:pt x="726" y="2621"/>
                  </a:cubicBezTo>
                  <a:cubicBezTo>
                    <a:pt x="969" y="2814"/>
                    <a:pt x="1252" y="2907"/>
                    <a:pt x="1534" y="2907"/>
                  </a:cubicBezTo>
                  <a:cubicBezTo>
                    <a:pt x="1948" y="2907"/>
                    <a:pt x="2357" y="2704"/>
                    <a:pt x="2624" y="2319"/>
                  </a:cubicBezTo>
                  <a:cubicBezTo>
                    <a:pt x="3071" y="1669"/>
                    <a:pt x="2942" y="751"/>
                    <a:pt x="2335" y="278"/>
                  </a:cubicBezTo>
                  <a:cubicBezTo>
                    <a:pt x="2095" y="90"/>
                    <a:pt x="1817" y="0"/>
                    <a:pt x="154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30" name="Google Shape;2730;p47"/>
            <p:cNvSpPr/>
            <p:nvPr/>
          </p:nvSpPr>
          <p:spPr>
            <a:xfrm>
              <a:off x="3140450" y="1607650"/>
              <a:ext cx="76975" cy="73675"/>
            </a:xfrm>
            <a:custGeom>
              <a:avLst/>
              <a:gdLst/>
              <a:ahLst/>
              <a:cxnLst/>
              <a:rect l="l" t="t" r="r" b="b"/>
              <a:pathLst>
                <a:path w="3079" h="2947" extrusionOk="0">
                  <a:moveTo>
                    <a:pt x="1539" y="1"/>
                  </a:moveTo>
                  <a:cubicBezTo>
                    <a:pt x="1113" y="1"/>
                    <a:pt x="694" y="219"/>
                    <a:pt x="430" y="624"/>
                  </a:cubicBezTo>
                  <a:cubicBezTo>
                    <a:pt x="1" y="1285"/>
                    <a:pt x="143" y="2197"/>
                    <a:pt x="751" y="2671"/>
                  </a:cubicBezTo>
                  <a:cubicBezTo>
                    <a:pt x="991" y="2857"/>
                    <a:pt x="1267" y="2947"/>
                    <a:pt x="1541" y="2947"/>
                  </a:cubicBezTo>
                  <a:cubicBezTo>
                    <a:pt x="1962" y="2947"/>
                    <a:pt x="2377" y="2734"/>
                    <a:pt x="2642" y="2330"/>
                  </a:cubicBezTo>
                  <a:cubicBezTo>
                    <a:pt x="3079" y="1667"/>
                    <a:pt x="2933" y="740"/>
                    <a:pt x="2319" y="271"/>
                  </a:cubicBezTo>
                  <a:cubicBezTo>
                    <a:pt x="2081" y="88"/>
                    <a:pt x="1809" y="1"/>
                    <a:pt x="153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31" name="Google Shape;2731;p47"/>
            <p:cNvSpPr/>
            <p:nvPr/>
          </p:nvSpPr>
          <p:spPr>
            <a:xfrm>
              <a:off x="3131475" y="1604275"/>
              <a:ext cx="76975" cy="73550"/>
            </a:xfrm>
            <a:custGeom>
              <a:avLst/>
              <a:gdLst/>
              <a:ahLst/>
              <a:cxnLst/>
              <a:rect l="l" t="t" r="r" b="b"/>
              <a:pathLst>
                <a:path w="3079" h="2942" extrusionOk="0">
                  <a:moveTo>
                    <a:pt x="1542" y="1"/>
                  </a:moveTo>
                  <a:cubicBezTo>
                    <a:pt x="1115" y="1"/>
                    <a:pt x="695" y="220"/>
                    <a:pt x="430" y="624"/>
                  </a:cubicBezTo>
                  <a:cubicBezTo>
                    <a:pt x="0" y="1285"/>
                    <a:pt x="143" y="2194"/>
                    <a:pt x="751" y="2665"/>
                  </a:cubicBezTo>
                  <a:cubicBezTo>
                    <a:pt x="991" y="2851"/>
                    <a:pt x="1269" y="2941"/>
                    <a:pt x="1543" y="2941"/>
                  </a:cubicBezTo>
                  <a:cubicBezTo>
                    <a:pt x="1965" y="2941"/>
                    <a:pt x="2380" y="2729"/>
                    <a:pt x="2644" y="2327"/>
                  </a:cubicBezTo>
                  <a:cubicBezTo>
                    <a:pt x="3079" y="1662"/>
                    <a:pt x="2932" y="736"/>
                    <a:pt x="2319" y="269"/>
                  </a:cubicBezTo>
                  <a:cubicBezTo>
                    <a:pt x="2082" y="88"/>
                    <a:pt x="1810" y="1"/>
                    <a:pt x="154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32" name="Google Shape;2732;p47"/>
            <p:cNvSpPr/>
            <p:nvPr/>
          </p:nvSpPr>
          <p:spPr>
            <a:xfrm>
              <a:off x="3207050" y="1502575"/>
              <a:ext cx="77175" cy="74525"/>
            </a:xfrm>
            <a:custGeom>
              <a:avLst/>
              <a:gdLst/>
              <a:ahLst/>
              <a:cxnLst/>
              <a:rect l="l" t="t" r="r" b="b"/>
              <a:pathLst>
                <a:path w="3087" h="2981" extrusionOk="0">
                  <a:moveTo>
                    <a:pt x="1540" y="1"/>
                  </a:moveTo>
                  <a:cubicBezTo>
                    <a:pt x="1106" y="1"/>
                    <a:pt x="681" y="229"/>
                    <a:pt x="421" y="651"/>
                  </a:cubicBezTo>
                  <a:cubicBezTo>
                    <a:pt x="1" y="1327"/>
                    <a:pt x="160" y="2247"/>
                    <a:pt x="776" y="2714"/>
                  </a:cubicBezTo>
                  <a:cubicBezTo>
                    <a:pt x="1013" y="2894"/>
                    <a:pt x="1283" y="2980"/>
                    <a:pt x="1550" y="2980"/>
                  </a:cubicBezTo>
                  <a:cubicBezTo>
                    <a:pt x="1979" y="2980"/>
                    <a:pt x="2401" y="2757"/>
                    <a:pt x="2663" y="2338"/>
                  </a:cubicBezTo>
                  <a:cubicBezTo>
                    <a:pt x="3087" y="1660"/>
                    <a:pt x="2925" y="723"/>
                    <a:pt x="2302" y="259"/>
                  </a:cubicBezTo>
                  <a:cubicBezTo>
                    <a:pt x="2068" y="84"/>
                    <a:pt x="1802" y="1"/>
                    <a:pt x="154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33" name="Google Shape;2733;p47"/>
            <p:cNvSpPr/>
            <p:nvPr/>
          </p:nvSpPr>
          <p:spPr>
            <a:xfrm>
              <a:off x="3198075" y="1499325"/>
              <a:ext cx="77125" cy="74400"/>
            </a:xfrm>
            <a:custGeom>
              <a:avLst/>
              <a:gdLst/>
              <a:ahLst/>
              <a:cxnLst/>
              <a:rect l="l" t="t" r="r" b="b"/>
              <a:pathLst>
                <a:path w="3085" h="2976" extrusionOk="0">
                  <a:moveTo>
                    <a:pt x="1539" y="0"/>
                  </a:moveTo>
                  <a:cubicBezTo>
                    <a:pt x="1105" y="0"/>
                    <a:pt x="679" y="229"/>
                    <a:pt x="419" y="649"/>
                  </a:cubicBezTo>
                  <a:cubicBezTo>
                    <a:pt x="1" y="1326"/>
                    <a:pt x="158" y="2244"/>
                    <a:pt x="776" y="2711"/>
                  </a:cubicBezTo>
                  <a:cubicBezTo>
                    <a:pt x="1013" y="2890"/>
                    <a:pt x="1283" y="2976"/>
                    <a:pt x="1550" y="2976"/>
                  </a:cubicBezTo>
                  <a:cubicBezTo>
                    <a:pt x="1980" y="2976"/>
                    <a:pt x="2401" y="2753"/>
                    <a:pt x="2663" y="2335"/>
                  </a:cubicBezTo>
                  <a:cubicBezTo>
                    <a:pt x="3084" y="1655"/>
                    <a:pt x="2923" y="722"/>
                    <a:pt x="2302" y="258"/>
                  </a:cubicBezTo>
                  <a:cubicBezTo>
                    <a:pt x="2067" y="84"/>
                    <a:pt x="1801" y="0"/>
                    <a:pt x="153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34" name="Google Shape;2734;p47"/>
            <p:cNvSpPr/>
            <p:nvPr/>
          </p:nvSpPr>
          <p:spPr>
            <a:xfrm>
              <a:off x="3271850" y="1395175"/>
              <a:ext cx="77275" cy="75375"/>
            </a:xfrm>
            <a:custGeom>
              <a:avLst/>
              <a:gdLst/>
              <a:ahLst/>
              <a:cxnLst/>
              <a:rect l="l" t="t" r="r" b="b"/>
              <a:pathLst>
                <a:path w="3091" h="3015" extrusionOk="0">
                  <a:moveTo>
                    <a:pt x="1536" y="0"/>
                  </a:moveTo>
                  <a:cubicBezTo>
                    <a:pt x="1095" y="0"/>
                    <a:pt x="664" y="239"/>
                    <a:pt x="407" y="677"/>
                  </a:cubicBezTo>
                  <a:cubicBezTo>
                    <a:pt x="0" y="1369"/>
                    <a:pt x="175" y="2296"/>
                    <a:pt x="800" y="2758"/>
                  </a:cubicBezTo>
                  <a:cubicBezTo>
                    <a:pt x="1034" y="2931"/>
                    <a:pt x="1298" y="3014"/>
                    <a:pt x="1559" y="3014"/>
                  </a:cubicBezTo>
                  <a:cubicBezTo>
                    <a:pt x="1995" y="3014"/>
                    <a:pt x="2422" y="2781"/>
                    <a:pt x="2680" y="2345"/>
                  </a:cubicBezTo>
                  <a:cubicBezTo>
                    <a:pt x="3090" y="1650"/>
                    <a:pt x="2912" y="709"/>
                    <a:pt x="2283" y="249"/>
                  </a:cubicBezTo>
                  <a:cubicBezTo>
                    <a:pt x="2051" y="81"/>
                    <a:pt x="1791" y="0"/>
                    <a:pt x="153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35" name="Google Shape;2735;p47"/>
            <p:cNvSpPr/>
            <p:nvPr/>
          </p:nvSpPr>
          <p:spPr>
            <a:xfrm>
              <a:off x="3262775" y="1392025"/>
              <a:ext cx="77325" cy="75275"/>
            </a:xfrm>
            <a:custGeom>
              <a:avLst/>
              <a:gdLst/>
              <a:ahLst/>
              <a:cxnLst/>
              <a:rect l="l" t="t" r="r" b="b"/>
              <a:pathLst>
                <a:path w="3093" h="3011" extrusionOk="0">
                  <a:moveTo>
                    <a:pt x="1534" y="1"/>
                  </a:moveTo>
                  <a:cubicBezTo>
                    <a:pt x="1093" y="1"/>
                    <a:pt x="663" y="240"/>
                    <a:pt x="407" y="678"/>
                  </a:cubicBezTo>
                  <a:cubicBezTo>
                    <a:pt x="1" y="1367"/>
                    <a:pt x="175" y="2295"/>
                    <a:pt x="801" y="2756"/>
                  </a:cubicBezTo>
                  <a:cubicBezTo>
                    <a:pt x="1034" y="2928"/>
                    <a:pt x="1297" y="3010"/>
                    <a:pt x="1557" y="3010"/>
                  </a:cubicBezTo>
                  <a:cubicBezTo>
                    <a:pt x="1994" y="3010"/>
                    <a:pt x="2421" y="2777"/>
                    <a:pt x="2680" y="2342"/>
                  </a:cubicBezTo>
                  <a:cubicBezTo>
                    <a:pt x="3092" y="1648"/>
                    <a:pt x="2912" y="708"/>
                    <a:pt x="2281" y="250"/>
                  </a:cubicBezTo>
                  <a:cubicBezTo>
                    <a:pt x="2049" y="81"/>
                    <a:pt x="1790" y="1"/>
                    <a:pt x="153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36" name="Google Shape;2736;p47"/>
            <p:cNvSpPr/>
            <p:nvPr/>
          </p:nvSpPr>
          <p:spPr>
            <a:xfrm>
              <a:off x="3334700" y="1285425"/>
              <a:ext cx="77400" cy="76200"/>
            </a:xfrm>
            <a:custGeom>
              <a:avLst/>
              <a:gdLst/>
              <a:ahLst/>
              <a:cxnLst/>
              <a:rect l="l" t="t" r="r" b="b"/>
              <a:pathLst>
                <a:path w="3096" h="3048" extrusionOk="0">
                  <a:moveTo>
                    <a:pt x="1532" y="0"/>
                  </a:moveTo>
                  <a:cubicBezTo>
                    <a:pt x="1083" y="0"/>
                    <a:pt x="648" y="250"/>
                    <a:pt x="394" y="704"/>
                  </a:cubicBezTo>
                  <a:cubicBezTo>
                    <a:pt x="0" y="1409"/>
                    <a:pt x="192" y="2344"/>
                    <a:pt x="825" y="2802"/>
                  </a:cubicBezTo>
                  <a:cubicBezTo>
                    <a:pt x="1055" y="2968"/>
                    <a:pt x="1313" y="3048"/>
                    <a:pt x="1567" y="3048"/>
                  </a:cubicBezTo>
                  <a:cubicBezTo>
                    <a:pt x="2011" y="3048"/>
                    <a:pt x="2443" y="2804"/>
                    <a:pt x="2697" y="2353"/>
                  </a:cubicBezTo>
                  <a:cubicBezTo>
                    <a:pt x="3096" y="1643"/>
                    <a:pt x="2900" y="693"/>
                    <a:pt x="2262" y="239"/>
                  </a:cubicBezTo>
                  <a:cubicBezTo>
                    <a:pt x="2034" y="77"/>
                    <a:pt x="1781" y="0"/>
                    <a:pt x="153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37" name="Google Shape;2737;p47"/>
            <p:cNvSpPr/>
            <p:nvPr/>
          </p:nvSpPr>
          <p:spPr>
            <a:xfrm>
              <a:off x="3325575" y="1282400"/>
              <a:ext cx="77400" cy="76100"/>
            </a:xfrm>
            <a:custGeom>
              <a:avLst/>
              <a:gdLst/>
              <a:ahLst/>
              <a:cxnLst/>
              <a:rect l="l" t="t" r="r" b="b"/>
              <a:pathLst>
                <a:path w="3096" h="3044" extrusionOk="0">
                  <a:moveTo>
                    <a:pt x="1531" y="0"/>
                  </a:moveTo>
                  <a:cubicBezTo>
                    <a:pt x="1083" y="0"/>
                    <a:pt x="647" y="250"/>
                    <a:pt x="394" y="704"/>
                  </a:cubicBezTo>
                  <a:cubicBezTo>
                    <a:pt x="1" y="1408"/>
                    <a:pt x="192" y="2341"/>
                    <a:pt x="825" y="2798"/>
                  </a:cubicBezTo>
                  <a:cubicBezTo>
                    <a:pt x="1056" y="2963"/>
                    <a:pt x="1313" y="3043"/>
                    <a:pt x="1567" y="3043"/>
                  </a:cubicBezTo>
                  <a:cubicBezTo>
                    <a:pt x="2011" y="3043"/>
                    <a:pt x="2443" y="2800"/>
                    <a:pt x="2697" y="2349"/>
                  </a:cubicBezTo>
                  <a:cubicBezTo>
                    <a:pt x="3096" y="1640"/>
                    <a:pt x="2900" y="690"/>
                    <a:pt x="2260" y="238"/>
                  </a:cubicBezTo>
                  <a:cubicBezTo>
                    <a:pt x="2032" y="77"/>
                    <a:pt x="1780" y="0"/>
                    <a:pt x="153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38" name="Google Shape;2738;p47"/>
            <p:cNvSpPr/>
            <p:nvPr/>
          </p:nvSpPr>
          <p:spPr>
            <a:xfrm>
              <a:off x="2821650" y="1821725"/>
              <a:ext cx="76600" cy="69750"/>
            </a:xfrm>
            <a:custGeom>
              <a:avLst/>
              <a:gdLst/>
              <a:ahLst/>
              <a:cxnLst/>
              <a:rect l="l" t="t" r="r" b="b"/>
              <a:pathLst>
                <a:path w="3064" h="2790" extrusionOk="0">
                  <a:moveTo>
                    <a:pt x="1538" y="1"/>
                  </a:moveTo>
                  <a:cubicBezTo>
                    <a:pt x="1128" y="1"/>
                    <a:pt x="722" y="191"/>
                    <a:pt x="455" y="551"/>
                  </a:cubicBezTo>
                  <a:cubicBezTo>
                    <a:pt x="1" y="1161"/>
                    <a:pt x="111" y="2027"/>
                    <a:pt x="702" y="2497"/>
                  </a:cubicBezTo>
                  <a:cubicBezTo>
                    <a:pt x="948" y="2694"/>
                    <a:pt x="1242" y="2789"/>
                    <a:pt x="1533" y="2789"/>
                  </a:cubicBezTo>
                  <a:cubicBezTo>
                    <a:pt x="1941" y="2789"/>
                    <a:pt x="2343" y="2603"/>
                    <a:pt x="2604" y="2248"/>
                  </a:cubicBezTo>
                  <a:cubicBezTo>
                    <a:pt x="3064" y="1634"/>
                    <a:pt x="2952" y="752"/>
                    <a:pt x="2355" y="285"/>
                  </a:cubicBezTo>
                  <a:cubicBezTo>
                    <a:pt x="2111" y="93"/>
                    <a:pt x="1823" y="1"/>
                    <a:pt x="15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39" name="Google Shape;2739;p47"/>
            <p:cNvSpPr/>
            <p:nvPr/>
          </p:nvSpPr>
          <p:spPr>
            <a:xfrm>
              <a:off x="2812875" y="1818225"/>
              <a:ext cx="76550" cy="69600"/>
            </a:xfrm>
            <a:custGeom>
              <a:avLst/>
              <a:gdLst/>
              <a:ahLst/>
              <a:cxnLst/>
              <a:rect l="l" t="t" r="r" b="b"/>
              <a:pathLst>
                <a:path w="3062" h="2784" extrusionOk="0">
                  <a:moveTo>
                    <a:pt x="1537" y="0"/>
                  </a:moveTo>
                  <a:cubicBezTo>
                    <a:pt x="1127" y="0"/>
                    <a:pt x="721" y="191"/>
                    <a:pt x="452" y="550"/>
                  </a:cubicBezTo>
                  <a:cubicBezTo>
                    <a:pt x="0" y="1158"/>
                    <a:pt x="110" y="2023"/>
                    <a:pt x="701" y="2492"/>
                  </a:cubicBezTo>
                  <a:cubicBezTo>
                    <a:pt x="946" y="2688"/>
                    <a:pt x="1239" y="2783"/>
                    <a:pt x="1530" y="2783"/>
                  </a:cubicBezTo>
                  <a:cubicBezTo>
                    <a:pt x="1938" y="2783"/>
                    <a:pt x="2341" y="2597"/>
                    <a:pt x="2603" y="2242"/>
                  </a:cubicBezTo>
                  <a:cubicBezTo>
                    <a:pt x="3061" y="1632"/>
                    <a:pt x="2949" y="750"/>
                    <a:pt x="2352" y="283"/>
                  </a:cubicBezTo>
                  <a:cubicBezTo>
                    <a:pt x="2108" y="92"/>
                    <a:pt x="1822" y="0"/>
                    <a:pt x="153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40" name="Google Shape;2740;p47"/>
            <p:cNvSpPr/>
            <p:nvPr/>
          </p:nvSpPr>
          <p:spPr>
            <a:xfrm>
              <a:off x="2892050" y="1724750"/>
              <a:ext cx="76800" cy="70575"/>
            </a:xfrm>
            <a:custGeom>
              <a:avLst/>
              <a:gdLst/>
              <a:ahLst/>
              <a:cxnLst/>
              <a:rect l="l" t="t" r="r" b="b"/>
              <a:pathLst>
                <a:path w="3072" h="2823" extrusionOk="0">
                  <a:moveTo>
                    <a:pt x="1542" y="0"/>
                  </a:moveTo>
                  <a:cubicBezTo>
                    <a:pt x="1124" y="0"/>
                    <a:pt x="711" y="201"/>
                    <a:pt x="443" y="577"/>
                  </a:cubicBezTo>
                  <a:cubicBezTo>
                    <a:pt x="1" y="1202"/>
                    <a:pt x="126" y="2076"/>
                    <a:pt x="725" y="2541"/>
                  </a:cubicBezTo>
                  <a:cubicBezTo>
                    <a:pt x="968" y="2730"/>
                    <a:pt x="1253" y="2822"/>
                    <a:pt x="1535" y="2822"/>
                  </a:cubicBezTo>
                  <a:cubicBezTo>
                    <a:pt x="1948" y="2822"/>
                    <a:pt x="2357" y="2627"/>
                    <a:pt x="2623" y="2254"/>
                  </a:cubicBezTo>
                  <a:cubicBezTo>
                    <a:pt x="3071" y="1627"/>
                    <a:pt x="2944" y="736"/>
                    <a:pt x="2340" y="273"/>
                  </a:cubicBezTo>
                  <a:cubicBezTo>
                    <a:pt x="2099" y="88"/>
                    <a:pt x="1819" y="0"/>
                    <a:pt x="154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41" name="Google Shape;2741;p47"/>
            <p:cNvSpPr/>
            <p:nvPr/>
          </p:nvSpPr>
          <p:spPr>
            <a:xfrm>
              <a:off x="2883175" y="1721350"/>
              <a:ext cx="76775" cy="70450"/>
            </a:xfrm>
            <a:custGeom>
              <a:avLst/>
              <a:gdLst/>
              <a:ahLst/>
              <a:cxnLst/>
              <a:rect l="l" t="t" r="r" b="b"/>
              <a:pathLst>
                <a:path w="3071" h="2818" extrusionOk="0">
                  <a:moveTo>
                    <a:pt x="1541" y="1"/>
                  </a:moveTo>
                  <a:cubicBezTo>
                    <a:pt x="1122" y="1"/>
                    <a:pt x="709" y="201"/>
                    <a:pt x="443" y="576"/>
                  </a:cubicBezTo>
                  <a:cubicBezTo>
                    <a:pt x="0" y="1199"/>
                    <a:pt x="126" y="2073"/>
                    <a:pt x="726" y="2537"/>
                  </a:cubicBezTo>
                  <a:cubicBezTo>
                    <a:pt x="969" y="2726"/>
                    <a:pt x="1254" y="2817"/>
                    <a:pt x="1537" y="2817"/>
                  </a:cubicBezTo>
                  <a:cubicBezTo>
                    <a:pt x="1950" y="2817"/>
                    <a:pt x="2358" y="2622"/>
                    <a:pt x="2624" y="2250"/>
                  </a:cubicBezTo>
                  <a:cubicBezTo>
                    <a:pt x="3071" y="1623"/>
                    <a:pt x="2944" y="733"/>
                    <a:pt x="2339" y="272"/>
                  </a:cubicBezTo>
                  <a:cubicBezTo>
                    <a:pt x="2098" y="88"/>
                    <a:pt x="1818" y="1"/>
                    <a:pt x="15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42" name="Google Shape;2742;p47"/>
            <p:cNvSpPr/>
            <p:nvPr/>
          </p:nvSpPr>
          <p:spPr>
            <a:xfrm>
              <a:off x="2960750" y="1625350"/>
              <a:ext cx="76975" cy="71400"/>
            </a:xfrm>
            <a:custGeom>
              <a:avLst/>
              <a:gdLst/>
              <a:ahLst/>
              <a:cxnLst/>
              <a:rect l="l" t="t" r="r" b="b"/>
              <a:pathLst>
                <a:path w="3079" h="2856" extrusionOk="0">
                  <a:moveTo>
                    <a:pt x="1542" y="0"/>
                  </a:moveTo>
                  <a:cubicBezTo>
                    <a:pt x="1116" y="0"/>
                    <a:pt x="697" y="210"/>
                    <a:pt x="433" y="602"/>
                  </a:cubicBezTo>
                  <a:cubicBezTo>
                    <a:pt x="0" y="1242"/>
                    <a:pt x="141" y="2126"/>
                    <a:pt x="747" y="2586"/>
                  </a:cubicBezTo>
                  <a:cubicBezTo>
                    <a:pt x="988" y="2768"/>
                    <a:pt x="1266" y="2856"/>
                    <a:pt x="1541" y="2856"/>
                  </a:cubicBezTo>
                  <a:cubicBezTo>
                    <a:pt x="1962" y="2856"/>
                    <a:pt x="2376" y="2651"/>
                    <a:pt x="2641" y="2263"/>
                  </a:cubicBezTo>
                  <a:cubicBezTo>
                    <a:pt x="3079" y="1619"/>
                    <a:pt x="2936" y="720"/>
                    <a:pt x="2324" y="262"/>
                  </a:cubicBezTo>
                  <a:cubicBezTo>
                    <a:pt x="2086" y="85"/>
                    <a:pt x="1812" y="0"/>
                    <a:pt x="154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43" name="Google Shape;2743;p47"/>
            <p:cNvSpPr/>
            <p:nvPr/>
          </p:nvSpPr>
          <p:spPr>
            <a:xfrm>
              <a:off x="2951825" y="1622050"/>
              <a:ext cx="76975" cy="71325"/>
            </a:xfrm>
            <a:custGeom>
              <a:avLst/>
              <a:gdLst/>
              <a:ahLst/>
              <a:cxnLst/>
              <a:rect l="l" t="t" r="r" b="b"/>
              <a:pathLst>
                <a:path w="3079" h="2853" extrusionOk="0">
                  <a:moveTo>
                    <a:pt x="1540" y="1"/>
                  </a:moveTo>
                  <a:cubicBezTo>
                    <a:pt x="1115" y="1"/>
                    <a:pt x="696" y="211"/>
                    <a:pt x="431" y="603"/>
                  </a:cubicBezTo>
                  <a:cubicBezTo>
                    <a:pt x="0" y="1241"/>
                    <a:pt x="141" y="2123"/>
                    <a:pt x="747" y="2583"/>
                  </a:cubicBezTo>
                  <a:cubicBezTo>
                    <a:pt x="987" y="2765"/>
                    <a:pt x="1265" y="2853"/>
                    <a:pt x="1540" y="2853"/>
                  </a:cubicBezTo>
                  <a:cubicBezTo>
                    <a:pt x="1961" y="2853"/>
                    <a:pt x="2375" y="2647"/>
                    <a:pt x="2639" y="2258"/>
                  </a:cubicBezTo>
                  <a:cubicBezTo>
                    <a:pt x="3078" y="1616"/>
                    <a:pt x="2934" y="717"/>
                    <a:pt x="2322" y="263"/>
                  </a:cubicBezTo>
                  <a:cubicBezTo>
                    <a:pt x="2084" y="86"/>
                    <a:pt x="1811" y="1"/>
                    <a:pt x="154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44" name="Google Shape;2744;p47"/>
            <p:cNvSpPr/>
            <p:nvPr/>
          </p:nvSpPr>
          <p:spPr>
            <a:xfrm>
              <a:off x="3027725" y="1523600"/>
              <a:ext cx="77125" cy="72275"/>
            </a:xfrm>
            <a:custGeom>
              <a:avLst/>
              <a:gdLst/>
              <a:ahLst/>
              <a:cxnLst/>
              <a:rect l="l" t="t" r="r" b="b"/>
              <a:pathLst>
                <a:path w="3085" h="2891" extrusionOk="0">
                  <a:moveTo>
                    <a:pt x="1541" y="1"/>
                  </a:moveTo>
                  <a:cubicBezTo>
                    <a:pt x="1108" y="1"/>
                    <a:pt x="684" y="221"/>
                    <a:pt x="420" y="629"/>
                  </a:cubicBezTo>
                  <a:cubicBezTo>
                    <a:pt x="0" y="1284"/>
                    <a:pt x="156" y="2175"/>
                    <a:pt x="770" y="2631"/>
                  </a:cubicBezTo>
                  <a:cubicBezTo>
                    <a:pt x="1007" y="2806"/>
                    <a:pt x="1278" y="2890"/>
                    <a:pt x="1546" y="2890"/>
                  </a:cubicBezTo>
                  <a:cubicBezTo>
                    <a:pt x="1974" y="2890"/>
                    <a:pt x="2395" y="2675"/>
                    <a:pt x="2657" y="2270"/>
                  </a:cubicBezTo>
                  <a:cubicBezTo>
                    <a:pt x="3084" y="1611"/>
                    <a:pt x="2925" y="705"/>
                    <a:pt x="2305" y="252"/>
                  </a:cubicBezTo>
                  <a:cubicBezTo>
                    <a:pt x="2070" y="82"/>
                    <a:pt x="1804" y="1"/>
                    <a:pt x="154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45" name="Google Shape;2745;p47"/>
            <p:cNvSpPr/>
            <p:nvPr/>
          </p:nvSpPr>
          <p:spPr>
            <a:xfrm>
              <a:off x="3018700" y="1520400"/>
              <a:ext cx="77125" cy="72175"/>
            </a:xfrm>
            <a:custGeom>
              <a:avLst/>
              <a:gdLst/>
              <a:ahLst/>
              <a:cxnLst/>
              <a:rect l="l" t="t" r="r" b="b"/>
              <a:pathLst>
                <a:path w="3085" h="2887" extrusionOk="0">
                  <a:moveTo>
                    <a:pt x="1543" y="0"/>
                  </a:moveTo>
                  <a:cubicBezTo>
                    <a:pt x="1110" y="0"/>
                    <a:pt x="684" y="222"/>
                    <a:pt x="422" y="629"/>
                  </a:cubicBezTo>
                  <a:cubicBezTo>
                    <a:pt x="0" y="1283"/>
                    <a:pt x="158" y="2174"/>
                    <a:pt x="772" y="2628"/>
                  </a:cubicBezTo>
                  <a:cubicBezTo>
                    <a:pt x="1009" y="2802"/>
                    <a:pt x="1280" y="2886"/>
                    <a:pt x="1548" y="2886"/>
                  </a:cubicBezTo>
                  <a:cubicBezTo>
                    <a:pt x="1976" y="2886"/>
                    <a:pt x="2397" y="2672"/>
                    <a:pt x="2659" y="2267"/>
                  </a:cubicBezTo>
                  <a:cubicBezTo>
                    <a:pt x="3084" y="1608"/>
                    <a:pt x="2927" y="701"/>
                    <a:pt x="2305" y="251"/>
                  </a:cubicBezTo>
                  <a:cubicBezTo>
                    <a:pt x="2071" y="81"/>
                    <a:pt x="1806" y="0"/>
                    <a:pt x="154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46" name="Google Shape;2746;p47"/>
            <p:cNvSpPr/>
            <p:nvPr/>
          </p:nvSpPr>
          <p:spPr>
            <a:xfrm>
              <a:off x="3092900" y="1419475"/>
              <a:ext cx="77225" cy="73100"/>
            </a:xfrm>
            <a:custGeom>
              <a:avLst/>
              <a:gdLst/>
              <a:ahLst/>
              <a:cxnLst/>
              <a:rect l="l" t="t" r="r" b="b"/>
              <a:pathLst>
                <a:path w="3089" h="2924" extrusionOk="0">
                  <a:moveTo>
                    <a:pt x="1539" y="0"/>
                  </a:moveTo>
                  <a:cubicBezTo>
                    <a:pt x="1098" y="0"/>
                    <a:pt x="667" y="232"/>
                    <a:pt x="409" y="655"/>
                  </a:cubicBezTo>
                  <a:cubicBezTo>
                    <a:pt x="1" y="1326"/>
                    <a:pt x="170" y="2225"/>
                    <a:pt x="793" y="2675"/>
                  </a:cubicBezTo>
                  <a:cubicBezTo>
                    <a:pt x="1026" y="2843"/>
                    <a:pt x="1291" y="2924"/>
                    <a:pt x="1552" y="2924"/>
                  </a:cubicBezTo>
                  <a:cubicBezTo>
                    <a:pt x="1988" y="2924"/>
                    <a:pt x="2415" y="2698"/>
                    <a:pt x="2674" y="2278"/>
                  </a:cubicBezTo>
                  <a:cubicBezTo>
                    <a:pt x="3088" y="1603"/>
                    <a:pt x="2913" y="689"/>
                    <a:pt x="2285" y="243"/>
                  </a:cubicBezTo>
                  <a:cubicBezTo>
                    <a:pt x="2054" y="79"/>
                    <a:pt x="1795" y="0"/>
                    <a:pt x="153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47" name="Google Shape;2747;p47"/>
            <p:cNvSpPr/>
            <p:nvPr/>
          </p:nvSpPr>
          <p:spPr>
            <a:xfrm>
              <a:off x="3083825" y="1416375"/>
              <a:ext cx="77275" cy="73050"/>
            </a:xfrm>
            <a:custGeom>
              <a:avLst/>
              <a:gdLst/>
              <a:ahLst/>
              <a:cxnLst/>
              <a:rect l="l" t="t" r="r" b="b"/>
              <a:pathLst>
                <a:path w="3091" h="2922" extrusionOk="0">
                  <a:moveTo>
                    <a:pt x="1539" y="1"/>
                  </a:moveTo>
                  <a:cubicBezTo>
                    <a:pt x="1099" y="1"/>
                    <a:pt x="668" y="232"/>
                    <a:pt x="409" y="655"/>
                  </a:cubicBezTo>
                  <a:cubicBezTo>
                    <a:pt x="1" y="1326"/>
                    <a:pt x="172" y="2223"/>
                    <a:pt x="795" y="2672"/>
                  </a:cubicBezTo>
                  <a:cubicBezTo>
                    <a:pt x="1028" y="2840"/>
                    <a:pt x="1293" y="2921"/>
                    <a:pt x="1554" y="2921"/>
                  </a:cubicBezTo>
                  <a:cubicBezTo>
                    <a:pt x="1990" y="2921"/>
                    <a:pt x="2417" y="2695"/>
                    <a:pt x="2676" y="2274"/>
                  </a:cubicBezTo>
                  <a:cubicBezTo>
                    <a:pt x="3090" y="1602"/>
                    <a:pt x="2914" y="688"/>
                    <a:pt x="2285" y="243"/>
                  </a:cubicBezTo>
                  <a:cubicBezTo>
                    <a:pt x="2054" y="79"/>
                    <a:pt x="1795" y="1"/>
                    <a:pt x="153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48" name="Google Shape;2748;p47"/>
            <p:cNvSpPr/>
            <p:nvPr/>
          </p:nvSpPr>
          <p:spPr>
            <a:xfrm>
              <a:off x="3156175" y="1313025"/>
              <a:ext cx="77375" cy="74025"/>
            </a:xfrm>
            <a:custGeom>
              <a:avLst/>
              <a:gdLst/>
              <a:ahLst/>
              <a:cxnLst/>
              <a:rect l="l" t="t" r="r" b="b"/>
              <a:pathLst>
                <a:path w="3095" h="2961" extrusionOk="0">
                  <a:moveTo>
                    <a:pt x="1536" y="0"/>
                  </a:moveTo>
                  <a:cubicBezTo>
                    <a:pt x="1088" y="0"/>
                    <a:pt x="653" y="242"/>
                    <a:pt x="398" y="681"/>
                  </a:cubicBezTo>
                  <a:cubicBezTo>
                    <a:pt x="1" y="1367"/>
                    <a:pt x="189" y="2274"/>
                    <a:pt x="820" y="2720"/>
                  </a:cubicBezTo>
                  <a:cubicBezTo>
                    <a:pt x="1050" y="2882"/>
                    <a:pt x="1307" y="2960"/>
                    <a:pt x="1561" y="2960"/>
                  </a:cubicBezTo>
                  <a:cubicBezTo>
                    <a:pt x="2004" y="2960"/>
                    <a:pt x="2435" y="2724"/>
                    <a:pt x="2691" y="2287"/>
                  </a:cubicBezTo>
                  <a:cubicBezTo>
                    <a:pt x="3094" y="1597"/>
                    <a:pt x="2902" y="674"/>
                    <a:pt x="2266" y="233"/>
                  </a:cubicBezTo>
                  <a:cubicBezTo>
                    <a:pt x="2038" y="75"/>
                    <a:pt x="1785" y="0"/>
                    <a:pt x="153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49" name="Google Shape;2749;p47"/>
            <p:cNvSpPr/>
            <p:nvPr/>
          </p:nvSpPr>
          <p:spPr>
            <a:xfrm>
              <a:off x="3147050" y="1310050"/>
              <a:ext cx="77375" cy="73875"/>
            </a:xfrm>
            <a:custGeom>
              <a:avLst/>
              <a:gdLst/>
              <a:ahLst/>
              <a:cxnLst/>
              <a:rect l="l" t="t" r="r" b="b"/>
              <a:pathLst>
                <a:path w="3095" h="2955" extrusionOk="0">
                  <a:moveTo>
                    <a:pt x="1537" y="1"/>
                  </a:moveTo>
                  <a:cubicBezTo>
                    <a:pt x="1088" y="1"/>
                    <a:pt x="652" y="243"/>
                    <a:pt x="398" y="683"/>
                  </a:cubicBezTo>
                  <a:cubicBezTo>
                    <a:pt x="1" y="1367"/>
                    <a:pt x="189" y="2271"/>
                    <a:pt x="822" y="2716"/>
                  </a:cubicBezTo>
                  <a:cubicBezTo>
                    <a:pt x="1051" y="2877"/>
                    <a:pt x="1308" y="2955"/>
                    <a:pt x="1562" y="2955"/>
                  </a:cubicBezTo>
                  <a:cubicBezTo>
                    <a:pt x="2006" y="2955"/>
                    <a:pt x="2438" y="2718"/>
                    <a:pt x="2693" y="2281"/>
                  </a:cubicBezTo>
                  <a:cubicBezTo>
                    <a:pt x="3094" y="1593"/>
                    <a:pt x="2902" y="671"/>
                    <a:pt x="2266" y="232"/>
                  </a:cubicBezTo>
                  <a:cubicBezTo>
                    <a:pt x="2038" y="75"/>
                    <a:pt x="1786" y="1"/>
                    <a:pt x="153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50" name="Google Shape;2750;p47"/>
            <p:cNvSpPr/>
            <p:nvPr/>
          </p:nvSpPr>
          <p:spPr>
            <a:xfrm>
              <a:off x="3217550" y="1204275"/>
              <a:ext cx="77450" cy="74825"/>
            </a:xfrm>
            <a:custGeom>
              <a:avLst/>
              <a:gdLst/>
              <a:ahLst/>
              <a:cxnLst/>
              <a:rect l="l" t="t" r="r" b="b"/>
              <a:pathLst>
                <a:path w="3098" h="2993" extrusionOk="0">
                  <a:moveTo>
                    <a:pt x="1531" y="1"/>
                  </a:moveTo>
                  <a:cubicBezTo>
                    <a:pt x="1076" y="1"/>
                    <a:pt x="635" y="254"/>
                    <a:pt x="384" y="708"/>
                  </a:cubicBezTo>
                  <a:cubicBezTo>
                    <a:pt x="1" y="1408"/>
                    <a:pt x="204" y="2324"/>
                    <a:pt x="844" y="2763"/>
                  </a:cubicBezTo>
                  <a:cubicBezTo>
                    <a:pt x="1070" y="2918"/>
                    <a:pt x="1321" y="2992"/>
                    <a:pt x="1569" y="2992"/>
                  </a:cubicBezTo>
                  <a:cubicBezTo>
                    <a:pt x="2019" y="2992"/>
                    <a:pt x="2457" y="2745"/>
                    <a:pt x="2708" y="2291"/>
                  </a:cubicBezTo>
                  <a:cubicBezTo>
                    <a:pt x="3098" y="1590"/>
                    <a:pt x="2889" y="659"/>
                    <a:pt x="2245" y="224"/>
                  </a:cubicBezTo>
                  <a:cubicBezTo>
                    <a:pt x="2021" y="73"/>
                    <a:pt x="1774" y="1"/>
                    <a:pt x="153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51" name="Google Shape;2751;p47"/>
            <p:cNvSpPr/>
            <p:nvPr/>
          </p:nvSpPr>
          <p:spPr>
            <a:xfrm>
              <a:off x="3208375" y="1201425"/>
              <a:ext cx="77475" cy="74750"/>
            </a:xfrm>
            <a:custGeom>
              <a:avLst/>
              <a:gdLst/>
              <a:ahLst/>
              <a:cxnLst/>
              <a:rect l="l" t="t" r="r" b="b"/>
              <a:pathLst>
                <a:path w="3099" h="2990" extrusionOk="0">
                  <a:moveTo>
                    <a:pt x="1532" y="1"/>
                  </a:moveTo>
                  <a:cubicBezTo>
                    <a:pt x="1077" y="1"/>
                    <a:pt x="635" y="254"/>
                    <a:pt x="385" y="710"/>
                  </a:cubicBezTo>
                  <a:cubicBezTo>
                    <a:pt x="1" y="1408"/>
                    <a:pt x="204" y="2324"/>
                    <a:pt x="845" y="2761"/>
                  </a:cubicBezTo>
                  <a:cubicBezTo>
                    <a:pt x="1071" y="2915"/>
                    <a:pt x="1322" y="2990"/>
                    <a:pt x="1569" y="2990"/>
                  </a:cubicBezTo>
                  <a:cubicBezTo>
                    <a:pt x="2019" y="2990"/>
                    <a:pt x="2457" y="2743"/>
                    <a:pt x="2709" y="2289"/>
                  </a:cubicBezTo>
                  <a:cubicBezTo>
                    <a:pt x="3098" y="1586"/>
                    <a:pt x="2889" y="657"/>
                    <a:pt x="2245" y="224"/>
                  </a:cubicBezTo>
                  <a:cubicBezTo>
                    <a:pt x="2021" y="73"/>
                    <a:pt x="1775" y="1"/>
                    <a:pt x="153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52" name="Google Shape;2752;p47"/>
            <p:cNvSpPr/>
            <p:nvPr/>
          </p:nvSpPr>
          <p:spPr>
            <a:xfrm>
              <a:off x="3041550" y="2011600"/>
              <a:ext cx="35650" cy="33825"/>
            </a:xfrm>
            <a:custGeom>
              <a:avLst/>
              <a:gdLst/>
              <a:ahLst/>
              <a:cxnLst/>
              <a:rect l="l" t="t" r="r" b="b"/>
              <a:pathLst>
                <a:path w="1426" h="1353" extrusionOk="0">
                  <a:moveTo>
                    <a:pt x="719" y="1"/>
                  </a:moveTo>
                  <a:cubicBezTo>
                    <a:pt x="534" y="1"/>
                    <a:pt x="350" y="87"/>
                    <a:pt x="223" y="253"/>
                  </a:cubicBezTo>
                  <a:cubicBezTo>
                    <a:pt x="0" y="542"/>
                    <a:pt x="40" y="967"/>
                    <a:pt x="310" y="1203"/>
                  </a:cubicBezTo>
                  <a:cubicBezTo>
                    <a:pt x="427" y="1304"/>
                    <a:pt x="567" y="1353"/>
                    <a:pt x="708" y="1353"/>
                  </a:cubicBezTo>
                  <a:cubicBezTo>
                    <a:pt x="893" y="1353"/>
                    <a:pt x="1077" y="1267"/>
                    <a:pt x="1203" y="1102"/>
                  </a:cubicBezTo>
                  <a:cubicBezTo>
                    <a:pt x="1426" y="811"/>
                    <a:pt x="1388" y="386"/>
                    <a:pt x="1116" y="150"/>
                  </a:cubicBezTo>
                  <a:cubicBezTo>
                    <a:pt x="999" y="50"/>
                    <a:pt x="859" y="1"/>
                    <a:pt x="7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53" name="Google Shape;2753;p47"/>
            <p:cNvSpPr/>
            <p:nvPr/>
          </p:nvSpPr>
          <p:spPr>
            <a:xfrm>
              <a:off x="3114475" y="1914700"/>
              <a:ext cx="35750" cy="34250"/>
            </a:xfrm>
            <a:custGeom>
              <a:avLst/>
              <a:gdLst/>
              <a:ahLst/>
              <a:cxnLst/>
              <a:rect l="l" t="t" r="r" b="b"/>
              <a:pathLst>
                <a:path w="1430" h="1370" extrusionOk="0">
                  <a:moveTo>
                    <a:pt x="719" y="1"/>
                  </a:moveTo>
                  <a:cubicBezTo>
                    <a:pt x="530" y="1"/>
                    <a:pt x="343" y="92"/>
                    <a:pt x="217" y="264"/>
                  </a:cubicBezTo>
                  <a:cubicBezTo>
                    <a:pt x="0" y="562"/>
                    <a:pt x="46" y="992"/>
                    <a:pt x="319" y="1223"/>
                  </a:cubicBezTo>
                  <a:cubicBezTo>
                    <a:pt x="435" y="1322"/>
                    <a:pt x="573" y="1370"/>
                    <a:pt x="710" y="1370"/>
                  </a:cubicBezTo>
                  <a:cubicBezTo>
                    <a:pt x="898" y="1370"/>
                    <a:pt x="1084" y="1280"/>
                    <a:pt x="1211" y="1107"/>
                  </a:cubicBezTo>
                  <a:cubicBezTo>
                    <a:pt x="1429" y="811"/>
                    <a:pt x="1384" y="378"/>
                    <a:pt x="1108" y="146"/>
                  </a:cubicBezTo>
                  <a:cubicBezTo>
                    <a:pt x="993" y="48"/>
                    <a:pt x="855" y="1"/>
                    <a:pt x="7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54" name="Google Shape;2754;p47"/>
            <p:cNvSpPr/>
            <p:nvPr/>
          </p:nvSpPr>
          <p:spPr>
            <a:xfrm>
              <a:off x="3185725" y="1815425"/>
              <a:ext cx="35850" cy="34625"/>
            </a:xfrm>
            <a:custGeom>
              <a:avLst/>
              <a:gdLst/>
              <a:ahLst/>
              <a:cxnLst/>
              <a:rect l="l" t="t" r="r" b="b"/>
              <a:pathLst>
                <a:path w="1434" h="1385" extrusionOk="0">
                  <a:moveTo>
                    <a:pt x="720" y="1"/>
                  </a:moveTo>
                  <a:cubicBezTo>
                    <a:pt x="528" y="1"/>
                    <a:pt x="337" y="96"/>
                    <a:pt x="211" y="277"/>
                  </a:cubicBezTo>
                  <a:cubicBezTo>
                    <a:pt x="0" y="581"/>
                    <a:pt x="54" y="1012"/>
                    <a:pt x="331" y="1244"/>
                  </a:cubicBezTo>
                  <a:cubicBezTo>
                    <a:pt x="445" y="1339"/>
                    <a:pt x="580" y="1385"/>
                    <a:pt x="714" y="1385"/>
                  </a:cubicBezTo>
                  <a:cubicBezTo>
                    <a:pt x="906" y="1385"/>
                    <a:pt x="1095" y="1291"/>
                    <a:pt x="1220" y="1111"/>
                  </a:cubicBezTo>
                  <a:cubicBezTo>
                    <a:pt x="1433" y="805"/>
                    <a:pt x="1380" y="370"/>
                    <a:pt x="1101" y="140"/>
                  </a:cubicBezTo>
                  <a:cubicBezTo>
                    <a:pt x="987" y="46"/>
                    <a:pt x="853" y="1"/>
                    <a:pt x="72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55" name="Google Shape;2755;p47"/>
            <p:cNvSpPr/>
            <p:nvPr/>
          </p:nvSpPr>
          <p:spPr>
            <a:xfrm>
              <a:off x="3255275" y="1713775"/>
              <a:ext cx="35975" cy="35000"/>
            </a:xfrm>
            <a:custGeom>
              <a:avLst/>
              <a:gdLst/>
              <a:ahLst/>
              <a:cxnLst/>
              <a:rect l="l" t="t" r="r" b="b"/>
              <a:pathLst>
                <a:path w="1439" h="1400" extrusionOk="0">
                  <a:moveTo>
                    <a:pt x="721" y="1"/>
                  </a:moveTo>
                  <a:cubicBezTo>
                    <a:pt x="525" y="1"/>
                    <a:pt x="332" y="100"/>
                    <a:pt x="207" y="288"/>
                  </a:cubicBezTo>
                  <a:cubicBezTo>
                    <a:pt x="0" y="599"/>
                    <a:pt x="61" y="1036"/>
                    <a:pt x="344" y="1264"/>
                  </a:cubicBezTo>
                  <a:cubicBezTo>
                    <a:pt x="457" y="1356"/>
                    <a:pt x="588" y="1400"/>
                    <a:pt x="718" y="1400"/>
                  </a:cubicBezTo>
                  <a:cubicBezTo>
                    <a:pt x="913" y="1400"/>
                    <a:pt x="1106" y="1301"/>
                    <a:pt x="1230" y="1114"/>
                  </a:cubicBezTo>
                  <a:cubicBezTo>
                    <a:pt x="1439" y="803"/>
                    <a:pt x="1376" y="362"/>
                    <a:pt x="1093" y="134"/>
                  </a:cubicBezTo>
                  <a:cubicBezTo>
                    <a:pt x="980" y="44"/>
                    <a:pt x="850" y="1"/>
                    <a:pt x="72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56" name="Google Shape;2756;p47"/>
            <p:cNvSpPr/>
            <p:nvPr/>
          </p:nvSpPr>
          <p:spPr>
            <a:xfrm>
              <a:off x="3323150" y="1609800"/>
              <a:ext cx="36000" cy="35400"/>
            </a:xfrm>
            <a:custGeom>
              <a:avLst/>
              <a:gdLst/>
              <a:ahLst/>
              <a:cxnLst/>
              <a:rect l="l" t="t" r="r" b="b"/>
              <a:pathLst>
                <a:path w="1440" h="1416" extrusionOk="0">
                  <a:moveTo>
                    <a:pt x="719" y="0"/>
                  </a:moveTo>
                  <a:cubicBezTo>
                    <a:pt x="520" y="0"/>
                    <a:pt x="324" y="105"/>
                    <a:pt x="200" y="301"/>
                  </a:cubicBezTo>
                  <a:cubicBezTo>
                    <a:pt x="1" y="618"/>
                    <a:pt x="67" y="1057"/>
                    <a:pt x="352" y="1283"/>
                  </a:cubicBezTo>
                  <a:cubicBezTo>
                    <a:pt x="465" y="1372"/>
                    <a:pt x="594" y="1415"/>
                    <a:pt x="721" y="1415"/>
                  </a:cubicBezTo>
                  <a:cubicBezTo>
                    <a:pt x="919" y="1415"/>
                    <a:pt x="1114" y="1312"/>
                    <a:pt x="1238" y="1118"/>
                  </a:cubicBezTo>
                  <a:cubicBezTo>
                    <a:pt x="1439" y="798"/>
                    <a:pt x="1371" y="354"/>
                    <a:pt x="1084" y="130"/>
                  </a:cubicBezTo>
                  <a:cubicBezTo>
                    <a:pt x="973" y="42"/>
                    <a:pt x="845" y="0"/>
                    <a:pt x="71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57" name="Google Shape;2757;p47"/>
            <p:cNvSpPr/>
            <p:nvPr/>
          </p:nvSpPr>
          <p:spPr>
            <a:xfrm>
              <a:off x="3389150" y="1503475"/>
              <a:ext cx="36075" cy="35850"/>
            </a:xfrm>
            <a:custGeom>
              <a:avLst/>
              <a:gdLst/>
              <a:ahLst/>
              <a:cxnLst/>
              <a:rect l="l" t="t" r="r" b="b"/>
              <a:pathLst>
                <a:path w="1443" h="1434" extrusionOk="0">
                  <a:moveTo>
                    <a:pt x="719" y="0"/>
                  </a:moveTo>
                  <a:cubicBezTo>
                    <a:pt x="516" y="0"/>
                    <a:pt x="318" y="110"/>
                    <a:pt x="196" y="312"/>
                  </a:cubicBezTo>
                  <a:cubicBezTo>
                    <a:pt x="0" y="639"/>
                    <a:pt x="76" y="1084"/>
                    <a:pt x="365" y="1306"/>
                  </a:cubicBezTo>
                  <a:cubicBezTo>
                    <a:pt x="475" y="1392"/>
                    <a:pt x="601" y="1433"/>
                    <a:pt x="725" y="1433"/>
                  </a:cubicBezTo>
                  <a:cubicBezTo>
                    <a:pt x="927" y="1433"/>
                    <a:pt x="1124" y="1325"/>
                    <a:pt x="1247" y="1122"/>
                  </a:cubicBezTo>
                  <a:cubicBezTo>
                    <a:pt x="1442" y="795"/>
                    <a:pt x="1366" y="349"/>
                    <a:pt x="1076" y="124"/>
                  </a:cubicBezTo>
                  <a:cubicBezTo>
                    <a:pt x="966" y="41"/>
                    <a:pt x="842" y="0"/>
                    <a:pt x="71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58" name="Google Shape;2758;p47"/>
            <p:cNvSpPr/>
            <p:nvPr/>
          </p:nvSpPr>
          <p:spPr>
            <a:xfrm>
              <a:off x="3453275" y="1394875"/>
              <a:ext cx="36175" cy="36200"/>
            </a:xfrm>
            <a:custGeom>
              <a:avLst/>
              <a:gdLst/>
              <a:ahLst/>
              <a:cxnLst/>
              <a:rect l="l" t="t" r="r" b="b"/>
              <a:pathLst>
                <a:path w="1447" h="1448" extrusionOk="0">
                  <a:moveTo>
                    <a:pt x="716" y="1"/>
                  </a:moveTo>
                  <a:cubicBezTo>
                    <a:pt x="510" y="1"/>
                    <a:pt x="310" y="114"/>
                    <a:pt x="190" y="324"/>
                  </a:cubicBezTo>
                  <a:cubicBezTo>
                    <a:pt x="0" y="659"/>
                    <a:pt x="82" y="1105"/>
                    <a:pt x="376" y="1325"/>
                  </a:cubicBezTo>
                  <a:cubicBezTo>
                    <a:pt x="486" y="1408"/>
                    <a:pt x="609" y="1448"/>
                    <a:pt x="731" y="1448"/>
                  </a:cubicBezTo>
                  <a:cubicBezTo>
                    <a:pt x="936" y="1448"/>
                    <a:pt x="1136" y="1335"/>
                    <a:pt x="1256" y="1126"/>
                  </a:cubicBezTo>
                  <a:cubicBezTo>
                    <a:pt x="1446" y="792"/>
                    <a:pt x="1361" y="341"/>
                    <a:pt x="1066" y="121"/>
                  </a:cubicBezTo>
                  <a:cubicBezTo>
                    <a:pt x="958" y="39"/>
                    <a:pt x="836" y="1"/>
                    <a:pt x="71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59" name="Google Shape;2759;p47"/>
            <p:cNvSpPr/>
            <p:nvPr/>
          </p:nvSpPr>
          <p:spPr>
            <a:xfrm>
              <a:off x="2935950" y="1920125"/>
              <a:ext cx="35750" cy="33200"/>
            </a:xfrm>
            <a:custGeom>
              <a:avLst/>
              <a:gdLst/>
              <a:ahLst/>
              <a:cxnLst/>
              <a:rect l="l" t="t" r="r" b="b"/>
              <a:pathLst>
                <a:path w="1430" h="1328" extrusionOk="0">
                  <a:moveTo>
                    <a:pt x="718" y="1"/>
                  </a:moveTo>
                  <a:cubicBezTo>
                    <a:pt x="529" y="1"/>
                    <a:pt x="343" y="88"/>
                    <a:pt x="217" y="256"/>
                  </a:cubicBezTo>
                  <a:cubicBezTo>
                    <a:pt x="0" y="543"/>
                    <a:pt x="46" y="959"/>
                    <a:pt x="320" y="1185"/>
                  </a:cubicBezTo>
                  <a:cubicBezTo>
                    <a:pt x="434" y="1281"/>
                    <a:pt x="574" y="1328"/>
                    <a:pt x="712" y="1328"/>
                  </a:cubicBezTo>
                  <a:cubicBezTo>
                    <a:pt x="901" y="1328"/>
                    <a:pt x="1089" y="1241"/>
                    <a:pt x="1211" y="1077"/>
                  </a:cubicBezTo>
                  <a:cubicBezTo>
                    <a:pt x="1429" y="788"/>
                    <a:pt x="1382" y="368"/>
                    <a:pt x="1108" y="142"/>
                  </a:cubicBezTo>
                  <a:cubicBezTo>
                    <a:pt x="992" y="47"/>
                    <a:pt x="855" y="1"/>
                    <a:pt x="71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60" name="Google Shape;2760;p47"/>
            <p:cNvSpPr/>
            <p:nvPr/>
          </p:nvSpPr>
          <p:spPr>
            <a:xfrm>
              <a:off x="3007300" y="1824050"/>
              <a:ext cx="35850" cy="33625"/>
            </a:xfrm>
            <a:custGeom>
              <a:avLst/>
              <a:gdLst/>
              <a:ahLst/>
              <a:cxnLst/>
              <a:rect l="l" t="t" r="r" b="b"/>
              <a:pathLst>
                <a:path w="1434" h="1345" extrusionOk="0">
                  <a:moveTo>
                    <a:pt x="720" y="1"/>
                  </a:moveTo>
                  <a:cubicBezTo>
                    <a:pt x="528" y="1"/>
                    <a:pt x="338" y="93"/>
                    <a:pt x="213" y="268"/>
                  </a:cubicBezTo>
                  <a:cubicBezTo>
                    <a:pt x="0" y="563"/>
                    <a:pt x="54" y="981"/>
                    <a:pt x="331" y="1207"/>
                  </a:cubicBezTo>
                  <a:cubicBezTo>
                    <a:pt x="446" y="1299"/>
                    <a:pt x="581" y="1344"/>
                    <a:pt x="715" y="1344"/>
                  </a:cubicBezTo>
                  <a:cubicBezTo>
                    <a:pt x="905" y="1344"/>
                    <a:pt x="1094" y="1253"/>
                    <a:pt x="1220" y="1079"/>
                  </a:cubicBezTo>
                  <a:cubicBezTo>
                    <a:pt x="1433" y="785"/>
                    <a:pt x="1380" y="361"/>
                    <a:pt x="1101" y="137"/>
                  </a:cubicBezTo>
                  <a:cubicBezTo>
                    <a:pt x="987" y="45"/>
                    <a:pt x="853" y="1"/>
                    <a:pt x="72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61" name="Google Shape;2761;p47"/>
            <p:cNvSpPr/>
            <p:nvPr/>
          </p:nvSpPr>
          <p:spPr>
            <a:xfrm>
              <a:off x="3077025" y="1725650"/>
              <a:ext cx="35950" cy="33925"/>
            </a:xfrm>
            <a:custGeom>
              <a:avLst/>
              <a:gdLst/>
              <a:ahLst/>
              <a:cxnLst/>
              <a:rect l="l" t="t" r="r" b="b"/>
              <a:pathLst>
                <a:path w="1438" h="1357" extrusionOk="0">
                  <a:moveTo>
                    <a:pt x="722" y="0"/>
                  </a:moveTo>
                  <a:cubicBezTo>
                    <a:pt x="526" y="0"/>
                    <a:pt x="333" y="97"/>
                    <a:pt x="208" y="278"/>
                  </a:cubicBezTo>
                  <a:cubicBezTo>
                    <a:pt x="1" y="579"/>
                    <a:pt x="60" y="1000"/>
                    <a:pt x="341" y="1223"/>
                  </a:cubicBezTo>
                  <a:cubicBezTo>
                    <a:pt x="455" y="1313"/>
                    <a:pt x="587" y="1356"/>
                    <a:pt x="719" y="1356"/>
                  </a:cubicBezTo>
                  <a:cubicBezTo>
                    <a:pt x="913" y="1356"/>
                    <a:pt x="1105" y="1261"/>
                    <a:pt x="1230" y="1080"/>
                  </a:cubicBezTo>
                  <a:cubicBezTo>
                    <a:pt x="1437" y="780"/>
                    <a:pt x="1377" y="352"/>
                    <a:pt x="1095" y="130"/>
                  </a:cubicBezTo>
                  <a:cubicBezTo>
                    <a:pt x="983" y="42"/>
                    <a:pt x="852" y="0"/>
                    <a:pt x="72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62" name="Google Shape;2762;p47"/>
            <p:cNvSpPr/>
            <p:nvPr/>
          </p:nvSpPr>
          <p:spPr>
            <a:xfrm>
              <a:off x="3145050" y="1624850"/>
              <a:ext cx="36050" cy="34375"/>
            </a:xfrm>
            <a:custGeom>
              <a:avLst/>
              <a:gdLst/>
              <a:ahLst/>
              <a:cxnLst/>
              <a:rect l="l" t="t" r="r" b="b"/>
              <a:pathLst>
                <a:path w="1442" h="1375" extrusionOk="0">
                  <a:moveTo>
                    <a:pt x="722" y="1"/>
                  </a:moveTo>
                  <a:cubicBezTo>
                    <a:pt x="523" y="1"/>
                    <a:pt x="327" y="101"/>
                    <a:pt x="204" y="290"/>
                  </a:cubicBezTo>
                  <a:cubicBezTo>
                    <a:pt x="1" y="599"/>
                    <a:pt x="69" y="1027"/>
                    <a:pt x="354" y="1247"/>
                  </a:cubicBezTo>
                  <a:cubicBezTo>
                    <a:pt x="466" y="1333"/>
                    <a:pt x="595" y="1374"/>
                    <a:pt x="722" y="1374"/>
                  </a:cubicBezTo>
                  <a:cubicBezTo>
                    <a:pt x="920" y="1374"/>
                    <a:pt x="1115" y="1274"/>
                    <a:pt x="1238" y="1086"/>
                  </a:cubicBezTo>
                  <a:cubicBezTo>
                    <a:pt x="1441" y="776"/>
                    <a:pt x="1375" y="347"/>
                    <a:pt x="1088" y="126"/>
                  </a:cubicBezTo>
                  <a:cubicBezTo>
                    <a:pt x="976" y="41"/>
                    <a:pt x="848" y="1"/>
                    <a:pt x="72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63" name="Google Shape;2763;p47"/>
            <p:cNvSpPr/>
            <p:nvPr/>
          </p:nvSpPr>
          <p:spPr>
            <a:xfrm>
              <a:off x="3211375" y="1521725"/>
              <a:ext cx="36075" cy="34800"/>
            </a:xfrm>
            <a:custGeom>
              <a:avLst/>
              <a:gdLst/>
              <a:ahLst/>
              <a:cxnLst/>
              <a:rect l="l" t="t" r="r" b="b"/>
              <a:pathLst>
                <a:path w="1443" h="1392" extrusionOk="0">
                  <a:moveTo>
                    <a:pt x="720" y="1"/>
                  </a:moveTo>
                  <a:cubicBezTo>
                    <a:pt x="518" y="1"/>
                    <a:pt x="319" y="107"/>
                    <a:pt x="196" y="305"/>
                  </a:cubicBezTo>
                  <a:cubicBezTo>
                    <a:pt x="1" y="620"/>
                    <a:pt x="75" y="1049"/>
                    <a:pt x="363" y="1268"/>
                  </a:cubicBezTo>
                  <a:cubicBezTo>
                    <a:pt x="474" y="1351"/>
                    <a:pt x="599" y="1391"/>
                    <a:pt x="724" y="1391"/>
                  </a:cubicBezTo>
                  <a:cubicBezTo>
                    <a:pt x="925" y="1391"/>
                    <a:pt x="1123" y="1286"/>
                    <a:pt x="1245" y="1091"/>
                  </a:cubicBezTo>
                  <a:cubicBezTo>
                    <a:pt x="1443" y="774"/>
                    <a:pt x="1369" y="341"/>
                    <a:pt x="1078" y="122"/>
                  </a:cubicBezTo>
                  <a:cubicBezTo>
                    <a:pt x="968" y="40"/>
                    <a:pt x="843" y="1"/>
                    <a:pt x="72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64" name="Google Shape;2764;p47"/>
            <p:cNvSpPr/>
            <p:nvPr/>
          </p:nvSpPr>
          <p:spPr>
            <a:xfrm>
              <a:off x="3275850" y="1416325"/>
              <a:ext cx="36175" cy="35175"/>
            </a:xfrm>
            <a:custGeom>
              <a:avLst/>
              <a:gdLst/>
              <a:ahLst/>
              <a:cxnLst/>
              <a:rect l="l" t="t" r="r" b="b"/>
              <a:pathLst>
                <a:path w="1447" h="1407" extrusionOk="0">
                  <a:moveTo>
                    <a:pt x="719" y="1"/>
                  </a:moveTo>
                  <a:cubicBezTo>
                    <a:pt x="513" y="1"/>
                    <a:pt x="312" y="112"/>
                    <a:pt x="192" y="315"/>
                  </a:cubicBezTo>
                  <a:cubicBezTo>
                    <a:pt x="0" y="638"/>
                    <a:pt x="82" y="1074"/>
                    <a:pt x="376" y="1288"/>
                  </a:cubicBezTo>
                  <a:cubicBezTo>
                    <a:pt x="485" y="1368"/>
                    <a:pt x="608" y="1407"/>
                    <a:pt x="729" y="1407"/>
                  </a:cubicBezTo>
                  <a:cubicBezTo>
                    <a:pt x="934" y="1407"/>
                    <a:pt x="1134" y="1297"/>
                    <a:pt x="1254" y="1095"/>
                  </a:cubicBezTo>
                  <a:cubicBezTo>
                    <a:pt x="1446" y="770"/>
                    <a:pt x="1363" y="333"/>
                    <a:pt x="1070" y="118"/>
                  </a:cubicBezTo>
                  <a:cubicBezTo>
                    <a:pt x="961" y="39"/>
                    <a:pt x="839" y="1"/>
                    <a:pt x="7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65" name="Google Shape;2765;p47"/>
            <p:cNvSpPr/>
            <p:nvPr/>
          </p:nvSpPr>
          <p:spPr>
            <a:xfrm>
              <a:off x="3338450" y="1308650"/>
              <a:ext cx="36225" cy="35625"/>
            </a:xfrm>
            <a:custGeom>
              <a:avLst/>
              <a:gdLst/>
              <a:ahLst/>
              <a:cxnLst/>
              <a:rect l="l" t="t" r="r" b="b"/>
              <a:pathLst>
                <a:path w="1449" h="1425" extrusionOk="0">
                  <a:moveTo>
                    <a:pt x="717" y="0"/>
                  </a:moveTo>
                  <a:cubicBezTo>
                    <a:pt x="508" y="0"/>
                    <a:pt x="305" y="116"/>
                    <a:pt x="187" y="328"/>
                  </a:cubicBezTo>
                  <a:cubicBezTo>
                    <a:pt x="1" y="657"/>
                    <a:pt x="92" y="1098"/>
                    <a:pt x="388" y="1310"/>
                  </a:cubicBezTo>
                  <a:cubicBezTo>
                    <a:pt x="495" y="1387"/>
                    <a:pt x="615" y="1424"/>
                    <a:pt x="732" y="1424"/>
                  </a:cubicBezTo>
                  <a:cubicBezTo>
                    <a:pt x="940" y="1424"/>
                    <a:pt x="1143" y="1309"/>
                    <a:pt x="1262" y="1098"/>
                  </a:cubicBezTo>
                  <a:cubicBezTo>
                    <a:pt x="1448" y="767"/>
                    <a:pt x="1357" y="328"/>
                    <a:pt x="1061" y="113"/>
                  </a:cubicBezTo>
                  <a:cubicBezTo>
                    <a:pt x="954" y="37"/>
                    <a:pt x="834" y="0"/>
                    <a:pt x="71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66" name="Google Shape;2766;p47"/>
            <p:cNvSpPr/>
            <p:nvPr/>
          </p:nvSpPr>
          <p:spPr>
            <a:xfrm>
              <a:off x="2827300" y="1830550"/>
              <a:ext cx="35850" cy="32525"/>
            </a:xfrm>
            <a:custGeom>
              <a:avLst/>
              <a:gdLst/>
              <a:ahLst/>
              <a:cxnLst/>
              <a:rect l="l" t="t" r="r" b="b"/>
              <a:pathLst>
                <a:path w="1434" h="1301" extrusionOk="0">
                  <a:moveTo>
                    <a:pt x="717" y="0"/>
                  </a:moveTo>
                  <a:cubicBezTo>
                    <a:pt x="525" y="0"/>
                    <a:pt x="335" y="89"/>
                    <a:pt x="212" y="257"/>
                  </a:cubicBezTo>
                  <a:cubicBezTo>
                    <a:pt x="1" y="542"/>
                    <a:pt x="52" y="945"/>
                    <a:pt x="329" y="1167"/>
                  </a:cubicBezTo>
                  <a:cubicBezTo>
                    <a:pt x="444" y="1257"/>
                    <a:pt x="580" y="1301"/>
                    <a:pt x="715" y="1301"/>
                  </a:cubicBezTo>
                  <a:cubicBezTo>
                    <a:pt x="908" y="1301"/>
                    <a:pt x="1098" y="1213"/>
                    <a:pt x="1221" y="1046"/>
                  </a:cubicBezTo>
                  <a:cubicBezTo>
                    <a:pt x="1433" y="761"/>
                    <a:pt x="1380" y="356"/>
                    <a:pt x="1101" y="133"/>
                  </a:cubicBezTo>
                  <a:cubicBezTo>
                    <a:pt x="987" y="44"/>
                    <a:pt x="852" y="0"/>
                    <a:pt x="71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67" name="Google Shape;2767;p47"/>
            <p:cNvSpPr/>
            <p:nvPr/>
          </p:nvSpPr>
          <p:spPr>
            <a:xfrm>
              <a:off x="2897125" y="1735325"/>
              <a:ext cx="35950" cy="32925"/>
            </a:xfrm>
            <a:custGeom>
              <a:avLst/>
              <a:gdLst/>
              <a:ahLst/>
              <a:cxnLst/>
              <a:rect l="l" t="t" r="r" b="b"/>
              <a:pathLst>
                <a:path w="1438" h="1317" extrusionOk="0">
                  <a:moveTo>
                    <a:pt x="719" y="0"/>
                  </a:moveTo>
                  <a:cubicBezTo>
                    <a:pt x="523" y="0"/>
                    <a:pt x="330" y="94"/>
                    <a:pt x="210" y="269"/>
                  </a:cubicBezTo>
                  <a:cubicBezTo>
                    <a:pt x="1" y="562"/>
                    <a:pt x="60" y="965"/>
                    <a:pt x="341" y="1187"/>
                  </a:cubicBezTo>
                  <a:cubicBezTo>
                    <a:pt x="454" y="1274"/>
                    <a:pt x="588" y="1316"/>
                    <a:pt x="719" y="1316"/>
                  </a:cubicBezTo>
                  <a:cubicBezTo>
                    <a:pt x="915" y="1316"/>
                    <a:pt x="1108" y="1224"/>
                    <a:pt x="1228" y="1050"/>
                  </a:cubicBezTo>
                  <a:cubicBezTo>
                    <a:pt x="1437" y="758"/>
                    <a:pt x="1379" y="344"/>
                    <a:pt x="1095" y="129"/>
                  </a:cubicBezTo>
                  <a:cubicBezTo>
                    <a:pt x="983" y="42"/>
                    <a:pt x="850" y="0"/>
                    <a:pt x="71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68" name="Google Shape;2768;p47"/>
            <p:cNvSpPr/>
            <p:nvPr/>
          </p:nvSpPr>
          <p:spPr>
            <a:xfrm>
              <a:off x="2965400" y="1637750"/>
              <a:ext cx="35975" cy="33350"/>
            </a:xfrm>
            <a:custGeom>
              <a:avLst/>
              <a:gdLst/>
              <a:ahLst/>
              <a:cxnLst/>
              <a:rect l="l" t="t" r="r" b="b"/>
              <a:pathLst>
                <a:path w="1439" h="1334" extrusionOk="0">
                  <a:moveTo>
                    <a:pt x="721" y="1"/>
                  </a:moveTo>
                  <a:cubicBezTo>
                    <a:pt x="522" y="1"/>
                    <a:pt x="326" y="99"/>
                    <a:pt x="202" y="281"/>
                  </a:cubicBezTo>
                  <a:cubicBezTo>
                    <a:pt x="0" y="579"/>
                    <a:pt x="67" y="993"/>
                    <a:pt x="350" y="1208"/>
                  </a:cubicBezTo>
                  <a:cubicBezTo>
                    <a:pt x="462" y="1293"/>
                    <a:pt x="592" y="1333"/>
                    <a:pt x="720" y="1333"/>
                  </a:cubicBezTo>
                  <a:cubicBezTo>
                    <a:pt x="917" y="1333"/>
                    <a:pt x="1112" y="1236"/>
                    <a:pt x="1236" y="1054"/>
                  </a:cubicBezTo>
                  <a:cubicBezTo>
                    <a:pt x="1439" y="754"/>
                    <a:pt x="1372" y="336"/>
                    <a:pt x="1087" y="123"/>
                  </a:cubicBezTo>
                  <a:cubicBezTo>
                    <a:pt x="976" y="40"/>
                    <a:pt x="848" y="1"/>
                    <a:pt x="72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69" name="Google Shape;2769;p47"/>
            <p:cNvSpPr/>
            <p:nvPr/>
          </p:nvSpPr>
          <p:spPr>
            <a:xfrm>
              <a:off x="3031900" y="1537875"/>
              <a:ext cx="36075" cy="33700"/>
            </a:xfrm>
            <a:custGeom>
              <a:avLst/>
              <a:gdLst/>
              <a:ahLst/>
              <a:cxnLst/>
              <a:rect l="l" t="t" r="r" b="b"/>
              <a:pathLst>
                <a:path w="1443" h="1348" extrusionOk="0">
                  <a:moveTo>
                    <a:pt x="723" y="0"/>
                  </a:moveTo>
                  <a:cubicBezTo>
                    <a:pt x="520" y="0"/>
                    <a:pt x="321" y="103"/>
                    <a:pt x="198" y="293"/>
                  </a:cubicBezTo>
                  <a:cubicBezTo>
                    <a:pt x="1" y="599"/>
                    <a:pt x="75" y="1017"/>
                    <a:pt x="364" y="1228"/>
                  </a:cubicBezTo>
                  <a:cubicBezTo>
                    <a:pt x="474" y="1309"/>
                    <a:pt x="601" y="1348"/>
                    <a:pt x="725" y="1348"/>
                  </a:cubicBezTo>
                  <a:cubicBezTo>
                    <a:pt x="926" y="1348"/>
                    <a:pt x="1123" y="1247"/>
                    <a:pt x="1245" y="1057"/>
                  </a:cubicBezTo>
                  <a:cubicBezTo>
                    <a:pt x="1443" y="751"/>
                    <a:pt x="1369" y="329"/>
                    <a:pt x="1080" y="118"/>
                  </a:cubicBezTo>
                  <a:cubicBezTo>
                    <a:pt x="971" y="38"/>
                    <a:pt x="846" y="0"/>
                    <a:pt x="72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70" name="Google Shape;2770;p47"/>
            <p:cNvSpPr/>
            <p:nvPr/>
          </p:nvSpPr>
          <p:spPr>
            <a:xfrm>
              <a:off x="3096700" y="1435675"/>
              <a:ext cx="36175" cy="34150"/>
            </a:xfrm>
            <a:custGeom>
              <a:avLst/>
              <a:gdLst/>
              <a:ahLst/>
              <a:cxnLst/>
              <a:rect l="l" t="t" r="r" b="b"/>
              <a:pathLst>
                <a:path w="1447" h="1366" extrusionOk="0">
                  <a:moveTo>
                    <a:pt x="719" y="1"/>
                  </a:moveTo>
                  <a:cubicBezTo>
                    <a:pt x="514" y="1"/>
                    <a:pt x="313" y="108"/>
                    <a:pt x="192" y="305"/>
                  </a:cubicBezTo>
                  <a:cubicBezTo>
                    <a:pt x="1" y="619"/>
                    <a:pt x="82" y="1041"/>
                    <a:pt x="375" y="1250"/>
                  </a:cubicBezTo>
                  <a:cubicBezTo>
                    <a:pt x="483" y="1328"/>
                    <a:pt x="606" y="1365"/>
                    <a:pt x="728" y="1365"/>
                  </a:cubicBezTo>
                  <a:cubicBezTo>
                    <a:pt x="932" y="1365"/>
                    <a:pt x="1132" y="1259"/>
                    <a:pt x="1253" y="1062"/>
                  </a:cubicBezTo>
                  <a:cubicBezTo>
                    <a:pt x="1447" y="748"/>
                    <a:pt x="1365" y="324"/>
                    <a:pt x="1070" y="115"/>
                  </a:cubicBezTo>
                  <a:cubicBezTo>
                    <a:pt x="962" y="38"/>
                    <a:pt x="840" y="1"/>
                    <a:pt x="7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71" name="Google Shape;2771;p47"/>
            <p:cNvSpPr/>
            <p:nvPr/>
          </p:nvSpPr>
          <p:spPr>
            <a:xfrm>
              <a:off x="3159700" y="1331200"/>
              <a:ext cx="36175" cy="34525"/>
            </a:xfrm>
            <a:custGeom>
              <a:avLst/>
              <a:gdLst/>
              <a:ahLst/>
              <a:cxnLst/>
              <a:rect l="l" t="t" r="r" b="b"/>
              <a:pathLst>
                <a:path w="1447" h="1381" extrusionOk="0">
                  <a:moveTo>
                    <a:pt x="718" y="0"/>
                  </a:moveTo>
                  <a:cubicBezTo>
                    <a:pt x="509" y="0"/>
                    <a:pt x="306" y="113"/>
                    <a:pt x="186" y="317"/>
                  </a:cubicBezTo>
                  <a:cubicBezTo>
                    <a:pt x="0" y="638"/>
                    <a:pt x="88" y="1062"/>
                    <a:pt x="384" y="1269"/>
                  </a:cubicBezTo>
                  <a:cubicBezTo>
                    <a:pt x="491" y="1344"/>
                    <a:pt x="610" y="1380"/>
                    <a:pt x="728" y="1380"/>
                  </a:cubicBezTo>
                  <a:cubicBezTo>
                    <a:pt x="937" y="1380"/>
                    <a:pt x="1140" y="1269"/>
                    <a:pt x="1260" y="1064"/>
                  </a:cubicBezTo>
                  <a:cubicBezTo>
                    <a:pt x="1446" y="745"/>
                    <a:pt x="1357" y="315"/>
                    <a:pt x="1060" y="110"/>
                  </a:cubicBezTo>
                  <a:cubicBezTo>
                    <a:pt x="954" y="36"/>
                    <a:pt x="835" y="0"/>
                    <a:pt x="71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72" name="Google Shape;2772;p47"/>
            <p:cNvSpPr/>
            <p:nvPr/>
          </p:nvSpPr>
          <p:spPr>
            <a:xfrm>
              <a:off x="3220775" y="1224475"/>
              <a:ext cx="36225" cy="34925"/>
            </a:xfrm>
            <a:custGeom>
              <a:avLst/>
              <a:gdLst/>
              <a:ahLst/>
              <a:cxnLst/>
              <a:rect l="l" t="t" r="r" b="b"/>
              <a:pathLst>
                <a:path w="1449" h="1397" extrusionOk="0">
                  <a:moveTo>
                    <a:pt x="716" y="1"/>
                  </a:moveTo>
                  <a:cubicBezTo>
                    <a:pt x="503" y="1"/>
                    <a:pt x="297" y="117"/>
                    <a:pt x="181" y="330"/>
                  </a:cubicBezTo>
                  <a:cubicBezTo>
                    <a:pt x="1" y="657"/>
                    <a:pt x="96" y="1086"/>
                    <a:pt x="396" y="1289"/>
                  </a:cubicBezTo>
                  <a:cubicBezTo>
                    <a:pt x="501" y="1362"/>
                    <a:pt x="618" y="1396"/>
                    <a:pt x="733" y="1396"/>
                  </a:cubicBezTo>
                  <a:cubicBezTo>
                    <a:pt x="944" y="1396"/>
                    <a:pt x="1149" y="1280"/>
                    <a:pt x="1266" y="1067"/>
                  </a:cubicBezTo>
                  <a:cubicBezTo>
                    <a:pt x="1449" y="740"/>
                    <a:pt x="1352" y="307"/>
                    <a:pt x="1052" y="106"/>
                  </a:cubicBezTo>
                  <a:cubicBezTo>
                    <a:pt x="946" y="35"/>
                    <a:pt x="830" y="1"/>
                    <a:pt x="71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773" name="Google Shape;2773;p47"/>
          <p:cNvGrpSpPr/>
          <p:nvPr/>
        </p:nvGrpSpPr>
        <p:grpSpPr>
          <a:xfrm>
            <a:off x="8024501" y="5408904"/>
            <a:ext cx="604397" cy="684726"/>
            <a:chOff x="4021700" y="2078100"/>
            <a:chExt cx="294125" cy="249900"/>
          </a:xfrm>
        </p:grpSpPr>
        <p:sp>
          <p:nvSpPr>
            <p:cNvPr id="2774" name="Google Shape;2774;p47"/>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75" name="Google Shape;2775;p47"/>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sp>
        <p:nvSpPr>
          <p:cNvPr id="2776" name="Google Shape;2776;p47"/>
          <p:cNvSpPr/>
          <p:nvPr/>
        </p:nvSpPr>
        <p:spPr>
          <a:xfrm rot="689195">
            <a:off x="7747211" y="620639"/>
            <a:ext cx="1094240" cy="1196960"/>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1"/>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pic>
        <p:nvPicPr>
          <p:cNvPr id="2777" name="Google Shape;2777;p47"/>
          <p:cNvPicPr preferRelativeResize="0"/>
          <p:nvPr/>
        </p:nvPicPr>
        <p:blipFill>
          <a:blip r:embed="rId3">
            <a:alphaModFix/>
          </a:blip>
          <a:stretch>
            <a:fillRect/>
          </a:stretch>
        </p:blipFill>
        <p:spPr>
          <a:xfrm>
            <a:off x="1698625" y="1855001"/>
            <a:ext cx="8094150" cy="4804600"/>
          </a:xfrm>
          <a:prstGeom prst="rect">
            <a:avLst/>
          </a:prstGeom>
          <a:noFill/>
          <a:ln>
            <a:noFill/>
          </a:ln>
        </p:spPr>
      </p:pic>
    </p:spTree>
  </p:cSld>
  <p:clrMapOvr>
    <a:masterClrMapping/>
  </p:clrMapOvr>
  <p:transition spd="slow">
    <p:checke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81"/>
        <p:cNvGrpSpPr/>
        <p:nvPr/>
      </p:nvGrpSpPr>
      <p:grpSpPr>
        <a:xfrm>
          <a:off x="0" y="0"/>
          <a:ext cx="0" cy="0"/>
          <a:chOff x="0" y="0"/>
          <a:chExt cx="0" cy="0"/>
        </a:xfrm>
      </p:grpSpPr>
      <p:sp>
        <p:nvSpPr>
          <p:cNvPr id="2782" name="Google Shape;2782;p48"/>
          <p:cNvSpPr txBox="1">
            <a:spLocks noGrp="1"/>
          </p:cNvSpPr>
          <p:nvPr>
            <p:ph type="title"/>
          </p:nvPr>
        </p:nvSpPr>
        <p:spPr>
          <a:xfrm>
            <a:off x="588530" y="165192"/>
            <a:ext cx="5945400" cy="1109700"/>
          </a:xfrm>
          <a:prstGeom prst="rect">
            <a:avLst/>
          </a:prstGeom>
          <a:noFill/>
          <a:ln>
            <a:noFill/>
          </a:ln>
        </p:spPr>
        <p:txBody>
          <a:bodyPr spcFirstLastPara="1" wrap="square" lIns="121225" tIns="121225" rIns="121225" bIns="121225" anchor="ctr" anchorCtr="0">
            <a:noAutofit/>
          </a:bodyPr>
          <a:lstStyle/>
          <a:p>
            <a:pPr marL="0" lvl="0" indent="0" algn="ctr" rtl="0">
              <a:lnSpc>
                <a:spcPct val="100000"/>
              </a:lnSpc>
              <a:spcBef>
                <a:spcPts val="0"/>
              </a:spcBef>
              <a:spcAft>
                <a:spcPts val="0"/>
              </a:spcAft>
              <a:buSzPts val="4800"/>
              <a:buNone/>
            </a:pPr>
            <a:r>
              <a:rPr lang="en-GB" sz="3200">
                <a:highlight>
                  <a:schemeClr val="lt2"/>
                </a:highlight>
              </a:rPr>
              <a:t>Implementarea proiectelor în Oracle Application Express</a:t>
            </a:r>
            <a:endParaRPr sz="3200">
              <a:highlight>
                <a:schemeClr val="lt2"/>
              </a:highlight>
            </a:endParaRPr>
          </a:p>
        </p:txBody>
      </p:sp>
      <p:grpSp>
        <p:nvGrpSpPr>
          <p:cNvPr id="2783" name="Google Shape;2783;p48"/>
          <p:cNvGrpSpPr/>
          <p:nvPr/>
        </p:nvGrpSpPr>
        <p:grpSpPr>
          <a:xfrm rot="10076888">
            <a:off x="7322828" y="21283"/>
            <a:ext cx="2329264" cy="2669301"/>
            <a:chOff x="5113975" y="1182750"/>
            <a:chExt cx="945825" cy="812950"/>
          </a:xfrm>
        </p:grpSpPr>
        <p:sp>
          <p:nvSpPr>
            <p:cNvPr id="2784" name="Google Shape;2784;p48"/>
            <p:cNvSpPr/>
            <p:nvPr/>
          </p:nvSpPr>
          <p:spPr>
            <a:xfrm>
              <a:off x="5114025" y="1182750"/>
              <a:ext cx="945775" cy="812950"/>
            </a:xfrm>
            <a:custGeom>
              <a:avLst/>
              <a:gdLst/>
              <a:ahLst/>
              <a:cxnLst/>
              <a:rect l="l" t="t" r="r" b="b"/>
              <a:pathLst>
                <a:path w="37831" h="32518" extrusionOk="0">
                  <a:moveTo>
                    <a:pt x="36757" y="0"/>
                  </a:moveTo>
                  <a:cubicBezTo>
                    <a:pt x="36514" y="0"/>
                    <a:pt x="36267" y="86"/>
                    <a:pt x="36071" y="253"/>
                  </a:cubicBezTo>
                  <a:lnTo>
                    <a:pt x="23011" y="11329"/>
                  </a:lnTo>
                  <a:cubicBezTo>
                    <a:pt x="22863" y="11454"/>
                    <a:pt x="22686" y="11543"/>
                    <a:pt x="22498" y="11589"/>
                  </a:cubicBezTo>
                  <a:lnTo>
                    <a:pt x="16528" y="13010"/>
                  </a:lnTo>
                  <a:cubicBezTo>
                    <a:pt x="16249" y="13130"/>
                    <a:pt x="15990" y="13292"/>
                    <a:pt x="15758" y="13487"/>
                  </a:cubicBezTo>
                  <a:lnTo>
                    <a:pt x="1387" y="25677"/>
                  </a:lnTo>
                  <a:cubicBezTo>
                    <a:pt x="242" y="26650"/>
                    <a:pt x="0" y="28250"/>
                    <a:pt x="850" y="29251"/>
                  </a:cubicBezTo>
                  <a:lnTo>
                    <a:pt x="2970" y="31752"/>
                  </a:lnTo>
                  <a:cubicBezTo>
                    <a:pt x="3403" y="32262"/>
                    <a:pt x="4035" y="32518"/>
                    <a:pt x="4703" y="32518"/>
                  </a:cubicBezTo>
                  <a:cubicBezTo>
                    <a:pt x="5346" y="32518"/>
                    <a:pt x="6022" y="32280"/>
                    <a:pt x="6584" y="31803"/>
                  </a:cubicBezTo>
                  <a:lnTo>
                    <a:pt x="20955" y="19615"/>
                  </a:lnTo>
                  <a:cubicBezTo>
                    <a:pt x="21187" y="19418"/>
                    <a:pt x="21389" y="19190"/>
                    <a:pt x="21552" y="18933"/>
                  </a:cubicBezTo>
                  <a:lnTo>
                    <a:pt x="23927" y="13274"/>
                  </a:lnTo>
                  <a:cubicBezTo>
                    <a:pt x="24003" y="13096"/>
                    <a:pt x="24119" y="12936"/>
                    <a:pt x="24267" y="12811"/>
                  </a:cubicBezTo>
                  <a:lnTo>
                    <a:pt x="37369" y="1699"/>
                  </a:lnTo>
                  <a:cubicBezTo>
                    <a:pt x="37795" y="1338"/>
                    <a:pt x="37831" y="695"/>
                    <a:pt x="37447" y="291"/>
                  </a:cubicBezTo>
                  <a:cubicBezTo>
                    <a:pt x="37262" y="94"/>
                    <a:pt x="37012" y="0"/>
                    <a:pt x="3675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85" name="Google Shape;2785;p48"/>
            <p:cNvSpPr/>
            <p:nvPr/>
          </p:nvSpPr>
          <p:spPr>
            <a:xfrm>
              <a:off x="5113975" y="1815250"/>
              <a:ext cx="175800" cy="180450"/>
            </a:xfrm>
            <a:custGeom>
              <a:avLst/>
              <a:gdLst/>
              <a:ahLst/>
              <a:cxnLst/>
              <a:rect l="l" t="t" r="r" b="b"/>
              <a:pathLst>
                <a:path w="7032" h="7218" extrusionOk="0">
                  <a:moveTo>
                    <a:pt x="1832" y="1"/>
                  </a:moveTo>
                  <a:lnTo>
                    <a:pt x="1389" y="377"/>
                  </a:lnTo>
                  <a:cubicBezTo>
                    <a:pt x="242" y="1350"/>
                    <a:pt x="0" y="2950"/>
                    <a:pt x="850" y="3951"/>
                  </a:cubicBezTo>
                  <a:lnTo>
                    <a:pt x="2972" y="6452"/>
                  </a:lnTo>
                  <a:cubicBezTo>
                    <a:pt x="3405" y="6962"/>
                    <a:pt x="4037" y="7218"/>
                    <a:pt x="4705" y="7218"/>
                  </a:cubicBezTo>
                  <a:cubicBezTo>
                    <a:pt x="5348" y="7218"/>
                    <a:pt x="6024" y="6980"/>
                    <a:pt x="6586" y="6503"/>
                  </a:cubicBezTo>
                  <a:lnTo>
                    <a:pt x="7031" y="6127"/>
                  </a:lnTo>
                  <a:lnTo>
                    <a:pt x="183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86" name="Google Shape;2786;p48"/>
            <p:cNvSpPr/>
            <p:nvPr/>
          </p:nvSpPr>
          <p:spPr>
            <a:xfrm>
              <a:off x="5981600" y="1182750"/>
              <a:ext cx="78200" cy="72350"/>
            </a:xfrm>
            <a:custGeom>
              <a:avLst/>
              <a:gdLst/>
              <a:ahLst/>
              <a:cxnLst/>
              <a:rect l="l" t="t" r="r" b="b"/>
              <a:pathLst>
                <a:path w="3128" h="2894" extrusionOk="0">
                  <a:moveTo>
                    <a:pt x="2055" y="0"/>
                  </a:moveTo>
                  <a:cubicBezTo>
                    <a:pt x="1811" y="0"/>
                    <a:pt x="1564" y="86"/>
                    <a:pt x="1368" y="253"/>
                  </a:cubicBezTo>
                  <a:lnTo>
                    <a:pt x="0" y="1412"/>
                  </a:lnTo>
                  <a:lnTo>
                    <a:pt x="1260" y="2894"/>
                  </a:lnTo>
                  <a:lnTo>
                    <a:pt x="2668" y="1699"/>
                  </a:lnTo>
                  <a:cubicBezTo>
                    <a:pt x="3094" y="1338"/>
                    <a:pt x="3128" y="695"/>
                    <a:pt x="2746" y="291"/>
                  </a:cubicBezTo>
                  <a:cubicBezTo>
                    <a:pt x="2560" y="94"/>
                    <a:pt x="2309" y="0"/>
                    <a:pt x="205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87" name="Google Shape;2787;p48"/>
            <p:cNvSpPr/>
            <p:nvPr/>
          </p:nvSpPr>
          <p:spPr>
            <a:xfrm>
              <a:off x="5253075" y="1598125"/>
              <a:ext cx="308175" cy="278100"/>
            </a:xfrm>
            <a:custGeom>
              <a:avLst/>
              <a:gdLst/>
              <a:ahLst/>
              <a:cxnLst/>
              <a:rect l="l" t="t" r="r" b="b"/>
              <a:pathLst>
                <a:path w="12327" h="11124" extrusionOk="0">
                  <a:moveTo>
                    <a:pt x="10143" y="0"/>
                  </a:moveTo>
                  <a:cubicBezTo>
                    <a:pt x="10095" y="0"/>
                    <a:pt x="10047" y="16"/>
                    <a:pt x="10008" y="49"/>
                  </a:cubicBezTo>
                  <a:lnTo>
                    <a:pt x="97" y="8456"/>
                  </a:lnTo>
                  <a:cubicBezTo>
                    <a:pt x="10" y="8530"/>
                    <a:pt x="0" y="8661"/>
                    <a:pt x="74" y="8748"/>
                  </a:cubicBezTo>
                  <a:lnTo>
                    <a:pt x="2026" y="11049"/>
                  </a:lnTo>
                  <a:cubicBezTo>
                    <a:pt x="2067" y="11098"/>
                    <a:pt x="2126" y="11123"/>
                    <a:pt x="2185" y="11123"/>
                  </a:cubicBezTo>
                  <a:cubicBezTo>
                    <a:pt x="2232" y="11123"/>
                    <a:pt x="2280" y="11107"/>
                    <a:pt x="2318" y="11074"/>
                  </a:cubicBezTo>
                  <a:lnTo>
                    <a:pt x="12230" y="2668"/>
                  </a:lnTo>
                  <a:cubicBezTo>
                    <a:pt x="12317" y="2594"/>
                    <a:pt x="12327" y="2463"/>
                    <a:pt x="12252" y="2375"/>
                  </a:cubicBezTo>
                  <a:lnTo>
                    <a:pt x="10301" y="72"/>
                  </a:lnTo>
                  <a:cubicBezTo>
                    <a:pt x="10260" y="25"/>
                    <a:pt x="10201" y="0"/>
                    <a:pt x="101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88" name="Google Shape;2788;p48"/>
            <p:cNvSpPr/>
            <p:nvPr/>
          </p:nvSpPr>
          <p:spPr>
            <a:xfrm>
              <a:off x="5559750" y="1553275"/>
              <a:ext cx="60600" cy="58150"/>
            </a:xfrm>
            <a:custGeom>
              <a:avLst/>
              <a:gdLst/>
              <a:ahLst/>
              <a:cxnLst/>
              <a:rect l="l" t="t" r="r" b="b"/>
              <a:pathLst>
                <a:path w="2424" h="2326" extrusionOk="0">
                  <a:moveTo>
                    <a:pt x="1212" y="0"/>
                  </a:moveTo>
                  <a:cubicBezTo>
                    <a:pt x="613" y="0"/>
                    <a:pt x="103" y="459"/>
                    <a:pt x="54" y="1068"/>
                  </a:cubicBezTo>
                  <a:cubicBezTo>
                    <a:pt x="1" y="1708"/>
                    <a:pt x="478" y="2269"/>
                    <a:pt x="1116" y="2322"/>
                  </a:cubicBezTo>
                  <a:cubicBezTo>
                    <a:pt x="1148" y="2325"/>
                    <a:pt x="1179" y="2326"/>
                    <a:pt x="1211" y="2326"/>
                  </a:cubicBezTo>
                  <a:cubicBezTo>
                    <a:pt x="1811" y="2326"/>
                    <a:pt x="2320" y="1867"/>
                    <a:pt x="2370" y="1258"/>
                  </a:cubicBezTo>
                  <a:cubicBezTo>
                    <a:pt x="2423" y="618"/>
                    <a:pt x="1946" y="57"/>
                    <a:pt x="1306" y="4"/>
                  </a:cubicBezTo>
                  <a:cubicBezTo>
                    <a:pt x="1274" y="1"/>
                    <a:pt x="1243" y="0"/>
                    <a:pt x="121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789" name="Google Shape;2789;p48"/>
          <p:cNvGrpSpPr/>
          <p:nvPr/>
        </p:nvGrpSpPr>
        <p:grpSpPr>
          <a:xfrm rot="-895375">
            <a:off x="7123800" y="215899"/>
            <a:ext cx="582366" cy="1440623"/>
            <a:chOff x="1411675" y="2134550"/>
            <a:chExt cx="183675" cy="340775"/>
          </a:xfrm>
        </p:grpSpPr>
        <p:sp>
          <p:nvSpPr>
            <p:cNvPr id="2790" name="Google Shape;2790;p48"/>
            <p:cNvSpPr/>
            <p:nvPr/>
          </p:nvSpPr>
          <p:spPr>
            <a:xfrm>
              <a:off x="1411675" y="2134550"/>
              <a:ext cx="170175" cy="178225"/>
            </a:xfrm>
            <a:custGeom>
              <a:avLst/>
              <a:gdLst/>
              <a:ahLst/>
              <a:cxnLst/>
              <a:rect l="l" t="t" r="r" b="b"/>
              <a:pathLst>
                <a:path w="6807" h="7129" extrusionOk="0">
                  <a:moveTo>
                    <a:pt x="3312" y="1"/>
                  </a:moveTo>
                  <a:cubicBezTo>
                    <a:pt x="3207" y="1"/>
                    <a:pt x="3102" y="6"/>
                    <a:pt x="2995" y="17"/>
                  </a:cubicBezTo>
                  <a:cubicBezTo>
                    <a:pt x="1264" y="190"/>
                    <a:pt x="0" y="1733"/>
                    <a:pt x="173" y="3464"/>
                  </a:cubicBezTo>
                  <a:lnTo>
                    <a:pt x="540" y="7129"/>
                  </a:lnTo>
                  <a:lnTo>
                    <a:pt x="6807" y="6502"/>
                  </a:lnTo>
                  <a:lnTo>
                    <a:pt x="6442" y="2838"/>
                  </a:lnTo>
                  <a:cubicBezTo>
                    <a:pt x="6280" y="1214"/>
                    <a:pt x="4911" y="1"/>
                    <a:pt x="33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91" name="Google Shape;2791;p48"/>
            <p:cNvSpPr/>
            <p:nvPr/>
          </p:nvSpPr>
          <p:spPr>
            <a:xfrm>
              <a:off x="1425175" y="2297075"/>
              <a:ext cx="170175" cy="178250"/>
            </a:xfrm>
            <a:custGeom>
              <a:avLst/>
              <a:gdLst/>
              <a:ahLst/>
              <a:cxnLst/>
              <a:rect l="l" t="t" r="r" b="b"/>
              <a:pathLst>
                <a:path w="6807" h="7130" extrusionOk="0">
                  <a:moveTo>
                    <a:pt x="6267" y="1"/>
                  </a:moveTo>
                  <a:lnTo>
                    <a:pt x="0" y="628"/>
                  </a:lnTo>
                  <a:lnTo>
                    <a:pt x="365" y="4291"/>
                  </a:lnTo>
                  <a:cubicBezTo>
                    <a:pt x="527" y="5916"/>
                    <a:pt x="1896" y="7129"/>
                    <a:pt x="3495" y="7129"/>
                  </a:cubicBezTo>
                  <a:cubicBezTo>
                    <a:pt x="3600" y="7129"/>
                    <a:pt x="3705" y="7124"/>
                    <a:pt x="3812" y="7113"/>
                  </a:cubicBezTo>
                  <a:cubicBezTo>
                    <a:pt x="5543" y="6940"/>
                    <a:pt x="6807" y="5397"/>
                    <a:pt x="6634" y="3666"/>
                  </a:cubicBezTo>
                  <a:lnTo>
                    <a:pt x="626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92" name="Google Shape;2792;p48"/>
            <p:cNvSpPr/>
            <p:nvPr/>
          </p:nvSpPr>
          <p:spPr>
            <a:xfrm>
              <a:off x="1516375" y="2180875"/>
              <a:ext cx="34850" cy="94475"/>
            </a:xfrm>
            <a:custGeom>
              <a:avLst/>
              <a:gdLst/>
              <a:ahLst/>
              <a:cxnLst/>
              <a:rect l="l" t="t" r="r" b="b"/>
              <a:pathLst>
                <a:path w="1394" h="3779" extrusionOk="0">
                  <a:moveTo>
                    <a:pt x="429" y="1"/>
                  </a:moveTo>
                  <a:cubicBezTo>
                    <a:pt x="421" y="1"/>
                    <a:pt x="412" y="2"/>
                    <a:pt x="403" y="3"/>
                  </a:cubicBezTo>
                  <a:cubicBezTo>
                    <a:pt x="109" y="51"/>
                    <a:pt x="0" y="934"/>
                    <a:pt x="162" y="1975"/>
                  </a:cubicBezTo>
                  <a:cubicBezTo>
                    <a:pt x="319" y="2989"/>
                    <a:pt x="673" y="3779"/>
                    <a:pt x="964" y="3779"/>
                  </a:cubicBezTo>
                  <a:cubicBezTo>
                    <a:pt x="972" y="3779"/>
                    <a:pt x="980" y="3778"/>
                    <a:pt x="989" y="3777"/>
                  </a:cubicBezTo>
                  <a:cubicBezTo>
                    <a:pt x="1283" y="3727"/>
                    <a:pt x="1393" y="2844"/>
                    <a:pt x="1232" y="1802"/>
                  </a:cubicBezTo>
                  <a:cubicBezTo>
                    <a:pt x="1075" y="790"/>
                    <a:pt x="721" y="1"/>
                    <a:pt x="42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93" name="Google Shape;2793;p48"/>
            <p:cNvSpPr/>
            <p:nvPr/>
          </p:nvSpPr>
          <p:spPr>
            <a:xfrm>
              <a:off x="1413425" y="2134575"/>
              <a:ext cx="131375" cy="340725"/>
            </a:xfrm>
            <a:custGeom>
              <a:avLst/>
              <a:gdLst/>
              <a:ahLst/>
              <a:cxnLst/>
              <a:rect l="l" t="t" r="r" b="b"/>
              <a:pathLst>
                <a:path w="5255" h="13629" extrusionOk="0">
                  <a:moveTo>
                    <a:pt x="3234" y="0"/>
                  </a:moveTo>
                  <a:cubicBezTo>
                    <a:pt x="2474" y="0"/>
                    <a:pt x="1730" y="277"/>
                    <a:pt x="1148" y="791"/>
                  </a:cubicBezTo>
                  <a:cubicBezTo>
                    <a:pt x="390" y="1462"/>
                    <a:pt x="1" y="2455"/>
                    <a:pt x="103" y="3463"/>
                  </a:cubicBezTo>
                  <a:lnTo>
                    <a:pt x="470" y="7128"/>
                  </a:lnTo>
                  <a:lnTo>
                    <a:pt x="835" y="10791"/>
                  </a:lnTo>
                  <a:cubicBezTo>
                    <a:pt x="934" y="11799"/>
                    <a:pt x="1513" y="12697"/>
                    <a:pt x="2389" y="13205"/>
                  </a:cubicBezTo>
                  <a:cubicBezTo>
                    <a:pt x="2876" y="13486"/>
                    <a:pt x="3420" y="13629"/>
                    <a:pt x="3967" y="13629"/>
                  </a:cubicBezTo>
                  <a:cubicBezTo>
                    <a:pt x="4405" y="13629"/>
                    <a:pt x="4844" y="13537"/>
                    <a:pt x="5255" y="13353"/>
                  </a:cubicBezTo>
                  <a:cubicBezTo>
                    <a:pt x="3932" y="13055"/>
                    <a:pt x="2948" y="11945"/>
                    <a:pt x="2813" y="10594"/>
                  </a:cubicBezTo>
                  <a:lnTo>
                    <a:pt x="2446" y="6930"/>
                  </a:lnTo>
                  <a:lnTo>
                    <a:pt x="2080" y="3265"/>
                  </a:lnTo>
                  <a:cubicBezTo>
                    <a:pt x="1947" y="1916"/>
                    <a:pt x="2691" y="631"/>
                    <a:pt x="3928" y="78"/>
                  </a:cubicBezTo>
                  <a:cubicBezTo>
                    <a:pt x="3698" y="26"/>
                    <a:pt x="3465" y="0"/>
                    <a:pt x="3234" y="0"/>
                  </a:cubicBezTo>
                  <a:close/>
                </a:path>
              </a:pathLst>
            </a:custGeom>
            <a:solidFill>
              <a:srgbClr val="3F3F3F">
                <a:alpha val="223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94" name="Google Shape;2794;p48"/>
            <p:cNvSpPr/>
            <p:nvPr/>
          </p:nvSpPr>
          <p:spPr>
            <a:xfrm>
              <a:off x="1425125" y="2297075"/>
              <a:ext cx="156725" cy="15700"/>
            </a:xfrm>
            <a:custGeom>
              <a:avLst/>
              <a:gdLst/>
              <a:ahLst/>
              <a:cxnLst/>
              <a:rect l="l" t="t" r="r" b="b"/>
              <a:pathLst>
                <a:path w="6269" h="628" extrusionOk="0">
                  <a:moveTo>
                    <a:pt x="0" y="628"/>
                  </a:moveTo>
                  <a:lnTo>
                    <a:pt x="6269" y="1"/>
                  </a:lnTo>
                </a:path>
              </a:pathLst>
            </a:custGeom>
            <a:solidFill>
              <a:srgbClr val="EDAB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795" name="Google Shape;2795;p48"/>
            <p:cNvSpPr/>
            <p:nvPr/>
          </p:nvSpPr>
          <p:spPr>
            <a:xfrm>
              <a:off x="1424750" y="2292375"/>
              <a:ext cx="157625" cy="25075"/>
            </a:xfrm>
            <a:custGeom>
              <a:avLst/>
              <a:gdLst/>
              <a:ahLst/>
              <a:cxnLst/>
              <a:rect l="l" t="t" r="r" b="b"/>
              <a:pathLst>
                <a:path w="6305" h="1003" extrusionOk="0">
                  <a:moveTo>
                    <a:pt x="6269" y="1"/>
                  </a:moveTo>
                  <a:lnTo>
                    <a:pt x="0" y="628"/>
                  </a:lnTo>
                  <a:lnTo>
                    <a:pt x="38" y="1002"/>
                  </a:lnTo>
                  <a:lnTo>
                    <a:pt x="6305" y="373"/>
                  </a:lnTo>
                  <a:lnTo>
                    <a:pt x="626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sp>
        <p:nvSpPr>
          <p:cNvPr id="2796" name="Google Shape;2796;p48"/>
          <p:cNvSpPr/>
          <p:nvPr/>
        </p:nvSpPr>
        <p:spPr>
          <a:xfrm rot="689195">
            <a:off x="7747211" y="620639"/>
            <a:ext cx="1094240" cy="1196960"/>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1"/>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pic>
        <p:nvPicPr>
          <p:cNvPr id="2797" name="Google Shape;2797;p48"/>
          <p:cNvPicPr preferRelativeResize="0"/>
          <p:nvPr/>
        </p:nvPicPr>
        <p:blipFill>
          <a:blip r:embed="rId3">
            <a:alphaModFix/>
          </a:blip>
          <a:stretch>
            <a:fillRect/>
          </a:stretch>
        </p:blipFill>
        <p:spPr>
          <a:xfrm>
            <a:off x="2452250" y="3294775"/>
            <a:ext cx="7888751" cy="4616250"/>
          </a:xfrm>
          <a:prstGeom prst="rect">
            <a:avLst/>
          </a:prstGeom>
          <a:noFill/>
          <a:ln>
            <a:noFill/>
          </a:ln>
        </p:spPr>
      </p:pic>
      <p:sp>
        <p:nvSpPr>
          <p:cNvPr id="2798" name="Google Shape;2798;p48"/>
          <p:cNvSpPr txBox="1"/>
          <p:nvPr/>
        </p:nvSpPr>
        <p:spPr>
          <a:xfrm>
            <a:off x="893200" y="1672725"/>
            <a:ext cx="6658500" cy="15366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200"/>
              </a:spcBef>
              <a:spcAft>
                <a:spcPts val="0"/>
              </a:spcAft>
              <a:buNone/>
            </a:pPr>
            <a:r>
              <a:rPr lang="en-GB">
                <a:latin typeface="Times New Roman"/>
                <a:ea typeface="Times New Roman"/>
                <a:cs typeface="Times New Roman"/>
                <a:sym typeface="Times New Roman"/>
              </a:rPr>
              <a:t>Pentru tabela SPECIALIZARI se impune o constrângere pentru câmpul dse, adică domeniul specializări, care poate fi ales dintr-o listă de specializări deja conceput la introducerea datelor în tabel.</a:t>
            </a:r>
            <a:endParaRPr>
              <a:latin typeface="Times New Roman"/>
              <a:ea typeface="Times New Roman"/>
              <a:cs typeface="Times New Roman"/>
              <a:sym typeface="Times New Roman"/>
            </a:endParaRPr>
          </a:p>
          <a:p>
            <a:pPr marL="0" lvl="0" indent="0" algn="l" rtl="0">
              <a:spcBef>
                <a:spcPts val="1300"/>
              </a:spcBef>
              <a:spcAft>
                <a:spcPts val="0"/>
              </a:spcAft>
              <a:buNone/>
            </a:pPr>
            <a:endParaRPr>
              <a:latin typeface="Lexend Light"/>
              <a:ea typeface="Lexend Light"/>
              <a:cs typeface="Lexend Light"/>
              <a:sym typeface="Lexend Light"/>
            </a:endParaRPr>
          </a:p>
        </p:txBody>
      </p:sp>
    </p:spTree>
  </p:cSld>
  <p:clrMapOvr>
    <a:masterClrMapping/>
  </p:clrMapOvr>
  <p:transition spd="slow">
    <p:checke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22"/>
          <p:cNvSpPr/>
          <p:nvPr/>
        </p:nvSpPr>
        <p:spPr>
          <a:xfrm>
            <a:off x="6313236" y="1965723"/>
            <a:ext cx="5808011" cy="7744016"/>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79" name="Google Shape;779;p22"/>
          <p:cNvSpPr txBox="1">
            <a:spLocks noGrp="1"/>
          </p:cNvSpPr>
          <p:nvPr>
            <p:ph type="title"/>
          </p:nvPr>
        </p:nvSpPr>
        <p:spPr>
          <a:xfrm>
            <a:off x="841343" y="4060031"/>
            <a:ext cx="6875413" cy="1194447"/>
          </a:xfrm>
          <a:prstGeom prst="rect">
            <a:avLst/>
          </a:prstGeom>
          <a:noFill/>
          <a:ln>
            <a:noFill/>
          </a:ln>
        </p:spPr>
        <p:txBody>
          <a:bodyPr spcFirstLastPara="1" wrap="square" lIns="121225" tIns="121225" rIns="121225" bIns="121225" anchor="ctr" anchorCtr="0">
            <a:noAutofit/>
          </a:bodyPr>
          <a:lstStyle/>
          <a:p>
            <a:pPr marL="0" lvl="0" indent="0" algn="l" rtl="0">
              <a:lnSpc>
                <a:spcPct val="100000"/>
              </a:lnSpc>
              <a:spcBef>
                <a:spcPts val="0"/>
              </a:spcBef>
              <a:spcAft>
                <a:spcPts val="0"/>
              </a:spcAft>
              <a:buSzPts val="4200"/>
              <a:buNone/>
            </a:pPr>
            <a:r>
              <a:rPr lang="en-GB" sz="4800">
                <a:highlight>
                  <a:schemeClr val="lt2"/>
                </a:highlight>
              </a:rPr>
              <a:t>Scenariu</a:t>
            </a:r>
            <a:endParaRPr sz="4800">
              <a:highlight>
                <a:schemeClr val="lt2"/>
              </a:highlight>
            </a:endParaRPr>
          </a:p>
        </p:txBody>
      </p:sp>
      <p:sp>
        <p:nvSpPr>
          <p:cNvPr id="780" name="Google Shape;780;p22"/>
          <p:cNvSpPr txBox="1">
            <a:spLocks noGrp="1"/>
          </p:cNvSpPr>
          <p:nvPr>
            <p:ph type="title" idx="2"/>
          </p:nvPr>
        </p:nvSpPr>
        <p:spPr>
          <a:xfrm>
            <a:off x="844478" y="2037238"/>
            <a:ext cx="1714591" cy="1303378"/>
          </a:xfrm>
          <a:prstGeom prst="rect">
            <a:avLst/>
          </a:prstGeom>
          <a:noFill/>
          <a:ln>
            <a:noFill/>
          </a:ln>
        </p:spPr>
        <p:txBody>
          <a:bodyPr spcFirstLastPara="1" wrap="square" lIns="121225" tIns="121225" rIns="121225" bIns="121225" anchor="ctr" anchorCtr="0">
            <a:noAutofit/>
          </a:bodyPr>
          <a:lstStyle/>
          <a:p>
            <a:pPr marL="0" lvl="0" indent="0" algn="l" rtl="0">
              <a:lnSpc>
                <a:spcPct val="100000"/>
              </a:lnSpc>
              <a:spcBef>
                <a:spcPts val="0"/>
              </a:spcBef>
              <a:spcAft>
                <a:spcPts val="0"/>
              </a:spcAft>
              <a:buSzPts val="6000"/>
              <a:buNone/>
            </a:pPr>
            <a:r>
              <a:rPr lang="en-GB"/>
              <a:t>1.</a:t>
            </a:r>
            <a:endParaRPr/>
          </a:p>
        </p:txBody>
      </p:sp>
      <p:cxnSp>
        <p:nvCxnSpPr>
          <p:cNvPr id="781" name="Google Shape;781;p22"/>
          <p:cNvCxnSpPr/>
          <p:nvPr/>
        </p:nvCxnSpPr>
        <p:spPr>
          <a:xfrm>
            <a:off x="968535" y="5197903"/>
            <a:ext cx="4951249" cy="0"/>
          </a:xfrm>
          <a:prstGeom prst="straightConnector1">
            <a:avLst/>
          </a:prstGeom>
          <a:noFill/>
          <a:ln w="19050" cap="rnd" cmpd="sng">
            <a:solidFill>
              <a:schemeClr val="dk1"/>
            </a:solidFill>
            <a:prstDash val="solid"/>
            <a:round/>
            <a:headEnd type="none" w="sm" len="sm"/>
            <a:tailEnd type="none" w="sm" len="sm"/>
          </a:ln>
        </p:spPr>
      </p:cxnSp>
      <p:sp>
        <p:nvSpPr>
          <p:cNvPr id="782" name="Google Shape;782;p22"/>
          <p:cNvSpPr/>
          <p:nvPr/>
        </p:nvSpPr>
        <p:spPr>
          <a:xfrm rot="133253">
            <a:off x="5077266" y="5978093"/>
            <a:ext cx="1635266" cy="1789540"/>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4"/>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nvGrpSpPr>
          <p:cNvPr id="783" name="Google Shape;783;p22"/>
          <p:cNvGrpSpPr/>
          <p:nvPr/>
        </p:nvGrpSpPr>
        <p:grpSpPr>
          <a:xfrm rot="1687689">
            <a:off x="6505522" y="2330587"/>
            <a:ext cx="632614" cy="716659"/>
            <a:chOff x="4021700" y="2078100"/>
            <a:chExt cx="294125" cy="249900"/>
          </a:xfrm>
        </p:grpSpPr>
        <p:sp>
          <p:nvSpPr>
            <p:cNvPr id="784" name="Google Shape;784;p22"/>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85" name="Google Shape;785;p22"/>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sp>
        <p:nvSpPr>
          <p:cNvPr id="786" name="Google Shape;786;p22"/>
          <p:cNvSpPr/>
          <p:nvPr/>
        </p:nvSpPr>
        <p:spPr>
          <a:xfrm rot="-2004035">
            <a:off x="2713105" y="694378"/>
            <a:ext cx="799476" cy="1065968"/>
          </a:xfrm>
          <a:prstGeom prst="mathPlus">
            <a:avLst>
              <a:gd name="adj1" fmla="val 23520"/>
            </a:avLst>
          </a:prstGeom>
          <a:solidFill>
            <a:schemeClr val="accent4"/>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nvGrpSpPr>
          <p:cNvPr id="787" name="Google Shape;787;p22"/>
          <p:cNvGrpSpPr/>
          <p:nvPr/>
        </p:nvGrpSpPr>
        <p:grpSpPr>
          <a:xfrm>
            <a:off x="6882273" y="1053774"/>
            <a:ext cx="3380376" cy="7311759"/>
            <a:chOff x="1757600" y="2442475"/>
            <a:chExt cx="1177700" cy="1910525"/>
          </a:xfrm>
        </p:grpSpPr>
        <p:sp>
          <p:nvSpPr>
            <p:cNvPr id="788" name="Google Shape;788;p22"/>
            <p:cNvSpPr/>
            <p:nvPr/>
          </p:nvSpPr>
          <p:spPr>
            <a:xfrm>
              <a:off x="2493500" y="2866275"/>
              <a:ext cx="110125" cy="106625"/>
            </a:xfrm>
            <a:custGeom>
              <a:avLst/>
              <a:gdLst/>
              <a:ahLst/>
              <a:cxnLst/>
              <a:rect l="l" t="t" r="r" b="b"/>
              <a:pathLst>
                <a:path w="4405" h="4265" extrusionOk="0">
                  <a:moveTo>
                    <a:pt x="1013" y="1"/>
                  </a:moveTo>
                  <a:cubicBezTo>
                    <a:pt x="1013" y="1"/>
                    <a:pt x="0" y="3018"/>
                    <a:pt x="1684" y="4265"/>
                  </a:cubicBezTo>
                  <a:cubicBezTo>
                    <a:pt x="1684" y="4265"/>
                    <a:pt x="4405" y="799"/>
                    <a:pt x="101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89" name="Google Shape;789;p22"/>
            <p:cNvSpPr/>
            <p:nvPr/>
          </p:nvSpPr>
          <p:spPr>
            <a:xfrm>
              <a:off x="2519675" y="2866525"/>
              <a:ext cx="49950" cy="74500"/>
            </a:xfrm>
            <a:custGeom>
              <a:avLst/>
              <a:gdLst/>
              <a:ahLst/>
              <a:cxnLst/>
              <a:rect l="l" t="t" r="r" b="b"/>
              <a:pathLst>
                <a:path w="1998" h="2980" extrusionOk="0">
                  <a:moveTo>
                    <a:pt x="0" y="0"/>
                  </a:moveTo>
                  <a:lnTo>
                    <a:pt x="0" y="0"/>
                  </a:lnTo>
                  <a:cubicBezTo>
                    <a:pt x="88" y="652"/>
                    <a:pt x="395" y="2191"/>
                    <a:pt x="1380" y="2980"/>
                  </a:cubicBezTo>
                  <a:cubicBezTo>
                    <a:pt x="1834" y="1912"/>
                    <a:pt x="1997" y="487"/>
                    <a:pt x="0" y="0"/>
                  </a:cubicBezTo>
                  <a:close/>
                </a:path>
              </a:pathLst>
            </a:custGeom>
            <a:solidFill>
              <a:srgbClr val="24242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90" name="Google Shape;790;p22"/>
            <p:cNvSpPr/>
            <p:nvPr/>
          </p:nvSpPr>
          <p:spPr>
            <a:xfrm>
              <a:off x="2524650" y="2858525"/>
              <a:ext cx="83500" cy="78025"/>
            </a:xfrm>
            <a:custGeom>
              <a:avLst/>
              <a:gdLst/>
              <a:ahLst/>
              <a:cxnLst/>
              <a:rect l="l" t="t" r="r" b="b"/>
              <a:pathLst>
                <a:path w="3340" h="3121" extrusionOk="0">
                  <a:moveTo>
                    <a:pt x="1259" y="1"/>
                  </a:moveTo>
                  <a:cubicBezTo>
                    <a:pt x="903" y="1"/>
                    <a:pt x="487" y="111"/>
                    <a:pt x="1" y="375"/>
                  </a:cubicBezTo>
                  <a:cubicBezTo>
                    <a:pt x="1" y="375"/>
                    <a:pt x="1174" y="3120"/>
                    <a:pt x="3146" y="3120"/>
                  </a:cubicBezTo>
                  <a:cubicBezTo>
                    <a:pt x="3210" y="3120"/>
                    <a:pt x="3274" y="3117"/>
                    <a:pt x="3339" y="3111"/>
                  </a:cubicBezTo>
                  <a:cubicBezTo>
                    <a:pt x="3339" y="3111"/>
                    <a:pt x="3144" y="1"/>
                    <a:pt x="125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91" name="Google Shape;791;p22"/>
            <p:cNvSpPr/>
            <p:nvPr/>
          </p:nvSpPr>
          <p:spPr>
            <a:xfrm>
              <a:off x="2557475" y="2875825"/>
              <a:ext cx="33800" cy="29000"/>
            </a:xfrm>
            <a:custGeom>
              <a:avLst/>
              <a:gdLst/>
              <a:ahLst/>
              <a:cxnLst/>
              <a:rect l="l" t="t" r="r" b="b"/>
              <a:pathLst>
                <a:path w="1352" h="1160" extrusionOk="0">
                  <a:moveTo>
                    <a:pt x="774" y="1"/>
                  </a:moveTo>
                  <a:cubicBezTo>
                    <a:pt x="259" y="1"/>
                    <a:pt x="1" y="624"/>
                    <a:pt x="366" y="989"/>
                  </a:cubicBezTo>
                  <a:cubicBezTo>
                    <a:pt x="483" y="1107"/>
                    <a:pt x="628" y="1159"/>
                    <a:pt x="770" y="1159"/>
                  </a:cubicBezTo>
                  <a:cubicBezTo>
                    <a:pt x="1066" y="1159"/>
                    <a:pt x="1352" y="929"/>
                    <a:pt x="1352" y="580"/>
                  </a:cubicBezTo>
                  <a:cubicBezTo>
                    <a:pt x="1352" y="259"/>
                    <a:pt x="1093" y="1"/>
                    <a:pt x="77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92" name="Google Shape;792;p22"/>
            <p:cNvSpPr/>
            <p:nvPr/>
          </p:nvSpPr>
          <p:spPr>
            <a:xfrm>
              <a:off x="2512875" y="2932600"/>
              <a:ext cx="20075" cy="27625"/>
            </a:xfrm>
            <a:custGeom>
              <a:avLst/>
              <a:gdLst/>
              <a:ahLst/>
              <a:cxnLst/>
              <a:rect l="l" t="t" r="r" b="b"/>
              <a:pathLst>
                <a:path w="803" h="1105" extrusionOk="0">
                  <a:moveTo>
                    <a:pt x="179" y="0"/>
                  </a:moveTo>
                  <a:cubicBezTo>
                    <a:pt x="118" y="0"/>
                    <a:pt x="57" y="12"/>
                    <a:pt x="0" y="31"/>
                  </a:cubicBezTo>
                  <a:cubicBezTo>
                    <a:pt x="69" y="411"/>
                    <a:pt x="198" y="781"/>
                    <a:pt x="420" y="1104"/>
                  </a:cubicBezTo>
                  <a:cubicBezTo>
                    <a:pt x="667" y="990"/>
                    <a:pt x="802" y="720"/>
                    <a:pt x="745" y="454"/>
                  </a:cubicBezTo>
                  <a:cubicBezTo>
                    <a:pt x="686" y="188"/>
                    <a:pt x="451" y="0"/>
                    <a:pt x="17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93" name="Google Shape;793;p22"/>
            <p:cNvSpPr/>
            <p:nvPr/>
          </p:nvSpPr>
          <p:spPr>
            <a:xfrm>
              <a:off x="2637275" y="3202075"/>
              <a:ext cx="263725" cy="1145925"/>
            </a:xfrm>
            <a:custGeom>
              <a:avLst/>
              <a:gdLst/>
              <a:ahLst/>
              <a:cxnLst/>
              <a:rect l="l" t="t" r="r" b="b"/>
              <a:pathLst>
                <a:path w="10549" h="45837" extrusionOk="0">
                  <a:moveTo>
                    <a:pt x="2446" y="0"/>
                  </a:moveTo>
                  <a:cubicBezTo>
                    <a:pt x="2428" y="0"/>
                    <a:pt x="2409" y="1"/>
                    <a:pt x="2391" y="3"/>
                  </a:cubicBezTo>
                  <a:lnTo>
                    <a:pt x="1" y="12394"/>
                  </a:lnTo>
                  <a:lnTo>
                    <a:pt x="3058" y="45837"/>
                  </a:lnTo>
                  <a:lnTo>
                    <a:pt x="10549" y="45789"/>
                  </a:lnTo>
                  <a:lnTo>
                    <a:pt x="10549" y="16052"/>
                  </a:lnTo>
                  <a:cubicBezTo>
                    <a:pt x="9754" y="12651"/>
                    <a:pt x="4622" y="0"/>
                    <a:pt x="2446" y="0"/>
                  </a:cubicBezTo>
                  <a:close/>
                </a:path>
              </a:pathLst>
            </a:custGeom>
            <a:solidFill>
              <a:srgbClr val="AB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94" name="Google Shape;794;p22"/>
            <p:cNvSpPr/>
            <p:nvPr/>
          </p:nvSpPr>
          <p:spPr>
            <a:xfrm>
              <a:off x="2559700" y="3228875"/>
              <a:ext cx="375600" cy="510700"/>
            </a:xfrm>
            <a:custGeom>
              <a:avLst/>
              <a:gdLst/>
              <a:ahLst/>
              <a:cxnLst/>
              <a:rect l="l" t="t" r="r" b="b"/>
              <a:pathLst>
                <a:path w="15024" h="20428" extrusionOk="0">
                  <a:moveTo>
                    <a:pt x="9831" y="1"/>
                  </a:moveTo>
                  <a:lnTo>
                    <a:pt x="1" y="2184"/>
                  </a:lnTo>
                  <a:lnTo>
                    <a:pt x="2055" y="20342"/>
                  </a:lnTo>
                  <a:cubicBezTo>
                    <a:pt x="3232" y="20405"/>
                    <a:pt x="4789" y="20428"/>
                    <a:pt x="6416" y="20428"/>
                  </a:cubicBezTo>
                  <a:cubicBezTo>
                    <a:pt x="10503" y="20428"/>
                    <a:pt x="15024" y="20285"/>
                    <a:pt x="15024" y="20285"/>
                  </a:cubicBezTo>
                  <a:cubicBezTo>
                    <a:pt x="14324" y="8118"/>
                    <a:pt x="9831" y="1"/>
                    <a:pt x="983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95" name="Google Shape;795;p22"/>
            <p:cNvSpPr/>
            <p:nvPr/>
          </p:nvSpPr>
          <p:spPr>
            <a:xfrm>
              <a:off x="1825575" y="3196300"/>
              <a:ext cx="267000" cy="1156700"/>
            </a:xfrm>
            <a:custGeom>
              <a:avLst/>
              <a:gdLst/>
              <a:ahLst/>
              <a:cxnLst/>
              <a:rect l="l" t="t" r="r" b="b"/>
              <a:pathLst>
                <a:path w="10680" h="46268" extrusionOk="0">
                  <a:moveTo>
                    <a:pt x="6745" y="0"/>
                  </a:moveTo>
                  <a:cubicBezTo>
                    <a:pt x="4588" y="0"/>
                    <a:pt x="794" y="9984"/>
                    <a:pt x="1" y="13377"/>
                  </a:cubicBezTo>
                  <a:lnTo>
                    <a:pt x="438" y="46267"/>
                  </a:lnTo>
                  <a:lnTo>
                    <a:pt x="8529" y="46064"/>
                  </a:lnTo>
                  <a:lnTo>
                    <a:pt x="10680" y="12435"/>
                  </a:lnTo>
                  <a:lnTo>
                    <a:pt x="6813" y="4"/>
                  </a:lnTo>
                  <a:cubicBezTo>
                    <a:pt x="6790" y="2"/>
                    <a:pt x="6767" y="0"/>
                    <a:pt x="6745" y="0"/>
                  </a:cubicBezTo>
                  <a:close/>
                </a:path>
              </a:pathLst>
            </a:custGeom>
            <a:solidFill>
              <a:srgbClr val="AB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96" name="Google Shape;796;p22"/>
            <p:cNvSpPr/>
            <p:nvPr/>
          </p:nvSpPr>
          <p:spPr>
            <a:xfrm>
              <a:off x="1757600" y="3090925"/>
              <a:ext cx="1101900" cy="630125"/>
            </a:xfrm>
            <a:custGeom>
              <a:avLst/>
              <a:gdLst/>
              <a:ahLst/>
              <a:cxnLst/>
              <a:rect l="l" t="t" r="r" b="b"/>
              <a:pathLst>
                <a:path w="44076" h="25205" extrusionOk="0">
                  <a:moveTo>
                    <a:pt x="30123" y="1"/>
                  </a:moveTo>
                  <a:cubicBezTo>
                    <a:pt x="28894" y="1"/>
                    <a:pt x="28091" y="92"/>
                    <a:pt x="28091" y="92"/>
                  </a:cubicBezTo>
                  <a:lnTo>
                    <a:pt x="19230" y="92"/>
                  </a:lnTo>
                  <a:cubicBezTo>
                    <a:pt x="18914" y="78"/>
                    <a:pt x="18603" y="71"/>
                    <a:pt x="18298" y="71"/>
                  </a:cubicBezTo>
                  <a:cubicBezTo>
                    <a:pt x="0" y="71"/>
                    <a:pt x="2258" y="25204"/>
                    <a:pt x="2258" y="25204"/>
                  </a:cubicBezTo>
                  <a:lnTo>
                    <a:pt x="43030" y="24689"/>
                  </a:lnTo>
                  <a:cubicBezTo>
                    <a:pt x="43030" y="24689"/>
                    <a:pt x="44075" y="12393"/>
                    <a:pt x="42198" y="6311"/>
                  </a:cubicBezTo>
                  <a:cubicBezTo>
                    <a:pt x="40475" y="730"/>
                    <a:pt x="33599" y="1"/>
                    <a:pt x="3012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97" name="Google Shape;797;p22"/>
            <p:cNvSpPr/>
            <p:nvPr/>
          </p:nvSpPr>
          <p:spPr>
            <a:xfrm>
              <a:off x="1963825" y="3379225"/>
              <a:ext cx="726925" cy="973775"/>
            </a:xfrm>
            <a:custGeom>
              <a:avLst/>
              <a:gdLst/>
              <a:ahLst/>
              <a:cxnLst/>
              <a:rect l="l" t="t" r="r" b="b"/>
              <a:pathLst>
                <a:path w="29077" h="38951" extrusionOk="0">
                  <a:moveTo>
                    <a:pt x="27952" y="1"/>
                  </a:moveTo>
                  <a:lnTo>
                    <a:pt x="589" y="7178"/>
                  </a:lnTo>
                  <a:lnTo>
                    <a:pt x="589" y="14757"/>
                  </a:lnTo>
                  <a:lnTo>
                    <a:pt x="0" y="38751"/>
                  </a:lnTo>
                  <a:cubicBezTo>
                    <a:pt x="0" y="38751"/>
                    <a:pt x="6536" y="38951"/>
                    <a:pt x="14109" y="38951"/>
                  </a:cubicBezTo>
                  <a:cubicBezTo>
                    <a:pt x="19184" y="38951"/>
                    <a:pt x="24724" y="38861"/>
                    <a:pt x="29077" y="38561"/>
                  </a:cubicBezTo>
                  <a:lnTo>
                    <a:pt x="2795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98" name="Google Shape;798;p22"/>
            <p:cNvSpPr/>
            <p:nvPr/>
          </p:nvSpPr>
          <p:spPr>
            <a:xfrm>
              <a:off x="2273075" y="3012550"/>
              <a:ext cx="344275" cy="391700"/>
            </a:xfrm>
            <a:custGeom>
              <a:avLst/>
              <a:gdLst/>
              <a:ahLst/>
              <a:cxnLst/>
              <a:rect l="l" t="t" r="r" b="b"/>
              <a:pathLst>
                <a:path w="13771" h="15668" extrusionOk="0">
                  <a:moveTo>
                    <a:pt x="7411" y="0"/>
                  </a:moveTo>
                  <a:lnTo>
                    <a:pt x="7472" y="3227"/>
                  </a:lnTo>
                  <a:lnTo>
                    <a:pt x="0" y="15667"/>
                  </a:lnTo>
                  <a:lnTo>
                    <a:pt x="0" y="15667"/>
                  </a:lnTo>
                  <a:lnTo>
                    <a:pt x="8621" y="10890"/>
                  </a:lnTo>
                  <a:lnTo>
                    <a:pt x="5921" y="9446"/>
                  </a:lnTo>
                  <a:lnTo>
                    <a:pt x="13771" y="3468"/>
                  </a:lnTo>
                  <a:lnTo>
                    <a:pt x="741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799" name="Google Shape;799;p22"/>
            <p:cNvSpPr/>
            <p:nvPr/>
          </p:nvSpPr>
          <p:spPr>
            <a:xfrm>
              <a:off x="2264850" y="3093450"/>
              <a:ext cx="358925" cy="316675"/>
            </a:xfrm>
            <a:custGeom>
              <a:avLst/>
              <a:gdLst/>
              <a:ahLst/>
              <a:cxnLst/>
              <a:rect l="l" t="t" r="r" b="b"/>
              <a:pathLst>
                <a:path w="14357" h="12667" extrusionOk="0">
                  <a:moveTo>
                    <a:pt x="14093" y="0"/>
                  </a:moveTo>
                  <a:cubicBezTo>
                    <a:pt x="14042" y="0"/>
                    <a:pt x="13991" y="16"/>
                    <a:pt x="13948" y="50"/>
                  </a:cubicBezTo>
                  <a:lnTo>
                    <a:pt x="8553" y="4513"/>
                  </a:lnTo>
                  <a:cubicBezTo>
                    <a:pt x="8424" y="4620"/>
                    <a:pt x="8445" y="4823"/>
                    <a:pt x="8593" y="4903"/>
                  </a:cubicBezTo>
                  <a:lnTo>
                    <a:pt x="10917" y="6145"/>
                  </a:lnTo>
                  <a:lnTo>
                    <a:pt x="212" y="12226"/>
                  </a:lnTo>
                  <a:cubicBezTo>
                    <a:pt x="1" y="12346"/>
                    <a:pt x="86" y="12667"/>
                    <a:pt x="329" y="12667"/>
                  </a:cubicBezTo>
                  <a:cubicBezTo>
                    <a:pt x="369" y="12667"/>
                    <a:pt x="409" y="12655"/>
                    <a:pt x="445" y="12636"/>
                  </a:cubicBezTo>
                  <a:lnTo>
                    <a:pt x="11523" y="6345"/>
                  </a:lnTo>
                  <a:cubicBezTo>
                    <a:pt x="11685" y="6252"/>
                    <a:pt x="11681" y="6018"/>
                    <a:pt x="11518" y="5931"/>
                  </a:cubicBezTo>
                  <a:lnTo>
                    <a:pt x="9127" y="4654"/>
                  </a:lnTo>
                  <a:lnTo>
                    <a:pt x="14248" y="414"/>
                  </a:lnTo>
                  <a:cubicBezTo>
                    <a:pt x="14345" y="329"/>
                    <a:pt x="14356" y="185"/>
                    <a:pt x="14275" y="86"/>
                  </a:cubicBezTo>
                  <a:cubicBezTo>
                    <a:pt x="14228" y="29"/>
                    <a:pt x="14161" y="0"/>
                    <a:pt x="1409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00" name="Google Shape;800;p22"/>
            <p:cNvSpPr/>
            <p:nvPr/>
          </p:nvSpPr>
          <p:spPr>
            <a:xfrm>
              <a:off x="2117450" y="3021200"/>
              <a:ext cx="155650" cy="383050"/>
            </a:xfrm>
            <a:custGeom>
              <a:avLst/>
              <a:gdLst/>
              <a:ahLst/>
              <a:cxnLst/>
              <a:rect l="l" t="t" r="r" b="b"/>
              <a:pathLst>
                <a:path w="6226" h="15322" extrusionOk="0">
                  <a:moveTo>
                    <a:pt x="4893" y="0"/>
                  </a:moveTo>
                  <a:lnTo>
                    <a:pt x="0" y="3325"/>
                  </a:lnTo>
                  <a:lnTo>
                    <a:pt x="3512" y="9100"/>
                  </a:lnTo>
                  <a:lnTo>
                    <a:pt x="2068" y="9877"/>
                  </a:lnTo>
                  <a:lnTo>
                    <a:pt x="6225" y="15321"/>
                  </a:lnTo>
                  <a:lnTo>
                    <a:pt x="489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01" name="Google Shape;801;p22"/>
            <p:cNvSpPr/>
            <p:nvPr/>
          </p:nvSpPr>
          <p:spPr>
            <a:xfrm>
              <a:off x="2110700" y="3098450"/>
              <a:ext cx="169900" cy="311675"/>
            </a:xfrm>
            <a:custGeom>
              <a:avLst/>
              <a:gdLst/>
              <a:ahLst/>
              <a:cxnLst/>
              <a:rect l="l" t="t" r="r" b="b"/>
              <a:pathLst>
                <a:path w="6796" h="12467" extrusionOk="0">
                  <a:moveTo>
                    <a:pt x="271" y="0"/>
                  </a:moveTo>
                  <a:cubicBezTo>
                    <a:pt x="226" y="0"/>
                    <a:pt x="181" y="13"/>
                    <a:pt x="141" y="40"/>
                  </a:cubicBezTo>
                  <a:cubicBezTo>
                    <a:pt x="31" y="110"/>
                    <a:pt x="1" y="256"/>
                    <a:pt x="73" y="366"/>
                  </a:cubicBezTo>
                  <a:lnTo>
                    <a:pt x="2419" y="3924"/>
                  </a:lnTo>
                  <a:lnTo>
                    <a:pt x="970" y="4705"/>
                  </a:lnTo>
                  <a:lnTo>
                    <a:pt x="6302" y="12364"/>
                  </a:lnTo>
                  <a:cubicBezTo>
                    <a:pt x="6345" y="12428"/>
                    <a:pt x="6417" y="12466"/>
                    <a:pt x="6494" y="12467"/>
                  </a:cubicBezTo>
                  <a:lnTo>
                    <a:pt x="6494" y="12467"/>
                  </a:lnTo>
                  <a:cubicBezTo>
                    <a:pt x="6686" y="12466"/>
                    <a:pt x="6795" y="12252"/>
                    <a:pt x="6687" y="12096"/>
                  </a:cubicBezTo>
                  <a:lnTo>
                    <a:pt x="1659" y="4868"/>
                  </a:lnTo>
                  <a:lnTo>
                    <a:pt x="3098" y="4095"/>
                  </a:lnTo>
                  <a:lnTo>
                    <a:pt x="468" y="106"/>
                  </a:lnTo>
                  <a:cubicBezTo>
                    <a:pt x="422" y="38"/>
                    <a:pt x="347" y="0"/>
                    <a:pt x="271" y="0"/>
                  </a:cubicBezTo>
                  <a:close/>
                  <a:moveTo>
                    <a:pt x="6494" y="12467"/>
                  </a:moveTo>
                  <a:lnTo>
                    <a:pt x="6494" y="12467"/>
                  </a:lnTo>
                  <a:cubicBezTo>
                    <a:pt x="6494" y="12467"/>
                    <a:pt x="6494" y="12467"/>
                    <a:pt x="6493" y="12467"/>
                  </a:cubicBezTo>
                  <a:lnTo>
                    <a:pt x="6495" y="12467"/>
                  </a:lnTo>
                  <a:cubicBezTo>
                    <a:pt x="6495" y="12467"/>
                    <a:pt x="6495" y="12467"/>
                    <a:pt x="6494" y="12467"/>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02" name="Google Shape;802;p22"/>
            <p:cNvSpPr/>
            <p:nvPr/>
          </p:nvSpPr>
          <p:spPr>
            <a:xfrm>
              <a:off x="2425975" y="3435200"/>
              <a:ext cx="105550" cy="156200"/>
            </a:xfrm>
            <a:custGeom>
              <a:avLst/>
              <a:gdLst/>
              <a:ahLst/>
              <a:cxnLst/>
              <a:rect l="l" t="t" r="r" b="b"/>
              <a:pathLst>
                <a:path w="4222" h="6248" extrusionOk="0">
                  <a:moveTo>
                    <a:pt x="2338" y="1"/>
                  </a:moveTo>
                  <a:cubicBezTo>
                    <a:pt x="2319" y="1"/>
                    <a:pt x="2300" y="1"/>
                    <a:pt x="2281" y="2"/>
                  </a:cubicBezTo>
                  <a:cubicBezTo>
                    <a:pt x="1168" y="49"/>
                    <a:pt x="187" y="1488"/>
                    <a:pt x="92" y="3211"/>
                  </a:cubicBezTo>
                  <a:cubicBezTo>
                    <a:pt x="1" y="4905"/>
                    <a:pt x="796" y="6247"/>
                    <a:pt x="1883" y="6247"/>
                  </a:cubicBezTo>
                  <a:cubicBezTo>
                    <a:pt x="1901" y="6247"/>
                    <a:pt x="1920" y="6247"/>
                    <a:pt x="1939" y="6246"/>
                  </a:cubicBezTo>
                  <a:cubicBezTo>
                    <a:pt x="3053" y="6196"/>
                    <a:pt x="4033" y="4760"/>
                    <a:pt x="4128" y="3036"/>
                  </a:cubicBezTo>
                  <a:cubicBezTo>
                    <a:pt x="4222" y="1342"/>
                    <a:pt x="3424" y="1"/>
                    <a:pt x="233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03" name="Google Shape;803;p22"/>
            <p:cNvSpPr/>
            <p:nvPr/>
          </p:nvSpPr>
          <p:spPr>
            <a:xfrm>
              <a:off x="2448625" y="3447850"/>
              <a:ext cx="82475" cy="129950"/>
            </a:xfrm>
            <a:custGeom>
              <a:avLst/>
              <a:gdLst/>
              <a:ahLst/>
              <a:cxnLst/>
              <a:rect l="l" t="t" r="r" b="b"/>
              <a:pathLst>
                <a:path w="3299" h="5198" extrusionOk="0">
                  <a:moveTo>
                    <a:pt x="1836" y="0"/>
                  </a:moveTo>
                  <a:cubicBezTo>
                    <a:pt x="1822" y="0"/>
                    <a:pt x="1807" y="1"/>
                    <a:pt x="1793" y="1"/>
                  </a:cubicBezTo>
                  <a:cubicBezTo>
                    <a:pt x="925" y="37"/>
                    <a:pt x="157" y="1231"/>
                    <a:pt x="77" y="2667"/>
                  </a:cubicBezTo>
                  <a:cubicBezTo>
                    <a:pt x="1" y="4078"/>
                    <a:pt x="617" y="5197"/>
                    <a:pt x="1464" y="5197"/>
                  </a:cubicBezTo>
                  <a:cubicBezTo>
                    <a:pt x="1478" y="5197"/>
                    <a:pt x="1492" y="5197"/>
                    <a:pt x="1506" y="5196"/>
                  </a:cubicBezTo>
                  <a:cubicBezTo>
                    <a:pt x="2375" y="5158"/>
                    <a:pt x="3142" y="3965"/>
                    <a:pt x="3222" y="2530"/>
                  </a:cubicBezTo>
                  <a:cubicBezTo>
                    <a:pt x="3299" y="1119"/>
                    <a:pt x="2682" y="0"/>
                    <a:pt x="183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04" name="Google Shape;804;p22"/>
            <p:cNvSpPr/>
            <p:nvPr/>
          </p:nvSpPr>
          <p:spPr>
            <a:xfrm>
              <a:off x="2478250" y="3479975"/>
              <a:ext cx="40250" cy="64925"/>
            </a:xfrm>
            <a:custGeom>
              <a:avLst/>
              <a:gdLst/>
              <a:ahLst/>
              <a:cxnLst/>
              <a:rect l="l" t="t" r="r" b="b"/>
              <a:pathLst>
                <a:path w="1610" h="2597" extrusionOk="0">
                  <a:moveTo>
                    <a:pt x="879" y="1"/>
                  </a:moveTo>
                  <a:cubicBezTo>
                    <a:pt x="864" y="1"/>
                    <a:pt x="849" y="1"/>
                    <a:pt x="834" y="3"/>
                  </a:cubicBezTo>
                  <a:cubicBezTo>
                    <a:pt x="401" y="45"/>
                    <a:pt x="34" y="658"/>
                    <a:pt x="17" y="1373"/>
                  </a:cubicBezTo>
                  <a:cubicBezTo>
                    <a:pt x="1" y="2063"/>
                    <a:pt x="316" y="2597"/>
                    <a:pt x="727" y="2597"/>
                  </a:cubicBezTo>
                  <a:cubicBezTo>
                    <a:pt x="743" y="2597"/>
                    <a:pt x="758" y="2596"/>
                    <a:pt x="774" y="2595"/>
                  </a:cubicBezTo>
                  <a:cubicBezTo>
                    <a:pt x="1209" y="2553"/>
                    <a:pt x="1575" y="1941"/>
                    <a:pt x="1593" y="1225"/>
                  </a:cubicBezTo>
                  <a:cubicBezTo>
                    <a:pt x="1609" y="535"/>
                    <a:pt x="1292" y="1"/>
                    <a:pt x="87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05" name="Google Shape;805;p22"/>
            <p:cNvSpPr/>
            <p:nvPr/>
          </p:nvSpPr>
          <p:spPr>
            <a:xfrm>
              <a:off x="2112025" y="2981150"/>
              <a:ext cx="427675" cy="537525"/>
            </a:xfrm>
            <a:custGeom>
              <a:avLst/>
              <a:gdLst/>
              <a:ahLst/>
              <a:cxnLst/>
              <a:rect l="l" t="t" r="r" b="b"/>
              <a:pathLst>
                <a:path w="17107" h="21501" extrusionOk="0">
                  <a:moveTo>
                    <a:pt x="8504" y="1"/>
                  </a:moveTo>
                  <a:cubicBezTo>
                    <a:pt x="4313" y="1"/>
                    <a:pt x="785" y="2802"/>
                    <a:pt x="461" y="6541"/>
                  </a:cubicBezTo>
                  <a:lnTo>
                    <a:pt x="12" y="11709"/>
                  </a:lnTo>
                  <a:cubicBezTo>
                    <a:pt x="1" y="11838"/>
                    <a:pt x="98" y="11954"/>
                    <a:pt x="227" y="11964"/>
                  </a:cubicBezTo>
                  <a:cubicBezTo>
                    <a:pt x="234" y="11964"/>
                    <a:pt x="241" y="11965"/>
                    <a:pt x="248" y="11965"/>
                  </a:cubicBezTo>
                  <a:cubicBezTo>
                    <a:pt x="368" y="11965"/>
                    <a:pt x="471" y="11873"/>
                    <a:pt x="481" y="11751"/>
                  </a:cubicBezTo>
                  <a:lnTo>
                    <a:pt x="930" y="6582"/>
                  </a:lnTo>
                  <a:cubicBezTo>
                    <a:pt x="1235" y="3088"/>
                    <a:pt x="4557" y="472"/>
                    <a:pt x="8506" y="472"/>
                  </a:cubicBezTo>
                  <a:cubicBezTo>
                    <a:pt x="8763" y="472"/>
                    <a:pt x="9023" y="483"/>
                    <a:pt x="9285" y="506"/>
                  </a:cubicBezTo>
                  <a:cubicBezTo>
                    <a:pt x="11366" y="688"/>
                    <a:pt x="13260" y="1562"/>
                    <a:pt x="14617" y="2972"/>
                  </a:cubicBezTo>
                  <a:cubicBezTo>
                    <a:pt x="15968" y="4373"/>
                    <a:pt x="16623" y="6134"/>
                    <a:pt x="16468" y="7932"/>
                  </a:cubicBezTo>
                  <a:lnTo>
                    <a:pt x="15312" y="21244"/>
                  </a:lnTo>
                  <a:cubicBezTo>
                    <a:pt x="15301" y="21373"/>
                    <a:pt x="15396" y="21489"/>
                    <a:pt x="15525" y="21501"/>
                  </a:cubicBezTo>
                  <a:lnTo>
                    <a:pt x="15546" y="21501"/>
                  </a:lnTo>
                  <a:cubicBezTo>
                    <a:pt x="15670" y="21501"/>
                    <a:pt x="15770" y="21407"/>
                    <a:pt x="15782" y="21286"/>
                  </a:cubicBezTo>
                  <a:lnTo>
                    <a:pt x="16939" y="7971"/>
                  </a:lnTo>
                  <a:cubicBezTo>
                    <a:pt x="17106" y="6037"/>
                    <a:pt x="16403" y="4146"/>
                    <a:pt x="14957" y="2645"/>
                  </a:cubicBezTo>
                  <a:cubicBezTo>
                    <a:pt x="13520" y="1154"/>
                    <a:pt x="11521" y="226"/>
                    <a:pt x="9327" y="36"/>
                  </a:cubicBezTo>
                  <a:cubicBezTo>
                    <a:pt x="9050" y="12"/>
                    <a:pt x="8776" y="1"/>
                    <a:pt x="85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06" name="Google Shape;806;p22"/>
            <p:cNvSpPr/>
            <p:nvPr/>
          </p:nvSpPr>
          <p:spPr>
            <a:xfrm>
              <a:off x="2239775" y="2893250"/>
              <a:ext cx="220100" cy="199975"/>
            </a:xfrm>
            <a:custGeom>
              <a:avLst/>
              <a:gdLst/>
              <a:ahLst/>
              <a:cxnLst/>
              <a:rect l="l" t="t" r="r" b="b"/>
              <a:pathLst>
                <a:path w="8804" h="7999" extrusionOk="0">
                  <a:moveTo>
                    <a:pt x="0" y="1"/>
                  </a:moveTo>
                  <a:lnTo>
                    <a:pt x="0" y="7999"/>
                  </a:lnTo>
                  <a:lnTo>
                    <a:pt x="8804" y="7999"/>
                  </a:lnTo>
                  <a:lnTo>
                    <a:pt x="8804" y="1"/>
                  </a:lnTo>
                  <a:close/>
                </a:path>
              </a:pathLst>
            </a:custGeom>
            <a:solidFill>
              <a:srgbClr val="AB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07" name="Google Shape;807;p22"/>
            <p:cNvSpPr/>
            <p:nvPr/>
          </p:nvSpPr>
          <p:spPr>
            <a:xfrm>
              <a:off x="2238350" y="2957450"/>
              <a:ext cx="220025" cy="91950"/>
            </a:xfrm>
            <a:custGeom>
              <a:avLst/>
              <a:gdLst/>
              <a:ahLst/>
              <a:cxnLst/>
              <a:rect l="l" t="t" r="r" b="b"/>
              <a:pathLst>
                <a:path w="8801" h="3678" extrusionOk="0">
                  <a:moveTo>
                    <a:pt x="0" y="0"/>
                  </a:moveTo>
                  <a:lnTo>
                    <a:pt x="0" y="3532"/>
                  </a:lnTo>
                  <a:lnTo>
                    <a:pt x="817" y="3610"/>
                  </a:lnTo>
                  <a:cubicBezTo>
                    <a:pt x="1277" y="3655"/>
                    <a:pt x="1737" y="3677"/>
                    <a:pt x="2197" y="3677"/>
                  </a:cubicBezTo>
                  <a:cubicBezTo>
                    <a:pt x="3824" y="3677"/>
                    <a:pt x="5443" y="3399"/>
                    <a:pt x="6982" y="2852"/>
                  </a:cubicBezTo>
                  <a:lnTo>
                    <a:pt x="8800" y="2204"/>
                  </a:lnTo>
                  <a:lnTo>
                    <a:pt x="8800" y="0"/>
                  </a:lnTo>
                  <a:close/>
                </a:path>
              </a:pathLst>
            </a:custGeom>
            <a:solidFill>
              <a:srgbClr val="242424">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08" name="Google Shape;808;p22"/>
            <p:cNvSpPr/>
            <p:nvPr/>
          </p:nvSpPr>
          <p:spPr>
            <a:xfrm>
              <a:off x="2495300" y="2735650"/>
              <a:ext cx="142350" cy="143275"/>
            </a:xfrm>
            <a:custGeom>
              <a:avLst/>
              <a:gdLst/>
              <a:ahLst/>
              <a:cxnLst/>
              <a:rect l="l" t="t" r="r" b="b"/>
              <a:pathLst>
                <a:path w="5694" h="5731" extrusionOk="0">
                  <a:moveTo>
                    <a:pt x="2877" y="1"/>
                  </a:moveTo>
                  <a:cubicBezTo>
                    <a:pt x="1508" y="1"/>
                    <a:pt x="323" y="1103"/>
                    <a:pt x="168" y="2581"/>
                  </a:cubicBezTo>
                  <a:cubicBezTo>
                    <a:pt x="0" y="4156"/>
                    <a:pt x="1064" y="5558"/>
                    <a:pt x="2545" y="5716"/>
                  </a:cubicBezTo>
                  <a:cubicBezTo>
                    <a:pt x="2636" y="5726"/>
                    <a:pt x="2727" y="5730"/>
                    <a:pt x="2817" y="5730"/>
                  </a:cubicBezTo>
                  <a:cubicBezTo>
                    <a:pt x="4185" y="5730"/>
                    <a:pt x="5371" y="4629"/>
                    <a:pt x="5526" y="3151"/>
                  </a:cubicBezTo>
                  <a:cubicBezTo>
                    <a:pt x="5693" y="1579"/>
                    <a:pt x="4629" y="173"/>
                    <a:pt x="3149" y="15"/>
                  </a:cubicBezTo>
                  <a:cubicBezTo>
                    <a:pt x="3058" y="6"/>
                    <a:pt x="2967" y="1"/>
                    <a:pt x="2877" y="1"/>
                  </a:cubicBezTo>
                  <a:close/>
                </a:path>
              </a:pathLst>
            </a:custGeom>
            <a:solidFill>
              <a:srgbClr val="AB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09" name="Google Shape;809;p22"/>
            <p:cNvSpPr/>
            <p:nvPr/>
          </p:nvSpPr>
          <p:spPr>
            <a:xfrm>
              <a:off x="2495300" y="2735650"/>
              <a:ext cx="142350" cy="143275"/>
            </a:xfrm>
            <a:custGeom>
              <a:avLst/>
              <a:gdLst/>
              <a:ahLst/>
              <a:cxnLst/>
              <a:rect l="l" t="t" r="r" b="b"/>
              <a:pathLst>
                <a:path w="5694" h="5731" extrusionOk="0">
                  <a:moveTo>
                    <a:pt x="2877" y="1"/>
                  </a:moveTo>
                  <a:cubicBezTo>
                    <a:pt x="1508" y="1"/>
                    <a:pt x="323" y="1103"/>
                    <a:pt x="168" y="2581"/>
                  </a:cubicBezTo>
                  <a:cubicBezTo>
                    <a:pt x="0" y="4156"/>
                    <a:pt x="1064" y="5558"/>
                    <a:pt x="2545" y="5716"/>
                  </a:cubicBezTo>
                  <a:cubicBezTo>
                    <a:pt x="2636" y="5726"/>
                    <a:pt x="2727" y="5730"/>
                    <a:pt x="2817" y="5730"/>
                  </a:cubicBezTo>
                  <a:cubicBezTo>
                    <a:pt x="4185" y="5730"/>
                    <a:pt x="5371" y="4629"/>
                    <a:pt x="5526" y="3151"/>
                  </a:cubicBezTo>
                  <a:cubicBezTo>
                    <a:pt x="5693" y="1579"/>
                    <a:pt x="4629" y="173"/>
                    <a:pt x="3149" y="15"/>
                  </a:cubicBezTo>
                  <a:cubicBezTo>
                    <a:pt x="3058" y="6"/>
                    <a:pt x="2967" y="1"/>
                    <a:pt x="2877" y="1"/>
                  </a:cubicBezTo>
                  <a:close/>
                </a:path>
              </a:pathLst>
            </a:custGeom>
            <a:solidFill>
              <a:srgbClr val="242424">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10" name="Google Shape;810;p22"/>
            <p:cNvSpPr/>
            <p:nvPr/>
          </p:nvSpPr>
          <p:spPr>
            <a:xfrm>
              <a:off x="2102250" y="2452100"/>
              <a:ext cx="465700" cy="574075"/>
            </a:xfrm>
            <a:custGeom>
              <a:avLst/>
              <a:gdLst/>
              <a:ahLst/>
              <a:cxnLst/>
              <a:rect l="l" t="t" r="r" b="b"/>
              <a:pathLst>
                <a:path w="18628" h="22963" extrusionOk="0">
                  <a:moveTo>
                    <a:pt x="8279" y="0"/>
                  </a:moveTo>
                  <a:cubicBezTo>
                    <a:pt x="2700" y="0"/>
                    <a:pt x="234" y="7963"/>
                    <a:pt x="755" y="12007"/>
                  </a:cubicBezTo>
                  <a:cubicBezTo>
                    <a:pt x="762" y="12064"/>
                    <a:pt x="705" y="12171"/>
                    <a:pt x="690" y="12226"/>
                  </a:cubicBezTo>
                  <a:cubicBezTo>
                    <a:pt x="464" y="13011"/>
                    <a:pt x="270" y="13812"/>
                    <a:pt x="158" y="14622"/>
                  </a:cubicBezTo>
                  <a:cubicBezTo>
                    <a:pt x="0" y="15754"/>
                    <a:pt x="126" y="16923"/>
                    <a:pt x="403" y="18027"/>
                  </a:cubicBezTo>
                  <a:cubicBezTo>
                    <a:pt x="806" y="19623"/>
                    <a:pt x="1684" y="21067"/>
                    <a:pt x="3115" y="21930"/>
                  </a:cubicBezTo>
                  <a:cubicBezTo>
                    <a:pt x="4420" y="22717"/>
                    <a:pt x="5980" y="22962"/>
                    <a:pt x="7485" y="22962"/>
                  </a:cubicBezTo>
                  <a:cubicBezTo>
                    <a:pt x="7520" y="22962"/>
                    <a:pt x="7555" y="22962"/>
                    <a:pt x="7590" y="22962"/>
                  </a:cubicBezTo>
                  <a:cubicBezTo>
                    <a:pt x="13381" y="22924"/>
                    <a:pt x="18029" y="18766"/>
                    <a:pt x="18329" y="12659"/>
                  </a:cubicBezTo>
                  <a:cubicBezTo>
                    <a:pt x="18628" y="6552"/>
                    <a:pt x="15036" y="1030"/>
                    <a:pt x="9298" y="86"/>
                  </a:cubicBezTo>
                  <a:cubicBezTo>
                    <a:pt x="8947" y="28"/>
                    <a:pt x="8608" y="0"/>
                    <a:pt x="8279" y="0"/>
                  </a:cubicBezTo>
                  <a:close/>
                </a:path>
              </a:pathLst>
            </a:custGeom>
            <a:solidFill>
              <a:srgbClr val="AB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11" name="Google Shape;811;p22"/>
            <p:cNvSpPr/>
            <p:nvPr/>
          </p:nvSpPr>
          <p:spPr>
            <a:xfrm>
              <a:off x="2139575" y="2653750"/>
              <a:ext cx="422975" cy="372550"/>
            </a:xfrm>
            <a:custGeom>
              <a:avLst/>
              <a:gdLst/>
              <a:ahLst/>
              <a:cxnLst/>
              <a:rect l="l" t="t" r="r" b="b"/>
              <a:pathLst>
                <a:path w="16919" h="14902" extrusionOk="0">
                  <a:moveTo>
                    <a:pt x="15149" y="0"/>
                  </a:moveTo>
                  <a:cubicBezTo>
                    <a:pt x="15149" y="0"/>
                    <a:pt x="13408" y="13127"/>
                    <a:pt x="4055" y="13127"/>
                  </a:cubicBezTo>
                  <a:cubicBezTo>
                    <a:pt x="2857" y="13127"/>
                    <a:pt x="1534" y="12912"/>
                    <a:pt x="73" y="12425"/>
                  </a:cubicBezTo>
                  <a:cubicBezTo>
                    <a:pt x="41" y="12415"/>
                    <a:pt x="37" y="12413"/>
                    <a:pt x="37" y="12413"/>
                  </a:cubicBezTo>
                  <a:lnTo>
                    <a:pt x="37" y="12413"/>
                  </a:lnTo>
                  <a:cubicBezTo>
                    <a:pt x="37" y="12413"/>
                    <a:pt x="37" y="12413"/>
                    <a:pt x="37" y="12413"/>
                  </a:cubicBezTo>
                  <a:cubicBezTo>
                    <a:pt x="36" y="12413"/>
                    <a:pt x="31" y="12412"/>
                    <a:pt x="1" y="12403"/>
                  </a:cubicBezTo>
                  <a:lnTo>
                    <a:pt x="1" y="12403"/>
                  </a:lnTo>
                  <a:cubicBezTo>
                    <a:pt x="1259" y="14130"/>
                    <a:pt x="3845" y="14886"/>
                    <a:pt x="5635" y="14901"/>
                  </a:cubicBezTo>
                  <a:cubicBezTo>
                    <a:pt x="5671" y="14902"/>
                    <a:pt x="5707" y="14902"/>
                    <a:pt x="5742" y="14902"/>
                  </a:cubicBezTo>
                  <a:cubicBezTo>
                    <a:pt x="12291" y="14902"/>
                    <a:pt x="16918" y="10241"/>
                    <a:pt x="16912" y="3711"/>
                  </a:cubicBezTo>
                  <a:lnTo>
                    <a:pt x="15149" y="0"/>
                  </a:lnTo>
                  <a:close/>
                </a:path>
              </a:pathLst>
            </a:custGeom>
            <a:solidFill>
              <a:srgbClr val="242424">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12" name="Google Shape;812;p22"/>
            <p:cNvSpPr/>
            <p:nvPr/>
          </p:nvSpPr>
          <p:spPr>
            <a:xfrm>
              <a:off x="2151725" y="2649250"/>
              <a:ext cx="49950" cy="23625"/>
            </a:xfrm>
            <a:custGeom>
              <a:avLst/>
              <a:gdLst/>
              <a:ahLst/>
              <a:cxnLst/>
              <a:rect l="l" t="t" r="r" b="b"/>
              <a:pathLst>
                <a:path w="1998" h="945" extrusionOk="0">
                  <a:moveTo>
                    <a:pt x="968" y="0"/>
                  </a:moveTo>
                  <a:cubicBezTo>
                    <a:pt x="237" y="0"/>
                    <a:pt x="0" y="445"/>
                    <a:pt x="104" y="695"/>
                  </a:cubicBezTo>
                  <a:cubicBezTo>
                    <a:pt x="182" y="883"/>
                    <a:pt x="1126" y="933"/>
                    <a:pt x="1662" y="944"/>
                  </a:cubicBezTo>
                  <a:cubicBezTo>
                    <a:pt x="1665" y="944"/>
                    <a:pt x="1667" y="944"/>
                    <a:pt x="1670" y="944"/>
                  </a:cubicBezTo>
                  <a:cubicBezTo>
                    <a:pt x="1867" y="944"/>
                    <a:pt x="1997" y="729"/>
                    <a:pt x="1907" y="547"/>
                  </a:cubicBezTo>
                  <a:cubicBezTo>
                    <a:pt x="1789" y="306"/>
                    <a:pt x="1558" y="40"/>
                    <a:pt x="1109" y="6"/>
                  </a:cubicBezTo>
                  <a:cubicBezTo>
                    <a:pt x="1060" y="2"/>
                    <a:pt x="1013" y="0"/>
                    <a:pt x="9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13" name="Google Shape;813;p22"/>
            <p:cNvSpPr/>
            <p:nvPr/>
          </p:nvSpPr>
          <p:spPr>
            <a:xfrm>
              <a:off x="2355975" y="2675400"/>
              <a:ext cx="43600" cy="31775"/>
            </a:xfrm>
            <a:custGeom>
              <a:avLst/>
              <a:gdLst/>
              <a:ahLst/>
              <a:cxnLst/>
              <a:rect l="l" t="t" r="r" b="b"/>
              <a:pathLst>
                <a:path w="1744" h="1271" extrusionOk="0">
                  <a:moveTo>
                    <a:pt x="575" y="1"/>
                  </a:moveTo>
                  <a:cubicBezTo>
                    <a:pt x="201" y="1"/>
                    <a:pt x="0" y="230"/>
                    <a:pt x="4" y="430"/>
                  </a:cubicBezTo>
                  <a:cubicBezTo>
                    <a:pt x="10" y="637"/>
                    <a:pt x="867" y="1036"/>
                    <a:pt x="1359" y="1249"/>
                  </a:cubicBezTo>
                  <a:cubicBezTo>
                    <a:pt x="1393" y="1264"/>
                    <a:pt x="1428" y="1271"/>
                    <a:pt x="1462" y="1271"/>
                  </a:cubicBezTo>
                  <a:cubicBezTo>
                    <a:pt x="1612" y="1271"/>
                    <a:pt x="1743" y="1137"/>
                    <a:pt x="1729" y="968"/>
                  </a:cubicBezTo>
                  <a:cubicBezTo>
                    <a:pt x="1705" y="698"/>
                    <a:pt x="1585" y="362"/>
                    <a:pt x="1180" y="162"/>
                  </a:cubicBezTo>
                  <a:cubicBezTo>
                    <a:pt x="945" y="47"/>
                    <a:pt x="742" y="1"/>
                    <a:pt x="57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14" name="Google Shape;814;p22"/>
            <p:cNvSpPr/>
            <p:nvPr/>
          </p:nvSpPr>
          <p:spPr>
            <a:xfrm>
              <a:off x="2256825" y="2830025"/>
              <a:ext cx="96075" cy="46550"/>
            </a:xfrm>
            <a:custGeom>
              <a:avLst/>
              <a:gdLst/>
              <a:ahLst/>
              <a:cxnLst/>
              <a:rect l="l" t="t" r="r" b="b"/>
              <a:pathLst>
                <a:path w="3843" h="1862" extrusionOk="0">
                  <a:moveTo>
                    <a:pt x="3573" y="0"/>
                  </a:moveTo>
                  <a:cubicBezTo>
                    <a:pt x="3486" y="0"/>
                    <a:pt x="3404" y="48"/>
                    <a:pt x="3362" y="132"/>
                  </a:cubicBezTo>
                  <a:cubicBezTo>
                    <a:pt x="3331" y="194"/>
                    <a:pt x="2720" y="1389"/>
                    <a:pt x="1377" y="1389"/>
                  </a:cubicBezTo>
                  <a:cubicBezTo>
                    <a:pt x="1074" y="1389"/>
                    <a:pt x="734" y="1328"/>
                    <a:pt x="354" y="1179"/>
                  </a:cubicBezTo>
                  <a:cubicBezTo>
                    <a:pt x="326" y="1168"/>
                    <a:pt x="297" y="1163"/>
                    <a:pt x="268" y="1163"/>
                  </a:cubicBezTo>
                  <a:cubicBezTo>
                    <a:pt x="174" y="1163"/>
                    <a:pt x="84" y="1220"/>
                    <a:pt x="48" y="1312"/>
                  </a:cubicBezTo>
                  <a:cubicBezTo>
                    <a:pt x="0" y="1434"/>
                    <a:pt x="59" y="1570"/>
                    <a:pt x="181" y="1618"/>
                  </a:cubicBezTo>
                  <a:cubicBezTo>
                    <a:pt x="620" y="1789"/>
                    <a:pt x="1015" y="1861"/>
                    <a:pt x="1372" y="1861"/>
                  </a:cubicBezTo>
                  <a:cubicBezTo>
                    <a:pt x="3008" y="1861"/>
                    <a:pt x="3774" y="360"/>
                    <a:pt x="3786" y="341"/>
                  </a:cubicBezTo>
                  <a:cubicBezTo>
                    <a:pt x="3843" y="223"/>
                    <a:pt x="3795" y="83"/>
                    <a:pt x="3679" y="26"/>
                  </a:cubicBezTo>
                  <a:cubicBezTo>
                    <a:pt x="3645" y="8"/>
                    <a:pt x="3609" y="0"/>
                    <a:pt x="357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15" name="Google Shape;815;p22"/>
            <p:cNvSpPr/>
            <p:nvPr/>
          </p:nvSpPr>
          <p:spPr>
            <a:xfrm>
              <a:off x="2348650" y="2733625"/>
              <a:ext cx="22625" cy="31850"/>
            </a:xfrm>
            <a:custGeom>
              <a:avLst/>
              <a:gdLst/>
              <a:ahLst/>
              <a:cxnLst/>
              <a:rect l="l" t="t" r="r" b="b"/>
              <a:pathLst>
                <a:path w="905" h="1274" extrusionOk="0">
                  <a:moveTo>
                    <a:pt x="428" y="1"/>
                  </a:moveTo>
                  <a:cubicBezTo>
                    <a:pt x="422" y="1"/>
                    <a:pt x="415" y="1"/>
                    <a:pt x="409" y="1"/>
                  </a:cubicBezTo>
                  <a:cubicBezTo>
                    <a:pt x="172" y="17"/>
                    <a:pt x="1" y="315"/>
                    <a:pt x="23" y="666"/>
                  </a:cubicBezTo>
                  <a:cubicBezTo>
                    <a:pt x="47" y="1007"/>
                    <a:pt x="246" y="1273"/>
                    <a:pt x="473" y="1273"/>
                  </a:cubicBezTo>
                  <a:cubicBezTo>
                    <a:pt x="480" y="1273"/>
                    <a:pt x="488" y="1273"/>
                    <a:pt x="495" y="1273"/>
                  </a:cubicBezTo>
                  <a:cubicBezTo>
                    <a:pt x="732" y="1257"/>
                    <a:pt x="905" y="959"/>
                    <a:pt x="880" y="608"/>
                  </a:cubicBezTo>
                  <a:cubicBezTo>
                    <a:pt x="858" y="265"/>
                    <a:pt x="658" y="1"/>
                    <a:pt x="4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16" name="Google Shape;816;p22"/>
            <p:cNvSpPr/>
            <p:nvPr/>
          </p:nvSpPr>
          <p:spPr>
            <a:xfrm>
              <a:off x="2168550" y="2732350"/>
              <a:ext cx="22650" cy="31875"/>
            </a:xfrm>
            <a:custGeom>
              <a:avLst/>
              <a:gdLst/>
              <a:ahLst/>
              <a:cxnLst/>
              <a:rect l="l" t="t" r="r" b="b"/>
              <a:pathLst>
                <a:path w="906" h="1275" extrusionOk="0">
                  <a:moveTo>
                    <a:pt x="428" y="0"/>
                  </a:moveTo>
                  <a:cubicBezTo>
                    <a:pt x="422" y="0"/>
                    <a:pt x="416" y="1"/>
                    <a:pt x="409" y="1"/>
                  </a:cubicBezTo>
                  <a:cubicBezTo>
                    <a:pt x="174" y="18"/>
                    <a:pt x="1" y="315"/>
                    <a:pt x="24" y="666"/>
                  </a:cubicBezTo>
                  <a:cubicBezTo>
                    <a:pt x="48" y="1008"/>
                    <a:pt x="248" y="1275"/>
                    <a:pt x="476" y="1275"/>
                  </a:cubicBezTo>
                  <a:cubicBezTo>
                    <a:pt x="482" y="1275"/>
                    <a:pt x="489" y="1275"/>
                    <a:pt x="495" y="1274"/>
                  </a:cubicBezTo>
                  <a:cubicBezTo>
                    <a:pt x="733" y="1257"/>
                    <a:pt x="905" y="961"/>
                    <a:pt x="881" y="609"/>
                  </a:cubicBezTo>
                  <a:cubicBezTo>
                    <a:pt x="859" y="267"/>
                    <a:pt x="658" y="0"/>
                    <a:pt x="42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17" name="Google Shape;817;p22"/>
            <p:cNvSpPr/>
            <p:nvPr/>
          </p:nvSpPr>
          <p:spPr>
            <a:xfrm>
              <a:off x="2242000" y="2450450"/>
              <a:ext cx="407875" cy="296100"/>
            </a:xfrm>
            <a:custGeom>
              <a:avLst/>
              <a:gdLst/>
              <a:ahLst/>
              <a:cxnLst/>
              <a:rect l="l" t="t" r="r" b="b"/>
              <a:pathLst>
                <a:path w="16315" h="11844" extrusionOk="0">
                  <a:moveTo>
                    <a:pt x="4641" y="1"/>
                  </a:moveTo>
                  <a:cubicBezTo>
                    <a:pt x="3303" y="1"/>
                    <a:pt x="1765" y="156"/>
                    <a:pt x="1" y="503"/>
                  </a:cubicBezTo>
                  <a:cubicBezTo>
                    <a:pt x="1" y="503"/>
                    <a:pt x="156" y="9181"/>
                    <a:pt x="12815" y="11843"/>
                  </a:cubicBezTo>
                  <a:cubicBezTo>
                    <a:pt x="12815" y="11843"/>
                    <a:pt x="16315" y="1"/>
                    <a:pt x="46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18" name="Google Shape;818;p22"/>
            <p:cNvSpPr/>
            <p:nvPr/>
          </p:nvSpPr>
          <p:spPr>
            <a:xfrm>
              <a:off x="2059125" y="2449650"/>
              <a:ext cx="314200" cy="216150"/>
            </a:xfrm>
            <a:custGeom>
              <a:avLst/>
              <a:gdLst/>
              <a:ahLst/>
              <a:cxnLst/>
              <a:rect l="l" t="t" r="r" b="b"/>
              <a:pathLst>
                <a:path w="12568" h="8646" extrusionOk="0">
                  <a:moveTo>
                    <a:pt x="11166" y="1"/>
                  </a:moveTo>
                  <a:cubicBezTo>
                    <a:pt x="1" y="1"/>
                    <a:pt x="2607" y="8645"/>
                    <a:pt x="2607" y="8645"/>
                  </a:cubicBezTo>
                  <a:cubicBezTo>
                    <a:pt x="4104" y="1453"/>
                    <a:pt x="12568" y="43"/>
                    <a:pt x="12568" y="43"/>
                  </a:cubicBezTo>
                  <a:cubicBezTo>
                    <a:pt x="12078" y="15"/>
                    <a:pt x="11611" y="1"/>
                    <a:pt x="1116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19" name="Google Shape;819;p22"/>
            <p:cNvSpPr/>
            <p:nvPr/>
          </p:nvSpPr>
          <p:spPr>
            <a:xfrm>
              <a:off x="2493025" y="2721150"/>
              <a:ext cx="44725" cy="78650"/>
            </a:xfrm>
            <a:custGeom>
              <a:avLst/>
              <a:gdLst/>
              <a:ahLst/>
              <a:cxnLst/>
              <a:rect l="l" t="t" r="r" b="b"/>
              <a:pathLst>
                <a:path w="1789" h="3146" extrusionOk="0">
                  <a:moveTo>
                    <a:pt x="0" y="1"/>
                  </a:moveTo>
                  <a:cubicBezTo>
                    <a:pt x="0" y="1"/>
                    <a:pt x="576" y="2632"/>
                    <a:pt x="1252" y="3145"/>
                  </a:cubicBezTo>
                  <a:lnTo>
                    <a:pt x="1788" y="668"/>
                  </a:lnTo>
                  <a:lnTo>
                    <a:pt x="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20" name="Google Shape;820;p22"/>
            <p:cNvSpPr/>
            <p:nvPr/>
          </p:nvSpPr>
          <p:spPr>
            <a:xfrm>
              <a:off x="2238350" y="3093200"/>
              <a:ext cx="221525" cy="311050"/>
            </a:xfrm>
            <a:custGeom>
              <a:avLst/>
              <a:gdLst/>
              <a:ahLst/>
              <a:cxnLst/>
              <a:rect l="l" t="t" r="r" b="b"/>
              <a:pathLst>
                <a:path w="8861" h="12442" extrusionOk="0">
                  <a:moveTo>
                    <a:pt x="0" y="1"/>
                  </a:moveTo>
                  <a:lnTo>
                    <a:pt x="1389" y="12441"/>
                  </a:lnTo>
                  <a:lnTo>
                    <a:pt x="8861" y="1"/>
                  </a:lnTo>
                  <a:close/>
                </a:path>
              </a:pathLst>
            </a:custGeom>
            <a:solidFill>
              <a:srgbClr val="AB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21" name="Google Shape;821;p22"/>
            <p:cNvSpPr/>
            <p:nvPr/>
          </p:nvSpPr>
          <p:spPr>
            <a:xfrm>
              <a:off x="2103575" y="3252200"/>
              <a:ext cx="31150" cy="48100"/>
            </a:xfrm>
            <a:custGeom>
              <a:avLst/>
              <a:gdLst/>
              <a:ahLst/>
              <a:cxnLst/>
              <a:rect l="l" t="t" r="r" b="b"/>
              <a:pathLst>
                <a:path w="1246" h="1924" extrusionOk="0">
                  <a:moveTo>
                    <a:pt x="399" y="0"/>
                  </a:moveTo>
                  <a:cubicBezTo>
                    <a:pt x="208" y="0"/>
                    <a:pt x="52" y="152"/>
                    <a:pt x="46" y="343"/>
                  </a:cubicBezTo>
                  <a:lnTo>
                    <a:pt x="1" y="1889"/>
                  </a:lnTo>
                  <a:lnTo>
                    <a:pt x="1194" y="1924"/>
                  </a:lnTo>
                  <a:lnTo>
                    <a:pt x="1239" y="379"/>
                  </a:lnTo>
                  <a:cubicBezTo>
                    <a:pt x="1245" y="183"/>
                    <a:pt x="1093" y="21"/>
                    <a:pt x="899" y="16"/>
                  </a:cubicBezTo>
                  <a:lnTo>
                    <a:pt x="409" y="1"/>
                  </a:lnTo>
                  <a:cubicBezTo>
                    <a:pt x="406" y="0"/>
                    <a:pt x="402" y="0"/>
                    <a:pt x="39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22" name="Google Shape;822;p22"/>
            <p:cNvSpPr/>
            <p:nvPr/>
          </p:nvSpPr>
          <p:spPr>
            <a:xfrm>
              <a:off x="2005900" y="3294000"/>
              <a:ext cx="218600" cy="320675"/>
            </a:xfrm>
            <a:custGeom>
              <a:avLst/>
              <a:gdLst/>
              <a:ahLst/>
              <a:cxnLst/>
              <a:rect l="l" t="t" r="r" b="b"/>
              <a:pathLst>
                <a:path w="8744" h="12827" extrusionOk="0">
                  <a:moveTo>
                    <a:pt x="4460" y="1"/>
                  </a:moveTo>
                  <a:cubicBezTo>
                    <a:pt x="2188" y="1"/>
                    <a:pt x="313" y="1808"/>
                    <a:pt x="246" y="4094"/>
                  </a:cubicBezTo>
                  <a:lnTo>
                    <a:pt x="3" y="12354"/>
                  </a:lnTo>
                  <a:cubicBezTo>
                    <a:pt x="1" y="12483"/>
                    <a:pt x="103" y="12589"/>
                    <a:pt x="233" y="12593"/>
                  </a:cubicBezTo>
                  <a:cubicBezTo>
                    <a:pt x="235" y="12593"/>
                    <a:pt x="237" y="12593"/>
                    <a:pt x="240" y="12593"/>
                  </a:cubicBezTo>
                  <a:cubicBezTo>
                    <a:pt x="366" y="12593"/>
                    <a:pt x="470" y="12494"/>
                    <a:pt x="476" y="12367"/>
                  </a:cubicBezTo>
                  <a:lnTo>
                    <a:pt x="719" y="4107"/>
                  </a:lnTo>
                  <a:cubicBezTo>
                    <a:pt x="777" y="2077"/>
                    <a:pt x="2441" y="472"/>
                    <a:pt x="4459" y="472"/>
                  </a:cubicBezTo>
                  <a:cubicBezTo>
                    <a:pt x="4496" y="472"/>
                    <a:pt x="4533" y="473"/>
                    <a:pt x="4571" y="474"/>
                  </a:cubicBezTo>
                  <a:cubicBezTo>
                    <a:pt x="6636" y="535"/>
                    <a:pt x="8267" y="2262"/>
                    <a:pt x="8206" y="4327"/>
                  </a:cubicBezTo>
                  <a:lnTo>
                    <a:pt x="7962" y="12585"/>
                  </a:lnTo>
                  <a:cubicBezTo>
                    <a:pt x="7959" y="12715"/>
                    <a:pt x="8061" y="12823"/>
                    <a:pt x="8191" y="12827"/>
                  </a:cubicBezTo>
                  <a:lnTo>
                    <a:pt x="8198" y="12827"/>
                  </a:lnTo>
                  <a:cubicBezTo>
                    <a:pt x="8325" y="12827"/>
                    <a:pt x="8428" y="12726"/>
                    <a:pt x="8434" y="12601"/>
                  </a:cubicBezTo>
                  <a:lnTo>
                    <a:pt x="8677" y="4343"/>
                  </a:lnTo>
                  <a:cubicBezTo>
                    <a:pt x="8743" y="2017"/>
                    <a:pt x="6910" y="71"/>
                    <a:pt x="4586" y="3"/>
                  </a:cubicBezTo>
                  <a:cubicBezTo>
                    <a:pt x="4544" y="1"/>
                    <a:pt x="4502" y="1"/>
                    <a:pt x="446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23" name="Google Shape;823;p22"/>
            <p:cNvSpPr/>
            <p:nvPr/>
          </p:nvSpPr>
          <p:spPr>
            <a:xfrm>
              <a:off x="2006250" y="3364450"/>
              <a:ext cx="216250" cy="233375"/>
            </a:xfrm>
            <a:custGeom>
              <a:avLst/>
              <a:gdLst/>
              <a:ahLst/>
              <a:cxnLst/>
              <a:rect l="l" t="t" r="r" b="b"/>
              <a:pathLst>
                <a:path w="8650" h="9335" extrusionOk="0">
                  <a:moveTo>
                    <a:pt x="4361" y="1"/>
                  </a:moveTo>
                  <a:cubicBezTo>
                    <a:pt x="2093" y="1"/>
                    <a:pt x="217" y="1813"/>
                    <a:pt x="150" y="4094"/>
                  </a:cubicBezTo>
                  <a:lnTo>
                    <a:pt x="4" y="9091"/>
                  </a:lnTo>
                  <a:cubicBezTo>
                    <a:pt x="0" y="9222"/>
                    <a:pt x="103" y="9330"/>
                    <a:pt x="232" y="9334"/>
                  </a:cubicBezTo>
                  <a:lnTo>
                    <a:pt x="239" y="9334"/>
                  </a:lnTo>
                  <a:cubicBezTo>
                    <a:pt x="367" y="9334"/>
                    <a:pt x="471" y="9234"/>
                    <a:pt x="475" y="9106"/>
                  </a:cubicBezTo>
                  <a:lnTo>
                    <a:pt x="621" y="4109"/>
                  </a:lnTo>
                  <a:cubicBezTo>
                    <a:pt x="681" y="2079"/>
                    <a:pt x="2355" y="472"/>
                    <a:pt x="4370" y="472"/>
                  </a:cubicBezTo>
                  <a:cubicBezTo>
                    <a:pt x="4405" y="472"/>
                    <a:pt x="4440" y="473"/>
                    <a:pt x="4475" y="474"/>
                  </a:cubicBezTo>
                  <a:cubicBezTo>
                    <a:pt x="6542" y="535"/>
                    <a:pt x="8169" y="2260"/>
                    <a:pt x="8108" y="4327"/>
                  </a:cubicBezTo>
                  <a:lnTo>
                    <a:pt x="7969" y="9026"/>
                  </a:lnTo>
                  <a:cubicBezTo>
                    <a:pt x="7966" y="9158"/>
                    <a:pt x="8068" y="9266"/>
                    <a:pt x="8199" y="9270"/>
                  </a:cubicBezTo>
                  <a:cubicBezTo>
                    <a:pt x="8203" y="9270"/>
                    <a:pt x="8206" y="9270"/>
                    <a:pt x="8210" y="9270"/>
                  </a:cubicBezTo>
                  <a:cubicBezTo>
                    <a:pt x="8336" y="9270"/>
                    <a:pt x="8439" y="9167"/>
                    <a:pt x="8443" y="9042"/>
                  </a:cubicBezTo>
                  <a:lnTo>
                    <a:pt x="8579" y="4341"/>
                  </a:lnTo>
                  <a:cubicBezTo>
                    <a:pt x="8650" y="2013"/>
                    <a:pt x="6818" y="71"/>
                    <a:pt x="4490" y="3"/>
                  </a:cubicBezTo>
                  <a:cubicBezTo>
                    <a:pt x="4447" y="1"/>
                    <a:pt x="4404" y="1"/>
                    <a:pt x="436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24" name="Google Shape;824;p22"/>
            <p:cNvSpPr/>
            <p:nvPr/>
          </p:nvSpPr>
          <p:spPr>
            <a:xfrm>
              <a:off x="1996225" y="3570900"/>
              <a:ext cx="53450" cy="74675"/>
            </a:xfrm>
            <a:custGeom>
              <a:avLst/>
              <a:gdLst/>
              <a:ahLst/>
              <a:cxnLst/>
              <a:rect l="l" t="t" r="r" b="b"/>
              <a:pathLst>
                <a:path w="2138" h="2987" extrusionOk="0">
                  <a:moveTo>
                    <a:pt x="1092" y="0"/>
                  </a:moveTo>
                  <a:cubicBezTo>
                    <a:pt x="524" y="0"/>
                    <a:pt x="49" y="650"/>
                    <a:pt x="25" y="1462"/>
                  </a:cubicBezTo>
                  <a:cubicBezTo>
                    <a:pt x="0" y="2287"/>
                    <a:pt x="449" y="2969"/>
                    <a:pt x="1026" y="2986"/>
                  </a:cubicBezTo>
                  <a:cubicBezTo>
                    <a:pt x="1034" y="2986"/>
                    <a:pt x="1041" y="2986"/>
                    <a:pt x="1048" y="2986"/>
                  </a:cubicBezTo>
                  <a:cubicBezTo>
                    <a:pt x="1614" y="2986"/>
                    <a:pt x="2091" y="2337"/>
                    <a:pt x="2113" y="1525"/>
                  </a:cubicBezTo>
                  <a:cubicBezTo>
                    <a:pt x="2138" y="700"/>
                    <a:pt x="1689" y="18"/>
                    <a:pt x="1114" y="1"/>
                  </a:cubicBezTo>
                  <a:cubicBezTo>
                    <a:pt x="1106" y="1"/>
                    <a:pt x="1099" y="0"/>
                    <a:pt x="109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25" name="Google Shape;825;p22"/>
            <p:cNvSpPr/>
            <p:nvPr/>
          </p:nvSpPr>
          <p:spPr>
            <a:xfrm>
              <a:off x="2169075" y="3575975"/>
              <a:ext cx="53425" cy="74675"/>
            </a:xfrm>
            <a:custGeom>
              <a:avLst/>
              <a:gdLst/>
              <a:ahLst/>
              <a:cxnLst/>
              <a:rect l="l" t="t" r="r" b="b"/>
              <a:pathLst>
                <a:path w="2137" h="2987" extrusionOk="0">
                  <a:moveTo>
                    <a:pt x="1093" y="1"/>
                  </a:moveTo>
                  <a:cubicBezTo>
                    <a:pt x="524" y="1"/>
                    <a:pt x="48" y="649"/>
                    <a:pt x="24" y="1464"/>
                  </a:cubicBezTo>
                  <a:cubicBezTo>
                    <a:pt x="1" y="2287"/>
                    <a:pt x="447" y="2969"/>
                    <a:pt x="1025" y="2986"/>
                  </a:cubicBezTo>
                  <a:cubicBezTo>
                    <a:pt x="1032" y="2986"/>
                    <a:pt x="1040" y="2987"/>
                    <a:pt x="1047" y="2987"/>
                  </a:cubicBezTo>
                  <a:cubicBezTo>
                    <a:pt x="1613" y="2987"/>
                    <a:pt x="2089" y="2337"/>
                    <a:pt x="2114" y="1525"/>
                  </a:cubicBezTo>
                  <a:cubicBezTo>
                    <a:pt x="2137" y="700"/>
                    <a:pt x="1690" y="18"/>
                    <a:pt x="1112" y="1"/>
                  </a:cubicBezTo>
                  <a:cubicBezTo>
                    <a:pt x="1106" y="1"/>
                    <a:pt x="1099" y="1"/>
                    <a:pt x="109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26" name="Google Shape;826;p22"/>
            <p:cNvSpPr/>
            <p:nvPr/>
          </p:nvSpPr>
          <p:spPr>
            <a:xfrm>
              <a:off x="2058625" y="3291000"/>
              <a:ext cx="114700" cy="29425"/>
            </a:xfrm>
            <a:custGeom>
              <a:avLst/>
              <a:gdLst/>
              <a:ahLst/>
              <a:cxnLst/>
              <a:rect l="l" t="t" r="r" b="b"/>
              <a:pathLst>
                <a:path w="4588" h="1177" extrusionOk="0">
                  <a:moveTo>
                    <a:pt x="2353" y="0"/>
                  </a:moveTo>
                  <a:cubicBezTo>
                    <a:pt x="1651" y="0"/>
                    <a:pt x="950" y="171"/>
                    <a:pt x="313" y="510"/>
                  </a:cubicBezTo>
                  <a:cubicBezTo>
                    <a:pt x="1" y="677"/>
                    <a:pt x="100" y="1149"/>
                    <a:pt x="453" y="1175"/>
                  </a:cubicBezTo>
                  <a:cubicBezTo>
                    <a:pt x="462" y="1176"/>
                    <a:pt x="472" y="1176"/>
                    <a:pt x="481" y="1176"/>
                  </a:cubicBezTo>
                  <a:cubicBezTo>
                    <a:pt x="538" y="1176"/>
                    <a:pt x="594" y="1162"/>
                    <a:pt x="645" y="1135"/>
                  </a:cubicBezTo>
                  <a:cubicBezTo>
                    <a:pt x="1180" y="851"/>
                    <a:pt x="1767" y="709"/>
                    <a:pt x="2355" y="709"/>
                  </a:cubicBezTo>
                  <a:cubicBezTo>
                    <a:pt x="2927" y="709"/>
                    <a:pt x="3499" y="844"/>
                    <a:pt x="4022" y="1115"/>
                  </a:cubicBezTo>
                  <a:cubicBezTo>
                    <a:pt x="4073" y="1141"/>
                    <a:pt x="4128" y="1154"/>
                    <a:pt x="4183" y="1154"/>
                  </a:cubicBezTo>
                  <a:cubicBezTo>
                    <a:pt x="4311" y="1154"/>
                    <a:pt x="4435" y="1084"/>
                    <a:pt x="4499" y="962"/>
                  </a:cubicBezTo>
                  <a:cubicBezTo>
                    <a:pt x="4588" y="790"/>
                    <a:pt x="4520" y="575"/>
                    <a:pt x="4347" y="486"/>
                  </a:cubicBezTo>
                  <a:cubicBezTo>
                    <a:pt x="3721" y="162"/>
                    <a:pt x="3037" y="0"/>
                    <a:pt x="235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27" name="Google Shape;827;p22"/>
            <p:cNvSpPr/>
            <p:nvPr/>
          </p:nvSpPr>
          <p:spPr>
            <a:xfrm>
              <a:off x="2233250" y="2982800"/>
              <a:ext cx="198750" cy="49050"/>
            </a:xfrm>
            <a:custGeom>
              <a:avLst/>
              <a:gdLst/>
              <a:ahLst/>
              <a:cxnLst/>
              <a:rect l="l" t="t" r="r" b="b"/>
              <a:pathLst>
                <a:path w="7950" h="1962" extrusionOk="0">
                  <a:moveTo>
                    <a:pt x="7681" y="0"/>
                  </a:moveTo>
                  <a:cubicBezTo>
                    <a:pt x="7638" y="0"/>
                    <a:pt x="7595" y="12"/>
                    <a:pt x="7556" y="37"/>
                  </a:cubicBezTo>
                  <a:cubicBezTo>
                    <a:pt x="5670" y="1216"/>
                    <a:pt x="3659" y="1479"/>
                    <a:pt x="2236" y="1479"/>
                  </a:cubicBezTo>
                  <a:cubicBezTo>
                    <a:pt x="1095" y="1479"/>
                    <a:pt x="331" y="1310"/>
                    <a:pt x="315" y="1306"/>
                  </a:cubicBezTo>
                  <a:cubicBezTo>
                    <a:pt x="296" y="1302"/>
                    <a:pt x="278" y="1300"/>
                    <a:pt x="260" y="1300"/>
                  </a:cubicBezTo>
                  <a:cubicBezTo>
                    <a:pt x="153" y="1300"/>
                    <a:pt x="56" y="1374"/>
                    <a:pt x="31" y="1483"/>
                  </a:cubicBezTo>
                  <a:cubicBezTo>
                    <a:pt x="1" y="1608"/>
                    <a:pt x="81" y="1736"/>
                    <a:pt x="208" y="1766"/>
                  </a:cubicBezTo>
                  <a:cubicBezTo>
                    <a:pt x="280" y="1781"/>
                    <a:pt x="1078" y="1962"/>
                    <a:pt x="2258" y="1962"/>
                  </a:cubicBezTo>
                  <a:cubicBezTo>
                    <a:pt x="3741" y="1962"/>
                    <a:pt x="5817" y="1679"/>
                    <a:pt x="7805" y="436"/>
                  </a:cubicBezTo>
                  <a:cubicBezTo>
                    <a:pt x="7917" y="367"/>
                    <a:pt x="7949" y="221"/>
                    <a:pt x="7881" y="111"/>
                  </a:cubicBezTo>
                  <a:cubicBezTo>
                    <a:pt x="7837" y="40"/>
                    <a:pt x="7760" y="0"/>
                    <a:pt x="76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28" name="Google Shape;828;p22"/>
            <p:cNvSpPr/>
            <p:nvPr/>
          </p:nvSpPr>
          <p:spPr>
            <a:xfrm>
              <a:off x="2216300" y="2687325"/>
              <a:ext cx="38175" cy="140200"/>
            </a:xfrm>
            <a:custGeom>
              <a:avLst/>
              <a:gdLst/>
              <a:ahLst/>
              <a:cxnLst/>
              <a:rect l="l" t="t" r="r" b="b"/>
              <a:pathLst>
                <a:path w="1527" h="5608" extrusionOk="0">
                  <a:moveTo>
                    <a:pt x="844" y="1"/>
                  </a:moveTo>
                  <a:lnTo>
                    <a:pt x="542" y="1728"/>
                  </a:lnTo>
                  <a:cubicBezTo>
                    <a:pt x="466" y="2156"/>
                    <a:pt x="381" y="2585"/>
                    <a:pt x="314" y="3014"/>
                  </a:cubicBezTo>
                  <a:cubicBezTo>
                    <a:pt x="242" y="3491"/>
                    <a:pt x="1" y="4033"/>
                    <a:pt x="54" y="4517"/>
                  </a:cubicBezTo>
                  <a:cubicBezTo>
                    <a:pt x="114" y="5064"/>
                    <a:pt x="728" y="5608"/>
                    <a:pt x="1301" y="5608"/>
                  </a:cubicBezTo>
                  <a:cubicBezTo>
                    <a:pt x="1378" y="5608"/>
                    <a:pt x="1453" y="5598"/>
                    <a:pt x="1526" y="5578"/>
                  </a:cubicBezTo>
                  <a:lnTo>
                    <a:pt x="844" y="1"/>
                  </a:lnTo>
                  <a:close/>
                </a:path>
              </a:pathLst>
            </a:custGeom>
            <a:solidFill>
              <a:srgbClr val="AB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29" name="Google Shape;829;p22"/>
            <p:cNvSpPr/>
            <p:nvPr/>
          </p:nvSpPr>
          <p:spPr>
            <a:xfrm>
              <a:off x="2210750" y="2681400"/>
              <a:ext cx="50175" cy="152025"/>
            </a:xfrm>
            <a:custGeom>
              <a:avLst/>
              <a:gdLst/>
              <a:ahLst/>
              <a:cxnLst/>
              <a:rect l="l" t="t" r="r" b="b"/>
              <a:pathLst>
                <a:path w="2007" h="6081" extrusionOk="0">
                  <a:moveTo>
                    <a:pt x="1066" y="0"/>
                  </a:moveTo>
                  <a:cubicBezTo>
                    <a:pt x="954" y="0"/>
                    <a:pt x="855" y="81"/>
                    <a:pt x="834" y="196"/>
                  </a:cubicBezTo>
                  <a:lnTo>
                    <a:pt x="530" y="1923"/>
                  </a:lnTo>
                  <a:cubicBezTo>
                    <a:pt x="506" y="2071"/>
                    <a:pt x="477" y="2220"/>
                    <a:pt x="451" y="2366"/>
                  </a:cubicBezTo>
                  <a:cubicBezTo>
                    <a:pt x="399" y="2643"/>
                    <a:pt x="346" y="2930"/>
                    <a:pt x="302" y="3215"/>
                  </a:cubicBezTo>
                  <a:cubicBezTo>
                    <a:pt x="274" y="3383"/>
                    <a:pt x="236" y="3550"/>
                    <a:pt x="188" y="3713"/>
                  </a:cubicBezTo>
                  <a:cubicBezTo>
                    <a:pt x="97" y="4063"/>
                    <a:pt x="0" y="4422"/>
                    <a:pt x="42" y="4781"/>
                  </a:cubicBezTo>
                  <a:cubicBezTo>
                    <a:pt x="84" y="5163"/>
                    <a:pt x="348" y="5560"/>
                    <a:pt x="728" y="5817"/>
                  </a:cubicBezTo>
                  <a:cubicBezTo>
                    <a:pt x="985" y="5990"/>
                    <a:pt x="1262" y="6081"/>
                    <a:pt x="1526" y="6081"/>
                  </a:cubicBezTo>
                  <a:cubicBezTo>
                    <a:pt x="1623" y="6081"/>
                    <a:pt x="1720" y="6067"/>
                    <a:pt x="1813" y="6043"/>
                  </a:cubicBezTo>
                  <a:cubicBezTo>
                    <a:pt x="1937" y="6005"/>
                    <a:pt x="2007" y="5877"/>
                    <a:pt x="1973" y="5752"/>
                  </a:cubicBezTo>
                  <a:cubicBezTo>
                    <a:pt x="1944" y="5648"/>
                    <a:pt x="1849" y="5579"/>
                    <a:pt x="1745" y="5579"/>
                  </a:cubicBezTo>
                  <a:cubicBezTo>
                    <a:pt x="1726" y="5579"/>
                    <a:pt x="1706" y="5582"/>
                    <a:pt x="1686" y="5587"/>
                  </a:cubicBezTo>
                  <a:cubicBezTo>
                    <a:pt x="1634" y="5601"/>
                    <a:pt x="1580" y="5608"/>
                    <a:pt x="1524" y="5608"/>
                  </a:cubicBezTo>
                  <a:cubicBezTo>
                    <a:pt x="1355" y="5608"/>
                    <a:pt x="1169" y="5545"/>
                    <a:pt x="992" y="5425"/>
                  </a:cubicBezTo>
                  <a:cubicBezTo>
                    <a:pt x="726" y="5247"/>
                    <a:pt x="538" y="4973"/>
                    <a:pt x="510" y="4728"/>
                  </a:cubicBezTo>
                  <a:cubicBezTo>
                    <a:pt x="479" y="4458"/>
                    <a:pt x="565" y="4141"/>
                    <a:pt x="644" y="3833"/>
                  </a:cubicBezTo>
                  <a:cubicBezTo>
                    <a:pt x="696" y="3652"/>
                    <a:pt x="738" y="3472"/>
                    <a:pt x="770" y="3288"/>
                  </a:cubicBezTo>
                  <a:cubicBezTo>
                    <a:pt x="812" y="3008"/>
                    <a:pt x="865" y="2725"/>
                    <a:pt x="914" y="2451"/>
                  </a:cubicBezTo>
                  <a:cubicBezTo>
                    <a:pt x="943" y="2303"/>
                    <a:pt x="969" y="2155"/>
                    <a:pt x="996" y="2005"/>
                  </a:cubicBezTo>
                  <a:lnTo>
                    <a:pt x="1300" y="278"/>
                  </a:lnTo>
                  <a:cubicBezTo>
                    <a:pt x="1321" y="148"/>
                    <a:pt x="1235" y="27"/>
                    <a:pt x="1108" y="4"/>
                  </a:cubicBezTo>
                  <a:cubicBezTo>
                    <a:pt x="1094" y="2"/>
                    <a:pt x="1080" y="0"/>
                    <a:pt x="106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30" name="Google Shape;830;p22"/>
            <p:cNvSpPr/>
            <p:nvPr/>
          </p:nvSpPr>
          <p:spPr>
            <a:xfrm>
              <a:off x="2631400" y="3412475"/>
              <a:ext cx="65825" cy="329425"/>
            </a:xfrm>
            <a:custGeom>
              <a:avLst/>
              <a:gdLst/>
              <a:ahLst/>
              <a:cxnLst/>
              <a:rect l="l" t="t" r="r" b="b"/>
              <a:pathLst>
                <a:path w="2633" h="13177" extrusionOk="0">
                  <a:moveTo>
                    <a:pt x="2363" y="0"/>
                  </a:moveTo>
                  <a:cubicBezTo>
                    <a:pt x="2281" y="0"/>
                    <a:pt x="2201" y="43"/>
                    <a:pt x="2159" y="120"/>
                  </a:cubicBezTo>
                  <a:lnTo>
                    <a:pt x="0" y="3917"/>
                  </a:lnTo>
                  <a:lnTo>
                    <a:pt x="0" y="12941"/>
                  </a:lnTo>
                  <a:cubicBezTo>
                    <a:pt x="0" y="13070"/>
                    <a:pt x="105" y="13176"/>
                    <a:pt x="236" y="13176"/>
                  </a:cubicBezTo>
                  <a:cubicBezTo>
                    <a:pt x="367" y="13176"/>
                    <a:pt x="472" y="13070"/>
                    <a:pt x="472" y="12941"/>
                  </a:cubicBezTo>
                  <a:lnTo>
                    <a:pt x="472" y="4040"/>
                  </a:lnTo>
                  <a:lnTo>
                    <a:pt x="2567" y="352"/>
                  </a:lnTo>
                  <a:cubicBezTo>
                    <a:pt x="2632" y="240"/>
                    <a:pt x="2592" y="96"/>
                    <a:pt x="2480" y="31"/>
                  </a:cubicBezTo>
                  <a:cubicBezTo>
                    <a:pt x="2443" y="10"/>
                    <a:pt x="2403" y="0"/>
                    <a:pt x="23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31" name="Google Shape;831;p22"/>
            <p:cNvSpPr/>
            <p:nvPr/>
          </p:nvSpPr>
          <p:spPr>
            <a:xfrm>
              <a:off x="1949750" y="3388725"/>
              <a:ext cx="34700" cy="336175"/>
            </a:xfrm>
            <a:custGeom>
              <a:avLst/>
              <a:gdLst/>
              <a:ahLst/>
              <a:cxnLst/>
              <a:rect l="l" t="t" r="r" b="b"/>
              <a:pathLst>
                <a:path w="1388" h="13447" extrusionOk="0">
                  <a:moveTo>
                    <a:pt x="269" y="1"/>
                  </a:moveTo>
                  <a:cubicBezTo>
                    <a:pt x="244" y="1"/>
                    <a:pt x="218" y="5"/>
                    <a:pt x="193" y="14"/>
                  </a:cubicBezTo>
                  <a:cubicBezTo>
                    <a:pt x="65" y="58"/>
                    <a:pt x="1" y="196"/>
                    <a:pt x="48" y="322"/>
                  </a:cubicBezTo>
                  <a:lnTo>
                    <a:pt x="915" y="2826"/>
                  </a:lnTo>
                  <a:lnTo>
                    <a:pt x="915" y="13209"/>
                  </a:lnTo>
                  <a:cubicBezTo>
                    <a:pt x="915" y="13340"/>
                    <a:pt x="1021" y="13446"/>
                    <a:pt x="1152" y="13446"/>
                  </a:cubicBezTo>
                  <a:cubicBezTo>
                    <a:pt x="1281" y="13446"/>
                    <a:pt x="1388" y="13340"/>
                    <a:pt x="1388" y="13211"/>
                  </a:cubicBezTo>
                  <a:lnTo>
                    <a:pt x="1388" y="2746"/>
                  </a:lnTo>
                  <a:lnTo>
                    <a:pt x="495" y="166"/>
                  </a:lnTo>
                  <a:cubicBezTo>
                    <a:pt x="463" y="66"/>
                    <a:pt x="369" y="1"/>
                    <a:pt x="2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32" name="Google Shape;832;p22"/>
            <p:cNvSpPr/>
            <p:nvPr/>
          </p:nvSpPr>
          <p:spPr>
            <a:xfrm>
              <a:off x="2630925" y="3640675"/>
              <a:ext cx="292875" cy="15100"/>
            </a:xfrm>
            <a:custGeom>
              <a:avLst/>
              <a:gdLst/>
              <a:ahLst/>
              <a:cxnLst/>
              <a:rect l="l" t="t" r="r" b="b"/>
              <a:pathLst>
                <a:path w="11715" h="604" extrusionOk="0">
                  <a:moveTo>
                    <a:pt x="11473" y="1"/>
                  </a:moveTo>
                  <a:cubicBezTo>
                    <a:pt x="11471" y="1"/>
                    <a:pt x="11468" y="1"/>
                    <a:pt x="11466" y="1"/>
                  </a:cubicBezTo>
                  <a:cubicBezTo>
                    <a:pt x="11421" y="4"/>
                    <a:pt x="8431" y="132"/>
                    <a:pt x="5063" y="132"/>
                  </a:cubicBezTo>
                  <a:cubicBezTo>
                    <a:pt x="3454" y="132"/>
                    <a:pt x="1759" y="102"/>
                    <a:pt x="257" y="16"/>
                  </a:cubicBezTo>
                  <a:cubicBezTo>
                    <a:pt x="252" y="16"/>
                    <a:pt x="248" y="16"/>
                    <a:pt x="243" y="16"/>
                  </a:cubicBezTo>
                  <a:cubicBezTo>
                    <a:pt x="120" y="16"/>
                    <a:pt x="15" y="112"/>
                    <a:pt x="8" y="237"/>
                  </a:cubicBezTo>
                  <a:cubicBezTo>
                    <a:pt x="0" y="368"/>
                    <a:pt x="99" y="480"/>
                    <a:pt x="230" y="488"/>
                  </a:cubicBezTo>
                  <a:cubicBezTo>
                    <a:pt x="1743" y="575"/>
                    <a:pt x="3453" y="603"/>
                    <a:pt x="5074" y="603"/>
                  </a:cubicBezTo>
                  <a:cubicBezTo>
                    <a:pt x="8450" y="603"/>
                    <a:pt x="11443" y="476"/>
                    <a:pt x="11485" y="472"/>
                  </a:cubicBezTo>
                  <a:cubicBezTo>
                    <a:pt x="11616" y="467"/>
                    <a:pt x="11715" y="356"/>
                    <a:pt x="11709" y="227"/>
                  </a:cubicBezTo>
                  <a:cubicBezTo>
                    <a:pt x="11704" y="100"/>
                    <a:pt x="11599" y="1"/>
                    <a:pt x="114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33" name="Google Shape;833;p22"/>
            <p:cNvSpPr/>
            <p:nvPr/>
          </p:nvSpPr>
          <p:spPr>
            <a:xfrm>
              <a:off x="1809250" y="3612275"/>
              <a:ext cx="170650" cy="14375"/>
            </a:xfrm>
            <a:custGeom>
              <a:avLst/>
              <a:gdLst/>
              <a:ahLst/>
              <a:cxnLst/>
              <a:rect l="l" t="t" r="r" b="b"/>
              <a:pathLst>
                <a:path w="6826" h="575" extrusionOk="0">
                  <a:moveTo>
                    <a:pt x="6589" y="1"/>
                  </a:moveTo>
                  <a:cubicBezTo>
                    <a:pt x="6587" y="1"/>
                    <a:pt x="6585" y="1"/>
                    <a:pt x="6582" y="1"/>
                  </a:cubicBezTo>
                  <a:cubicBezTo>
                    <a:pt x="4882" y="3"/>
                    <a:pt x="276" y="102"/>
                    <a:pt x="228" y="102"/>
                  </a:cubicBezTo>
                  <a:cubicBezTo>
                    <a:pt x="101" y="107"/>
                    <a:pt x="0" y="212"/>
                    <a:pt x="2" y="341"/>
                  </a:cubicBezTo>
                  <a:cubicBezTo>
                    <a:pt x="4" y="468"/>
                    <a:pt x="106" y="571"/>
                    <a:pt x="234" y="575"/>
                  </a:cubicBezTo>
                  <a:lnTo>
                    <a:pt x="238" y="575"/>
                  </a:lnTo>
                  <a:cubicBezTo>
                    <a:pt x="285" y="573"/>
                    <a:pt x="4885" y="474"/>
                    <a:pt x="6582" y="474"/>
                  </a:cubicBezTo>
                  <a:cubicBezTo>
                    <a:pt x="6585" y="474"/>
                    <a:pt x="6587" y="474"/>
                    <a:pt x="6589" y="474"/>
                  </a:cubicBezTo>
                  <a:cubicBezTo>
                    <a:pt x="6719" y="474"/>
                    <a:pt x="6825" y="369"/>
                    <a:pt x="6825" y="238"/>
                  </a:cubicBezTo>
                  <a:cubicBezTo>
                    <a:pt x="6825" y="106"/>
                    <a:pt x="6719" y="1"/>
                    <a:pt x="658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34" name="Google Shape;834;p22"/>
            <p:cNvSpPr/>
            <p:nvPr/>
          </p:nvSpPr>
          <p:spPr>
            <a:xfrm>
              <a:off x="2540375" y="2772975"/>
              <a:ext cx="54900" cy="69200"/>
            </a:xfrm>
            <a:custGeom>
              <a:avLst/>
              <a:gdLst/>
              <a:ahLst/>
              <a:cxnLst/>
              <a:rect l="l" t="t" r="r" b="b"/>
              <a:pathLst>
                <a:path w="2196" h="2768" extrusionOk="0">
                  <a:moveTo>
                    <a:pt x="1944" y="1"/>
                  </a:moveTo>
                  <a:cubicBezTo>
                    <a:pt x="1933" y="1"/>
                    <a:pt x="1923" y="1"/>
                    <a:pt x="1912" y="3"/>
                  </a:cubicBezTo>
                  <a:cubicBezTo>
                    <a:pt x="1855" y="10"/>
                    <a:pt x="550" y="204"/>
                    <a:pt x="98" y="1464"/>
                  </a:cubicBezTo>
                  <a:lnTo>
                    <a:pt x="1" y="1737"/>
                  </a:lnTo>
                  <a:lnTo>
                    <a:pt x="288" y="1777"/>
                  </a:lnTo>
                  <a:cubicBezTo>
                    <a:pt x="677" y="1831"/>
                    <a:pt x="1148" y="1998"/>
                    <a:pt x="1203" y="2154"/>
                  </a:cubicBezTo>
                  <a:cubicBezTo>
                    <a:pt x="1228" y="2218"/>
                    <a:pt x="1137" y="2327"/>
                    <a:pt x="1097" y="2370"/>
                  </a:cubicBezTo>
                  <a:cubicBezTo>
                    <a:pt x="956" y="2522"/>
                    <a:pt x="1065" y="2767"/>
                    <a:pt x="1270" y="2767"/>
                  </a:cubicBezTo>
                  <a:cubicBezTo>
                    <a:pt x="1336" y="2767"/>
                    <a:pt x="1399" y="2739"/>
                    <a:pt x="1443" y="2689"/>
                  </a:cubicBezTo>
                  <a:cubicBezTo>
                    <a:pt x="1715" y="2399"/>
                    <a:pt x="1703" y="2150"/>
                    <a:pt x="1648" y="1994"/>
                  </a:cubicBezTo>
                  <a:cubicBezTo>
                    <a:pt x="1517" y="1631"/>
                    <a:pt x="1006" y="1449"/>
                    <a:pt x="658" y="1367"/>
                  </a:cubicBezTo>
                  <a:cubicBezTo>
                    <a:pt x="1080" y="609"/>
                    <a:pt x="1937" y="476"/>
                    <a:pt x="1977" y="470"/>
                  </a:cubicBezTo>
                  <a:cubicBezTo>
                    <a:pt x="2106" y="453"/>
                    <a:pt x="2195" y="333"/>
                    <a:pt x="2178" y="204"/>
                  </a:cubicBezTo>
                  <a:cubicBezTo>
                    <a:pt x="2161" y="86"/>
                    <a:pt x="2060" y="1"/>
                    <a:pt x="19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35" name="Google Shape;835;p22"/>
            <p:cNvSpPr/>
            <p:nvPr/>
          </p:nvSpPr>
          <p:spPr>
            <a:xfrm>
              <a:off x="2098225" y="2442475"/>
              <a:ext cx="600925" cy="271575"/>
            </a:xfrm>
            <a:custGeom>
              <a:avLst/>
              <a:gdLst/>
              <a:ahLst/>
              <a:cxnLst/>
              <a:rect l="l" t="t" r="r" b="b"/>
              <a:pathLst>
                <a:path w="24037" h="10863" extrusionOk="0">
                  <a:moveTo>
                    <a:pt x="9480" y="0"/>
                  </a:moveTo>
                  <a:cubicBezTo>
                    <a:pt x="1" y="0"/>
                    <a:pt x="710" y="6853"/>
                    <a:pt x="710" y="6853"/>
                  </a:cubicBezTo>
                  <a:cubicBezTo>
                    <a:pt x="710" y="6853"/>
                    <a:pt x="2304" y="6310"/>
                    <a:pt x="4974" y="6310"/>
                  </a:cubicBezTo>
                  <a:cubicBezTo>
                    <a:pt x="8277" y="6310"/>
                    <a:pt x="13226" y="7142"/>
                    <a:pt x="18842" y="10863"/>
                  </a:cubicBezTo>
                  <a:cubicBezTo>
                    <a:pt x="18842" y="10863"/>
                    <a:pt x="24037" y="1369"/>
                    <a:pt x="11842" y="127"/>
                  </a:cubicBezTo>
                  <a:cubicBezTo>
                    <a:pt x="10992" y="40"/>
                    <a:pt x="10206" y="0"/>
                    <a:pt x="94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36" name="Google Shape;836;p22"/>
            <p:cNvSpPr/>
            <p:nvPr/>
          </p:nvSpPr>
          <p:spPr>
            <a:xfrm>
              <a:off x="2356625" y="2539175"/>
              <a:ext cx="36175" cy="36175"/>
            </a:xfrm>
            <a:custGeom>
              <a:avLst/>
              <a:gdLst/>
              <a:ahLst/>
              <a:cxnLst/>
              <a:rect l="l" t="t" r="r" b="b"/>
              <a:pathLst>
                <a:path w="1447" h="1447" extrusionOk="0">
                  <a:moveTo>
                    <a:pt x="723" y="0"/>
                  </a:moveTo>
                  <a:cubicBezTo>
                    <a:pt x="324" y="0"/>
                    <a:pt x="1" y="323"/>
                    <a:pt x="1" y="724"/>
                  </a:cubicBezTo>
                  <a:cubicBezTo>
                    <a:pt x="1" y="1123"/>
                    <a:pt x="324" y="1446"/>
                    <a:pt x="723" y="1446"/>
                  </a:cubicBezTo>
                  <a:cubicBezTo>
                    <a:pt x="1124" y="1446"/>
                    <a:pt x="1447" y="1123"/>
                    <a:pt x="1447" y="724"/>
                  </a:cubicBezTo>
                  <a:cubicBezTo>
                    <a:pt x="1447" y="323"/>
                    <a:pt x="1124" y="0"/>
                    <a:pt x="72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37" name="Google Shape;837;p22"/>
            <p:cNvSpPr/>
            <p:nvPr/>
          </p:nvSpPr>
          <p:spPr>
            <a:xfrm>
              <a:off x="2434625" y="2478450"/>
              <a:ext cx="37600" cy="36175"/>
            </a:xfrm>
            <a:custGeom>
              <a:avLst/>
              <a:gdLst/>
              <a:ahLst/>
              <a:cxnLst/>
              <a:rect l="l" t="t" r="r" b="b"/>
              <a:pathLst>
                <a:path w="1504" h="1447" extrusionOk="0">
                  <a:moveTo>
                    <a:pt x="780" y="1"/>
                  </a:moveTo>
                  <a:cubicBezTo>
                    <a:pt x="487" y="1"/>
                    <a:pt x="225" y="176"/>
                    <a:pt x="113" y="447"/>
                  </a:cubicBezTo>
                  <a:cubicBezTo>
                    <a:pt x="1" y="717"/>
                    <a:pt x="62" y="1029"/>
                    <a:pt x="269" y="1236"/>
                  </a:cubicBezTo>
                  <a:cubicBezTo>
                    <a:pt x="407" y="1373"/>
                    <a:pt x="593" y="1447"/>
                    <a:pt x="781" y="1447"/>
                  </a:cubicBezTo>
                  <a:cubicBezTo>
                    <a:pt x="874" y="1447"/>
                    <a:pt x="968" y="1429"/>
                    <a:pt x="1057" y="1392"/>
                  </a:cubicBezTo>
                  <a:cubicBezTo>
                    <a:pt x="1327" y="1280"/>
                    <a:pt x="1504" y="1015"/>
                    <a:pt x="1504" y="723"/>
                  </a:cubicBezTo>
                  <a:cubicBezTo>
                    <a:pt x="1504" y="324"/>
                    <a:pt x="1181" y="1"/>
                    <a:pt x="78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38" name="Google Shape;838;p22"/>
            <p:cNvSpPr/>
            <p:nvPr/>
          </p:nvSpPr>
          <p:spPr>
            <a:xfrm>
              <a:off x="2561225" y="2646100"/>
              <a:ext cx="26625" cy="36175"/>
            </a:xfrm>
            <a:custGeom>
              <a:avLst/>
              <a:gdLst/>
              <a:ahLst/>
              <a:cxnLst/>
              <a:rect l="l" t="t" r="r" b="b"/>
              <a:pathLst>
                <a:path w="1065" h="1447" extrusionOk="0">
                  <a:moveTo>
                    <a:pt x="724" y="0"/>
                  </a:moveTo>
                  <a:cubicBezTo>
                    <a:pt x="326" y="0"/>
                    <a:pt x="1" y="322"/>
                    <a:pt x="1" y="722"/>
                  </a:cubicBezTo>
                  <a:cubicBezTo>
                    <a:pt x="1" y="1123"/>
                    <a:pt x="326" y="1447"/>
                    <a:pt x="724" y="1447"/>
                  </a:cubicBezTo>
                  <a:cubicBezTo>
                    <a:pt x="729" y="1447"/>
                    <a:pt x="733" y="1447"/>
                    <a:pt x="738" y="1446"/>
                  </a:cubicBezTo>
                  <a:cubicBezTo>
                    <a:pt x="751" y="1446"/>
                    <a:pt x="763" y="1443"/>
                    <a:pt x="776" y="1443"/>
                  </a:cubicBezTo>
                  <a:cubicBezTo>
                    <a:pt x="903" y="996"/>
                    <a:pt x="1000" y="540"/>
                    <a:pt x="1065" y="82"/>
                  </a:cubicBezTo>
                  <a:cubicBezTo>
                    <a:pt x="964" y="29"/>
                    <a:pt x="852" y="0"/>
                    <a:pt x="738" y="0"/>
                  </a:cubicBezTo>
                  <a:cubicBezTo>
                    <a:pt x="733" y="0"/>
                    <a:pt x="729" y="0"/>
                    <a:pt x="72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39" name="Google Shape;839;p22"/>
            <p:cNvSpPr/>
            <p:nvPr/>
          </p:nvSpPr>
          <p:spPr>
            <a:xfrm>
              <a:off x="2466600" y="2584525"/>
              <a:ext cx="37600" cy="36225"/>
            </a:xfrm>
            <a:custGeom>
              <a:avLst/>
              <a:gdLst/>
              <a:ahLst/>
              <a:cxnLst/>
              <a:rect l="l" t="t" r="r" b="b"/>
              <a:pathLst>
                <a:path w="1504" h="1449" extrusionOk="0">
                  <a:moveTo>
                    <a:pt x="723" y="1"/>
                  </a:moveTo>
                  <a:cubicBezTo>
                    <a:pt x="630" y="1"/>
                    <a:pt x="536" y="19"/>
                    <a:pt x="447" y="56"/>
                  </a:cubicBezTo>
                  <a:cubicBezTo>
                    <a:pt x="177" y="168"/>
                    <a:pt x="1" y="432"/>
                    <a:pt x="1" y="725"/>
                  </a:cubicBezTo>
                  <a:cubicBezTo>
                    <a:pt x="1" y="1124"/>
                    <a:pt x="324" y="1449"/>
                    <a:pt x="725" y="1449"/>
                  </a:cubicBezTo>
                  <a:cubicBezTo>
                    <a:pt x="1015" y="1449"/>
                    <a:pt x="1279" y="1272"/>
                    <a:pt x="1392" y="1002"/>
                  </a:cubicBezTo>
                  <a:cubicBezTo>
                    <a:pt x="1504" y="730"/>
                    <a:pt x="1441" y="421"/>
                    <a:pt x="1236" y="214"/>
                  </a:cubicBezTo>
                  <a:cubicBezTo>
                    <a:pt x="1097" y="75"/>
                    <a:pt x="911" y="1"/>
                    <a:pt x="72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40" name="Google Shape;840;p22"/>
            <p:cNvSpPr/>
            <p:nvPr/>
          </p:nvSpPr>
          <p:spPr>
            <a:xfrm>
              <a:off x="2549450" y="2533325"/>
              <a:ext cx="31850" cy="36125"/>
            </a:xfrm>
            <a:custGeom>
              <a:avLst/>
              <a:gdLst/>
              <a:ahLst/>
              <a:cxnLst/>
              <a:rect l="l" t="t" r="r" b="b"/>
              <a:pathLst>
                <a:path w="1274" h="1445" extrusionOk="0">
                  <a:moveTo>
                    <a:pt x="700" y="0"/>
                  </a:moveTo>
                  <a:cubicBezTo>
                    <a:pt x="306" y="18"/>
                    <a:pt x="1" y="346"/>
                    <a:pt x="10" y="738"/>
                  </a:cubicBezTo>
                  <a:cubicBezTo>
                    <a:pt x="20" y="1131"/>
                    <a:pt x="341" y="1445"/>
                    <a:pt x="732" y="1445"/>
                  </a:cubicBezTo>
                  <a:cubicBezTo>
                    <a:pt x="941" y="1443"/>
                    <a:pt x="1139" y="1353"/>
                    <a:pt x="1274" y="1196"/>
                  </a:cubicBezTo>
                  <a:cubicBezTo>
                    <a:pt x="1131" y="776"/>
                    <a:pt x="937" y="375"/>
                    <a:pt x="70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41" name="Google Shape;841;p22"/>
            <p:cNvSpPr/>
            <p:nvPr/>
          </p:nvSpPr>
          <p:spPr>
            <a:xfrm>
              <a:off x="2207900" y="2526000"/>
              <a:ext cx="37600" cy="36175"/>
            </a:xfrm>
            <a:custGeom>
              <a:avLst/>
              <a:gdLst/>
              <a:ahLst/>
              <a:cxnLst/>
              <a:rect l="l" t="t" r="r" b="b"/>
              <a:pathLst>
                <a:path w="1504" h="1447" extrusionOk="0">
                  <a:moveTo>
                    <a:pt x="779" y="0"/>
                  </a:moveTo>
                  <a:cubicBezTo>
                    <a:pt x="591" y="0"/>
                    <a:pt x="406" y="74"/>
                    <a:pt x="268" y="212"/>
                  </a:cubicBezTo>
                  <a:cubicBezTo>
                    <a:pt x="61" y="419"/>
                    <a:pt x="0" y="730"/>
                    <a:pt x="112" y="1000"/>
                  </a:cubicBezTo>
                  <a:cubicBezTo>
                    <a:pt x="225" y="1270"/>
                    <a:pt x="487" y="1447"/>
                    <a:pt x="779" y="1447"/>
                  </a:cubicBezTo>
                  <a:cubicBezTo>
                    <a:pt x="1180" y="1447"/>
                    <a:pt x="1503" y="1122"/>
                    <a:pt x="1503" y="723"/>
                  </a:cubicBezTo>
                  <a:cubicBezTo>
                    <a:pt x="1503" y="430"/>
                    <a:pt x="1327" y="168"/>
                    <a:pt x="1057" y="56"/>
                  </a:cubicBezTo>
                  <a:cubicBezTo>
                    <a:pt x="967" y="19"/>
                    <a:pt x="873" y="0"/>
                    <a:pt x="77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42" name="Google Shape;842;p22"/>
            <p:cNvSpPr/>
            <p:nvPr/>
          </p:nvSpPr>
          <p:spPr>
            <a:xfrm>
              <a:off x="2304800" y="2459175"/>
              <a:ext cx="37600" cy="36175"/>
            </a:xfrm>
            <a:custGeom>
              <a:avLst/>
              <a:gdLst/>
              <a:ahLst/>
              <a:cxnLst/>
              <a:rect l="l" t="t" r="r" b="b"/>
              <a:pathLst>
                <a:path w="1504" h="1447" extrusionOk="0">
                  <a:moveTo>
                    <a:pt x="725" y="0"/>
                  </a:moveTo>
                  <a:cubicBezTo>
                    <a:pt x="324" y="0"/>
                    <a:pt x="1" y="323"/>
                    <a:pt x="1" y="722"/>
                  </a:cubicBezTo>
                  <a:cubicBezTo>
                    <a:pt x="1" y="1015"/>
                    <a:pt x="177" y="1279"/>
                    <a:pt x="447" y="1391"/>
                  </a:cubicBezTo>
                  <a:cubicBezTo>
                    <a:pt x="536" y="1428"/>
                    <a:pt x="630" y="1446"/>
                    <a:pt x="723" y="1446"/>
                  </a:cubicBezTo>
                  <a:cubicBezTo>
                    <a:pt x="912" y="1446"/>
                    <a:pt x="1097" y="1373"/>
                    <a:pt x="1236" y="1235"/>
                  </a:cubicBezTo>
                  <a:cubicBezTo>
                    <a:pt x="1441" y="1028"/>
                    <a:pt x="1504" y="717"/>
                    <a:pt x="1392" y="447"/>
                  </a:cubicBezTo>
                  <a:cubicBezTo>
                    <a:pt x="1279" y="175"/>
                    <a:pt x="1015" y="0"/>
                    <a:pt x="72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43" name="Google Shape;843;p22"/>
            <p:cNvSpPr/>
            <p:nvPr/>
          </p:nvSpPr>
          <p:spPr>
            <a:xfrm>
              <a:off x="2117450" y="2548375"/>
              <a:ext cx="23150" cy="35225"/>
            </a:xfrm>
            <a:custGeom>
              <a:avLst/>
              <a:gdLst/>
              <a:ahLst/>
              <a:cxnLst/>
              <a:rect l="l" t="t" r="r" b="b"/>
              <a:pathLst>
                <a:path w="926" h="1409" extrusionOk="0">
                  <a:moveTo>
                    <a:pt x="377" y="1"/>
                  </a:moveTo>
                  <a:cubicBezTo>
                    <a:pt x="198" y="447"/>
                    <a:pt x="73" y="913"/>
                    <a:pt x="0" y="1390"/>
                  </a:cubicBezTo>
                  <a:cubicBezTo>
                    <a:pt x="52" y="1401"/>
                    <a:pt x="103" y="1409"/>
                    <a:pt x="156" y="1409"/>
                  </a:cubicBezTo>
                  <a:cubicBezTo>
                    <a:pt x="157" y="1409"/>
                    <a:pt x="159" y="1409"/>
                    <a:pt x="160" y="1409"/>
                  </a:cubicBezTo>
                  <a:cubicBezTo>
                    <a:pt x="514" y="1409"/>
                    <a:pt x="816" y="1149"/>
                    <a:pt x="871" y="799"/>
                  </a:cubicBezTo>
                  <a:cubicBezTo>
                    <a:pt x="926" y="447"/>
                    <a:pt x="715" y="109"/>
                    <a:pt x="37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44" name="Google Shape;844;p22"/>
            <p:cNvSpPr/>
            <p:nvPr/>
          </p:nvSpPr>
          <p:spPr>
            <a:xfrm>
              <a:off x="2209500" y="2453525"/>
              <a:ext cx="33475" cy="20400"/>
            </a:xfrm>
            <a:custGeom>
              <a:avLst/>
              <a:gdLst/>
              <a:ahLst/>
              <a:cxnLst/>
              <a:rect l="l" t="t" r="r" b="b"/>
              <a:pathLst>
                <a:path w="1339" h="816" extrusionOk="0">
                  <a:moveTo>
                    <a:pt x="1329" y="0"/>
                  </a:moveTo>
                  <a:cubicBezTo>
                    <a:pt x="1293" y="8"/>
                    <a:pt x="1259" y="17"/>
                    <a:pt x="1223" y="27"/>
                  </a:cubicBezTo>
                  <a:cubicBezTo>
                    <a:pt x="807" y="145"/>
                    <a:pt x="398" y="291"/>
                    <a:pt x="1" y="468"/>
                  </a:cubicBezTo>
                  <a:cubicBezTo>
                    <a:pt x="133" y="688"/>
                    <a:pt x="370" y="816"/>
                    <a:pt x="618" y="816"/>
                  </a:cubicBezTo>
                  <a:cubicBezTo>
                    <a:pt x="682" y="816"/>
                    <a:pt x="748" y="807"/>
                    <a:pt x="812" y="789"/>
                  </a:cubicBezTo>
                  <a:cubicBezTo>
                    <a:pt x="1124" y="701"/>
                    <a:pt x="1339" y="416"/>
                    <a:pt x="1337" y="91"/>
                  </a:cubicBezTo>
                  <a:cubicBezTo>
                    <a:pt x="1337" y="61"/>
                    <a:pt x="1333" y="31"/>
                    <a:pt x="132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845" name="Google Shape;845;p22"/>
          <p:cNvGrpSpPr/>
          <p:nvPr/>
        </p:nvGrpSpPr>
        <p:grpSpPr>
          <a:xfrm rot="-4701483">
            <a:off x="9065963" y="5447314"/>
            <a:ext cx="2608172" cy="3656524"/>
            <a:chOff x="4530725" y="2880400"/>
            <a:chExt cx="418300" cy="781875"/>
          </a:xfrm>
        </p:grpSpPr>
        <p:sp>
          <p:nvSpPr>
            <p:cNvPr id="846" name="Google Shape;846;p22"/>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47" name="Google Shape;847;p22"/>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48" name="Google Shape;848;p22"/>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49" name="Google Shape;849;p22"/>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50" name="Google Shape;850;p22"/>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51" name="Google Shape;851;p22"/>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52" name="Google Shape;852;p22"/>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53" name="Google Shape;853;p22"/>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54" name="Google Shape;854;p22"/>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55" name="Google Shape;855;p22"/>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56" name="Google Shape;856;p22"/>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57" name="Google Shape;857;p22"/>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58" name="Google Shape;858;p22"/>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59" name="Google Shape;859;p22"/>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60" name="Google Shape;860;p22"/>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sp>
        <p:nvSpPr>
          <p:cNvPr id="861" name="Google Shape;861;p22"/>
          <p:cNvSpPr/>
          <p:nvPr/>
        </p:nvSpPr>
        <p:spPr>
          <a:xfrm rot="976651">
            <a:off x="9648814" y="2417776"/>
            <a:ext cx="799659" cy="1066212"/>
          </a:xfrm>
          <a:prstGeom prst="mathPlus">
            <a:avLst>
              <a:gd name="adj1" fmla="val 23520"/>
            </a:avLst>
          </a:prstGeom>
          <a:solidFill>
            <a:schemeClr val="accent4"/>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Tree>
  </p:cSld>
  <p:clrMapOvr>
    <a:masterClrMapping/>
  </p:clrMapOvr>
  <p:transition spd="slow">
    <p:checke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02"/>
        <p:cNvGrpSpPr/>
        <p:nvPr/>
      </p:nvGrpSpPr>
      <p:grpSpPr>
        <a:xfrm>
          <a:off x="0" y="0"/>
          <a:ext cx="0" cy="0"/>
          <a:chOff x="0" y="0"/>
          <a:chExt cx="0" cy="0"/>
        </a:xfrm>
      </p:grpSpPr>
      <p:grpSp>
        <p:nvGrpSpPr>
          <p:cNvPr id="2803" name="Google Shape;2803;p49"/>
          <p:cNvGrpSpPr/>
          <p:nvPr/>
        </p:nvGrpSpPr>
        <p:grpSpPr>
          <a:xfrm rot="10076888">
            <a:off x="7322828" y="21283"/>
            <a:ext cx="2329264" cy="2669301"/>
            <a:chOff x="5113975" y="1182750"/>
            <a:chExt cx="945825" cy="812950"/>
          </a:xfrm>
        </p:grpSpPr>
        <p:sp>
          <p:nvSpPr>
            <p:cNvPr id="2804" name="Google Shape;2804;p49"/>
            <p:cNvSpPr/>
            <p:nvPr/>
          </p:nvSpPr>
          <p:spPr>
            <a:xfrm>
              <a:off x="5114025" y="1182750"/>
              <a:ext cx="945775" cy="812950"/>
            </a:xfrm>
            <a:custGeom>
              <a:avLst/>
              <a:gdLst/>
              <a:ahLst/>
              <a:cxnLst/>
              <a:rect l="l" t="t" r="r" b="b"/>
              <a:pathLst>
                <a:path w="37831" h="32518" extrusionOk="0">
                  <a:moveTo>
                    <a:pt x="36757" y="0"/>
                  </a:moveTo>
                  <a:cubicBezTo>
                    <a:pt x="36514" y="0"/>
                    <a:pt x="36267" y="86"/>
                    <a:pt x="36071" y="253"/>
                  </a:cubicBezTo>
                  <a:lnTo>
                    <a:pt x="23011" y="11329"/>
                  </a:lnTo>
                  <a:cubicBezTo>
                    <a:pt x="22863" y="11454"/>
                    <a:pt x="22686" y="11543"/>
                    <a:pt x="22498" y="11589"/>
                  </a:cubicBezTo>
                  <a:lnTo>
                    <a:pt x="16528" y="13010"/>
                  </a:lnTo>
                  <a:cubicBezTo>
                    <a:pt x="16249" y="13130"/>
                    <a:pt x="15990" y="13292"/>
                    <a:pt x="15758" y="13487"/>
                  </a:cubicBezTo>
                  <a:lnTo>
                    <a:pt x="1387" y="25677"/>
                  </a:lnTo>
                  <a:cubicBezTo>
                    <a:pt x="242" y="26650"/>
                    <a:pt x="0" y="28250"/>
                    <a:pt x="850" y="29251"/>
                  </a:cubicBezTo>
                  <a:lnTo>
                    <a:pt x="2970" y="31752"/>
                  </a:lnTo>
                  <a:cubicBezTo>
                    <a:pt x="3403" y="32262"/>
                    <a:pt x="4035" y="32518"/>
                    <a:pt x="4703" y="32518"/>
                  </a:cubicBezTo>
                  <a:cubicBezTo>
                    <a:pt x="5346" y="32518"/>
                    <a:pt x="6022" y="32280"/>
                    <a:pt x="6584" y="31803"/>
                  </a:cubicBezTo>
                  <a:lnTo>
                    <a:pt x="20955" y="19615"/>
                  </a:lnTo>
                  <a:cubicBezTo>
                    <a:pt x="21187" y="19418"/>
                    <a:pt x="21389" y="19190"/>
                    <a:pt x="21552" y="18933"/>
                  </a:cubicBezTo>
                  <a:lnTo>
                    <a:pt x="23927" y="13274"/>
                  </a:lnTo>
                  <a:cubicBezTo>
                    <a:pt x="24003" y="13096"/>
                    <a:pt x="24119" y="12936"/>
                    <a:pt x="24267" y="12811"/>
                  </a:cubicBezTo>
                  <a:lnTo>
                    <a:pt x="37369" y="1699"/>
                  </a:lnTo>
                  <a:cubicBezTo>
                    <a:pt x="37795" y="1338"/>
                    <a:pt x="37831" y="695"/>
                    <a:pt x="37447" y="291"/>
                  </a:cubicBezTo>
                  <a:cubicBezTo>
                    <a:pt x="37262" y="94"/>
                    <a:pt x="37012" y="0"/>
                    <a:pt x="3675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805" name="Google Shape;2805;p49"/>
            <p:cNvSpPr/>
            <p:nvPr/>
          </p:nvSpPr>
          <p:spPr>
            <a:xfrm>
              <a:off x="5113975" y="1815250"/>
              <a:ext cx="175800" cy="180450"/>
            </a:xfrm>
            <a:custGeom>
              <a:avLst/>
              <a:gdLst/>
              <a:ahLst/>
              <a:cxnLst/>
              <a:rect l="l" t="t" r="r" b="b"/>
              <a:pathLst>
                <a:path w="7032" h="7218" extrusionOk="0">
                  <a:moveTo>
                    <a:pt x="1832" y="1"/>
                  </a:moveTo>
                  <a:lnTo>
                    <a:pt x="1389" y="377"/>
                  </a:lnTo>
                  <a:cubicBezTo>
                    <a:pt x="242" y="1350"/>
                    <a:pt x="0" y="2950"/>
                    <a:pt x="850" y="3951"/>
                  </a:cubicBezTo>
                  <a:lnTo>
                    <a:pt x="2972" y="6452"/>
                  </a:lnTo>
                  <a:cubicBezTo>
                    <a:pt x="3405" y="6962"/>
                    <a:pt x="4037" y="7218"/>
                    <a:pt x="4705" y="7218"/>
                  </a:cubicBezTo>
                  <a:cubicBezTo>
                    <a:pt x="5348" y="7218"/>
                    <a:pt x="6024" y="6980"/>
                    <a:pt x="6586" y="6503"/>
                  </a:cubicBezTo>
                  <a:lnTo>
                    <a:pt x="7031" y="6127"/>
                  </a:lnTo>
                  <a:lnTo>
                    <a:pt x="183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806" name="Google Shape;2806;p49"/>
            <p:cNvSpPr/>
            <p:nvPr/>
          </p:nvSpPr>
          <p:spPr>
            <a:xfrm>
              <a:off x="5981600" y="1182750"/>
              <a:ext cx="78200" cy="72350"/>
            </a:xfrm>
            <a:custGeom>
              <a:avLst/>
              <a:gdLst/>
              <a:ahLst/>
              <a:cxnLst/>
              <a:rect l="l" t="t" r="r" b="b"/>
              <a:pathLst>
                <a:path w="3128" h="2894" extrusionOk="0">
                  <a:moveTo>
                    <a:pt x="2055" y="0"/>
                  </a:moveTo>
                  <a:cubicBezTo>
                    <a:pt x="1811" y="0"/>
                    <a:pt x="1564" y="86"/>
                    <a:pt x="1368" y="253"/>
                  </a:cubicBezTo>
                  <a:lnTo>
                    <a:pt x="0" y="1412"/>
                  </a:lnTo>
                  <a:lnTo>
                    <a:pt x="1260" y="2894"/>
                  </a:lnTo>
                  <a:lnTo>
                    <a:pt x="2668" y="1699"/>
                  </a:lnTo>
                  <a:cubicBezTo>
                    <a:pt x="3094" y="1338"/>
                    <a:pt x="3128" y="695"/>
                    <a:pt x="2746" y="291"/>
                  </a:cubicBezTo>
                  <a:cubicBezTo>
                    <a:pt x="2560" y="94"/>
                    <a:pt x="2309" y="0"/>
                    <a:pt x="205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807" name="Google Shape;2807;p49"/>
            <p:cNvSpPr/>
            <p:nvPr/>
          </p:nvSpPr>
          <p:spPr>
            <a:xfrm>
              <a:off x="5253075" y="1598125"/>
              <a:ext cx="308175" cy="278100"/>
            </a:xfrm>
            <a:custGeom>
              <a:avLst/>
              <a:gdLst/>
              <a:ahLst/>
              <a:cxnLst/>
              <a:rect l="l" t="t" r="r" b="b"/>
              <a:pathLst>
                <a:path w="12327" h="11124" extrusionOk="0">
                  <a:moveTo>
                    <a:pt x="10143" y="0"/>
                  </a:moveTo>
                  <a:cubicBezTo>
                    <a:pt x="10095" y="0"/>
                    <a:pt x="10047" y="16"/>
                    <a:pt x="10008" y="49"/>
                  </a:cubicBezTo>
                  <a:lnTo>
                    <a:pt x="97" y="8456"/>
                  </a:lnTo>
                  <a:cubicBezTo>
                    <a:pt x="10" y="8530"/>
                    <a:pt x="0" y="8661"/>
                    <a:pt x="74" y="8748"/>
                  </a:cubicBezTo>
                  <a:lnTo>
                    <a:pt x="2026" y="11049"/>
                  </a:lnTo>
                  <a:cubicBezTo>
                    <a:pt x="2067" y="11098"/>
                    <a:pt x="2126" y="11123"/>
                    <a:pt x="2185" y="11123"/>
                  </a:cubicBezTo>
                  <a:cubicBezTo>
                    <a:pt x="2232" y="11123"/>
                    <a:pt x="2280" y="11107"/>
                    <a:pt x="2318" y="11074"/>
                  </a:cubicBezTo>
                  <a:lnTo>
                    <a:pt x="12230" y="2668"/>
                  </a:lnTo>
                  <a:cubicBezTo>
                    <a:pt x="12317" y="2594"/>
                    <a:pt x="12327" y="2463"/>
                    <a:pt x="12252" y="2375"/>
                  </a:cubicBezTo>
                  <a:lnTo>
                    <a:pt x="10301" y="72"/>
                  </a:lnTo>
                  <a:cubicBezTo>
                    <a:pt x="10260" y="25"/>
                    <a:pt x="10201" y="0"/>
                    <a:pt x="101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808" name="Google Shape;2808;p49"/>
            <p:cNvSpPr/>
            <p:nvPr/>
          </p:nvSpPr>
          <p:spPr>
            <a:xfrm>
              <a:off x="5559750" y="1553275"/>
              <a:ext cx="60600" cy="58150"/>
            </a:xfrm>
            <a:custGeom>
              <a:avLst/>
              <a:gdLst/>
              <a:ahLst/>
              <a:cxnLst/>
              <a:rect l="l" t="t" r="r" b="b"/>
              <a:pathLst>
                <a:path w="2424" h="2326" extrusionOk="0">
                  <a:moveTo>
                    <a:pt x="1212" y="0"/>
                  </a:moveTo>
                  <a:cubicBezTo>
                    <a:pt x="613" y="0"/>
                    <a:pt x="103" y="459"/>
                    <a:pt x="54" y="1068"/>
                  </a:cubicBezTo>
                  <a:cubicBezTo>
                    <a:pt x="1" y="1708"/>
                    <a:pt x="478" y="2269"/>
                    <a:pt x="1116" y="2322"/>
                  </a:cubicBezTo>
                  <a:cubicBezTo>
                    <a:pt x="1148" y="2325"/>
                    <a:pt x="1179" y="2326"/>
                    <a:pt x="1211" y="2326"/>
                  </a:cubicBezTo>
                  <a:cubicBezTo>
                    <a:pt x="1811" y="2326"/>
                    <a:pt x="2320" y="1867"/>
                    <a:pt x="2370" y="1258"/>
                  </a:cubicBezTo>
                  <a:cubicBezTo>
                    <a:pt x="2423" y="618"/>
                    <a:pt x="1946" y="57"/>
                    <a:pt x="1306" y="4"/>
                  </a:cubicBezTo>
                  <a:cubicBezTo>
                    <a:pt x="1274" y="1"/>
                    <a:pt x="1243" y="0"/>
                    <a:pt x="121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809" name="Google Shape;2809;p49"/>
          <p:cNvGrpSpPr/>
          <p:nvPr/>
        </p:nvGrpSpPr>
        <p:grpSpPr>
          <a:xfrm rot="-895375">
            <a:off x="7123800" y="215899"/>
            <a:ext cx="582366" cy="1440623"/>
            <a:chOff x="1411675" y="2134550"/>
            <a:chExt cx="183675" cy="340775"/>
          </a:xfrm>
        </p:grpSpPr>
        <p:sp>
          <p:nvSpPr>
            <p:cNvPr id="2810" name="Google Shape;2810;p49"/>
            <p:cNvSpPr/>
            <p:nvPr/>
          </p:nvSpPr>
          <p:spPr>
            <a:xfrm>
              <a:off x="1411675" y="2134550"/>
              <a:ext cx="170175" cy="178225"/>
            </a:xfrm>
            <a:custGeom>
              <a:avLst/>
              <a:gdLst/>
              <a:ahLst/>
              <a:cxnLst/>
              <a:rect l="l" t="t" r="r" b="b"/>
              <a:pathLst>
                <a:path w="6807" h="7129" extrusionOk="0">
                  <a:moveTo>
                    <a:pt x="3312" y="1"/>
                  </a:moveTo>
                  <a:cubicBezTo>
                    <a:pt x="3207" y="1"/>
                    <a:pt x="3102" y="6"/>
                    <a:pt x="2995" y="17"/>
                  </a:cubicBezTo>
                  <a:cubicBezTo>
                    <a:pt x="1264" y="190"/>
                    <a:pt x="0" y="1733"/>
                    <a:pt x="173" y="3464"/>
                  </a:cubicBezTo>
                  <a:lnTo>
                    <a:pt x="540" y="7129"/>
                  </a:lnTo>
                  <a:lnTo>
                    <a:pt x="6807" y="6502"/>
                  </a:lnTo>
                  <a:lnTo>
                    <a:pt x="6442" y="2838"/>
                  </a:lnTo>
                  <a:cubicBezTo>
                    <a:pt x="6280" y="1214"/>
                    <a:pt x="4911" y="1"/>
                    <a:pt x="33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811" name="Google Shape;2811;p49"/>
            <p:cNvSpPr/>
            <p:nvPr/>
          </p:nvSpPr>
          <p:spPr>
            <a:xfrm>
              <a:off x="1425175" y="2297075"/>
              <a:ext cx="170175" cy="178250"/>
            </a:xfrm>
            <a:custGeom>
              <a:avLst/>
              <a:gdLst/>
              <a:ahLst/>
              <a:cxnLst/>
              <a:rect l="l" t="t" r="r" b="b"/>
              <a:pathLst>
                <a:path w="6807" h="7130" extrusionOk="0">
                  <a:moveTo>
                    <a:pt x="6267" y="1"/>
                  </a:moveTo>
                  <a:lnTo>
                    <a:pt x="0" y="628"/>
                  </a:lnTo>
                  <a:lnTo>
                    <a:pt x="365" y="4291"/>
                  </a:lnTo>
                  <a:cubicBezTo>
                    <a:pt x="527" y="5916"/>
                    <a:pt x="1896" y="7129"/>
                    <a:pt x="3495" y="7129"/>
                  </a:cubicBezTo>
                  <a:cubicBezTo>
                    <a:pt x="3600" y="7129"/>
                    <a:pt x="3705" y="7124"/>
                    <a:pt x="3812" y="7113"/>
                  </a:cubicBezTo>
                  <a:cubicBezTo>
                    <a:pt x="5543" y="6940"/>
                    <a:pt x="6807" y="5397"/>
                    <a:pt x="6634" y="3666"/>
                  </a:cubicBezTo>
                  <a:lnTo>
                    <a:pt x="626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812" name="Google Shape;2812;p49"/>
            <p:cNvSpPr/>
            <p:nvPr/>
          </p:nvSpPr>
          <p:spPr>
            <a:xfrm>
              <a:off x="1516375" y="2180875"/>
              <a:ext cx="34850" cy="94475"/>
            </a:xfrm>
            <a:custGeom>
              <a:avLst/>
              <a:gdLst/>
              <a:ahLst/>
              <a:cxnLst/>
              <a:rect l="l" t="t" r="r" b="b"/>
              <a:pathLst>
                <a:path w="1394" h="3779" extrusionOk="0">
                  <a:moveTo>
                    <a:pt x="429" y="1"/>
                  </a:moveTo>
                  <a:cubicBezTo>
                    <a:pt x="421" y="1"/>
                    <a:pt x="412" y="2"/>
                    <a:pt x="403" y="3"/>
                  </a:cubicBezTo>
                  <a:cubicBezTo>
                    <a:pt x="109" y="51"/>
                    <a:pt x="0" y="934"/>
                    <a:pt x="162" y="1975"/>
                  </a:cubicBezTo>
                  <a:cubicBezTo>
                    <a:pt x="319" y="2989"/>
                    <a:pt x="673" y="3779"/>
                    <a:pt x="964" y="3779"/>
                  </a:cubicBezTo>
                  <a:cubicBezTo>
                    <a:pt x="972" y="3779"/>
                    <a:pt x="980" y="3778"/>
                    <a:pt x="989" y="3777"/>
                  </a:cubicBezTo>
                  <a:cubicBezTo>
                    <a:pt x="1283" y="3727"/>
                    <a:pt x="1393" y="2844"/>
                    <a:pt x="1232" y="1802"/>
                  </a:cubicBezTo>
                  <a:cubicBezTo>
                    <a:pt x="1075" y="790"/>
                    <a:pt x="721" y="1"/>
                    <a:pt x="42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813" name="Google Shape;2813;p49"/>
            <p:cNvSpPr/>
            <p:nvPr/>
          </p:nvSpPr>
          <p:spPr>
            <a:xfrm>
              <a:off x="1413425" y="2134575"/>
              <a:ext cx="131375" cy="340725"/>
            </a:xfrm>
            <a:custGeom>
              <a:avLst/>
              <a:gdLst/>
              <a:ahLst/>
              <a:cxnLst/>
              <a:rect l="l" t="t" r="r" b="b"/>
              <a:pathLst>
                <a:path w="5255" h="13629" extrusionOk="0">
                  <a:moveTo>
                    <a:pt x="3234" y="0"/>
                  </a:moveTo>
                  <a:cubicBezTo>
                    <a:pt x="2474" y="0"/>
                    <a:pt x="1730" y="277"/>
                    <a:pt x="1148" y="791"/>
                  </a:cubicBezTo>
                  <a:cubicBezTo>
                    <a:pt x="390" y="1462"/>
                    <a:pt x="1" y="2455"/>
                    <a:pt x="103" y="3463"/>
                  </a:cubicBezTo>
                  <a:lnTo>
                    <a:pt x="470" y="7128"/>
                  </a:lnTo>
                  <a:lnTo>
                    <a:pt x="835" y="10791"/>
                  </a:lnTo>
                  <a:cubicBezTo>
                    <a:pt x="934" y="11799"/>
                    <a:pt x="1513" y="12697"/>
                    <a:pt x="2389" y="13205"/>
                  </a:cubicBezTo>
                  <a:cubicBezTo>
                    <a:pt x="2876" y="13486"/>
                    <a:pt x="3420" y="13629"/>
                    <a:pt x="3967" y="13629"/>
                  </a:cubicBezTo>
                  <a:cubicBezTo>
                    <a:pt x="4405" y="13629"/>
                    <a:pt x="4844" y="13537"/>
                    <a:pt x="5255" y="13353"/>
                  </a:cubicBezTo>
                  <a:cubicBezTo>
                    <a:pt x="3932" y="13055"/>
                    <a:pt x="2948" y="11945"/>
                    <a:pt x="2813" y="10594"/>
                  </a:cubicBezTo>
                  <a:lnTo>
                    <a:pt x="2446" y="6930"/>
                  </a:lnTo>
                  <a:lnTo>
                    <a:pt x="2080" y="3265"/>
                  </a:lnTo>
                  <a:cubicBezTo>
                    <a:pt x="1947" y="1916"/>
                    <a:pt x="2691" y="631"/>
                    <a:pt x="3928" y="78"/>
                  </a:cubicBezTo>
                  <a:cubicBezTo>
                    <a:pt x="3698" y="26"/>
                    <a:pt x="3465" y="0"/>
                    <a:pt x="3234" y="0"/>
                  </a:cubicBezTo>
                  <a:close/>
                </a:path>
              </a:pathLst>
            </a:custGeom>
            <a:solidFill>
              <a:srgbClr val="3F3F3F">
                <a:alpha val="223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814" name="Google Shape;2814;p49"/>
            <p:cNvSpPr/>
            <p:nvPr/>
          </p:nvSpPr>
          <p:spPr>
            <a:xfrm>
              <a:off x="1425125" y="2297075"/>
              <a:ext cx="156725" cy="15700"/>
            </a:xfrm>
            <a:custGeom>
              <a:avLst/>
              <a:gdLst/>
              <a:ahLst/>
              <a:cxnLst/>
              <a:rect l="l" t="t" r="r" b="b"/>
              <a:pathLst>
                <a:path w="6269" h="628" extrusionOk="0">
                  <a:moveTo>
                    <a:pt x="0" y="628"/>
                  </a:moveTo>
                  <a:lnTo>
                    <a:pt x="6269" y="1"/>
                  </a:lnTo>
                </a:path>
              </a:pathLst>
            </a:custGeom>
            <a:solidFill>
              <a:srgbClr val="EDAB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815" name="Google Shape;2815;p49"/>
            <p:cNvSpPr/>
            <p:nvPr/>
          </p:nvSpPr>
          <p:spPr>
            <a:xfrm>
              <a:off x="1424750" y="2292375"/>
              <a:ext cx="157625" cy="25075"/>
            </a:xfrm>
            <a:custGeom>
              <a:avLst/>
              <a:gdLst/>
              <a:ahLst/>
              <a:cxnLst/>
              <a:rect l="l" t="t" r="r" b="b"/>
              <a:pathLst>
                <a:path w="6305" h="1003" extrusionOk="0">
                  <a:moveTo>
                    <a:pt x="6269" y="1"/>
                  </a:moveTo>
                  <a:lnTo>
                    <a:pt x="0" y="628"/>
                  </a:lnTo>
                  <a:lnTo>
                    <a:pt x="38" y="1002"/>
                  </a:lnTo>
                  <a:lnTo>
                    <a:pt x="6305" y="373"/>
                  </a:lnTo>
                  <a:lnTo>
                    <a:pt x="626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sp>
        <p:nvSpPr>
          <p:cNvPr id="2816" name="Google Shape;2816;p49"/>
          <p:cNvSpPr/>
          <p:nvPr/>
        </p:nvSpPr>
        <p:spPr>
          <a:xfrm rot="689195">
            <a:off x="7747211" y="620639"/>
            <a:ext cx="1094240" cy="1196960"/>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1"/>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817" name="Google Shape;2817;p49"/>
          <p:cNvSpPr txBox="1"/>
          <p:nvPr/>
        </p:nvSpPr>
        <p:spPr>
          <a:xfrm>
            <a:off x="194875" y="450813"/>
            <a:ext cx="6658500" cy="13518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200"/>
              </a:spcBef>
              <a:spcAft>
                <a:spcPts val="0"/>
              </a:spcAft>
              <a:buNone/>
            </a:pPr>
            <a:r>
              <a:rPr lang="en-GB" sz="1700">
                <a:latin typeface="Times New Roman"/>
                <a:ea typeface="Times New Roman"/>
                <a:cs typeface="Times New Roman"/>
                <a:sym typeface="Times New Roman"/>
              </a:rPr>
              <a:t>Imaginea următoare prezintă introducerea tipurilor de câmpuri din procesul de creare a tabelelor.</a:t>
            </a:r>
            <a:endParaRPr sz="1900">
              <a:latin typeface="Times New Roman"/>
              <a:ea typeface="Times New Roman"/>
              <a:cs typeface="Times New Roman"/>
              <a:sym typeface="Times New Roman"/>
            </a:endParaRPr>
          </a:p>
          <a:p>
            <a:pPr marL="0" lvl="0" indent="0" algn="l" rtl="0">
              <a:spcBef>
                <a:spcPts val="1300"/>
              </a:spcBef>
              <a:spcAft>
                <a:spcPts val="0"/>
              </a:spcAft>
              <a:buNone/>
            </a:pPr>
            <a:endParaRPr>
              <a:latin typeface="Lexend Light"/>
              <a:ea typeface="Lexend Light"/>
              <a:cs typeface="Lexend Light"/>
              <a:sym typeface="Lexend Light"/>
            </a:endParaRPr>
          </a:p>
        </p:txBody>
      </p:sp>
      <p:pic>
        <p:nvPicPr>
          <p:cNvPr id="2818" name="Google Shape;2818;p49"/>
          <p:cNvPicPr preferRelativeResize="0"/>
          <p:nvPr/>
        </p:nvPicPr>
        <p:blipFill>
          <a:blip r:embed="rId3">
            <a:alphaModFix/>
          </a:blip>
          <a:stretch>
            <a:fillRect/>
          </a:stretch>
        </p:blipFill>
        <p:spPr>
          <a:xfrm>
            <a:off x="194875" y="1914550"/>
            <a:ext cx="10425060" cy="5478950"/>
          </a:xfrm>
          <a:prstGeom prst="rect">
            <a:avLst/>
          </a:prstGeom>
          <a:noFill/>
          <a:ln>
            <a:noFill/>
          </a:ln>
        </p:spPr>
      </p:pic>
    </p:spTree>
  </p:cSld>
  <p:clrMapOvr>
    <a:masterClrMapping/>
  </p:clrMapOvr>
  <p:transition spd="slow">
    <p:checke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22"/>
        <p:cNvGrpSpPr/>
        <p:nvPr/>
      </p:nvGrpSpPr>
      <p:grpSpPr>
        <a:xfrm>
          <a:off x="0" y="0"/>
          <a:ext cx="0" cy="0"/>
          <a:chOff x="0" y="0"/>
          <a:chExt cx="0" cy="0"/>
        </a:xfrm>
      </p:grpSpPr>
      <p:sp>
        <p:nvSpPr>
          <p:cNvPr id="2823" name="Google Shape;2823;p50"/>
          <p:cNvSpPr txBox="1">
            <a:spLocks noGrp="1"/>
          </p:cNvSpPr>
          <p:nvPr>
            <p:ph type="title"/>
          </p:nvPr>
        </p:nvSpPr>
        <p:spPr>
          <a:xfrm>
            <a:off x="230675" y="1"/>
            <a:ext cx="7515900" cy="1916400"/>
          </a:xfrm>
          <a:prstGeom prst="rect">
            <a:avLst/>
          </a:prstGeom>
        </p:spPr>
        <p:txBody>
          <a:bodyPr spcFirstLastPara="1" wrap="square" lIns="121225" tIns="121225" rIns="121225" bIns="121225" anchor="ctr" anchorCtr="0">
            <a:noAutofit/>
          </a:bodyPr>
          <a:lstStyle/>
          <a:p>
            <a:pPr marL="0" lvl="0" indent="0" algn="ctr" rtl="0">
              <a:spcBef>
                <a:spcPts val="0"/>
              </a:spcBef>
              <a:spcAft>
                <a:spcPts val="0"/>
              </a:spcAft>
              <a:buNone/>
            </a:pPr>
            <a:r>
              <a:rPr lang="en-GB" sz="1700" b="0">
                <a:solidFill>
                  <a:srgbClr val="000000"/>
                </a:solidFill>
                <a:latin typeface="Times New Roman"/>
                <a:ea typeface="Times New Roman"/>
                <a:cs typeface="Times New Roman"/>
                <a:sym typeface="Times New Roman"/>
              </a:rPr>
              <a:t>Pentru entitatea CONTRACT a fost nevoie de crearea a două chei străine, deoarece este entitate de intersecție pentru rezolvarea relației many-to-many între entitățile FURNIZOR și CABINET</a:t>
            </a:r>
            <a:endParaRPr sz="2900"/>
          </a:p>
        </p:txBody>
      </p:sp>
      <p:pic>
        <p:nvPicPr>
          <p:cNvPr id="2824" name="Google Shape;2824;p50"/>
          <p:cNvPicPr preferRelativeResize="0"/>
          <p:nvPr/>
        </p:nvPicPr>
        <p:blipFill>
          <a:blip r:embed="rId3">
            <a:alphaModFix/>
          </a:blip>
          <a:stretch>
            <a:fillRect/>
          </a:stretch>
        </p:blipFill>
        <p:spPr>
          <a:xfrm>
            <a:off x="314800" y="1841451"/>
            <a:ext cx="9877425" cy="5391150"/>
          </a:xfrm>
          <a:prstGeom prst="rect">
            <a:avLst/>
          </a:prstGeom>
          <a:noFill/>
          <a:ln>
            <a:noFill/>
          </a:ln>
        </p:spPr>
      </p:pic>
    </p:spTree>
  </p:cSld>
  <p:clrMapOvr>
    <a:masterClrMapping/>
  </p:clrMapOvr>
  <p:transition spd="slow">
    <p:checke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28"/>
        <p:cNvGrpSpPr/>
        <p:nvPr/>
      </p:nvGrpSpPr>
      <p:grpSpPr>
        <a:xfrm>
          <a:off x="0" y="0"/>
          <a:ext cx="0" cy="0"/>
          <a:chOff x="0" y="0"/>
          <a:chExt cx="0" cy="0"/>
        </a:xfrm>
      </p:grpSpPr>
      <p:sp>
        <p:nvSpPr>
          <p:cNvPr id="2829" name="Google Shape;2829;p51"/>
          <p:cNvSpPr txBox="1">
            <a:spLocks noGrp="1"/>
          </p:cNvSpPr>
          <p:nvPr>
            <p:ph type="title"/>
          </p:nvPr>
        </p:nvSpPr>
        <p:spPr>
          <a:xfrm>
            <a:off x="588530" y="165192"/>
            <a:ext cx="5945400" cy="1109700"/>
          </a:xfrm>
          <a:prstGeom prst="rect">
            <a:avLst/>
          </a:prstGeom>
          <a:noFill/>
          <a:ln>
            <a:noFill/>
          </a:ln>
        </p:spPr>
        <p:txBody>
          <a:bodyPr spcFirstLastPara="1" wrap="square" lIns="121225" tIns="121225" rIns="121225" bIns="121225" anchor="ctr" anchorCtr="0">
            <a:noAutofit/>
          </a:bodyPr>
          <a:lstStyle/>
          <a:p>
            <a:pPr marL="0" lvl="0" indent="0" algn="ctr" rtl="0">
              <a:lnSpc>
                <a:spcPct val="100000"/>
              </a:lnSpc>
              <a:spcBef>
                <a:spcPts val="0"/>
              </a:spcBef>
              <a:spcAft>
                <a:spcPts val="0"/>
              </a:spcAft>
              <a:buSzPts val="4800"/>
              <a:buNone/>
            </a:pPr>
            <a:r>
              <a:rPr lang="en-GB" sz="3200">
                <a:highlight>
                  <a:schemeClr val="lt2"/>
                </a:highlight>
              </a:rPr>
              <a:t>Tabele create</a:t>
            </a:r>
            <a:endParaRPr sz="3200">
              <a:highlight>
                <a:schemeClr val="lt2"/>
              </a:highlight>
            </a:endParaRPr>
          </a:p>
        </p:txBody>
      </p:sp>
      <p:grpSp>
        <p:nvGrpSpPr>
          <p:cNvPr id="2830" name="Google Shape;2830;p51"/>
          <p:cNvGrpSpPr/>
          <p:nvPr/>
        </p:nvGrpSpPr>
        <p:grpSpPr>
          <a:xfrm rot="10076888">
            <a:off x="7322828" y="21283"/>
            <a:ext cx="2329264" cy="2669301"/>
            <a:chOff x="5113975" y="1182750"/>
            <a:chExt cx="945825" cy="812950"/>
          </a:xfrm>
        </p:grpSpPr>
        <p:sp>
          <p:nvSpPr>
            <p:cNvPr id="2831" name="Google Shape;2831;p51"/>
            <p:cNvSpPr/>
            <p:nvPr/>
          </p:nvSpPr>
          <p:spPr>
            <a:xfrm>
              <a:off x="5114025" y="1182750"/>
              <a:ext cx="945775" cy="812950"/>
            </a:xfrm>
            <a:custGeom>
              <a:avLst/>
              <a:gdLst/>
              <a:ahLst/>
              <a:cxnLst/>
              <a:rect l="l" t="t" r="r" b="b"/>
              <a:pathLst>
                <a:path w="37831" h="32518" extrusionOk="0">
                  <a:moveTo>
                    <a:pt x="36757" y="0"/>
                  </a:moveTo>
                  <a:cubicBezTo>
                    <a:pt x="36514" y="0"/>
                    <a:pt x="36267" y="86"/>
                    <a:pt x="36071" y="253"/>
                  </a:cubicBezTo>
                  <a:lnTo>
                    <a:pt x="23011" y="11329"/>
                  </a:lnTo>
                  <a:cubicBezTo>
                    <a:pt x="22863" y="11454"/>
                    <a:pt x="22686" y="11543"/>
                    <a:pt x="22498" y="11589"/>
                  </a:cubicBezTo>
                  <a:lnTo>
                    <a:pt x="16528" y="13010"/>
                  </a:lnTo>
                  <a:cubicBezTo>
                    <a:pt x="16249" y="13130"/>
                    <a:pt x="15990" y="13292"/>
                    <a:pt x="15758" y="13487"/>
                  </a:cubicBezTo>
                  <a:lnTo>
                    <a:pt x="1387" y="25677"/>
                  </a:lnTo>
                  <a:cubicBezTo>
                    <a:pt x="242" y="26650"/>
                    <a:pt x="0" y="28250"/>
                    <a:pt x="850" y="29251"/>
                  </a:cubicBezTo>
                  <a:lnTo>
                    <a:pt x="2970" y="31752"/>
                  </a:lnTo>
                  <a:cubicBezTo>
                    <a:pt x="3403" y="32262"/>
                    <a:pt x="4035" y="32518"/>
                    <a:pt x="4703" y="32518"/>
                  </a:cubicBezTo>
                  <a:cubicBezTo>
                    <a:pt x="5346" y="32518"/>
                    <a:pt x="6022" y="32280"/>
                    <a:pt x="6584" y="31803"/>
                  </a:cubicBezTo>
                  <a:lnTo>
                    <a:pt x="20955" y="19615"/>
                  </a:lnTo>
                  <a:cubicBezTo>
                    <a:pt x="21187" y="19418"/>
                    <a:pt x="21389" y="19190"/>
                    <a:pt x="21552" y="18933"/>
                  </a:cubicBezTo>
                  <a:lnTo>
                    <a:pt x="23927" y="13274"/>
                  </a:lnTo>
                  <a:cubicBezTo>
                    <a:pt x="24003" y="13096"/>
                    <a:pt x="24119" y="12936"/>
                    <a:pt x="24267" y="12811"/>
                  </a:cubicBezTo>
                  <a:lnTo>
                    <a:pt x="37369" y="1699"/>
                  </a:lnTo>
                  <a:cubicBezTo>
                    <a:pt x="37795" y="1338"/>
                    <a:pt x="37831" y="695"/>
                    <a:pt x="37447" y="291"/>
                  </a:cubicBezTo>
                  <a:cubicBezTo>
                    <a:pt x="37262" y="94"/>
                    <a:pt x="37012" y="0"/>
                    <a:pt x="3675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832" name="Google Shape;2832;p51"/>
            <p:cNvSpPr/>
            <p:nvPr/>
          </p:nvSpPr>
          <p:spPr>
            <a:xfrm>
              <a:off x="5113975" y="1815250"/>
              <a:ext cx="175800" cy="180450"/>
            </a:xfrm>
            <a:custGeom>
              <a:avLst/>
              <a:gdLst/>
              <a:ahLst/>
              <a:cxnLst/>
              <a:rect l="l" t="t" r="r" b="b"/>
              <a:pathLst>
                <a:path w="7032" h="7218" extrusionOk="0">
                  <a:moveTo>
                    <a:pt x="1832" y="1"/>
                  </a:moveTo>
                  <a:lnTo>
                    <a:pt x="1389" y="377"/>
                  </a:lnTo>
                  <a:cubicBezTo>
                    <a:pt x="242" y="1350"/>
                    <a:pt x="0" y="2950"/>
                    <a:pt x="850" y="3951"/>
                  </a:cubicBezTo>
                  <a:lnTo>
                    <a:pt x="2972" y="6452"/>
                  </a:lnTo>
                  <a:cubicBezTo>
                    <a:pt x="3405" y="6962"/>
                    <a:pt x="4037" y="7218"/>
                    <a:pt x="4705" y="7218"/>
                  </a:cubicBezTo>
                  <a:cubicBezTo>
                    <a:pt x="5348" y="7218"/>
                    <a:pt x="6024" y="6980"/>
                    <a:pt x="6586" y="6503"/>
                  </a:cubicBezTo>
                  <a:lnTo>
                    <a:pt x="7031" y="6127"/>
                  </a:lnTo>
                  <a:lnTo>
                    <a:pt x="183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833" name="Google Shape;2833;p51"/>
            <p:cNvSpPr/>
            <p:nvPr/>
          </p:nvSpPr>
          <p:spPr>
            <a:xfrm>
              <a:off x="5981600" y="1182750"/>
              <a:ext cx="78200" cy="72350"/>
            </a:xfrm>
            <a:custGeom>
              <a:avLst/>
              <a:gdLst/>
              <a:ahLst/>
              <a:cxnLst/>
              <a:rect l="l" t="t" r="r" b="b"/>
              <a:pathLst>
                <a:path w="3128" h="2894" extrusionOk="0">
                  <a:moveTo>
                    <a:pt x="2055" y="0"/>
                  </a:moveTo>
                  <a:cubicBezTo>
                    <a:pt x="1811" y="0"/>
                    <a:pt x="1564" y="86"/>
                    <a:pt x="1368" y="253"/>
                  </a:cubicBezTo>
                  <a:lnTo>
                    <a:pt x="0" y="1412"/>
                  </a:lnTo>
                  <a:lnTo>
                    <a:pt x="1260" y="2894"/>
                  </a:lnTo>
                  <a:lnTo>
                    <a:pt x="2668" y="1699"/>
                  </a:lnTo>
                  <a:cubicBezTo>
                    <a:pt x="3094" y="1338"/>
                    <a:pt x="3128" y="695"/>
                    <a:pt x="2746" y="291"/>
                  </a:cubicBezTo>
                  <a:cubicBezTo>
                    <a:pt x="2560" y="94"/>
                    <a:pt x="2309" y="0"/>
                    <a:pt x="205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834" name="Google Shape;2834;p51"/>
            <p:cNvSpPr/>
            <p:nvPr/>
          </p:nvSpPr>
          <p:spPr>
            <a:xfrm>
              <a:off x="5253075" y="1598125"/>
              <a:ext cx="308175" cy="278100"/>
            </a:xfrm>
            <a:custGeom>
              <a:avLst/>
              <a:gdLst/>
              <a:ahLst/>
              <a:cxnLst/>
              <a:rect l="l" t="t" r="r" b="b"/>
              <a:pathLst>
                <a:path w="12327" h="11124" extrusionOk="0">
                  <a:moveTo>
                    <a:pt x="10143" y="0"/>
                  </a:moveTo>
                  <a:cubicBezTo>
                    <a:pt x="10095" y="0"/>
                    <a:pt x="10047" y="16"/>
                    <a:pt x="10008" y="49"/>
                  </a:cubicBezTo>
                  <a:lnTo>
                    <a:pt x="97" y="8456"/>
                  </a:lnTo>
                  <a:cubicBezTo>
                    <a:pt x="10" y="8530"/>
                    <a:pt x="0" y="8661"/>
                    <a:pt x="74" y="8748"/>
                  </a:cubicBezTo>
                  <a:lnTo>
                    <a:pt x="2026" y="11049"/>
                  </a:lnTo>
                  <a:cubicBezTo>
                    <a:pt x="2067" y="11098"/>
                    <a:pt x="2126" y="11123"/>
                    <a:pt x="2185" y="11123"/>
                  </a:cubicBezTo>
                  <a:cubicBezTo>
                    <a:pt x="2232" y="11123"/>
                    <a:pt x="2280" y="11107"/>
                    <a:pt x="2318" y="11074"/>
                  </a:cubicBezTo>
                  <a:lnTo>
                    <a:pt x="12230" y="2668"/>
                  </a:lnTo>
                  <a:cubicBezTo>
                    <a:pt x="12317" y="2594"/>
                    <a:pt x="12327" y="2463"/>
                    <a:pt x="12252" y="2375"/>
                  </a:cubicBezTo>
                  <a:lnTo>
                    <a:pt x="10301" y="72"/>
                  </a:lnTo>
                  <a:cubicBezTo>
                    <a:pt x="10260" y="25"/>
                    <a:pt x="10201" y="0"/>
                    <a:pt x="101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835" name="Google Shape;2835;p51"/>
            <p:cNvSpPr/>
            <p:nvPr/>
          </p:nvSpPr>
          <p:spPr>
            <a:xfrm>
              <a:off x="5559750" y="1553275"/>
              <a:ext cx="60600" cy="58150"/>
            </a:xfrm>
            <a:custGeom>
              <a:avLst/>
              <a:gdLst/>
              <a:ahLst/>
              <a:cxnLst/>
              <a:rect l="l" t="t" r="r" b="b"/>
              <a:pathLst>
                <a:path w="2424" h="2326" extrusionOk="0">
                  <a:moveTo>
                    <a:pt x="1212" y="0"/>
                  </a:moveTo>
                  <a:cubicBezTo>
                    <a:pt x="613" y="0"/>
                    <a:pt x="103" y="459"/>
                    <a:pt x="54" y="1068"/>
                  </a:cubicBezTo>
                  <a:cubicBezTo>
                    <a:pt x="1" y="1708"/>
                    <a:pt x="478" y="2269"/>
                    <a:pt x="1116" y="2322"/>
                  </a:cubicBezTo>
                  <a:cubicBezTo>
                    <a:pt x="1148" y="2325"/>
                    <a:pt x="1179" y="2326"/>
                    <a:pt x="1211" y="2326"/>
                  </a:cubicBezTo>
                  <a:cubicBezTo>
                    <a:pt x="1811" y="2326"/>
                    <a:pt x="2320" y="1867"/>
                    <a:pt x="2370" y="1258"/>
                  </a:cubicBezTo>
                  <a:cubicBezTo>
                    <a:pt x="2423" y="618"/>
                    <a:pt x="1946" y="57"/>
                    <a:pt x="1306" y="4"/>
                  </a:cubicBezTo>
                  <a:cubicBezTo>
                    <a:pt x="1274" y="1"/>
                    <a:pt x="1243" y="0"/>
                    <a:pt x="121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836" name="Google Shape;2836;p51"/>
          <p:cNvGrpSpPr/>
          <p:nvPr/>
        </p:nvGrpSpPr>
        <p:grpSpPr>
          <a:xfrm rot="-895375">
            <a:off x="7123800" y="215899"/>
            <a:ext cx="582366" cy="1440623"/>
            <a:chOff x="1411675" y="2134550"/>
            <a:chExt cx="183675" cy="340775"/>
          </a:xfrm>
        </p:grpSpPr>
        <p:sp>
          <p:nvSpPr>
            <p:cNvPr id="2837" name="Google Shape;2837;p51"/>
            <p:cNvSpPr/>
            <p:nvPr/>
          </p:nvSpPr>
          <p:spPr>
            <a:xfrm>
              <a:off x="1411675" y="2134550"/>
              <a:ext cx="170175" cy="178225"/>
            </a:xfrm>
            <a:custGeom>
              <a:avLst/>
              <a:gdLst/>
              <a:ahLst/>
              <a:cxnLst/>
              <a:rect l="l" t="t" r="r" b="b"/>
              <a:pathLst>
                <a:path w="6807" h="7129" extrusionOk="0">
                  <a:moveTo>
                    <a:pt x="3312" y="1"/>
                  </a:moveTo>
                  <a:cubicBezTo>
                    <a:pt x="3207" y="1"/>
                    <a:pt x="3102" y="6"/>
                    <a:pt x="2995" y="17"/>
                  </a:cubicBezTo>
                  <a:cubicBezTo>
                    <a:pt x="1264" y="190"/>
                    <a:pt x="0" y="1733"/>
                    <a:pt x="173" y="3464"/>
                  </a:cubicBezTo>
                  <a:lnTo>
                    <a:pt x="540" y="7129"/>
                  </a:lnTo>
                  <a:lnTo>
                    <a:pt x="6807" y="6502"/>
                  </a:lnTo>
                  <a:lnTo>
                    <a:pt x="6442" y="2838"/>
                  </a:lnTo>
                  <a:cubicBezTo>
                    <a:pt x="6280" y="1214"/>
                    <a:pt x="4911" y="1"/>
                    <a:pt x="33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838" name="Google Shape;2838;p51"/>
            <p:cNvSpPr/>
            <p:nvPr/>
          </p:nvSpPr>
          <p:spPr>
            <a:xfrm>
              <a:off x="1425175" y="2297075"/>
              <a:ext cx="170175" cy="178250"/>
            </a:xfrm>
            <a:custGeom>
              <a:avLst/>
              <a:gdLst/>
              <a:ahLst/>
              <a:cxnLst/>
              <a:rect l="l" t="t" r="r" b="b"/>
              <a:pathLst>
                <a:path w="6807" h="7130" extrusionOk="0">
                  <a:moveTo>
                    <a:pt x="6267" y="1"/>
                  </a:moveTo>
                  <a:lnTo>
                    <a:pt x="0" y="628"/>
                  </a:lnTo>
                  <a:lnTo>
                    <a:pt x="365" y="4291"/>
                  </a:lnTo>
                  <a:cubicBezTo>
                    <a:pt x="527" y="5916"/>
                    <a:pt x="1896" y="7129"/>
                    <a:pt x="3495" y="7129"/>
                  </a:cubicBezTo>
                  <a:cubicBezTo>
                    <a:pt x="3600" y="7129"/>
                    <a:pt x="3705" y="7124"/>
                    <a:pt x="3812" y="7113"/>
                  </a:cubicBezTo>
                  <a:cubicBezTo>
                    <a:pt x="5543" y="6940"/>
                    <a:pt x="6807" y="5397"/>
                    <a:pt x="6634" y="3666"/>
                  </a:cubicBezTo>
                  <a:lnTo>
                    <a:pt x="626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839" name="Google Shape;2839;p51"/>
            <p:cNvSpPr/>
            <p:nvPr/>
          </p:nvSpPr>
          <p:spPr>
            <a:xfrm>
              <a:off x="1516375" y="2180875"/>
              <a:ext cx="34850" cy="94475"/>
            </a:xfrm>
            <a:custGeom>
              <a:avLst/>
              <a:gdLst/>
              <a:ahLst/>
              <a:cxnLst/>
              <a:rect l="l" t="t" r="r" b="b"/>
              <a:pathLst>
                <a:path w="1394" h="3779" extrusionOk="0">
                  <a:moveTo>
                    <a:pt x="429" y="1"/>
                  </a:moveTo>
                  <a:cubicBezTo>
                    <a:pt x="421" y="1"/>
                    <a:pt x="412" y="2"/>
                    <a:pt x="403" y="3"/>
                  </a:cubicBezTo>
                  <a:cubicBezTo>
                    <a:pt x="109" y="51"/>
                    <a:pt x="0" y="934"/>
                    <a:pt x="162" y="1975"/>
                  </a:cubicBezTo>
                  <a:cubicBezTo>
                    <a:pt x="319" y="2989"/>
                    <a:pt x="673" y="3779"/>
                    <a:pt x="964" y="3779"/>
                  </a:cubicBezTo>
                  <a:cubicBezTo>
                    <a:pt x="972" y="3779"/>
                    <a:pt x="980" y="3778"/>
                    <a:pt x="989" y="3777"/>
                  </a:cubicBezTo>
                  <a:cubicBezTo>
                    <a:pt x="1283" y="3727"/>
                    <a:pt x="1393" y="2844"/>
                    <a:pt x="1232" y="1802"/>
                  </a:cubicBezTo>
                  <a:cubicBezTo>
                    <a:pt x="1075" y="790"/>
                    <a:pt x="721" y="1"/>
                    <a:pt x="42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840" name="Google Shape;2840;p51"/>
            <p:cNvSpPr/>
            <p:nvPr/>
          </p:nvSpPr>
          <p:spPr>
            <a:xfrm>
              <a:off x="1413425" y="2134575"/>
              <a:ext cx="131375" cy="340725"/>
            </a:xfrm>
            <a:custGeom>
              <a:avLst/>
              <a:gdLst/>
              <a:ahLst/>
              <a:cxnLst/>
              <a:rect l="l" t="t" r="r" b="b"/>
              <a:pathLst>
                <a:path w="5255" h="13629" extrusionOk="0">
                  <a:moveTo>
                    <a:pt x="3234" y="0"/>
                  </a:moveTo>
                  <a:cubicBezTo>
                    <a:pt x="2474" y="0"/>
                    <a:pt x="1730" y="277"/>
                    <a:pt x="1148" y="791"/>
                  </a:cubicBezTo>
                  <a:cubicBezTo>
                    <a:pt x="390" y="1462"/>
                    <a:pt x="1" y="2455"/>
                    <a:pt x="103" y="3463"/>
                  </a:cubicBezTo>
                  <a:lnTo>
                    <a:pt x="470" y="7128"/>
                  </a:lnTo>
                  <a:lnTo>
                    <a:pt x="835" y="10791"/>
                  </a:lnTo>
                  <a:cubicBezTo>
                    <a:pt x="934" y="11799"/>
                    <a:pt x="1513" y="12697"/>
                    <a:pt x="2389" y="13205"/>
                  </a:cubicBezTo>
                  <a:cubicBezTo>
                    <a:pt x="2876" y="13486"/>
                    <a:pt x="3420" y="13629"/>
                    <a:pt x="3967" y="13629"/>
                  </a:cubicBezTo>
                  <a:cubicBezTo>
                    <a:pt x="4405" y="13629"/>
                    <a:pt x="4844" y="13537"/>
                    <a:pt x="5255" y="13353"/>
                  </a:cubicBezTo>
                  <a:cubicBezTo>
                    <a:pt x="3932" y="13055"/>
                    <a:pt x="2948" y="11945"/>
                    <a:pt x="2813" y="10594"/>
                  </a:cubicBezTo>
                  <a:lnTo>
                    <a:pt x="2446" y="6930"/>
                  </a:lnTo>
                  <a:lnTo>
                    <a:pt x="2080" y="3265"/>
                  </a:lnTo>
                  <a:cubicBezTo>
                    <a:pt x="1947" y="1916"/>
                    <a:pt x="2691" y="631"/>
                    <a:pt x="3928" y="78"/>
                  </a:cubicBezTo>
                  <a:cubicBezTo>
                    <a:pt x="3698" y="26"/>
                    <a:pt x="3465" y="0"/>
                    <a:pt x="3234" y="0"/>
                  </a:cubicBezTo>
                  <a:close/>
                </a:path>
              </a:pathLst>
            </a:custGeom>
            <a:solidFill>
              <a:srgbClr val="3F3F3F">
                <a:alpha val="223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841" name="Google Shape;2841;p51"/>
            <p:cNvSpPr/>
            <p:nvPr/>
          </p:nvSpPr>
          <p:spPr>
            <a:xfrm>
              <a:off x="1425125" y="2297075"/>
              <a:ext cx="156725" cy="15700"/>
            </a:xfrm>
            <a:custGeom>
              <a:avLst/>
              <a:gdLst/>
              <a:ahLst/>
              <a:cxnLst/>
              <a:rect l="l" t="t" r="r" b="b"/>
              <a:pathLst>
                <a:path w="6269" h="628" extrusionOk="0">
                  <a:moveTo>
                    <a:pt x="0" y="628"/>
                  </a:moveTo>
                  <a:lnTo>
                    <a:pt x="6269" y="1"/>
                  </a:lnTo>
                </a:path>
              </a:pathLst>
            </a:custGeom>
            <a:solidFill>
              <a:srgbClr val="EDAB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842" name="Google Shape;2842;p51"/>
            <p:cNvSpPr/>
            <p:nvPr/>
          </p:nvSpPr>
          <p:spPr>
            <a:xfrm>
              <a:off x="1424750" y="2292375"/>
              <a:ext cx="157625" cy="25075"/>
            </a:xfrm>
            <a:custGeom>
              <a:avLst/>
              <a:gdLst/>
              <a:ahLst/>
              <a:cxnLst/>
              <a:rect l="l" t="t" r="r" b="b"/>
              <a:pathLst>
                <a:path w="6305" h="1003" extrusionOk="0">
                  <a:moveTo>
                    <a:pt x="6269" y="1"/>
                  </a:moveTo>
                  <a:lnTo>
                    <a:pt x="0" y="628"/>
                  </a:lnTo>
                  <a:lnTo>
                    <a:pt x="38" y="1002"/>
                  </a:lnTo>
                  <a:lnTo>
                    <a:pt x="6305" y="373"/>
                  </a:lnTo>
                  <a:lnTo>
                    <a:pt x="626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sp>
        <p:nvSpPr>
          <p:cNvPr id="2843" name="Google Shape;2843;p51"/>
          <p:cNvSpPr/>
          <p:nvPr/>
        </p:nvSpPr>
        <p:spPr>
          <a:xfrm rot="689195">
            <a:off x="7747211" y="620639"/>
            <a:ext cx="1094240" cy="1196960"/>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1"/>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844" name="Google Shape;2844;p51"/>
          <p:cNvSpPr txBox="1"/>
          <p:nvPr/>
        </p:nvSpPr>
        <p:spPr>
          <a:xfrm>
            <a:off x="893200" y="1672725"/>
            <a:ext cx="6658500" cy="14262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200"/>
              </a:spcBef>
              <a:spcAft>
                <a:spcPts val="0"/>
              </a:spcAft>
              <a:buNone/>
            </a:pPr>
            <a:r>
              <a:rPr lang="en-GB" sz="1800">
                <a:latin typeface="Times New Roman"/>
                <a:ea typeface="Times New Roman"/>
                <a:cs typeface="Times New Roman"/>
                <a:sym typeface="Times New Roman"/>
              </a:rPr>
              <a:t>Entitatea SPECIALIZARE        	Tabela SPECIALIZARI</a:t>
            </a:r>
            <a:endParaRPr sz="1800">
              <a:latin typeface="Times New Roman"/>
              <a:ea typeface="Times New Roman"/>
              <a:cs typeface="Times New Roman"/>
              <a:sym typeface="Times New Roman"/>
            </a:endParaRPr>
          </a:p>
          <a:p>
            <a:pPr marL="0" lvl="0" indent="0" algn="just" rtl="0">
              <a:lnSpc>
                <a:spcPct val="150000"/>
              </a:lnSpc>
              <a:spcBef>
                <a:spcPts val="1300"/>
              </a:spcBef>
              <a:spcAft>
                <a:spcPts val="0"/>
              </a:spcAft>
              <a:buNone/>
            </a:pPr>
            <a:endParaRPr sz="1200">
              <a:highlight>
                <a:srgbClr val="FFFFFF"/>
              </a:highlight>
              <a:latin typeface="Times New Roman"/>
              <a:ea typeface="Times New Roman"/>
              <a:cs typeface="Times New Roman"/>
              <a:sym typeface="Times New Roman"/>
            </a:endParaRPr>
          </a:p>
          <a:p>
            <a:pPr marL="0" lvl="0" indent="0" algn="l" rtl="0">
              <a:spcBef>
                <a:spcPts val="1300"/>
              </a:spcBef>
              <a:spcAft>
                <a:spcPts val="0"/>
              </a:spcAft>
              <a:buNone/>
            </a:pPr>
            <a:endParaRPr>
              <a:latin typeface="Lexend Light"/>
              <a:ea typeface="Lexend Light"/>
              <a:cs typeface="Lexend Light"/>
              <a:sym typeface="Lexend Light"/>
            </a:endParaRPr>
          </a:p>
        </p:txBody>
      </p:sp>
      <p:sp>
        <p:nvSpPr>
          <p:cNvPr id="2845" name="Google Shape;2845;p51"/>
          <p:cNvSpPr/>
          <p:nvPr/>
        </p:nvSpPr>
        <p:spPr>
          <a:xfrm>
            <a:off x="3637775" y="1835125"/>
            <a:ext cx="405900" cy="195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46" name="Google Shape;2846;p51"/>
          <p:cNvPicPr preferRelativeResize="0"/>
          <p:nvPr/>
        </p:nvPicPr>
        <p:blipFill>
          <a:blip r:embed="rId3">
            <a:alphaModFix/>
          </a:blip>
          <a:stretch>
            <a:fillRect/>
          </a:stretch>
        </p:blipFill>
        <p:spPr>
          <a:xfrm>
            <a:off x="980650" y="2590350"/>
            <a:ext cx="8670199" cy="4701449"/>
          </a:xfrm>
          <a:prstGeom prst="rect">
            <a:avLst/>
          </a:prstGeom>
          <a:noFill/>
          <a:ln>
            <a:noFill/>
          </a:ln>
        </p:spPr>
      </p:pic>
    </p:spTree>
  </p:cSld>
  <p:clrMapOvr>
    <a:masterClrMapping/>
  </p:clrMapOvr>
  <p:transition spd="slow">
    <p:checke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50"/>
        <p:cNvGrpSpPr/>
        <p:nvPr/>
      </p:nvGrpSpPr>
      <p:grpSpPr>
        <a:xfrm>
          <a:off x="0" y="0"/>
          <a:ext cx="0" cy="0"/>
          <a:chOff x="0" y="0"/>
          <a:chExt cx="0" cy="0"/>
        </a:xfrm>
      </p:grpSpPr>
      <p:sp>
        <p:nvSpPr>
          <p:cNvPr id="2851" name="Google Shape;2851;p52"/>
          <p:cNvSpPr txBox="1">
            <a:spLocks noGrp="1"/>
          </p:cNvSpPr>
          <p:nvPr>
            <p:ph type="title"/>
          </p:nvPr>
        </p:nvSpPr>
        <p:spPr>
          <a:xfrm>
            <a:off x="617125" y="276075"/>
            <a:ext cx="5862600" cy="1575300"/>
          </a:xfrm>
          <a:prstGeom prst="rect">
            <a:avLst/>
          </a:prstGeom>
        </p:spPr>
        <p:txBody>
          <a:bodyPr spcFirstLastPara="1" wrap="square" lIns="121225" tIns="121225" rIns="121225" bIns="121225" anchor="ctr" anchorCtr="0">
            <a:noAutofit/>
          </a:bodyPr>
          <a:lstStyle/>
          <a:p>
            <a:pPr marL="0" lvl="0" indent="0" algn="just" rtl="0">
              <a:lnSpc>
                <a:spcPct val="150000"/>
              </a:lnSpc>
              <a:spcBef>
                <a:spcPts val="1200"/>
              </a:spcBef>
              <a:spcAft>
                <a:spcPts val="0"/>
              </a:spcAft>
              <a:buNone/>
            </a:pPr>
            <a:r>
              <a:rPr lang="en-GB" sz="2400" b="0">
                <a:solidFill>
                  <a:srgbClr val="000000"/>
                </a:solidFill>
                <a:latin typeface="Times New Roman"/>
                <a:ea typeface="Times New Roman"/>
                <a:cs typeface="Times New Roman"/>
                <a:sym typeface="Times New Roman"/>
              </a:rPr>
              <a:t>Entitatea DOCTOR          	Tabela DOCTORI</a:t>
            </a:r>
            <a:endParaRPr sz="2400" b="0">
              <a:solidFill>
                <a:srgbClr val="000000"/>
              </a:solidFill>
              <a:latin typeface="Times New Roman"/>
              <a:ea typeface="Times New Roman"/>
              <a:cs typeface="Times New Roman"/>
              <a:sym typeface="Times New Roman"/>
            </a:endParaRPr>
          </a:p>
          <a:p>
            <a:pPr marL="0" lvl="0" indent="0" algn="ctr" rtl="0">
              <a:spcBef>
                <a:spcPts val="1300"/>
              </a:spcBef>
              <a:spcAft>
                <a:spcPts val="0"/>
              </a:spcAft>
              <a:buNone/>
            </a:pPr>
            <a:endParaRPr sz="1800"/>
          </a:p>
        </p:txBody>
      </p:sp>
      <p:sp>
        <p:nvSpPr>
          <p:cNvPr id="2852" name="Google Shape;2852;p52"/>
          <p:cNvSpPr/>
          <p:nvPr/>
        </p:nvSpPr>
        <p:spPr>
          <a:xfrm>
            <a:off x="3280500" y="730800"/>
            <a:ext cx="487200" cy="129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53" name="Google Shape;2853;p52"/>
          <p:cNvPicPr preferRelativeResize="0"/>
          <p:nvPr/>
        </p:nvPicPr>
        <p:blipFill>
          <a:blip r:embed="rId3">
            <a:alphaModFix/>
          </a:blip>
          <a:stretch>
            <a:fillRect/>
          </a:stretch>
        </p:blipFill>
        <p:spPr>
          <a:xfrm>
            <a:off x="184875" y="1175525"/>
            <a:ext cx="9877425" cy="3524250"/>
          </a:xfrm>
          <a:prstGeom prst="rect">
            <a:avLst/>
          </a:prstGeom>
          <a:noFill/>
          <a:ln>
            <a:noFill/>
          </a:ln>
        </p:spPr>
      </p:pic>
      <p:pic>
        <p:nvPicPr>
          <p:cNvPr id="2854" name="Google Shape;2854;p52"/>
          <p:cNvPicPr preferRelativeResize="0"/>
          <p:nvPr/>
        </p:nvPicPr>
        <p:blipFill>
          <a:blip r:embed="rId4">
            <a:alphaModFix/>
          </a:blip>
          <a:stretch>
            <a:fillRect/>
          </a:stretch>
        </p:blipFill>
        <p:spPr>
          <a:xfrm>
            <a:off x="2647125" y="4900900"/>
            <a:ext cx="7535424" cy="3115475"/>
          </a:xfrm>
          <a:prstGeom prst="rect">
            <a:avLst/>
          </a:prstGeom>
          <a:noFill/>
          <a:ln>
            <a:noFill/>
          </a:ln>
        </p:spPr>
      </p:pic>
    </p:spTree>
  </p:cSld>
  <p:clrMapOvr>
    <a:masterClrMapping/>
  </p:clrMapOvr>
  <p:transition spd="slow">
    <p:checke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58"/>
        <p:cNvGrpSpPr/>
        <p:nvPr/>
      </p:nvGrpSpPr>
      <p:grpSpPr>
        <a:xfrm>
          <a:off x="0" y="0"/>
          <a:ext cx="0" cy="0"/>
          <a:chOff x="0" y="0"/>
          <a:chExt cx="0" cy="0"/>
        </a:xfrm>
      </p:grpSpPr>
      <p:sp>
        <p:nvSpPr>
          <p:cNvPr id="2859" name="Google Shape;2859;p53"/>
          <p:cNvSpPr txBox="1">
            <a:spLocks noGrp="1"/>
          </p:cNvSpPr>
          <p:nvPr>
            <p:ph type="title"/>
          </p:nvPr>
        </p:nvSpPr>
        <p:spPr>
          <a:xfrm>
            <a:off x="617125" y="276075"/>
            <a:ext cx="5862600" cy="1575300"/>
          </a:xfrm>
          <a:prstGeom prst="rect">
            <a:avLst/>
          </a:prstGeom>
        </p:spPr>
        <p:txBody>
          <a:bodyPr spcFirstLastPara="1" wrap="square" lIns="121225" tIns="121225" rIns="121225" bIns="121225" anchor="ctr" anchorCtr="0">
            <a:noAutofit/>
          </a:bodyPr>
          <a:lstStyle/>
          <a:p>
            <a:pPr marL="0" lvl="0" indent="0" algn="just" rtl="0">
              <a:lnSpc>
                <a:spcPct val="150000"/>
              </a:lnSpc>
              <a:spcBef>
                <a:spcPts val="1200"/>
              </a:spcBef>
              <a:spcAft>
                <a:spcPts val="0"/>
              </a:spcAft>
              <a:buNone/>
            </a:pPr>
            <a:r>
              <a:rPr lang="en-GB" sz="1600" b="0">
                <a:solidFill>
                  <a:srgbClr val="000000"/>
                </a:solidFill>
                <a:highlight>
                  <a:srgbClr val="FFFFFF"/>
                </a:highlight>
                <a:latin typeface="Times New Roman"/>
                <a:ea typeface="Times New Roman"/>
                <a:cs typeface="Times New Roman"/>
                <a:sym typeface="Times New Roman"/>
              </a:rPr>
              <a:t>Entitatea CABINET         	Tabela CABINETE</a:t>
            </a:r>
            <a:endParaRPr sz="1800" b="0">
              <a:solidFill>
                <a:srgbClr val="000000"/>
              </a:solidFill>
              <a:highlight>
                <a:srgbClr val="FFFFFF"/>
              </a:highlight>
              <a:latin typeface="Times New Roman"/>
              <a:ea typeface="Times New Roman"/>
              <a:cs typeface="Times New Roman"/>
              <a:sym typeface="Times New Roman"/>
            </a:endParaRPr>
          </a:p>
          <a:p>
            <a:pPr marL="0" lvl="0" indent="0" algn="just" rtl="0">
              <a:lnSpc>
                <a:spcPct val="150000"/>
              </a:lnSpc>
              <a:spcBef>
                <a:spcPts val="1300"/>
              </a:spcBef>
              <a:spcAft>
                <a:spcPts val="0"/>
              </a:spcAft>
              <a:buNone/>
            </a:pPr>
            <a:endParaRPr sz="2400" b="0">
              <a:solidFill>
                <a:srgbClr val="000000"/>
              </a:solidFill>
              <a:latin typeface="Times New Roman"/>
              <a:ea typeface="Times New Roman"/>
              <a:cs typeface="Times New Roman"/>
              <a:sym typeface="Times New Roman"/>
            </a:endParaRPr>
          </a:p>
          <a:p>
            <a:pPr marL="0" lvl="0" indent="0" algn="ctr" rtl="0">
              <a:spcBef>
                <a:spcPts val="1300"/>
              </a:spcBef>
              <a:spcAft>
                <a:spcPts val="0"/>
              </a:spcAft>
              <a:buNone/>
            </a:pPr>
            <a:endParaRPr sz="1800"/>
          </a:p>
        </p:txBody>
      </p:sp>
      <p:sp>
        <p:nvSpPr>
          <p:cNvPr id="2860" name="Google Shape;2860;p53"/>
          <p:cNvSpPr/>
          <p:nvPr/>
        </p:nvSpPr>
        <p:spPr>
          <a:xfrm>
            <a:off x="2533450" y="389750"/>
            <a:ext cx="341100" cy="65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61" name="Google Shape;2861;p53"/>
          <p:cNvPicPr preferRelativeResize="0"/>
          <p:nvPr/>
        </p:nvPicPr>
        <p:blipFill>
          <a:blip r:embed="rId3">
            <a:alphaModFix/>
          </a:blip>
          <a:stretch>
            <a:fillRect/>
          </a:stretch>
        </p:blipFill>
        <p:spPr>
          <a:xfrm>
            <a:off x="266075" y="1337925"/>
            <a:ext cx="9877425" cy="5819775"/>
          </a:xfrm>
          <a:prstGeom prst="rect">
            <a:avLst/>
          </a:prstGeom>
          <a:noFill/>
          <a:ln>
            <a:noFill/>
          </a:ln>
        </p:spPr>
      </p:pic>
    </p:spTree>
  </p:cSld>
  <p:clrMapOvr>
    <a:masterClrMapping/>
  </p:clrMapOvr>
  <p:transition spd="slow">
    <p:checke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65"/>
        <p:cNvGrpSpPr/>
        <p:nvPr/>
      </p:nvGrpSpPr>
      <p:grpSpPr>
        <a:xfrm>
          <a:off x="0" y="0"/>
          <a:ext cx="0" cy="0"/>
          <a:chOff x="0" y="0"/>
          <a:chExt cx="0" cy="0"/>
        </a:xfrm>
      </p:grpSpPr>
      <p:sp>
        <p:nvSpPr>
          <p:cNvPr id="2866" name="Google Shape;2866;p54"/>
          <p:cNvSpPr txBox="1">
            <a:spLocks noGrp="1"/>
          </p:cNvSpPr>
          <p:nvPr>
            <p:ph type="title"/>
          </p:nvPr>
        </p:nvSpPr>
        <p:spPr>
          <a:xfrm>
            <a:off x="665825" y="194875"/>
            <a:ext cx="5862600" cy="2225100"/>
          </a:xfrm>
          <a:prstGeom prst="rect">
            <a:avLst/>
          </a:prstGeom>
        </p:spPr>
        <p:txBody>
          <a:bodyPr spcFirstLastPara="1" wrap="square" lIns="121225" tIns="121225" rIns="121225" bIns="121225" anchor="ctr" anchorCtr="0">
            <a:noAutofit/>
          </a:bodyPr>
          <a:lstStyle/>
          <a:p>
            <a:pPr marL="0" lvl="0" indent="0" algn="just" rtl="0">
              <a:lnSpc>
                <a:spcPct val="150000"/>
              </a:lnSpc>
              <a:spcBef>
                <a:spcPts val="1200"/>
              </a:spcBef>
              <a:spcAft>
                <a:spcPts val="0"/>
              </a:spcAft>
              <a:buNone/>
            </a:pPr>
            <a:r>
              <a:rPr lang="en-GB" sz="1500" b="0">
                <a:solidFill>
                  <a:srgbClr val="000000"/>
                </a:solidFill>
                <a:highlight>
                  <a:srgbClr val="FFFFFF"/>
                </a:highlight>
                <a:latin typeface="Times New Roman"/>
                <a:ea typeface="Times New Roman"/>
                <a:cs typeface="Times New Roman"/>
                <a:sym typeface="Times New Roman"/>
              </a:rPr>
              <a:t>Entitatea FURNIZOR      	Tabela FURNIZORI</a:t>
            </a:r>
            <a:endParaRPr sz="1500" b="0">
              <a:solidFill>
                <a:srgbClr val="000000"/>
              </a:solidFill>
              <a:highlight>
                <a:srgbClr val="FFFFFF"/>
              </a:highlight>
              <a:latin typeface="Times New Roman"/>
              <a:ea typeface="Times New Roman"/>
              <a:cs typeface="Times New Roman"/>
              <a:sym typeface="Times New Roman"/>
            </a:endParaRPr>
          </a:p>
          <a:p>
            <a:pPr marL="0" lvl="0" indent="0" algn="just" rtl="0">
              <a:lnSpc>
                <a:spcPct val="150000"/>
              </a:lnSpc>
              <a:spcBef>
                <a:spcPts val="1300"/>
              </a:spcBef>
              <a:spcAft>
                <a:spcPts val="0"/>
              </a:spcAft>
              <a:buNone/>
            </a:pPr>
            <a:endParaRPr sz="1900" b="0">
              <a:solidFill>
                <a:srgbClr val="000000"/>
              </a:solidFill>
              <a:highlight>
                <a:srgbClr val="FFFFFF"/>
              </a:highlight>
              <a:latin typeface="Times New Roman"/>
              <a:ea typeface="Times New Roman"/>
              <a:cs typeface="Times New Roman"/>
              <a:sym typeface="Times New Roman"/>
            </a:endParaRPr>
          </a:p>
          <a:p>
            <a:pPr marL="0" lvl="0" indent="0" algn="just" rtl="0">
              <a:lnSpc>
                <a:spcPct val="150000"/>
              </a:lnSpc>
              <a:spcBef>
                <a:spcPts val="1300"/>
              </a:spcBef>
              <a:spcAft>
                <a:spcPts val="0"/>
              </a:spcAft>
              <a:buNone/>
            </a:pPr>
            <a:endParaRPr sz="2700" b="0">
              <a:solidFill>
                <a:srgbClr val="000000"/>
              </a:solidFill>
              <a:latin typeface="Times New Roman"/>
              <a:ea typeface="Times New Roman"/>
              <a:cs typeface="Times New Roman"/>
              <a:sym typeface="Times New Roman"/>
            </a:endParaRPr>
          </a:p>
          <a:p>
            <a:pPr marL="0" lvl="0" indent="0" algn="ctr" rtl="0">
              <a:spcBef>
                <a:spcPts val="1300"/>
              </a:spcBef>
              <a:spcAft>
                <a:spcPts val="0"/>
              </a:spcAft>
              <a:buNone/>
            </a:pPr>
            <a:endParaRPr sz="2100"/>
          </a:p>
        </p:txBody>
      </p:sp>
      <p:sp>
        <p:nvSpPr>
          <p:cNvPr id="2867" name="Google Shape;2867;p54"/>
          <p:cNvSpPr/>
          <p:nvPr/>
        </p:nvSpPr>
        <p:spPr>
          <a:xfrm>
            <a:off x="2598400" y="292325"/>
            <a:ext cx="405900" cy="113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68" name="Google Shape;2868;p54"/>
          <p:cNvPicPr preferRelativeResize="0"/>
          <p:nvPr/>
        </p:nvPicPr>
        <p:blipFill>
          <a:blip r:embed="rId3">
            <a:alphaModFix/>
          </a:blip>
          <a:stretch>
            <a:fillRect/>
          </a:stretch>
        </p:blipFill>
        <p:spPr>
          <a:xfrm>
            <a:off x="331025" y="656025"/>
            <a:ext cx="9413025" cy="3830575"/>
          </a:xfrm>
          <a:prstGeom prst="rect">
            <a:avLst/>
          </a:prstGeom>
          <a:noFill/>
          <a:ln>
            <a:noFill/>
          </a:ln>
        </p:spPr>
      </p:pic>
      <p:pic>
        <p:nvPicPr>
          <p:cNvPr id="2869" name="Google Shape;2869;p54"/>
          <p:cNvPicPr preferRelativeResize="0"/>
          <p:nvPr/>
        </p:nvPicPr>
        <p:blipFill>
          <a:blip r:embed="rId4">
            <a:alphaModFix/>
          </a:blip>
          <a:stretch>
            <a:fillRect/>
          </a:stretch>
        </p:blipFill>
        <p:spPr>
          <a:xfrm>
            <a:off x="2598400" y="4486600"/>
            <a:ext cx="7487656" cy="3328649"/>
          </a:xfrm>
          <a:prstGeom prst="rect">
            <a:avLst/>
          </a:prstGeom>
          <a:noFill/>
          <a:ln>
            <a:noFill/>
          </a:ln>
        </p:spPr>
      </p:pic>
    </p:spTree>
  </p:cSld>
  <p:clrMapOvr>
    <a:masterClrMapping/>
  </p:clrMapOvr>
  <p:transition spd="slow">
    <p:checke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73"/>
        <p:cNvGrpSpPr/>
        <p:nvPr/>
      </p:nvGrpSpPr>
      <p:grpSpPr>
        <a:xfrm>
          <a:off x="0" y="0"/>
          <a:ext cx="0" cy="0"/>
          <a:chOff x="0" y="0"/>
          <a:chExt cx="0" cy="0"/>
        </a:xfrm>
      </p:grpSpPr>
      <p:sp>
        <p:nvSpPr>
          <p:cNvPr id="2874" name="Google Shape;2874;p55"/>
          <p:cNvSpPr txBox="1">
            <a:spLocks noGrp="1"/>
          </p:cNvSpPr>
          <p:nvPr>
            <p:ph type="title"/>
          </p:nvPr>
        </p:nvSpPr>
        <p:spPr>
          <a:xfrm>
            <a:off x="331025" y="146150"/>
            <a:ext cx="5862600" cy="2225100"/>
          </a:xfrm>
          <a:prstGeom prst="rect">
            <a:avLst/>
          </a:prstGeom>
        </p:spPr>
        <p:txBody>
          <a:bodyPr spcFirstLastPara="1" wrap="square" lIns="121225" tIns="121225" rIns="121225" bIns="121225" anchor="ctr" anchorCtr="0">
            <a:noAutofit/>
          </a:bodyPr>
          <a:lstStyle/>
          <a:p>
            <a:pPr marL="0" lvl="0" indent="0" algn="just" rtl="0">
              <a:lnSpc>
                <a:spcPct val="150000"/>
              </a:lnSpc>
              <a:spcBef>
                <a:spcPts val="1200"/>
              </a:spcBef>
              <a:spcAft>
                <a:spcPts val="0"/>
              </a:spcAft>
              <a:buNone/>
            </a:pPr>
            <a:endParaRPr sz="1500" b="0">
              <a:solidFill>
                <a:srgbClr val="000000"/>
              </a:solidFill>
              <a:highlight>
                <a:srgbClr val="FFFFFF"/>
              </a:highlight>
              <a:latin typeface="Times New Roman"/>
              <a:ea typeface="Times New Roman"/>
              <a:cs typeface="Times New Roman"/>
              <a:sym typeface="Times New Roman"/>
            </a:endParaRPr>
          </a:p>
          <a:p>
            <a:pPr marL="0" lvl="0" indent="0" algn="just" rtl="0">
              <a:lnSpc>
                <a:spcPct val="150000"/>
              </a:lnSpc>
              <a:spcBef>
                <a:spcPts val="1300"/>
              </a:spcBef>
              <a:spcAft>
                <a:spcPts val="0"/>
              </a:spcAft>
              <a:buNone/>
            </a:pPr>
            <a:endParaRPr sz="1900" b="0">
              <a:solidFill>
                <a:srgbClr val="000000"/>
              </a:solidFill>
              <a:highlight>
                <a:srgbClr val="FFFFFF"/>
              </a:highlight>
              <a:latin typeface="Times New Roman"/>
              <a:ea typeface="Times New Roman"/>
              <a:cs typeface="Times New Roman"/>
              <a:sym typeface="Times New Roman"/>
            </a:endParaRPr>
          </a:p>
          <a:p>
            <a:pPr marL="0" lvl="0" indent="0" algn="just" rtl="0">
              <a:lnSpc>
                <a:spcPct val="150000"/>
              </a:lnSpc>
              <a:spcBef>
                <a:spcPts val="1300"/>
              </a:spcBef>
              <a:spcAft>
                <a:spcPts val="0"/>
              </a:spcAft>
              <a:buNone/>
            </a:pPr>
            <a:endParaRPr sz="2700" b="0">
              <a:solidFill>
                <a:srgbClr val="000000"/>
              </a:solidFill>
              <a:latin typeface="Times New Roman"/>
              <a:ea typeface="Times New Roman"/>
              <a:cs typeface="Times New Roman"/>
              <a:sym typeface="Times New Roman"/>
            </a:endParaRPr>
          </a:p>
          <a:p>
            <a:pPr marL="0" lvl="0" indent="0" algn="ctr" rtl="0">
              <a:spcBef>
                <a:spcPts val="1300"/>
              </a:spcBef>
              <a:spcAft>
                <a:spcPts val="0"/>
              </a:spcAft>
              <a:buNone/>
            </a:pPr>
            <a:endParaRPr sz="2100"/>
          </a:p>
        </p:txBody>
      </p:sp>
      <p:sp>
        <p:nvSpPr>
          <p:cNvPr id="2875" name="Google Shape;2875;p55"/>
          <p:cNvSpPr/>
          <p:nvPr/>
        </p:nvSpPr>
        <p:spPr>
          <a:xfrm rot="10800000" flipH="1">
            <a:off x="4920725" y="251675"/>
            <a:ext cx="405900" cy="195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55"/>
          <p:cNvSpPr txBox="1"/>
          <p:nvPr/>
        </p:nvSpPr>
        <p:spPr>
          <a:xfrm>
            <a:off x="3004300" y="149075"/>
            <a:ext cx="5992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Entitatea CONTRACT  	Tabela CONTRACTE</a:t>
            </a:r>
            <a:endParaRPr/>
          </a:p>
        </p:txBody>
      </p:sp>
      <p:pic>
        <p:nvPicPr>
          <p:cNvPr id="2877" name="Google Shape;2877;p55"/>
          <p:cNvPicPr preferRelativeResize="0"/>
          <p:nvPr/>
        </p:nvPicPr>
        <p:blipFill>
          <a:blip r:embed="rId3">
            <a:alphaModFix/>
          </a:blip>
          <a:stretch>
            <a:fillRect/>
          </a:stretch>
        </p:blipFill>
        <p:spPr>
          <a:xfrm>
            <a:off x="992550" y="1338025"/>
            <a:ext cx="8666221" cy="5710176"/>
          </a:xfrm>
          <a:prstGeom prst="rect">
            <a:avLst/>
          </a:prstGeom>
          <a:noFill/>
          <a:ln>
            <a:noFill/>
          </a:ln>
        </p:spPr>
      </p:pic>
    </p:spTree>
  </p:cSld>
  <p:clrMapOvr>
    <a:masterClrMapping/>
  </p:clrMapOvr>
  <p:transition spd="slow">
    <p:checke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81"/>
        <p:cNvGrpSpPr/>
        <p:nvPr/>
      </p:nvGrpSpPr>
      <p:grpSpPr>
        <a:xfrm>
          <a:off x="0" y="0"/>
          <a:ext cx="0" cy="0"/>
          <a:chOff x="0" y="0"/>
          <a:chExt cx="0" cy="0"/>
        </a:xfrm>
      </p:grpSpPr>
      <p:sp>
        <p:nvSpPr>
          <p:cNvPr id="2882" name="Google Shape;2882;p56"/>
          <p:cNvSpPr/>
          <p:nvPr/>
        </p:nvSpPr>
        <p:spPr>
          <a:xfrm>
            <a:off x="-1867034" y="2161206"/>
            <a:ext cx="5808000" cy="77439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883" name="Google Shape;2883;p56"/>
          <p:cNvSpPr txBox="1">
            <a:spLocks noGrp="1"/>
          </p:cNvSpPr>
          <p:nvPr>
            <p:ph type="title"/>
          </p:nvPr>
        </p:nvSpPr>
        <p:spPr>
          <a:xfrm>
            <a:off x="3555986" y="3688957"/>
            <a:ext cx="7270800" cy="1194300"/>
          </a:xfrm>
          <a:prstGeom prst="rect">
            <a:avLst/>
          </a:prstGeom>
          <a:noFill/>
          <a:ln>
            <a:noFill/>
          </a:ln>
        </p:spPr>
        <p:txBody>
          <a:bodyPr spcFirstLastPara="1" wrap="square" lIns="121225" tIns="121225" rIns="121225" bIns="121225" anchor="ctr" anchorCtr="0">
            <a:noAutofit/>
          </a:bodyPr>
          <a:lstStyle/>
          <a:p>
            <a:pPr marL="0" lvl="0" indent="0" algn="ctr" rtl="0">
              <a:lnSpc>
                <a:spcPct val="100000"/>
              </a:lnSpc>
              <a:spcBef>
                <a:spcPts val="0"/>
              </a:spcBef>
              <a:spcAft>
                <a:spcPts val="0"/>
              </a:spcAft>
              <a:buSzPts val="4200"/>
              <a:buNone/>
            </a:pPr>
            <a:r>
              <a:rPr lang="en-GB" sz="4400">
                <a:highlight>
                  <a:schemeClr val="lt2"/>
                </a:highlight>
              </a:rPr>
              <a:t>Interogări</a:t>
            </a:r>
            <a:endParaRPr sz="4400">
              <a:highlight>
                <a:schemeClr val="lt2"/>
              </a:highlight>
            </a:endParaRPr>
          </a:p>
        </p:txBody>
      </p:sp>
      <p:sp>
        <p:nvSpPr>
          <p:cNvPr id="2884" name="Google Shape;2884;p56"/>
          <p:cNvSpPr txBox="1">
            <a:spLocks noGrp="1"/>
          </p:cNvSpPr>
          <p:nvPr>
            <p:ph type="title" idx="2"/>
          </p:nvPr>
        </p:nvSpPr>
        <p:spPr>
          <a:xfrm>
            <a:off x="4341798" y="1988325"/>
            <a:ext cx="2346600" cy="1303500"/>
          </a:xfrm>
          <a:prstGeom prst="rect">
            <a:avLst/>
          </a:prstGeom>
          <a:noFill/>
          <a:ln>
            <a:noFill/>
          </a:ln>
        </p:spPr>
        <p:txBody>
          <a:bodyPr spcFirstLastPara="1" wrap="square" lIns="121225" tIns="121225" rIns="121225" bIns="121225" anchor="ctr" anchorCtr="0">
            <a:noAutofit/>
          </a:bodyPr>
          <a:lstStyle/>
          <a:p>
            <a:pPr marL="0" lvl="0" indent="0" algn="r" rtl="0">
              <a:lnSpc>
                <a:spcPct val="100000"/>
              </a:lnSpc>
              <a:spcBef>
                <a:spcPts val="0"/>
              </a:spcBef>
              <a:spcAft>
                <a:spcPts val="0"/>
              </a:spcAft>
              <a:buSzPts val="6000"/>
              <a:buNone/>
            </a:pPr>
            <a:r>
              <a:rPr lang="en-GB"/>
              <a:t>10.</a:t>
            </a:r>
            <a:endParaRPr/>
          </a:p>
        </p:txBody>
      </p:sp>
      <p:cxnSp>
        <p:nvCxnSpPr>
          <p:cNvPr id="2885" name="Google Shape;2885;p56"/>
          <p:cNvCxnSpPr/>
          <p:nvPr/>
        </p:nvCxnSpPr>
        <p:spPr>
          <a:xfrm>
            <a:off x="5031023" y="5197903"/>
            <a:ext cx="4951200" cy="0"/>
          </a:xfrm>
          <a:prstGeom prst="straightConnector1">
            <a:avLst/>
          </a:prstGeom>
          <a:noFill/>
          <a:ln w="19050" cap="rnd" cmpd="sng">
            <a:solidFill>
              <a:schemeClr val="dk1"/>
            </a:solidFill>
            <a:prstDash val="solid"/>
            <a:round/>
            <a:headEnd type="none" w="sm" len="sm"/>
            <a:tailEnd type="none" w="sm" len="sm"/>
          </a:ln>
        </p:spPr>
      </p:cxnSp>
      <p:sp>
        <p:nvSpPr>
          <p:cNvPr id="2886" name="Google Shape;2886;p56"/>
          <p:cNvSpPr/>
          <p:nvPr/>
        </p:nvSpPr>
        <p:spPr>
          <a:xfrm rot="-2003874">
            <a:off x="3884705" y="2664238"/>
            <a:ext cx="799528" cy="1065870"/>
          </a:xfrm>
          <a:prstGeom prst="mathPlus">
            <a:avLst>
              <a:gd name="adj1" fmla="val 23520"/>
            </a:avLst>
          </a:prstGeom>
          <a:solidFill>
            <a:schemeClr val="accent4"/>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nvGrpSpPr>
          <p:cNvPr id="2887" name="Google Shape;2887;p56"/>
          <p:cNvGrpSpPr/>
          <p:nvPr/>
        </p:nvGrpSpPr>
        <p:grpSpPr>
          <a:xfrm>
            <a:off x="-101082" y="1304142"/>
            <a:ext cx="3696414" cy="7918144"/>
            <a:chOff x="5590675" y="2440875"/>
            <a:chExt cx="1205300" cy="1936450"/>
          </a:xfrm>
        </p:grpSpPr>
        <p:sp>
          <p:nvSpPr>
            <p:cNvPr id="2888" name="Google Shape;2888;p56"/>
            <p:cNvSpPr/>
            <p:nvPr/>
          </p:nvSpPr>
          <p:spPr>
            <a:xfrm>
              <a:off x="5590675" y="3198675"/>
              <a:ext cx="354800" cy="528450"/>
            </a:xfrm>
            <a:custGeom>
              <a:avLst/>
              <a:gdLst/>
              <a:ahLst/>
              <a:cxnLst/>
              <a:rect l="l" t="t" r="r" b="b"/>
              <a:pathLst>
                <a:path w="14192" h="21138" extrusionOk="0">
                  <a:moveTo>
                    <a:pt x="3773" y="0"/>
                  </a:moveTo>
                  <a:cubicBezTo>
                    <a:pt x="3256" y="933"/>
                    <a:pt x="795" y="7154"/>
                    <a:pt x="1" y="20985"/>
                  </a:cubicBezTo>
                  <a:cubicBezTo>
                    <a:pt x="1" y="20985"/>
                    <a:pt x="3909" y="21137"/>
                    <a:pt x="7738" y="21137"/>
                  </a:cubicBezTo>
                  <a:cubicBezTo>
                    <a:pt x="9259" y="21137"/>
                    <a:pt x="10768" y="21113"/>
                    <a:pt x="12014" y="21046"/>
                  </a:cubicBezTo>
                  <a:lnTo>
                    <a:pt x="14191" y="1796"/>
                  </a:lnTo>
                  <a:lnTo>
                    <a:pt x="377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889" name="Google Shape;2889;p56"/>
            <p:cNvSpPr/>
            <p:nvPr/>
          </p:nvSpPr>
          <p:spPr>
            <a:xfrm>
              <a:off x="5618575" y="3041050"/>
              <a:ext cx="1177400" cy="666450"/>
            </a:xfrm>
            <a:custGeom>
              <a:avLst/>
              <a:gdLst/>
              <a:ahLst/>
              <a:cxnLst/>
              <a:rect l="l" t="t" r="r" b="b"/>
              <a:pathLst>
                <a:path w="47096" h="26658" extrusionOk="0">
                  <a:moveTo>
                    <a:pt x="16199" y="1"/>
                  </a:moveTo>
                  <a:cubicBezTo>
                    <a:pt x="13085" y="1"/>
                    <a:pt x="4375" y="599"/>
                    <a:pt x="2354" y="7147"/>
                  </a:cubicBezTo>
                  <a:cubicBezTo>
                    <a:pt x="0" y="14770"/>
                    <a:pt x="1374" y="24936"/>
                    <a:pt x="1475" y="26110"/>
                  </a:cubicBezTo>
                  <a:lnTo>
                    <a:pt x="44700" y="26658"/>
                  </a:lnTo>
                  <a:cubicBezTo>
                    <a:pt x="44700" y="26658"/>
                    <a:pt x="47095" y="8"/>
                    <a:pt x="27693" y="8"/>
                  </a:cubicBezTo>
                  <a:cubicBezTo>
                    <a:pt x="27370" y="8"/>
                    <a:pt x="27041" y="16"/>
                    <a:pt x="26705" y="31"/>
                  </a:cubicBezTo>
                  <a:lnTo>
                    <a:pt x="17311" y="31"/>
                  </a:lnTo>
                  <a:cubicBezTo>
                    <a:pt x="17311" y="31"/>
                    <a:pt x="16894" y="1"/>
                    <a:pt x="1619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890" name="Google Shape;2890;p56"/>
            <p:cNvSpPr/>
            <p:nvPr/>
          </p:nvSpPr>
          <p:spPr>
            <a:xfrm>
              <a:off x="5691575" y="3361600"/>
              <a:ext cx="979050" cy="1015725"/>
            </a:xfrm>
            <a:custGeom>
              <a:avLst/>
              <a:gdLst/>
              <a:ahLst/>
              <a:cxnLst/>
              <a:rect l="l" t="t" r="r" b="b"/>
              <a:pathLst>
                <a:path w="39162" h="40629" extrusionOk="0">
                  <a:moveTo>
                    <a:pt x="1" y="1"/>
                  </a:moveTo>
                  <a:lnTo>
                    <a:pt x="2699" y="27213"/>
                  </a:lnTo>
                  <a:lnTo>
                    <a:pt x="2271" y="40204"/>
                  </a:lnTo>
                  <a:cubicBezTo>
                    <a:pt x="7001" y="40532"/>
                    <a:pt x="13634" y="40628"/>
                    <a:pt x="19806" y="40628"/>
                  </a:cubicBezTo>
                  <a:cubicBezTo>
                    <a:pt x="28645" y="40628"/>
                    <a:pt x="36537" y="40430"/>
                    <a:pt x="36537" y="40430"/>
                  </a:cubicBezTo>
                  <a:lnTo>
                    <a:pt x="35737" y="26740"/>
                  </a:lnTo>
                  <a:lnTo>
                    <a:pt x="39161" y="7917"/>
                  </a:lnTo>
                  <a:lnTo>
                    <a:pt x="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891" name="Google Shape;2891;p56"/>
            <p:cNvSpPr/>
            <p:nvPr/>
          </p:nvSpPr>
          <p:spPr>
            <a:xfrm>
              <a:off x="5884400" y="2956300"/>
              <a:ext cx="365050" cy="415250"/>
            </a:xfrm>
            <a:custGeom>
              <a:avLst/>
              <a:gdLst/>
              <a:ahLst/>
              <a:cxnLst/>
              <a:rect l="l" t="t" r="r" b="b"/>
              <a:pathLst>
                <a:path w="14602" h="16610" extrusionOk="0">
                  <a:moveTo>
                    <a:pt x="6742" y="0"/>
                  </a:moveTo>
                  <a:lnTo>
                    <a:pt x="0" y="3677"/>
                  </a:lnTo>
                  <a:lnTo>
                    <a:pt x="8323" y="10016"/>
                  </a:lnTo>
                  <a:lnTo>
                    <a:pt x="5460" y="11546"/>
                  </a:lnTo>
                  <a:lnTo>
                    <a:pt x="14601" y="16610"/>
                  </a:lnTo>
                  <a:lnTo>
                    <a:pt x="14601" y="16610"/>
                  </a:lnTo>
                  <a:lnTo>
                    <a:pt x="6678" y="3421"/>
                  </a:lnTo>
                  <a:lnTo>
                    <a:pt x="674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892" name="Google Shape;2892;p56"/>
            <p:cNvSpPr/>
            <p:nvPr/>
          </p:nvSpPr>
          <p:spPr>
            <a:xfrm>
              <a:off x="5879250" y="3044600"/>
              <a:ext cx="375275" cy="330650"/>
            </a:xfrm>
            <a:custGeom>
              <a:avLst/>
              <a:gdLst/>
              <a:ahLst/>
              <a:cxnLst/>
              <a:rect l="l" t="t" r="r" b="b"/>
              <a:pathLst>
                <a:path w="15011" h="13226" extrusionOk="0">
                  <a:moveTo>
                    <a:pt x="210" y="1"/>
                  </a:moveTo>
                  <a:cubicBezTo>
                    <a:pt x="93" y="1"/>
                    <a:pt x="1" y="159"/>
                    <a:pt x="113" y="259"/>
                  </a:cubicBezTo>
                  <a:lnTo>
                    <a:pt x="5666" y="4852"/>
                  </a:lnTo>
                  <a:lnTo>
                    <a:pt x="2994" y="6279"/>
                  </a:lnTo>
                  <a:cubicBezTo>
                    <a:pt x="2891" y="6334"/>
                    <a:pt x="2889" y="6479"/>
                    <a:pt x="2990" y="6536"/>
                  </a:cubicBezTo>
                  <a:lnTo>
                    <a:pt x="14735" y="13205"/>
                  </a:lnTo>
                  <a:cubicBezTo>
                    <a:pt x="14756" y="13218"/>
                    <a:pt x="14781" y="13224"/>
                    <a:pt x="14807" y="13224"/>
                  </a:cubicBezTo>
                  <a:lnTo>
                    <a:pt x="14807" y="13226"/>
                  </a:lnTo>
                  <a:cubicBezTo>
                    <a:pt x="14957" y="13224"/>
                    <a:pt x="15011" y="13025"/>
                    <a:pt x="14880" y="12952"/>
                  </a:cubicBezTo>
                  <a:lnTo>
                    <a:pt x="3366" y="6412"/>
                  </a:lnTo>
                  <a:lnTo>
                    <a:pt x="5996" y="5006"/>
                  </a:lnTo>
                  <a:cubicBezTo>
                    <a:pt x="6087" y="4956"/>
                    <a:pt x="6101" y="4831"/>
                    <a:pt x="6019" y="4765"/>
                  </a:cubicBezTo>
                  <a:lnTo>
                    <a:pt x="300" y="33"/>
                  </a:lnTo>
                  <a:cubicBezTo>
                    <a:pt x="270" y="11"/>
                    <a:pt x="240" y="1"/>
                    <a:pt x="21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893" name="Google Shape;2893;p56"/>
            <p:cNvSpPr/>
            <p:nvPr/>
          </p:nvSpPr>
          <p:spPr>
            <a:xfrm>
              <a:off x="6249425" y="2965475"/>
              <a:ext cx="164950" cy="406075"/>
            </a:xfrm>
            <a:custGeom>
              <a:avLst/>
              <a:gdLst/>
              <a:ahLst/>
              <a:cxnLst/>
              <a:rect l="l" t="t" r="r" b="b"/>
              <a:pathLst>
                <a:path w="6598" h="16243" extrusionOk="0">
                  <a:moveTo>
                    <a:pt x="1412" y="0"/>
                  </a:moveTo>
                  <a:lnTo>
                    <a:pt x="0" y="16243"/>
                  </a:lnTo>
                  <a:lnTo>
                    <a:pt x="4407" y="10472"/>
                  </a:lnTo>
                  <a:lnTo>
                    <a:pt x="2875" y="9649"/>
                  </a:lnTo>
                  <a:lnTo>
                    <a:pt x="6598" y="3527"/>
                  </a:lnTo>
                  <a:lnTo>
                    <a:pt x="141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894" name="Google Shape;2894;p56"/>
            <p:cNvSpPr/>
            <p:nvPr/>
          </p:nvSpPr>
          <p:spPr>
            <a:xfrm>
              <a:off x="6245250" y="3049950"/>
              <a:ext cx="174000" cy="325275"/>
            </a:xfrm>
            <a:custGeom>
              <a:avLst/>
              <a:gdLst/>
              <a:ahLst/>
              <a:cxnLst/>
              <a:rect l="l" t="t" r="r" b="b"/>
              <a:pathLst>
                <a:path w="6960" h="13011" extrusionOk="0">
                  <a:moveTo>
                    <a:pt x="6760" y="1"/>
                  </a:moveTo>
                  <a:cubicBezTo>
                    <a:pt x="6717" y="1"/>
                    <a:pt x="6675" y="20"/>
                    <a:pt x="6643" y="66"/>
                  </a:cubicBezTo>
                  <a:lnTo>
                    <a:pt x="3916" y="4201"/>
                  </a:lnTo>
                  <a:lnTo>
                    <a:pt x="5444" y="5024"/>
                  </a:lnTo>
                  <a:lnTo>
                    <a:pt x="46" y="12780"/>
                  </a:lnTo>
                  <a:cubicBezTo>
                    <a:pt x="0" y="12847"/>
                    <a:pt x="17" y="12938"/>
                    <a:pt x="84" y="12983"/>
                  </a:cubicBezTo>
                  <a:cubicBezTo>
                    <a:pt x="107" y="13001"/>
                    <a:pt x="137" y="13010"/>
                    <a:pt x="167" y="13010"/>
                  </a:cubicBezTo>
                  <a:cubicBezTo>
                    <a:pt x="215" y="13010"/>
                    <a:pt x="259" y="12987"/>
                    <a:pt x="287" y="12949"/>
                  </a:cubicBezTo>
                  <a:lnTo>
                    <a:pt x="5872" y="4921"/>
                  </a:lnTo>
                  <a:lnTo>
                    <a:pt x="4336" y="4095"/>
                  </a:lnTo>
                  <a:lnTo>
                    <a:pt x="6888" y="228"/>
                  </a:lnTo>
                  <a:cubicBezTo>
                    <a:pt x="6960" y="113"/>
                    <a:pt x="6861" y="1"/>
                    <a:pt x="676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895" name="Google Shape;2895;p56"/>
            <p:cNvSpPr/>
            <p:nvPr/>
          </p:nvSpPr>
          <p:spPr>
            <a:xfrm>
              <a:off x="5975425" y="3404425"/>
              <a:ext cx="111900" cy="165575"/>
            </a:xfrm>
            <a:custGeom>
              <a:avLst/>
              <a:gdLst/>
              <a:ahLst/>
              <a:cxnLst/>
              <a:rect l="l" t="t" r="r" b="b"/>
              <a:pathLst>
                <a:path w="4476" h="6623" extrusionOk="0">
                  <a:moveTo>
                    <a:pt x="1995" y="0"/>
                  </a:moveTo>
                  <a:cubicBezTo>
                    <a:pt x="844" y="0"/>
                    <a:pt x="0" y="1422"/>
                    <a:pt x="99" y="3219"/>
                  </a:cubicBezTo>
                  <a:cubicBezTo>
                    <a:pt x="200" y="5047"/>
                    <a:pt x="1239" y="6570"/>
                    <a:pt x="2419" y="6622"/>
                  </a:cubicBezTo>
                  <a:cubicBezTo>
                    <a:pt x="2439" y="6623"/>
                    <a:pt x="2458" y="6623"/>
                    <a:pt x="2478" y="6623"/>
                  </a:cubicBezTo>
                  <a:cubicBezTo>
                    <a:pt x="3628" y="6623"/>
                    <a:pt x="4475" y="5200"/>
                    <a:pt x="4376" y="3403"/>
                  </a:cubicBezTo>
                  <a:cubicBezTo>
                    <a:pt x="4276" y="1577"/>
                    <a:pt x="3236" y="53"/>
                    <a:pt x="2056" y="2"/>
                  </a:cubicBezTo>
                  <a:cubicBezTo>
                    <a:pt x="2036" y="1"/>
                    <a:pt x="2015" y="0"/>
                    <a:pt x="199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896" name="Google Shape;2896;p56"/>
            <p:cNvSpPr/>
            <p:nvPr/>
          </p:nvSpPr>
          <p:spPr>
            <a:xfrm>
              <a:off x="5975825" y="3417825"/>
              <a:ext cx="87475" cy="137775"/>
            </a:xfrm>
            <a:custGeom>
              <a:avLst/>
              <a:gdLst/>
              <a:ahLst/>
              <a:cxnLst/>
              <a:rect l="l" t="t" r="r" b="b"/>
              <a:pathLst>
                <a:path w="3499" h="5511" extrusionOk="0">
                  <a:moveTo>
                    <a:pt x="1553" y="0"/>
                  </a:moveTo>
                  <a:cubicBezTo>
                    <a:pt x="656" y="0"/>
                    <a:pt x="1" y="1187"/>
                    <a:pt x="83" y="2683"/>
                  </a:cubicBezTo>
                  <a:cubicBezTo>
                    <a:pt x="167" y="4203"/>
                    <a:pt x="980" y="5470"/>
                    <a:pt x="1901" y="5510"/>
                  </a:cubicBezTo>
                  <a:cubicBezTo>
                    <a:pt x="1916" y="5511"/>
                    <a:pt x="1931" y="5511"/>
                    <a:pt x="1946" y="5511"/>
                  </a:cubicBezTo>
                  <a:cubicBezTo>
                    <a:pt x="2843" y="5511"/>
                    <a:pt x="3498" y="4324"/>
                    <a:pt x="3416" y="2827"/>
                  </a:cubicBezTo>
                  <a:cubicBezTo>
                    <a:pt x="3332" y="1307"/>
                    <a:pt x="2519" y="41"/>
                    <a:pt x="1597" y="1"/>
                  </a:cubicBezTo>
                  <a:cubicBezTo>
                    <a:pt x="1583" y="1"/>
                    <a:pt x="1568" y="0"/>
                    <a:pt x="15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897" name="Google Shape;2897;p56"/>
            <p:cNvSpPr/>
            <p:nvPr/>
          </p:nvSpPr>
          <p:spPr>
            <a:xfrm>
              <a:off x="5988000" y="3452225"/>
              <a:ext cx="44775" cy="68825"/>
            </a:xfrm>
            <a:custGeom>
              <a:avLst/>
              <a:gdLst/>
              <a:ahLst/>
              <a:cxnLst/>
              <a:rect l="l" t="t" r="r" b="b"/>
              <a:pathLst>
                <a:path w="1791" h="2753" extrusionOk="0">
                  <a:moveTo>
                    <a:pt x="819" y="1"/>
                  </a:moveTo>
                  <a:cubicBezTo>
                    <a:pt x="803" y="1"/>
                    <a:pt x="788" y="2"/>
                    <a:pt x="772" y="3"/>
                  </a:cubicBezTo>
                  <a:cubicBezTo>
                    <a:pt x="316" y="45"/>
                    <a:pt x="1" y="693"/>
                    <a:pt x="71" y="1453"/>
                  </a:cubicBezTo>
                  <a:cubicBezTo>
                    <a:pt x="137" y="2185"/>
                    <a:pt x="537" y="2753"/>
                    <a:pt x="975" y="2753"/>
                  </a:cubicBezTo>
                  <a:cubicBezTo>
                    <a:pt x="990" y="2753"/>
                    <a:pt x="1006" y="2752"/>
                    <a:pt x="1021" y="2751"/>
                  </a:cubicBezTo>
                  <a:cubicBezTo>
                    <a:pt x="1477" y="2709"/>
                    <a:pt x="1791" y="2061"/>
                    <a:pt x="1722" y="1303"/>
                  </a:cubicBezTo>
                  <a:cubicBezTo>
                    <a:pt x="1656" y="569"/>
                    <a:pt x="1257" y="1"/>
                    <a:pt x="81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898" name="Google Shape;2898;p56"/>
            <p:cNvSpPr/>
            <p:nvPr/>
          </p:nvSpPr>
          <p:spPr>
            <a:xfrm>
              <a:off x="5969375" y="2925575"/>
              <a:ext cx="448050" cy="564750"/>
            </a:xfrm>
            <a:custGeom>
              <a:avLst/>
              <a:gdLst/>
              <a:ahLst/>
              <a:cxnLst/>
              <a:rect l="l" t="t" r="r" b="b"/>
              <a:pathLst>
                <a:path w="17922" h="22590" extrusionOk="0">
                  <a:moveTo>
                    <a:pt x="9024" y="0"/>
                  </a:moveTo>
                  <a:cubicBezTo>
                    <a:pt x="8735" y="0"/>
                    <a:pt x="8444" y="13"/>
                    <a:pt x="8153" y="38"/>
                  </a:cubicBezTo>
                  <a:cubicBezTo>
                    <a:pt x="5851" y="239"/>
                    <a:pt x="3754" y="1210"/>
                    <a:pt x="2249" y="2772"/>
                  </a:cubicBezTo>
                  <a:cubicBezTo>
                    <a:pt x="738" y="4342"/>
                    <a:pt x="1" y="6318"/>
                    <a:pt x="178" y="8340"/>
                  </a:cubicBezTo>
                  <a:lnTo>
                    <a:pt x="1403" y="22456"/>
                  </a:lnTo>
                  <a:cubicBezTo>
                    <a:pt x="1409" y="22530"/>
                    <a:pt x="1472" y="22589"/>
                    <a:pt x="1548" y="22589"/>
                  </a:cubicBezTo>
                  <a:lnTo>
                    <a:pt x="1561" y="22589"/>
                  </a:lnTo>
                  <a:cubicBezTo>
                    <a:pt x="1643" y="22582"/>
                    <a:pt x="1701" y="22511"/>
                    <a:pt x="1694" y="22430"/>
                  </a:cubicBezTo>
                  <a:lnTo>
                    <a:pt x="468" y="8315"/>
                  </a:lnTo>
                  <a:cubicBezTo>
                    <a:pt x="121" y="4312"/>
                    <a:pt x="3581" y="730"/>
                    <a:pt x="8179" y="331"/>
                  </a:cubicBezTo>
                  <a:cubicBezTo>
                    <a:pt x="8463" y="306"/>
                    <a:pt x="8745" y="294"/>
                    <a:pt x="9025" y="294"/>
                  </a:cubicBezTo>
                  <a:cubicBezTo>
                    <a:pt x="10952" y="294"/>
                    <a:pt x="12788" y="870"/>
                    <a:pt x="14267" y="1952"/>
                  </a:cubicBezTo>
                  <a:cubicBezTo>
                    <a:pt x="15959" y="3185"/>
                    <a:pt x="16981" y="4931"/>
                    <a:pt x="17148" y="6867"/>
                  </a:cubicBezTo>
                  <a:lnTo>
                    <a:pt x="17623" y="12345"/>
                  </a:lnTo>
                  <a:cubicBezTo>
                    <a:pt x="17630" y="12421"/>
                    <a:pt x="17693" y="12479"/>
                    <a:pt x="17769" y="12479"/>
                  </a:cubicBezTo>
                  <a:cubicBezTo>
                    <a:pt x="17773" y="12479"/>
                    <a:pt x="17778" y="12479"/>
                    <a:pt x="17783" y="12478"/>
                  </a:cubicBezTo>
                  <a:cubicBezTo>
                    <a:pt x="17862" y="12471"/>
                    <a:pt x="17921" y="12401"/>
                    <a:pt x="17916" y="12321"/>
                  </a:cubicBezTo>
                  <a:lnTo>
                    <a:pt x="17441" y="6841"/>
                  </a:lnTo>
                  <a:cubicBezTo>
                    <a:pt x="17266" y="4821"/>
                    <a:pt x="16200" y="3000"/>
                    <a:pt x="14440" y="1714"/>
                  </a:cubicBezTo>
                  <a:cubicBezTo>
                    <a:pt x="12910" y="596"/>
                    <a:pt x="11014" y="0"/>
                    <a:pt x="90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899" name="Google Shape;2899;p56"/>
            <p:cNvSpPr/>
            <p:nvPr/>
          </p:nvSpPr>
          <p:spPr>
            <a:xfrm>
              <a:off x="6051325" y="2829850"/>
              <a:ext cx="233375" cy="211975"/>
            </a:xfrm>
            <a:custGeom>
              <a:avLst/>
              <a:gdLst/>
              <a:ahLst/>
              <a:cxnLst/>
              <a:rect l="l" t="t" r="r" b="b"/>
              <a:pathLst>
                <a:path w="9335" h="8479" extrusionOk="0">
                  <a:moveTo>
                    <a:pt x="1" y="0"/>
                  </a:moveTo>
                  <a:lnTo>
                    <a:pt x="1" y="8479"/>
                  </a:lnTo>
                  <a:lnTo>
                    <a:pt x="9334" y="8479"/>
                  </a:lnTo>
                  <a:lnTo>
                    <a:pt x="9334" y="0"/>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00" name="Google Shape;2900;p56"/>
            <p:cNvSpPr/>
            <p:nvPr/>
          </p:nvSpPr>
          <p:spPr>
            <a:xfrm>
              <a:off x="6049150" y="2891550"/>
              <a:ext cx="237100" cy="142850"/>
            </a:xfrm>
            <a:custGeom>
              <a:avLst/>
              <a:gdLst/>
              <a:ahLst/>
              <a:cxnLst/>
              <a:rect l="l" t="t" r="r" b="b"/>
              <a:pathLst>
                <a:path w="9484" h="5714" extrusionOk="0">
                  <a:moveTo>
                    <a:pt x="0" y="1"/>
                  </a:moveTo>
                  <a:lnTo>
                    <a:pt x="152" y="4152"/>
                  </a:lnTo>
                  <a:lnTo>
                    <a:pt x="2081" y="4838"/>
                  </a:lnTo>
                  <a:cubicBezTo>
                    <a:pt x="3711" y="5419"/>
                    <a:pt x="5427" y="5713"/>
                    <a:pt x="7152" y="5713"/>
                  </a:cubicBezTo>
                  <a:cubicBezTo>
                    <a:pt x="7640" y="5713"/>
                    <a:pt x="8129" y="5690"/>
                    <a:pt x="8618" y="5642"/>
                  </a:cubicBezTo>
                  <a:lnTo>
                    <a:pt x="9410" y="5566"/>
                  </a:lnTo>
                  <a:lnTo>
                    <a:pt x="9484" y="255"/>
                  </a:lnTo>
                  <a:lnTo>
                    <a:pt x="0" y="1"/>
                  </a:lnTo>
                  <a:close/>
                </a:path>
              </a:pathLst>
            </a:custGeom>
            <a:solidFill>
              <a:srgbClr val="242424">
                <a:alpha val="19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01" name="Google Shape;2901;p56"/>
            <p:cNvSpPr/>
            <p:nvPr/>
          </p:nvSpPr>
          <p:spPr>
            <a:xfrm>
              <a:off x="5862875" y="2662775"/>
              <a:ext cx="150900" cy="151875"/>
            </a:xfrm>
            <a:custGeom>
              <a:avLst/>
              <a:gdLst/>
              <a:ahLst/>
              <a:cxnLst/>
              <a:rect l="l" t="t" r="r" b="b"/>
              <a:pathLst>
                <a:path w="6036" h="6075" extrusionOk="0">
                  <a:moveTo>
                    <a:pt x="2987" y="0"/>
                  </a:moveTo>
                  <a:cubicBezTo>
                    <a:pt x="2892" y="0"/>
                    <a:pt x="2796" y="5"/>
                    <a:pt x="2699" y="16"/>
                  </a:cubicBezTo>
                  <a:cubicBezTo>
                    <a:pt x="1129" y="183"/>
                    <a:pt x="1" y="1671"/>
                    <a:pt x="177" y="3339"/>
                  </a:cubicBezTo>
                  <a:cubicBezTo>
                    <a:pt x="343" y="4906"/>
                    <a:pt x="1600" y="6075"/>
                    <a:pt x="3054" y="6075"/>
                  </a:cubicBezTo>
                  <a:cubicBezTo>
                    <a:pt x="3148" y="6075"/>
                    <a:pt x="3243" y="6070"/>
                    <a:pt x="3339" y="6060"/>
                  </a:cubicBezTo>
                  <a:cubicBezTo>
                    <a:pt x="4909" y="5893"/>
                    <a:pt x="6036" y="4405"/>
                    <a:pt x="5859" y="2737"/>
                  </a:cubicBezTo>
                  <a:cubicBezTo>
                    <a:pt x="5693" y="1169"/>
                    <a:pt x="4438" y="0"/>
                    <a:pt x="2987"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02" name="Google Shape;2902;p56"/>
            <p:cNvSpPr/>
            <p:nvPr/>
          </p:nvSpPr>
          <p:spPr>
            <a:xfrm>
              <a:off x="5862875" y="2662775"/>
              <a:ext cx="150900" cy="151875"/>
            </a:xfrm>
            <a:custGeom>
              <a:avLst/>
              <a:gdLst/>
              <a:ahLst/>
              <a:cxnLst/>
              <a:rect l="l" t="t" r="r" b="b"/>
              <a:pathLst>
                <a:path w="6036" h="6075" extrusionOk="0">
                  <a:moveTo>
                    <a:pt x="2987" y="0"/>
                  </a:moveTo>
                  <a:cubicBezTo>
                    <a:pt x="2892" y="0"/>
                    <a:pt x="2796" y="5"/>
                    <a:pt x="2699" y="16"/>
                  </a:cubicBezTo>
                  <a:cubicBezTo>
                    <a:pt x="1129" y="183"/>
                    <a:pt x="1" y="1671"/>
                    <a:pt x="177" y="3339"/>
                  </a:cubicBezTo>
                  <a:cubicBezTo>
                    <a:pt x="343" y="4906"/>
                    <a:pt x="1600" y="6075"/>
                    <a:pt x="3054" y="6075"/>
                  </a:cubicBezTo>
                  <a:cubicBezTo>
                    <a:pt x="3148" y="6075"/>
                    <a:pt x="3243" y="6070"/>
                    <a:pt x="3339" y="6060"/>
                  </a:cubicBezTo>
                  <a:cubicBezTo>
                    <a:pt x="4909" y="5893"/>
                    <a:pt x="6036" y="4405"/>
                    <a:pt x="5859" y="2737"/>
                  </a:cubicBezTo>
                  <a:cubicBezTo>
                    <a:pt x="5693" y="1169"/>
                    <a:pt x="4438" y="0"/>
                    <a:pt x="2987" y="0"/>
                  </a:cubicBezTo>
                  <a:close/>
                </a:path>
              </a:pathLst>
            </a:custGeom>
            <a:solidFill>
              <a:srgbClr val="242424">
                <a:alpha val="19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03" name="Google Shape;2903;p56"/>
            <p:cNvSpPr/>
            <p:nvPr/>
          </p:nvSpPr>
          <p:spPr>
            <a:xfrm>
              <a:off x="5936750" y="2440875"/>
              <a:ext cx="493825" cy="529850"/>
            </a:xfrm>
            <a:custGeom>
              <a:avLst/>
              <a:gdLst/>
              <a:ahLst/>
              <a:cxnLst/>
              <a:rect l="l" t="t" r="r" b="b"/>
              <a:pathLst>
                <a:path w="19753" h="21194" extrusionOk="0">
                  <a:moveTo>
                    <a:pt x="10232" y="0"/>
                  </a:moveTo>
                  <a:cubicBezTo>
                    <a:pt x="9924" y="0"/>
                    <a:pt x="9607" y="11"/>
                    <a:pt x="9281" y="33"/>
                  </a:cubicBezTo>
                  <a:cubicBezTo>
                    <a:pt x="2923" y="464"/>
                    <a:pt x="0" y="3795"/>
                    <a:pt x="318" y="10269"/>
                  </a:cubicBezTo>
                  <a:cubicBezTo>
                    <a:pt x="635" y="16743"/>
                    <a:pt x="5564" y="21153"/>
                    <a:pt x="11704" y="21193"/>
                  </a:cubicBezTo>
                  <a:cubicBezTo>
                    <a:pt x="11738" y="21193"/>
                    <a:pt x="11773" y="21194"/>
                    <a:pt x="11808" y="21194"/>
                  </a:cubicBezTo>
                  <a:cubicBezTo>
                    <a:pt x="13406" y="21194"/>
                    <a:pt x="15063" y="20934"/>
                    <a:pt x="16450" y="20099"/>
                  </a:cubicBezTo>
                  <a:cubicBezTo>
                    <a:pt x="17965" y="19183"/>
                    <a:pt x="18896" y="17653"/>
                    <a:pt x="19323" y="15962"/>
                  </a:cubicBezTo>
                  <a:cubicBezTo>
                    <a:pt x="19620" y="14792"/>
                    <a:pt x="19753" y="13551"/>
                    <a:pt x="19586" y="12352"/>
                  </a:cubicBezTo>
                  <a:cubicBezTo>
                    <a:pt x="19464" y="11493"/>
                    <a:pt x="19261" y="10644"/>
                    <a:pt x="19019" y="9809"/>
                  </a:cubicBezTo>
                  <a:cubicBezTo>
                    <a:pt x="19004" y="9752"/>
                    <a:pt x="18943" y="9638"/>
                    <a:pt x="18951" y="9578"/>
                  </a:cubicBezTo>
                  <a:cubicBezTo>
                    <a:pt x="19511" y="5235"/>
                    <a:pt x="17031" y="0"/>
                    <a:pt x="10232"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04" name="Google Shape;2904;p56"/>
            <p:cNvSpPr/>
            <p:nvPr/>
          </p:nvSpPr>
          <p:spPr>
            <a:xfrm>
              <a:off x="5938350" y="2575875"/>
              <a:ext cx="452575" cy="395000"/>
            </a:xfrm>
            <a:custGeom>
              <a:avLst/>
              <a:gdLst/>
              <a:ahLst/>
              <a:cxnLst/>
              <a:rect l="l" t="t" r="r" b="b"/>
              <a:pathLst>
                <a:path w="18103" h="15800" extrusionOk="0">
                  <a:moveTo>
                    <a:pt x="2044" y="1"/>
                  </a:moveTo>
                  <a:lnTo>
                    <a:pt x="235" y="3476"/>
                  </a:lnTo>
                  <a:cubicBezTo>
                    <a:pt x="0" y="11047"/>
                    <a:pt x="5069" y="15799"/>
                    <a:pt x="12010" y="15799"/>
                  </a:cubicBezTo>
                  <a:cubicBezTo>
                    <a:pt x="12050" y="15799"/>
                    <a:pt x="12090" y="15799"/>
                    <a:pt x="12130" y="15799"/>
                  </a:cubicBezTo>
                  <a:cubicBezTo>
                    <a:pt x="14028" y="15784"/>
                    <a:pt x="16770" y="14982"/>
                    <a:pt x="18102" y="13150"/>
                  </a:cubicBezTo>
                  <a:lnTo>
                    <a:pt x="18102" y="13150"/>
                  </a:lnTo>
                  <a:cubicBezTo>
                    <a:pt x="18064" y="13162"/>
                    <a:pt x="18065" y="13162"/>
                    <a:pt x="18065" y="13162"/>
                  </a:cubicBezTo>
                  <a:cubicBezTo>
                    <a:pt x="18065" y="13162"/>
                    <a:pt x="18065" y="13162"/>
                    <a:pt x="18026" y="13175"/>
                  </a:cubicBezTo>
                  <a:cubicBezTo>
                    <a:pt x="16478" y="13690"/>
                    <a:pt x="15075" y="13918"/>
                    <a:pt x="13805" y="13918"/>
                  </a:cubicBezTo>
                  <a:cubicBezTo>
                    <a:pt x="3889" y="13918"/>
                    <a:pt x="2044" y="1"/>
                    <a:pt x="2044" y="1"/>
                  </a:cubicBezTo>
                  <a:close/>
                </a:path>
              </a:pathLst>
            </a:custGeom>
            <a:solidFill>
              <a:srgbClr val="242424">
                <a:alpha val="19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05" name="Google Shape;2905;p56"/>
            <p:cNvSpPr/>
            <p:nvPr/>
          </p:nvSpPr>
          <p:spPr>
            <a:xfrm>
              <a:off x="6310575" y="2571125"/>
              <a:ext cx="52900" cy="25075"/>
            </a:xfrm>
            <a:custGeom>
              <a:avLst/>
              <a:gdLst/>
              <a:ahLst/>
              <a:cxnLst/>
              <a:rect l="l" t="t" r="r" b="b"/>
              <a:pathLst>
                <a:path w="2116" h="1003" extrusionOk="0">
                  <a:moveTo>
                    <a:pt x="1096" y="1"/>
                  </a:moveTo>
                  <a:cubicBezTo>
                    <a:pt x="1047" y="1"/>
                    <a:pt x="996" y="3"/>
                    <a:pt x="942" y="7"/>
                  </a:cubicBezTo>
                  <a:cubicBezTo>
                    <a:pt x="465" y="41"/>
                    <a:pt x="220" y="324"/>
                    <a:pt x="95" y="579"/>
                  </a:cubicBezTo>
                  <a:cubicBezTo>
                    <a:pt x="1" y="773"/>
                    <a:pt x="140" y="1002"/>
                    <a:pt x="352" y="1002"/>
                  </a:cubicBezTo>
                  <a:cubicBezTo>
                    <a:pt x="354" y="1002"/>
                    <a:pt x="355" y="1002"/>
                    <a:pt x="357" y="1002"/>
                  </a:cubicBezTo>
                  <a:cubicBezTo>
                    <a:pt x="925" y="989"/>
                    <a:pt x="1925" y="938"/>
                    <a:pt x="2006" y="736"/>
                  </a:cubicBezTo>
                  <a:cubicBezTo>
                    <a:pt x="2115" y="470"/>
                    <a:pt x="1867" y="1"/>
                    <a:pt x="109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06" name="Google Shape;2906;p56"/>
            <p:cNvSpPr/>
            <p:nvPr/>
          </p:nvSpPr>
          <p:spPr>
            <a:xfrm>
              <a:off x="6115250" y="2610050"/>
              <a:ext cx="46300" cy="33650"/>
            </a:xfrm>
            <a:custGeom>
              <a:avLst/>
              <a:gdLst/>
              <a:ahLst/>
              <a:cxnLst/>
              <a:rect l="l" t="t" r="r" b="b"/>
              <a:pathLst>
                <a:path w="1852" h="1346" extrusionOk="0">
                  <a:moveTo>
                    <a:pt x="1241" y="1"/>
                  </a:moveTo>
                  <a:cubicBezTo>
                    <a:pt x="1063" y="1"/>
                    <a:pt x="847" y="50"/>
                    <a:pt x="598" y="173"/>
                  </a:cubicBezTo>
                  <a:cubicBezTo>
                    <a:pt x="170" y="384"/>
                    <a:pt x="43" y="739"/>
                    <a:pt x="16" y="1024"/>
                  </a:cubicBezTo>
                  <a:cubicBezTo>
                    <a:pt x="1" y="1204"/>
                    <a:pt x="141" y="1346"/>
                    <a:pt x="300" y="1346"/>
                  </a:cubicBezTo>
                  <a:cubicBezTo>
                    <a:pt x="336" y="1346"/>
                    <a:pt x="373" y="1339"/>
                    <a:pt x="410" y="1323"/>
                  </a:cubicBezTo>
                  <a:cubicBezTo>
                    <a:pt x="930" y="1097"/>
                    <a:pt x="1841" y="675"/>
                    <a:pt x="1846" y="454"/>
                  </a:cubicBezTo>
                  <a:cubicBezTo>
                    <a:pt x="1852" y="243"/>
                    <a:pt x="1638" y="1"/>
                    <a:pt x="124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07" name="Google Shape;2907;p56"/>
            <p:cNvSpPr/>
            <p:nvPr/>
          </p:nvSpPr>
          <p:spPr>
            <a:xfrm>
              <a:off x="6167725" y="2765325"/>
              <a:ext cx="96125" cy="44175"/>
            </a:xfrm>
            <a:custGeom>
              <a:avLst/>
              <a:gdLst/>
              <a:ahLst/>
              <a:cxnLst/>
              <a:rect l="l" t="t" r="r" b="b"/>
              <a:pathLst>
                <a:path w="3845" h="1767" extrusionOk="0">
                  <a:moveTo>
                    <a:pt x="165" y="1"/>
                  </a:moveTo>
                  <a:cubicBezTo>
                    <a:pt x="144" y="1"/>
                    <a:pt x="121" y="6"/>
                    <a:pt x="101" y="16"/>
                  </a:cubicBezTo>
                  <a:cubicBezTo>
                    <a:pt x="29" y="54"/>
                    <a:pt x="0" y="141"/>
                    <a:pt x="36" y="214"/>
                  </a:cubicBezTo>
                  <a:cubicBezTo>
                    <a:pt x="46" y="233"/>
                    <a:pt x="830" y="1766"/>
                    <a:pt x="2506" y="1766"/>
                  </a:cubicBezTo>
                  <a:cubicBezTo>
                    <a:pt x="2871" y="1766"/>
                    <a:pt x="3278" y="1694"/>
                    <a:pt x="3726" y="1517"/>
                  </a:cubicBezTo>
                  <a:cubicBezTo>
                    <a:pt x="3804" y="1491"/>
                    <a:pt x="3844" y="1403"/>
                    <a:pt x="3814" y="1325"/>
                  </a:cubicBezTo>
                  <a:cubicBezTo>
                    <a:pt x="3791" y="1267"/>
                    <a:pt x="3736" y="1232"/>
                    <a:pt x="3678" y="1232"/>
                  </a:cubicBezTo>
                  <a:cubicBezTo>
                    <a:pt x="3658" y="1232"/>
                    <a:pt x="3639" y="1236"/>
                    <a:pt x="3620" y="1244"/>
                  </a:cubicBezTo>
                  <a:cubicBezTo>
                    <a:pt x="3204" y="1407"/>
                    <a:pt x="2829" y="1474"/>
                    <a:pt x="2496" y="1474"/>
                  </a:cubicBezTo>
                  <a:cubicBezTo>
                    <a:pt x="1014" y="1474"/>
                    <a:pt x="333" y="151"/>
                    <a:pt x="298" y="83"/>
                  </a:cubicBezTo>
                  <a:cubicBezTo>
                    <a:pt x="273" y="31"/>
                    <a:pt x="220" y="1"/>
                    <a:pt x="16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08" name="Google Shape;2908;p56"/>
            <p:cNvSpPr/>
            <p:nvPr/>
          </p:nvSpPr>
          <p:spPr>
            <a:xfrm>
              <a:off x="6142300" y="2656000"/>
              <a:ext cx="24025" cy="33750"/>
            </a:xfrm>
            <a:custGeom>
              <a:avLst/>
              <a:gdLst/>
              <a:ahLst/>
              <a:cxnLst/>
              <a:rect l="l" t="t" r="r" b="b"/>
              <a:pathLst>
                <a:path w="961" h="1350" extrusionOk="0">
                  <a:moveTo>
                    <a:pt x="504" y="1"/>
                  </a:moveTo>
                  <a:cubicBezTo>
                    <a:pt x="262" y="1"/>
                    <a:pt x="49" y="284"/>
                    <a:pt x="25" y="646"/>
                  </a:cubicBezTo>
                  <a:cubicBezTo>
                    <a:pt x="0" y="1016"/>
                    <a:pt x="185" y="1332"/>
                    <a:pt x="434" y="1349"/>
                  </a:cubicBezTo>
                  <a:cubicBezTo>
                    <a:pt x="441" y="1349"/>
                    <a:pt x="448" y="1349"/>
                    <a:pt x="455" y="1349"/>
                  </a:cubicBezTo>
                  <a:cubicBezTo>
                    <a:pt x="697" y="1349"/>
                    <a:pt x="909" y="1068"/>
                    <a:pt x="933" y="707"/>
                  </a:cubicBezTo>
                  <a:cubicBezTo>
                    <a:pt x="960" y="334"/>
                    <a:pt x="774" y="19"/>
                    <a:pt x="525" y="2"/>
                  </a:cubicBezTo>
                  <a:cubicBezTo>
                    <a:pt x="518" y="1"/>
                    <a:pt x="511" y="1"/>
                    <a:pt x="504" y="1"/>
                  </a:cubicBezTo>
                  <a:close/>
                </a:path>
              </a:pathLst>
            </a:custGeom>
            <a:solidFill>
              <a:srgbClr val="19191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09" name="Google Shape;2909;p56"/>
            <p:cNvSpPr/>
            <p:nvPr/>
          </p:nvSpPr>
          <p:spPr>
            <a:xfrm>
              <a:off x="6333225" y="2654675"/>
              <a:ext cx="23950" cy="33750"/>
            </a:xfrm>
            <a:custGeom>
              <a:avLst/>
              <a:gdLst/>
              <a:ahLst/>
              <a:cxnLst/>
              <a:rect l="l" t="t" r="r" b="b"/>
              <a:pathLst>
                <a:path w="958" h="1350" extrusionOk="0">
                  <a:moveTo>
                    <a:pt x="503" y="1"/>
                  </a:moveTo>
                  <a:cubicBezTo>
                    <a:pt x="261" y="1"/>
                    <a:pt x="49" y="282"/>
                    <a:pt x="25" y="644"/>
                  </a:cubicBezTo>
                  <a:cubicBezTo>
                    <a:pt x="0" y="1016"/>
                    <a:pt x="185" y="1331"/>
                    <a:pt x="434" y="1349"/>
                  </a:cubicBezTo>
                  <a:cubicBezTo>
                    <a:pt x="441" y="1349"/>
                    <a:pt x="448" y="1349"/>
                    <a:pt x="455" y="1349"/>
                  </a:cubicBezTo>
                  <a:cubicBezTo>
                    <a:pt x="697" y="1349"/>
                    <a:pt x="909" y="1066"/>
                    <a:pt x="933" y="704"/>
                  </a:cubicBezTo>
                  <a:cubicBezTo>
                    <a:pt x="958" y="334"/>
                    <a:pt x="774" y="17"/>
                    <a:pt x="525" y="1"/>
                  </a:cubicBezTo>
                  <a:cubicBezTo>
                    <a:pt x="518" y="1"/>
                    <a:pt x="510" y="1"/>
                    <a:pt x="503" y="1"/>
                  </a:cubicBezTo>
                  <a:close/>
                </a:path>
              </a:pathLst>
            </a:custGeom>
            <a:solidFill>
              <a:srgbClr val="19191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10" name="Google Shape;2910;p56"/>
            <p:cNvSpPr/>
            <p:nvPr/>
          </p:nvSpPr>
          <p:spPr>
            <a:xfrm>
              <a:off x="6051325" y="3041800"/>
              <a:ext cx="233425" cy="329750"/>
            </a:xfrm>
            <a:custGeom>
              <a:avLst/>
              <a:gdLst/>
              <a:ahLst/>
              <a:cxnLst/>
              <a:rect l="l" t="t" r="r" b="b"/>
              <a:pathLst>
                <a:path w="9337" h="13190" extrusionOk="0">
                  <a:moveTo>
                    <a:pt x="1" y="1"/>
                  </a:moveTo>
                  <a:lnTo>
                    <a:pt x="7924" y="13190"/>
                  </a:lnTo>
                  <a:lnTo>
                    <a:pt x="9336" y="1"/>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11" name="Google Shape;2911;p56"/>
            <p:cNvSpPr/>
            <p:nvPr/>
          </p:nvSpPr>
          <p:spPr>
            <a:xfrm>
              <a:off x="6396025" y="3210300"/>
              <a:ext cx="33075" cy="51100"/>
            </a:xfrm>
            <a:custGeom>
              <a:avLst/>
              <a:gdLst/>
              <a:ahLst/>
              <a:cxnLst/>
              <a:rect l="l" t="t" r="r" b="b"/>
              <a:pathLst>
                <a:path w="1323" h="2044" extrusionOk="0">
                  <a:moveTo>
                    <a:pt x="1051" y="1"/>
                  </a:moveTo>
                  <a:cubicBezTo>
                    <a:pt x="1048" y="1"/>
                    <a:pt x="1046" y="1"/>
                    <a:pt x="1043" y="1"/>
                  </a:cubicBezTo>
                  <a:lnTo>
                    <a:pt x="217" y="25"/>
                  </a:lnTo>
                  <a:cubicBezTo>
                    <a:pt x="95" y="29"/>
                    <a:pt x="0" y="130"/>
                    <a:pt x="4" y="250"/>
                  </a:cubicBezTo>
                  <a:lnTo>
                    <a:pt x="57" y="2043"/>
                  </a:lnTo>
                  <a:lnTo>
                    <a:pt x="1323" y="2007"/>
                  </a:lnTo>
                  <a:lnTo>
                    <a:pt x="1270" y="213"/>
                  </a:lnTo>
                  <a:cubicBezTo>
                    <a:pt x="1266" y="94"/>
                    <a:pt x="1169" y="1"/>
                    <a:pt x="105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12" name="Google Shape;2912;p56"/>
            <p:cNvSpPr/>
            <p:nvPr/>
          </p:nvSpPr>
          <p:spPr>
            <a:xfrm>
              <a:off x="6303625" y="3257525"/>
              <a:ext cx="226375" cy="334600"/>
            </a:xfrm>
            <a:custGeom>
              <a:avLst/>
              <a:gdLst/>
              <a:ahLst/>
              <a:cxnLst/>
              <a:rect l="l" t="t" r="r" b="b"/>
              <a:pathLst>
                <a:path w="9055" h="13384" extrusionOk="0">
                  <a:moveTo>
                    <a:pt x="4436" y="0"/>
                  </a:moveTo>
                  <a:cubicBezTo>
                    <a:pt x="4391" y="0"/>
                    <a:pt x="4347" y="1"/>
                    <a:pt x="4302" y="2"/>
                  </a:cubicBezTo>
                  <a:cubicBezTo>
                    <a:pt x="1895" y="73"/>
                    <a:pt x="0" y="2077"/>
                    <a:pt x="65" y="4485"/>
                  </a:cubicBezTo>
                  <a:lnTo>
                    <a:pt x="323" y="13241"/>
                  </a:lnTo>
                  <a:cubicBezTo>
                    <a:pt x="325" y="13321"/>
                    <a:pt x="390" y="13383"/>
                    <a:pt x="470" y="13383"/>
                  </a:cubicBezTo>
                  <a:lnTo>
                    <a:pt x="474" y="13383"/>
                  </a:lnTo>
                  <a:cubicBezTo>
                    <a:pt x="553" y="13381"/>
                    <a:pt x="618" y="13313"/>
                    <a:pt x="616" y="13233"/>
                  </a:cubicBezTo>
                  <a:lnTo>
                    <a:pt x="358" y="4475"/>
                  </a:lnTo>
                  <a:cubicBezTo>
                    <a:pt x="291" y="2227"/>
                    <a:pt x="2062" y="350"/>
                    <a:pt x="4310" y="284"/>
                  </a:cubicBezTo>
                  <a:cubicBezTo>
                    <a:pt x="4351" y="282"/>
                    <a:pt x="4392" y="282"/>
                    <a:pt x="4433" y="282"/>
                  </a:cubicBezTo>
                  <a:cubicBezTo>
                    <a:pt x="6628" y="282"/>
                    <a:pt x="8437" y="2027"/>
                    <a:pt x="8502" y="4236"/>
                  </a:cubicBezTo>
                  <a:lnTo>
                    <a:pt x="8760" y="12994"/>
                  </a:lnTo>
                  <a:cubicBezTo>
                    <a:pt x="8764" y="13074"/>
                    <a:pt x="8831" y="13136"/>
                    <a:pt x="8910" y="13136"/>
                  </a:cubicBezTo>
                  <a:cubicBezTo>
                    <a:pt x="8992" y="13132"/>
                    <a:pt x="9055" y="13066"/>
                    <a:pt x="9053" y="12984"/>
                  </a:cubicBezTo>
                  <a:lnTo>
                    <a:pt x="8796" y="4228"/>
                  </a:lnTo>
                  <a:cubicBezTo>
                    <a:pt x="8720" y="1865"/>
                    <a:pt x="6782" y="0"/>
                    <a:pt x="44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13" name="Google Shape;2913;p56"/>
            <p:cNvSpPr/>
            <p:nvPr/>
          </p:nvSpPr>
          <p:spPr>
            <a:xfrm>
              <a:off x="6305675" y="3332000"/>
              <a:ext cx="224000" cy="242200"/>
            </a:xfrm>
            <a:custGeom>
              <a:avLst/>
              <a:gdLst/>
              <a:ahLst/>
              <a:cxnLst/>
              <a:rect l="l" t="t" r="r" b="b"/>
              <a:pathLst>
                <a:path w="8960" h="9688" extrusionOk="0">
                  <a:moveTo>
                    <a:pt x="4441" y="1"/>
                  </a:moveTo>
                  <a:cubicBezTo>
                    <a:pt x="4397" y="1"/>
                    <a:pt x="4352" y="1"/>
                    <a:pt x="4308" y="3"/>
                  </a:cubicBezTo>
                  <a:cubicBezTo>
                    <a:pt x="1898" y="73"/>
                    <a:pt x="0" y="2085"/>
                    <a:pt x="72" y="4495"/>
                  </a:cubicBezTo>
                  <a:lnTo>
                    <a:pt x="219" y="9477"/>
                  </a:lnTo>
                  <a:cubicBezTo>
                    <a:pt x="222" y="9557"/>
                    <a:pt x="287" y="9620"/>
                    <a:pt x="365" y="9620"/>
                  </a:cubicBezTo>
                  <a:cubicBezTo>
                    <a:pt x="366" y="9620"/>
                    <a:pt x="368" y="9619"/>
                    <a:pt x="369" y="9619"/>
                  </a:cubicBezTo>
                  <a:cubicBezTo>
                    <a:pt x="451" y="9618"/>
                    <a:pt x="513" y="9551"/>
                    <a:pt x="511" y="9469"/>
                  </a:cubicBezTo>
                  <a:lnTo>
                    <a:pt x="365" y="4487"/>
                  </a:lnTo>
                  <a:cubicBezTo>
                    <a:pt x="298" y="2237"/>
                    <a:pt x="2068" y="362"/>
                    <a:pt x="4317" y="295"/>
                  </a:cubicBezTo>
                  <a:cubicBezTo>
                    <a:pt x="4358" y="294"/>
                    <a:pt x="4399" y="294"/>
                    <a:pt x="4440" y="294"/>
                  </a:cubicBezTo>
                  <a:cubicBezTo>
                    <a:pt x="6633" y="294"/>
                    <a:pt x="8444" y="2039"/>
                    <a:pt x="8509" y="4248"/>
                  </a:cubicBezTo>
                  <a:lnTo>
                    <a:pt x="8665" y="9545"/>
                  </a:lnTo>
                  <a:cubicBezTo>
                    <a:pt x="8667" y="9625"/>
                    <a:pt x="8731" y="9688"/>
                    <a:pt x="8811" y="9688"/>
                  </a:cubicBezTo>
                  <a:lnTo>
                    <a:pt x="8815" y="9688"/>
                  </a:lnTo>
                  <a:cubicBezTo>
                    <a:pt x="8897" y="9686"/>
                    <a:pt x="8959" y="9619"/>
                    <a:pt x="8958" y="9538"/>
                  </a:cubicBezTo>
                  <a:lnTo>
                    <a:pt x="8802" y="4238"/>
                  </a:lnTo>
                  <a:cubicBezTo>
                    <a:pt x="8733" y="1871"/>
                    <a:pt x="6793" y="1"/>
                    <a:pt x="44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14" name="Google Shape;2914;p56"/>
            <p:cNvSpPr/>
            <p:nvPr/>
          </p:nvSpPr>
          <p:spPr>
            <a:xfrm>
              <a:off x="6486425" y="3547900"/>
              <a:ext cx="56650" cy="79150"/>
            </a:xfrm>
            <a:custGeom>
              <a:avLst/>
              <a:gdLst/>
              <a:ahLst/>
              <a:cxnLst/>
              <a:rect l="l" t="t" r="r" b="b"/>
              <a:pathLst>
                <a:path w="2266" h="3166" extrusionOk="0">
                  <a:moveTo>
                    <a:pt x="1112" y="1"/>
                  </a:moveTo>
                  <a:cubicBezTo>
                    <a:pt x="1104" y="1"/>
                    <a:pt x="1095" y="1"/>
                    <a:pt x="1087" y="1"/>
                  </a:cubicBezTo>
                  <a:cubicBezTo>
                    <a:pt x="475" y="18"/>
                    <a:pt x="0" y="742"/>
                    <a:pt x="25" y="1616"/>
                  </a:cubicBezTo>
                  <a:cubicBezTo>
                    <a:pt x="51" y="2477"/>
                    <a:pt x="555" y="3165"/>
                    <a:pt x="1156" y="3165"/>
                  </a:cubicBezTo>
                  <a:cubicBezTo>
                    <a:pt x="1164" y="3165"/>
                    <a:pt x="1172" y="3165"/>
                    <a:pt x="1180" y="3165"/>
                  </a:cubicBezTo>
                  <a:cubicBezTo>
                    <a:pt x="1792" y="3148"/>
                    <a:pt x="2265" y="2424"/>
                    <a:pt x="2241" y="1550"/>
                  </a:cubicBezTo>
                  <a:cubicBezTo>
                    <a:pt x="2214" y="689"/>
                    <a:pt x="1711" y="1"/>
                    <a:pt x="11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15" name="Google Shape;2915;p56"/>
            <p:cNvSpPr/>
            <p:nvPr/>
          </p:nvSpPr>
          <p:spPr>
            <a:xfrm>
              <a:off x="6303000" y="3553700"/>
              <a:ext cx="56700" cy="79150"/>
            </a:xfrm>
            <a:custGeom>
              <a:avLst/>
              <a:gdLst/>
              <a:ahLst/>
              <a:cxnLst/>
              <a:rect l="l" t="t" r="r" b="b"/>
              <a:pathLst>
                <a:path w="2268" h="3166" extrusionOk="0">
                  <a:moveTo>
                    <a:pt x="1112" y="1"/>
                  </a:moveTo>
                  <a:cubicBezTo>
                    <a:pt x="1104" y="1"/>
                    <a:pt x="1096" y="1"/>
                    <a:pt x="1088" y="1"/>
                  </a:cubicBezTo>
                  <a:cubicBezTo>
                    <a:pt x="476" y="18"/>
                    <a:pt x="1" y="742"/>
                    <a:pt x="27" y="1616"/>
                  </a:cubicBezTo>
                  <a:cubicBezTo>
                    <a:pt x="52" y="2477"/>
                    <a:pt x="555" y="3165"/>
                    <a:pt x="1156" y="3165"/>
                  </a:cubicBezTo>
                  <a:cubicBezTo>
                    <a:pt x="1164" y="3165"/>
                    <a:pt x="1173" y="3165"/>
                    <a:pt x="1181" y="3165"/>
                  </a:cubicBezTo>
                  <a:cubicBezTo>
                    <a:pt x="1793" y="3146"/>
                    <a:pt x="2268" y="2424"/>
                    <a:pt x="2241" y="1550"/>
                  </a:cubicBezTo>
                  <a:cubicBezTo>
                    <a:pt x="2217" y="687"/>
                    <a:pt x="1713" y="1"/>
                    <a:pt x="11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16" name="Google Shape;2916;p56"/>
            <p:cNvSpPr/>
            <p:nvPr/>
          </p:nvSpPr>
          <p:spPr>
            <a:xfrm>
              <a:off x="6355300" y="3251550"/>
              <a:ext cx="118800" cy="31175"/>
            </a:xfrm>
            <a:custGeom>
              <a:avLst/>
              <a:gdLst/>
              <a:ahLst/>
              <a:cxnLst/>
              <a:rect l="l" t="t" r="r" b="b"/>
              <a:pathLst>
                <a:path w="4752" h="1247" extrusionOk="0">
                  <a:moveTo>
                    <a:pt x="2363" y="0"/>
                  </a:moveTo>
                  <a:cubicBezTo>
                    <a:pt x="1638" y="0"/>
                    <a:pt x="913" y="172"/>
                    <a:pt x="250" y="515"/>
                  </a:cubicBezTo>
                  <a:cubicBezTo>
                    <a:pt x="69" y="612"/>
                    <a:pt x="1" y="836"/>
                    <a:pt x="96" y="1017"/>
                  </a:cubicBezTo>
                  <a:cubicBezTo>
                    <a:pt x="162" y="1145"/>
                    <a:pt x="293" y="1219"/>
                    <a:pt x="429" y="1219"/>
                  </a:cubicBezTo>
                  <a:cubicBezTo>
                    <a:pt x="485" y="1219"/>
                    <a:pt x="542" y="1207"/>
                    <a:pt x="596" y="1180"/>
                  </a:cubicBezTo>
                  <a:cubicBezTo>
                    <a:pt x="1150" y="894"/>
                    <a:pt x="1756" y="751"/>
                    <a:pt x="2363" y="751"/>
                  </a:cubicBezTo>
                  <a:cubicBezTo>
                    <a:pt x="2985" y="751"/>
                    <a:pt x="3608" y="902"/>
                    <a:pt x="4174" y="1203"/>
                  </a:cubicBezTo>
                  <a:cubicBezTo>
                    <a:pt x="4227" y="1232"/>
                    <a:pt x="4286" y="1246"/>
                    <a:pt x="4347" y="1246"/>
                  </a:cubicBezTo>
                  <a:cubicBezTo>
                    <a:pt x="4357" y="1246"/>
                    <a:pt x="4368" y="1245"/>
                    <a:pt x="4379" y="1245"/>
                  </a:cubicBezTo>
                  <a:lnTo>
                    <a:pt x="4379" y="1245"/>
                  </a:lnTo>
                  <a:lnTo>
                    <a:pt x="4377" y="1246"/>
                  </a:lnTo>
                  <a:cubicBezTo>
                    <a:pt x="4544" y="1233"/>
                    <a:pt x="4683" y="1113"/>
                    <a:pt x="4717" y="950"/>
                  </a:cubicBezTo>
                  <a:cubicBezTo>
                    <a:pt x="4751" y="787"/>
                    <a:pt x="4673" y="619"/>
                    <a:pt x="4527" y="542"/>
                  </a:cubicBezTo>
                  <a:cubicBezTo>
                    <a:pt x="3851" y="181"/>
                    <a:pt x="3107" y="0"/>
                    <a:pt x="236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17" name="Google Shape;2917;p56"/>
            <p:cNvSpPr/>
            <p:nvPr/>
          </p:nvSpPr>
          <p:spPr>
            <a:xfrm>
              <a:off x="6083675" y="2927275"/>
              <a:ext cx="205050" cy="46575"/>
            </a:xfrm>
            <a:custGeom>
              <a:avLst/>
              <a:gdLst/>
              <a:ahLst/>
              <a:cxnLst/>
              <a:rect l="l" t="t" r="r" b="b"/>
              <a:pathLst>
                <a:path w="8202" h="1863" extrusionOk="0">
                  <a:moveTo>
                    <a:pt x="170" y="0"/>
                  </a:moveTo>
                  <a:cubicBezTo>
                    <a:pt x="121" y="0"/>
                    <a:pt x="74" y="24"/>
                    <a:pt x="46" y="69"/>
                  </a:cubicBezTo>
                  <a:cubicBezTo>
                    <a:pt x="1" y="139"/>
                    <a:pt x="25" y="232"/>
                    <a:pt x="98" y="274"/>
                  </a:cubicBezTo>
                  <a:cubicBezTo>
                    <a:pt x="2174" y="1572"/>
                    <a:pt x="4384" y="1863"/>
                    <a:pt x="5952" y="1863"/>
                  </a:cubicBezTo>
                  <a:cubicBezTo>
                    <a:pt x="7212" y="1863"/>
                    <a:pt x="8055" y="1675"/>
                    <a:pt x="8074" y="1669"/>
                  </a:cubicBezTo>
                  <a:cubicBezTo>
                    <a:pt x="8152" y="1652"/>
                    <a:pt x="8202" y="1572"/>
                    <a:pt x="8183" y="1494"/>
                  </a:cubicBezTo>
                  <a:cubicBezTo>
                    <a:pt x="8168" y="1427"/>
                    <a:pt x="8106" y="1380"/>
                    <a:pt x="8039" y="1380"/>
                  </a:cubicBezTo>
                  <a:cubicBezTo>
                    <a:pt x="8029" y="1380"/>
                    <a:pt x="8018" y="1382"/>
                    <a:pt x="8008" y="1384"/>
                  </a:cubicBezTo>
                  <a:cubicBezTo>
                    <a:pt x="7990" y="1388"/>
                    <a:pt x="7172" y="1571"/>
                    <a:pt x="5948" y="1571"/>
                  </a:cubicBezTo>
                  <a:cubicBezTo>
                    <a:pt x="4424" y="1571"/>
                    <a:pt x="2272" y="1288"/>
                    <a:pt x="251" y="25"/>
                  </a:cubicBezTo>
                  <a:cubicBezTo>
                    <a:pt x="226" y="8"/>
                    <a:pt x="198" y="0"/>
                    <a:pt x="170" y="0"/>
                  </a:cubicBezTo>
                  <a:close/>
                </a:path>
              </a:pathLst>
            </a:custGeom>
            <a:solidFill>
              <a:srgbClr val="19191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18" name="Google Shape;2918;p56"/>
            <p:cNvSpPr/>
            <p:nvPr/>
          </p:nvSpPr>
          <p:spPr>
            <a:xfrm>
              <a:off x="6269125" y="2637550"/>
              <a:ext cx="59075" cy="122350"/>
            </a:xfrm>
            <a:custGeom>
              <a:avLst/>
              <a:gdLst/>
              <a:ahLst/>
              <a:cxnLst/>
              <a:rect l="l" t="t" r="r" b="b"/>
              <a:pathLst>
                <a:path w="2363" h="4894" extrusionOk="0">
                  <a:moveTo>
                    <a:pt x="415" y="0"/>
                  </a:moveTo>
                  <a:lnTo>
                    <a:pt x="1" y="4872"/>
                  </a:lnTo>
                  <a:cubicBezTo>
                    <a:pt x="51" y="4886"/>
                    <a:pt x="107" y="4893"/>
                    <a:pt x="166" y="4893"/>
                  </a:cubicBezTo>
                  <a:cubicBezTo>
                    <a:pt x="892" y="4893"/>
                    <a:pt x="2237" y="3912"/>
                    <a:pt x="2306" y="3305"/>
                  </a:cubicBezTo>
                  <a:cubicBezTo>
                    <a:pt x="2363" y="2792"/>
                    <a:pt x="523" y="610"/>
                    <a:pt x="415"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19" name="Google Shape;2919;p56"/>
            <p:cNvSpPr/>
            <p:nvPr/>
          </p:nvSpPr>
          <p:spPr>
            <a:xfrm>
              <a:off x="6265050" y="2633875"/>
              <a:ext cx="66200" cy="129675"/>
            </a:xfrm>
            <a:custGeom>
              <a:avLst/>
              <a:gdLst/>
              <a:ahLst/>
              <a:cxnLst/>
              <a:rect l="l" t="t" r="r" b="b"/>
              <a:pathLst>
                <a:path w="2648" h="5187" extrusionOk="0">
                  <a:moveTo>
                    <a:pt x="581" y="0"/>
                  </a:moveTo>
                  <a:cubicBezTo>
                    <a:pt x="572" y="0"/>
                    <a:pt x="563" y="1"/>
                    <a:pt x="553" y="3"/>
                  </a:cubicBezTo>
                  <a:cubicBezTo>
                    <a:pt x="474" y="16"/>
                    <a:pt x="420" y="92"/>
                    <a:pt x="436" y="172"/>
                  </a:cubicBezTo>
                  <a:cubicBezTo>
                    <a:pt x="489" y="488"/>
                    <a:pt x="897" y="1084"/>
                    <a:pt x="1369" y="1778"/>
                  </a:cubicBezTo>
                  <a:cubicBezTo>
                    <a:pt x="1781" y="2384"/>
                    <a:pt x="2345" y="3216"/>
                    <a:pt x="2323" y="3437"/>
                  </a:cubicBezTo>
                  <a:cubicBezTo>
                    <a:pt x="2294" y="3695"/>
                    <a:pt x="1927" y="4111"/>
                    <a:pt x="1429" y="4446"/>
                  </a:cubicBezTo>
                  <a:cubicBezTo>
                    <a:pt x="1017" y="4725"/>
                    <a:pt x="597" y="4892"/>
                    <a:pt x="328" y="4892"/>
                  </a:cubicBezTo>
                  <a:cubicBezTo>
                    <a:pt x="281" y="4892"/>
                    <a:pt x="239" y="4887"/>
                    <a:pt x="202" y="4877"/>
                  </a:cubicBezTo>
                  <a:cubicBezTo>
                    <a:pt x="189" y="4873"/>
                    <a:pt x="176" y="4872"/>
                    <a:pt x="164" y="4872"/>
                  </a:cubicBezTo>
                  <a:cubicBezTo>
                    <a:pt x="99" y="4872"/>
                    <a:pt x="40" y="4914"/>
                    <a:pt x="21" y="4979"/>
                  </a:cubicBezTo>
                  <a:cubicBezTo>
                    <a:pt x="1" y="5057"/>
                    <a:pt x="46" y="5137"/>
                    <a:pt x="124" y="5160"/>
                  </a:cubicBezTo>
                  <a:cubicBezTo>
                    <a:pt x="191" y="5177"/>
                    <a:pt x="261" y="5187"/>
                    <a:pt x="331" y="5187"/>
                  </a:cubicBezTo>
                  <a:cubicBezTo>
                    <a:pt x="816" y="5187"/>
                    <a:pt x="1405" y="4816"/>
                    <a:pt x="1593" y="4689"/>
                  </a:cubicBezTo>
                  <a:cubicBezTo>
                    <a:pt x="2055" y="4377"/>
                    <a:pt x="2566" y="3893"/>
                    <a:pt x="2613" y="3469"/>
                  </a:cubicBezTo>
                  <a:cubicBezTo>
                    <a:pt x="2647" y="3163"/>
                    <a:pt x="2256" y="2562"/>
                    <a:pt x="1610" y="1612"/>
                  </a:cubicBezTo>
                  <a:cubicBezTo>
                    <a:pt x="1215" y="1033"/>
                    <a:pt x="768" y="374"/>
                    <a:pt x="723" y="121"/>
                  </a:cubicBezTo>
                  <a:cubicBezTo>
                    <a:pt x="711" y="50"/>
                    <a:pt x="650" y="0"/>
                    <a:pt x="5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20" name="Google Shape;2920;p56"/>
            <p:cNvSpPr/>
            <p:nvPr/>
          </p:nvSpPr>
          <p:spPr>
            <a:xfrm>
              <a:off x="5802700" y="3382925"/>
              <a:ext cx="64250" cy="344050"/>
            </a:xfrm>
            <a:custGeom>
              <a:avLst/>
              <a:gdLst/>
              <a:ahLst/>
              <a:cxnLst/>
              <a:rect l="l" t="t" r="r" b="b"/>
              <a:pathLst>
                <a:path w="2570" h="13762" extrusionOk="0">
                  <a:moveTo>
                    <a:pt x="168" y="0"/>
                  </a:moveTo>
                  <a:cubicBezTo>
                    <a:pt x="144" y="0"/>
                    <a:pt x="118" y="7"/>
                    <a:pt x="95" y="20"/>
                  </a:cubicBezTo>
                  <a:cubicBezTo>
                    <a:pt x="25" y="60"/>
                    <a:pt x="0" y="149"/>
                    <a:pt x="40" y="219"/>
                  </a:cubicBezTo>
                  <a:lnTo>
                    <a:pt x="2277" y="4153"/>
                  </a:lnTo>
                  <a:lnTo>
                    <a:pt x="2277" y="13615"/>
                  </a:lnTo>
                  <a:cubicBezTo>
                    <a:pt x="2277" y="13695"/>
                    <a:pt x="2341" y="13762"/>
                    <a:pt x="2423" y="13762"/>
                  </a:cubicBezTo>
                  <a:cubicBezTo>
                    <a:pt x="2503" y="13762"/>
                    <a:pt x="2569" y="13695"/>
                    <a:pt x="2569" y="13615"/>
                  </a:cubicBezTo>
                  <a:lnTo>
                    <a:pt x="2569" y="4075"/>
                  </a:lnTo>
                  <a:lnTo>
                    <a:pt x="295" y="75"/>
                  </a:lnTo>
                  <a:cubicBezTo>
                    <a:pt x="268" y="27"/>
                    <a:pt x="219" y="0"/>
                    <a:pt x="1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21" name="Google Shape;2921;p56"/>
            <p:cNvSpPr/>
            <p:nvPr/>
          </p:nvSpPr>
          <p:spPr>
            <a:xfrm>
              <a:off x="6558000" y="3357850"/>
              <a:ext cx="31200" cy="351075"/>
            </a:xfrm>
            <a:custGeom>
              <a:avLst/>
              <a:gdLst/>
              <a:ahLst/>
              <a:cxnLst/>
              <a:rect l="l" t="t" r="r" b="b"/>
              <a:pathLst>
                <a:path w="1248" h="14043" extrusionOk="0">
                  <a:moveTo>
                    <a:pt x="1082" y="0"/>
                  </a:moveTo>
                  <a:cubicBezTo>
                    <a:pt x="1020" y="0"/>
                    <a:pt x="963" y="39"/>
                    <a:pt x="941" y="101"/>
                  </a:cubicBezTo>
                  <a:lnTo>
                    <a:pt x="1" y="2820"/>
                  </a:lnTo>
                  <a:lnTo>
                    <a:pt x="1" y="13896"/>
                  </a:lnTo>
                  <a:cubicBezTo>
                    <a:pt x="1" y="13978"/>
                    <a:pt x="66" y="14043"/>
                    <a:pt x="147" y="14043"/>
                  </a:cubicBezTo>
                  <a:cubicBezTo>
                    <a:pt x="227" y="14043"/>
                    <a:pt x="294" y="13976"/>
                    <a:pt x="292" y="13896"/>
                  </a:cubicBezTo>
                  <a:lnTo>
                    <a:pt x="292" y="2870"/>
                  </a:lnTo>
                  <a:lnTo>
                    <a:pt x="1219" y="196"/>
                  </a:lnTo>
                  <a:cubicBezTo>
                    <a:pt x="1247" y="120"/>
                    <a:pt x="1206" y="35"/>
                    <a:pt x="1130" y="8"/>
                  </a:cubicBezTo>
                  <a:cubicBezTo>
                    <a:pt x="1114" y="3"/>
                    <a:pt x="1098" y="0"/>
                    <a:pt x="108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22" name="Google Shape;2922;p56"/>
            <p:cNvSpPr/>
            <p:nvPr/>
          </p:nvSpPr>
          <p:spPr>
            <a:xfrm>
              <a:off x="5605300" y="3624850"/>
              <a:ext cx="262025" cy="10825"/>
            </a:xfrm>
            <a:custGeom>
              <a:avLst/>
              <a:gdLst/>
              <a:ahLst/>
              <a:cxnLst/>
              <a:rect l="l" t="t" r="r" b="b"/>
              <a:pathLst>
                <a:path w="10481" h="433" extrusionOk="0">
                  <a:moveTo>
                    <a:pt x="153" y="1"/>
                  </a:moveTo>
                  <a:cubicBezTo>
                    <a:pt x="75" y="1"/>
                    <a:pt x="10" y="61"/>
                    <a:pt x="5" y="140"/>
                  </a:cubicBezTo>
                  <a:cubicBezTo>
                    <a:pt x="1" y="222"/>
                    <a:pt x="66" y="292"/>
                    <a:pt x="149" y="294"/>
                  </a:cubicBezTo>
                  <a:cubicBezTo>
                    <a:pt x="183" y="296"/>
                    <a:pt x="2566" y="433"/>
                    <a:pt x="5635" y="433"/>
                  </a:cubicBezTo>
                  <a:cubicBezTo>
                    <a:pt x="7108" y="433"/>
                    <a:pt x="8736" y="402"/>
                    <a:pt x="10338" y="309"/>
                  </a:cubicBezTo>
                  <a:cubicBezTo>
                    <a:pt x="10420" y="303"/>
                    <a:pt x="10480" y="235"/>
                    <a:pt x="10477" y="153"/>
                  </a:cubicBezTo>
                  <a:cubicBezTo>
                    <a:pt x="10471" y="76"/>
                    <a:pt x="10406" y="16"/>
                    <a:pt x="10330" y="16"/>
                  </a:cubicBezTo>
                  <a:cubicBezTo>
                    <a:pt x="10327" y="16"/>
                    <a:pt x="10325" y="16"/>
                    <a:pt x="10323" y="17"/>
                  </a:cubicBezTo>
                  <a:cubicBezTo>
                    <a:pt x="8727" y="108"/>
                    <a:pt x="7104" y="139"/>
                    <a:pt x="5638" y="139"/>
                  </a:cubicBezTo>
                  <a:cubicBezTo>
                    <a:pt x="2579" y="139"/>
                    <a:pt x="201" y="4"/>
                    <a:pt x="166" y="1"/>
                  </a:cubicBezTo>
                  <a:cubicBezTo>
                    <a:pt x="162" y="1"/>
                    <a:pt x="157" y="1"/>
                    <a:pt x="1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23" name="Google Shape;2923;p56"/>
            <p:cNvSpPr/>
            <p:nvPr/>
          </p:nvSpPr>
          <p:spPr>
            <a:xfrm>
              <a:off x="6562850" y="3594800"/>
              <a:ext cx="175700" cy="10000"/>
            </a:xfrm>
            <a:custGeom>
              <a:avLst/>
              <a:gdLst/>
              <a:ahLst/>
              <a:cxnLst/>
              <a:rect l="l" t="t" r="r" b="b"/>
              <a:pathLst>
                <a:path w="7028" h="400" extrusionOk="0">
                  <a:moveTo>
                    <a:pt x="146" y="0"/>
                  </a:moveTo>
                  <a:cubicBezTo>
                    <a:pt x="65" y="0"/>
                    <a:pt x="1" y="66"/>
                    <a:pt x="1" y="147"/>
                  </a:cubicBezTo>
                  <a:cubicBezTo>
                    <a:pt x="1" y="228"/>
                    <a:pt x="65" y="293"/>
                    <a:pt x="146" y="293"/>
                  </a:cubicBezTo>
                  <a:cubicBezTo>
                    <a:pt x="148" y="293"/>
                    <a:pt x="150" y="293"/>
                    <a:pt x="153" y="293"/>
                  </a:cubicBezTo>
                  <a:cubicBezTo>
                    <a:pt x="1954" y="293"/>
                    <a:pt x="6834" y="400"/>
                    <a:pt x="6881" y="400"/>
                  </a:cubicBezTo>
                  <a:lnTo>
                    <a:pt x="6885" y="400"/>
                  </a:lnTo>
                  <a:cubicBezTo>
                    <a:pt x="6963" y="398"/>
                    <a:pt x="7026" y="333"/>
                    <a:pt x="7028" y="255"/>
                  </a:cubicBezTo>
                  <a:cubicBezTo>
                    <a:pt x="7028" y="175"/>
                    <a:pt x="6967" y="111"/>
                    <a:pt x="6887" y="107"/>
                  </a:cubicBezTo>
                  <a:cubicBezTo>
                    <a:pt x="6839" y="105"/>
                    <a:pt x="1956" y="1"/>
                    <a:pt x="153" y="1"/>
                  </a:cubicBezTo>
                  <a:cubicBezTo>
                    <a:pt x="150" y="0"/>
                    <a:pt x="148" y="0"/>
                    <a:pt x="14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24" name="Google Shape;2924;p56"/>
            <p:cNvSpPr/>
            <p:nvPr/>
          </p:nvSpPr>
          <p:spPr>
            <a:xfrm>
              <a:off x="5910525" y="2704925"/>
              <a:ext cx="51950" cy="68125"/>
            </a:xfrm>
            <a:custGeom>
              <a:avLst/>
              <a:gdLst/>
              <a:ahLst/>
              <a:cxnLst/>
              <a:rect l="l" t="t" r="r" b="b"/>
              <a:pathLst>
                <a:path w="2078" h="2725" extrusionOk="0">
                  <a:moveTo>
                    <a:pt x="156" y="0"/>
                  </a:moveTo>
                  <a:cubicBezTo>
                    <a:pt x="85" y="0"/>
                    <a:pt x="22" y="53"/>
                    <a:pt x="12" y="127"/>
                  </a:cubicBezTo>
                  <a:cubicBezTo>
                    <a:pt x="1" y="207"/>
                    <a:pt x="58" y="281"/>
                    <a:pt x="137" y="291"/>
                  </a:cubicBezTo>
                  <a:cubicBezTo>
                    <a:pt x="149" y="292"/>
                    <a:pt x="1224" y="452"/>
                    <a:pt x="1675" y="1417"/>
                  </a:cubicBezTo>
                  <a:cubicBezTo>
                    <a:pt x="1346" y="1484"/>
                    <a:pt x="707" y="1659"/>
                    <a:pt x="569" y="2044"/>
                  </a:cubicBezTo>
                  <a:cubicBezTo>
                    <a:pt x="496" y="2246"/>
                    <a:pt x="561" y="2459"/>
                    <a:pt x="764" y="2677"/>
                  </a:cubicBezTo>
                  <a:cubicBezTo>
                    <a:pt x="791" y="2708"/>
                    <a:pt x="831" y="2725"/>
                    <a:pt x="873" y="2725"/>
                  </a:cubicBezTo>
                  <a:lnTo>
                    <a:pt x="871" y="2723"/>
                  </a:lnTo>
                  <a:cubicBezTo>
                    <a:pt x="1000" y="2723"/>
                    <a:pt x="1067" y="2571"/>
                    <a:pt x="979" y="2478"/>
                  </a:cubicBezTo>
                  <a:cubicBezTo>
                    <a:pt x="858" y="2345"/>
                    <a:pt x="812" y="2233"/>
                    <a:pt x="844" y="2143"/>
                  </a:cubicBezTo>
                  <a:cubicBezTo>
                    <a:pt x="935" y="1887"/>
                    <a:pt x="1595" y="1718"/>
                    <a:pt x="1899" y="1676"/>
                  </a:cubicBezTo>
                  <a:lnTo>
                    <a:pt x="2077" y="1651"/>
                  </a:lnTo>
                  <a:lnTo>
                    <a:pt x="2017" y="1482"/>
                  </a:lnTo>
                  <a:cubicBezTo>
                    <a:pt x="1559" y="205"/>
                    <a:pt x="232" y="9"/>
                    <a:pt x="177" y="2"/>
                  </a:cubicBezTo>
                  <a:cubicBezTo>
                    <a:pt x="170" y="1"/>
                    <a:pt x="163" y="0"/>
                    <a:pt x="1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25" name="Google Shape;2925;p56"/>
            <p:cNvSpPr/>
            <p:nvPr/>
          </p:nvSpPr>
          <p:spPr>
            <a:xfrm>
              <a:off x="5815100" y="2503550"/>
              <a:ext cx="188500" cy="213075"/>
            </a:xfrm>
            <a:custGeom>
              <a:avLst/>
              <a:gdLst/>
              <a:ahLst/>
              <a:cxnLst/>
              <a:rect l="l" t="t" r="r" b="b"/>
              <a:pathLst>
                <a:path w="7540" h="8523" extrusionOk="0">
                  <a:moveTo>
                    <a:pt x="7540" y="0"/>
                  </a:moveTo>
                  <a:cubicBezTo>
                    <a:pt x="7539" y="0"/>
                    <a:pt x="0" y="1587"/>
                    <a:pt x="2444" y="7874"/>
                  </a:cubicBezTo>
                  <a:cubicBezTo>
                    <a:pt x="2444" y="7874"/>
                    <a:pt x="3381" y="6346"/>
                    <a:pt x="4847" y="6346"/>
                  </a:cubicBezTo>
                  <a:cubicBezTo>
                    <a:pt x="4950" y="6346"/>
                    <a:pt x="5056" y="6353"/>
                    <a:pt x="5165" y="6369"/>
                  </a:cubicBezTo>
                  <a:lnTo>
                    <a:pt x="6791" y="8522"/>
                  </a:lnTo>
                  <a:cubicBezTo>
                    <a:pt x="6791" y="8522"/>
                    <a:pt x="6721" y="3491"/>
                    <a:pt x="7367" y="2269"/>
                  </a:cubicBezTo>
                  <a:cubicBezTo>
                    <a:pt x="7367" y="2269"/>
                    <a:pt x="6470" y="2050"/>
                    <a:pt x="6470" y="1442"/>
                  </a:cubicBezTo>
                  <a:cubicBezTo>
                    <a:pt x="6470" y="1442"/>
                    <a:pt x="7255" y="291"/>
                    <a:pt x="754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26" name="Google Shape;2926;p56"/>
            <p:cNvSpPr/>
            <p:nvPr/>
          </p:nvSpPr>
          <p:spPr>
            <a:xfrm>
              <a:off x="6383775" y="2538700"/>
              <a:ext cx="107575" cy="210925"/>
            </a:xfrm>
            <a:custGeom>
              <a:avLst/>
              <a:gdLst/>
              <a:ahLst/>
              <a:cxnLst/>
              <a:rect l="l" t="t" r="r" b="b"/>
              <a:pathLst>
                <a:path w="4303" h="8437" extrusionOk="0">
                  <a:moveTo>
                    <a:pt x="0" y="0"/>
                  </a:moveTo>
                  <a:lnTo>
                    <a:pt x="0" y="0"/>
                  </a:lnTo>
                  <a:cubicBezTo>
                    <a:pt x="1438" y="2854"/>
                    <a:pt x="1070" y="5665"/>
                    <a:pt x="1070" y="5665"/>
                  </a:cubicBezTo>
                  <a:lnTo>
                    <a:pt x="1703" y="8437"/>
                  </a:lnTo>
                  <a:cubicBezTo>
                    <a:pt x="1703" y="8437"/>
                    <a:pt x="4249" y="7147"/>
                    <a:pt x="4274" y="4203"/>
                  </a:cubicBezTo>
                  <a:cubicBezTo>
                    <a:pt x="4302" y="1007"/>
                    <a:pt x="0" y="0"/>
                    <a:pt x="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27" name="Google Shape;2927;p56"/>
            <p:cNvSpPr/>
            <p:nvPr/>
          </p:nvSpPr>
          <p:spPr>
            <a:xfrm>
              <a:off x="5592825" y="3650525"/>
              <a:ext cx="832575" cy="328050"/>
            </a:xfrm>
            <a:custGeom>
              <a:avLst/>
              <a:gdLst/>
              <a:ahLst/>
              <a:cxnLst/>
              <a:rect l="l" t="t" r="r" b="b"/>
              <a:pathLst>
                <a:path w="33303" h="13122" extrusionOk="0">
                  <a:moveTo>
                    <a:pt x="26945" y="0"/>
                  </a:moveTo>
                  <a:cubicBezTo>
                    <a:pt x="24254" y="466"/>
                    <a:pt x="2427" y="2989"/>
                    <a:pt x="2427" y="2989"/>
                  </a:cubicBezTo>
                  <a:cubicBezTo>
                    <a:pt x="2427" y="2989"/>
                    <a:pt x="0" y="10009"/>
                    <a:pt x="4466" y="12372"/>
                  </a:cubicBezTo>
                  <a:cubicBezTo>
                    <a:pt x="5454" y="12896"/>
                    <a:pt x="6707" y="13122"/>
                    <a:pt x="8133" y="13122"/>
                  </a:cubicBezTo>
                  <a:cubicBezTo>
                    <a:pt x="17201" y="13122"/>
                    <a:pt x="33303" y="3989"/>
                    <a:pt x="33303" y="3989"/>
                  </a:cubicBezTo>
                  <a:lnTo>
                    <a:pt x="26945" y="0"/>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28" name="Google Shape;2928;p56"/>
            <p:cNvSpPr/>
            <p:nvPr/>
          </p:nvSpPr>
          <p:spPr>
            <a:xfrm>
              <a:off x="6067575" y="2675650"/>
              <a:ext cx="166475" cy="60200"/>
            </a:xfrm>
            <a:custGeom>
              <a:avLst/>
              <a:gdLst/>
              <a:ahLst/>
              <a:cxnLst/>
              <a:rect l="l" t="t" r="r" b="b"/>
              <a:pathLst>
                <a:path w="6659" h="2408" extrusionOk="0">
                  <a:moveTo>
                    <a:pt x="6241" y="297"/>
                  </a:moveTo>
                  <a:lnTo>
                    <a:pt x="6241" y="297"/>
                  </a:lnTo>
                  <a:cubicBezTo>
                    <a:pt x="5914" y="796"/>
                    <a:pt x="5013" y="1971"/>
                    <a:pt x="3713" y="2102"/>
                  </a:cubicBezTo>
                  <a:cubicBezTo>
                    <a:pt x="3632" y="2110"/>
                    <a:pt x="3550" y="2114"/>
                    <a:pt x="3468" y="2114"/>
                  </a:cubicBezTo>
                  <a:cubicBezTo>
                    <a:pt x="2508" y="2114"/>
                    <a:pt x="1513" y="1541"/>
                    <a:pt x="506" y="407"/>
                  </a:cubicBezTo>
                  <a:lnTo>
                    <a:pt x="6241" y="297"/>
                  </a:lnTo>
                  <a:close/>
                  <a:moveTo>
                    <a:pt x="6503" y="0"/>
                  </a:moveTo>
                  <a:lnTo>
                    <a:pt x="189" y="120"/>
                  </a:lnTo>
                  <a:cubicBezTo>
                    <a:pt x="65" y="122"/>
                    <a:pt x="1" y="266"/>
                    <a:pt x="78" y="361"/>
                  </a:cubicBezTo>
                  <a:cubicBezTo>
                    <a:pt x="1215" y="1720"/>
                    <a:pt x="2353" y="2408"/>
                    <a:pt x="3470" y="2408"/>
                  </a:cubicBezTo>
                  <a:cubicBezTo>
                    <a:pt x="3561" y="2408"/>
                    <a:pt x="3655" y="2402"/>
                    <a:pt x="3746" y="2395"/>
                  </a:cubicBezTo>
                  <a:cubicBezTo>
                    <a:pt x="5545" y="2210"/>
                    <a:pt x="6590" y="297"/>
                    <a:pt x="6634" y="215"/>
                  </a:cubicBezTo>
                  <a:cubicBezTo>
                    <a:pt x="6659" y="169"/>
                    <a:pt x="6657" y="114"/>
                    <a:pt x="6630" y="71"/>
                  </a:cubicBezTo>
                  <a:cubicBezTo>
                    <a:pt x="6602" y="27"/>
                    <a:pt x="6554" y="0"/>
                    <a:pt x="650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29" name="Google Shape;2929;p56"/>
            <p:cNvSpPr/>
            <p:nvPr/>
          </p:nvSpPr>
          <p:spPr>
            <a:xfrm>
              <a:off x="6313125" y="2664900"/>
              <a:ext cx="120075" cy="62275"/>
            </a:xfrm>
            <a:custGeom>
              <a:avLst/>
              <a:gdLst/>
              <a:ahLst/>
              <a:cxnLst/>
              <a:rect l="l" t="t" r="r" b="b"/>
              <a:pathLst>
                <a:path w="4803" h="2491" extrusionOk="0">
                  <a:moveTo>
                    <a:pt x="4432" y="307"/>
                  </a:moveTo>
                  <a:lnTo>
                    <a:pt x="4432" y="307"/>
                  </a:lnTo>
                  <a:cubicBezTo>
                    <a:pt x="4232" y="808"/>
                    <a:pt x="3643" y="2059"/>
                    <a:pt x="2714" y="2186"/>
                  </a:cubicBezTo>
                  <a:cubicBezTo>
                    <a:pt x="2662" y="2193"/>
                    <a:pt x="2611" y="2197"/>
                    <a:pt x="2558" y="2197"/>
                  </a:cubicBezTo>
                  <a:cubicBezTo>
                    <a:pt x="1909" y="2197"/>
                    <a:pt x="1200" y="1651"/>
                    <a:pt x="449" y="571"/>
                  </a:cubicBezTo>
                  <a:lnTo>
                    <a:pt x="4432" y="307"/>
                  </a:lnTo>
                  <a:close/>
                  <a:moveTo>
                    <a:pt x="4645" y="1"/>
                  </a:moveTo>
                  <a:cubicBezTo>
                    <a:pt x="4643" y="1"/>
                    <a:pt x="4641" y="1"/>
                    <a:pt x="4639" y="1"/>
                  </a:cubicBezTo>
                  <a:lnTo>
                    <a:pt x="173" y="295"/>
                  </a:lnTo>
                  <a:cubicBezTo>
                    <a:pt x="61" y="303"/>
                    <a:pt x="0" y="428"/>
                    <a:pt x="61" y="522"/>
                  </a:cubicBezTo>
                  <a:cubicBezTo>
                    <a:pt x="924" y="1829"/>
                    <a:pt x="1764" y="2490"/>
                    <a:pt x="2560" y="2490"/>
                  </a:cubicBezTo>
                  <a:cubicBezTo>
                    <a:pt x="2625" y="2490"/>
                    <a:pt x="2689" y="2484"/>
                    <a:pt x="2754" y="2477"/>
                  </a:cubicBezTo>
                  <a:cubicBezTo>
                    <a:pt x="4093" y="2294"/>
                    <a:pt x="4759" y="278"/>
                    <a:pt x="4787" y="193"/>
                  </a:cubicBezTo>
                  <a:cubicBezTo>
                    <a:pt x="4802" y="145"/>
                    <a:pt x="4793" y="96"/>
                    <a:pt x="4762" y="58"/>
                  </a:cubicBezTo>
                  <a:cubicBezTo>
                    <a:pt x="4733" y="21"/>
                    <a:pt x="4690" y="1"/>
                    <a:pt x="464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30" name="Google Shape;2930;p56"/>
            <p:cNvSpPr/>
            <p:nvPr/>
          </p:nvSpPr>
          <p:spPr>
            <a:xfrm>
              <a:off x="6228325" y="2661350"/>
              <a:ext cx="91525" cy="21150"/>
            </a:xfrm>
            <a:custGeom>
              <a:avLst/>
              <a:gdLst/>
              <a:ahLst/>
              <a:cxnLst/>
              <a:rect l="l" t="t" r="r" b="b"/>
              <a:pathLst>
                <a:path w="3661" h="846" extrusionOk="0">
                  <a:moveTo>
                    <a:pt x="2136" y="0"/>
                  </a:moveTo>
                  <a:cubicBezTo>
                    <a:pt x="1037" y="0"/>
                    <a:pt x="60" y="558"/>
                    <a:pt x="1" y="591"/>
                  </a:cubicBezTo>
                  <a:lnTo>
                    <a:pt x="149" y="846"/>
                  </a:lnTo>
                  <a:cubicBezTo>
                    <a:pt x="162" y="838"/>
                    <a:pt x="1106" y="298"/>
                    <a:pt x="2143" y="298"/>
                  </a:cubicBezTo>
                  <a:cubicBezTo>
                    <a:pt x="2598" y="298"/>
                    <a:pt x="3071" y="402"/>
                    <a:pt x="3491" y="702"/>
                  </a:cubicBezTo>
                  <a:lnTo>
                    <a:pt x="3660" y="464"/>
                  </a:lnTo>
                  <a:cubicBezTo>
                    <a:pt x="3178" y="119"/>
                    <a:pt x="2644" y="0"/>
                    <a:pt x="213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31" name="Google Shape;2931;p56"/>
            <p:cNvSpPr/>
            <p:nvPr/>
          </p:nvSpPr>
          <p:spPr>
            <a:xfrm>
              <a:off x="5957850" y="2663150"/>
              <a:ext cx="114875" cy="22725"/>
            </a:xfrm>
            <a:custGeom>
              <a:avLst/>
              <a:gdLst/>
              <a:ahLst/>
              <a:cxnLst/>
              <a:rect l="l" t="t" r="r" b="b"/>
              <a:pathLst>
                <a:path w="4595" h="909" extrusionOk="0">
                  <a:moveTo>
                    <a:pt x="40" y="1"/>
                  </a:moveTo>
                  <a:lnTo>
                    <a:pt x="0" y="289"/>
                  </a:lnTo>
                  <a:lnTo>
                    <a:pt x="4555" y="909"/>
                  </a:lnTo>
                  <a:lnTo>
                    <a:pt x="4595" y="618"/>
                  </a:lnTo>
                  <a:lnTo>
                    <a:pt x="4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32" name="Google Shape;2932;p56"/>
            <p:cNvSpPr/>
            <p:nvPr/>
          </p:nvSpPr>
          <p:spPr>
            <a:xfrm>
              <a:off x="5951475" y="3650525"/>
              <a:ext cx="809825" cy="310050"/>
            </a:xfrm>
            <a:custGeom>
              <a:avLst/>
              <a:gdLst/>
              <a:ahLst/>
              <a:cxnLst/>
              <a:rect l="l" t="t" r="r" b="b"/>
              <a:pathLst>
                <a:path w="32393" h="12402" extrusionOk="0">
                  <a:moveTo>
                    <a:pt x="1559" y="0"/>
                  </a:moveTo>
                  <a:lnTo>
                    <a:pt x="0" y="4625"/>
                  </a:lnTo>
                  <a:cubicBezTo>
                    <a:pt x="0" y="4625"/>
                    <a:pt x="18443" y="12402"/>
                    <a:pt x="25926" y="12402"/>
                  </a:cubicBezTo>
                  <a:cubicBezTo>
                    <a:pt x="27091" y="12402"/>
                    <a:pt x="27990" y="12213"/>
                    <a:pt x="28513" y="11778"/>
                  </a:cubicBezTo>
                  <a:cubicBezTo>
                    <a:pt x="32393" y="8544"/>
                    <a:pt x="30922" y="2279"/>
                    <a:pt x="30922" y="2279"/>
                  </a:cubicBezTo>
                  <a:cubicBezTo>
                    <a:pt x="30922" y="2279"/>
                    <a:pt x="4249" y="466"/>
                    <a:pt x="1559"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33" name="Google Shape;2933;p56"/>
            <p:cNvSpPr/>
            <p:nvPr/>
          </p:nvSpPr>
          <p:spPr>
            <a:xfrm>
              <a:off x="5755625" y="3471550"/>
              <a:ext cx="280300" cy="295100"/>
            </a:xfrm>
            <a:custGeom>
              <a:avLst/>
              <a:gdLst/>
              <a:ahLst/>
              <a:cxnLst/>
              <a:rect l="l" t="t" r="r" b="b"/>
              <a:pathLst>
                <a:path w="11212" h="11804" extrusionOk="0">
                  <a:moveTo>
                    <a:pt x="3268" y="0"/>
                  </a:moveTo>
                  <a:cubicBezTo>
                    <a:pt x="3226" y="0"/>
                    <a:pt x="3194" y="8"/>
                    <a:pt x="3171" y="22"/>
                  </a:cubicBezTo>
                  <a:cubicBezTo>
                    <a:pt x="2723" y="323"/>
                    <a:pt x="3037" y="1379"/>
                    <a:pt x="4220" y="2042"/>
                  </a:cubicBezTo>
                  <a:cubicBezTo>
                    <a:pt x="5404" y="2704"/>
                    <a:pt x="6539" y="3610"/>
                    <a:pt x="6539" y="3610"/>
                  </a:cubicBezTo>
                  <a:cubicBezTo>
                    <a:pt x="6539" y="3610"/>
                    <a:pt x="1629" y="1356"/>
                    <a:pt x="923" y="1356"/>
                  </a:cubicBezTo>
                  <a:cubicBezTo>
                    <a:pt x="905" y="1356"/>
                    <a:pt x="890" y="1357"/>
                    <a:pt x="878" y="1360"/>
                  </a:cubicBezTo>
                  <a:cubicBezTo>
                    <a:pt x="374" y="1480"/>
                    <a:pt x="158" y="2107"/>
                    <a:pt x="646" y="2629"/>
                  </a:cubicBezTo>
                  <a:cubicBezTo>
                    <a:pt x="998" y="3008"/>
                    <a:pt x="3063" y="4201"/>
                    <a:pt x="3063" y="4201"/>
                  </a:cubicBezTo>
                  <a:cubicBezTo>
                    <a:pt x="3063" y="4201"/>
                    <a:pt x="1510" y="3496"/>
                    <a:pt x="670" y="3496"/>
                  </a:cubicBezTo>
                  <a:cubicBezTo>
                    <a:pt x="404" y="3496"/>
                    <a:pt x="210" y="3566"/>
                    <a:pt x="158" y="3751"/>
                  </a:cubicBezTo>
                  <a:cubicBezTo>
                    <a:pt x="0" y="4307"/>
                    <a:pt x="794" y="4887"/>
                    <a:pt x="1589" y="5314"/>
                  </a:cubicBezTo>
                  <a:lnTo>
                    <a:pt x="1589" y="5314"/>
                  </a:lnTo>
                  <a:cubicBezTo>
                    <a:pt x="1437" y="5273"/>
                    <a:pt x="1292" y="5248"/>
                    <a:pt x="1166" y="5248"/>
                  </a:cubicBezTo>
                  <a:cubicBezTo>
                    <a:pt x="988" y="5248"/>
                    <a:pt x="848" y="5298"/>
                    <a:pt x="779" y="5426"/>
                  </a:cubicBezTo>
                  <a:cubicBezTo>
                    <a:pt x="268" y="6377"/>
                    <a:pt x="3650" y="8030"/>
                    <a:pt x="3650" y="8030"/>
                  </a:cubicBezTo>
                  <a:cubicBezTo>
                    <a:pt x="3954" y="8412"/>
                    <a:pt x="4471" y="9487"/>
                    <a:pt x="4855" y="10025"/>
                  </a:cubicBezTo>
                  <a:cubicBezTo>
                    <a:pt x="5848" y="11416"/>
                    <a:pt x="6798" y="11803"/>
                    <a:pt x="7546" y="11803"/>
                  </a:cubicBezTo>
                  <a:cubicBezTo>
                    <a:pt x="8484" y="11803"/>
                    <a:pt x="9108" y="11195"/>
                    <a:pt x="9108" y="11195"/>
                  </a:cubicBezTo>
                  <a:lnTo>
                    <a:pt x="11211" y="8402"/>
                  </a:lnTo>
                  <a:cubicBezTo>
                    <a:pt x="11211" y="8402"/>
                    <a:pt x="9433" y="3372"/>
                    <a:pt x="8878" y="2985"/>
                  </a:cubicBezTo>
                  <a:cubicBezTo>
                    <a:pt x="8350" y="2616"/>
                    <a:pt x="4073" y="0"/>
                    <a:pt x="3268"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34" name="Google Shape;2934;p56"/>
            <p:cNvSpPr/>
            <p:nvPr/>
          </p:nvSpPr>
          <p:spPr>
            <a:xfrm>
              <a:off x="5826975" y="3572925"/>
              <a:ext cx="79100" cy="34875"/>
            </a:xfrm>
            <a:custGeom>
              <a:avLst/>
              <a:gdLst/>
              <a:ahLst/>
              <a:cxnLst/>
              <a:rect l="l" t="t" r="r" b="b"/>
              <a:pathLst>
                <a:path w="3164" h="1395" extrusionOk="0">
                  <a:moveTo>
                    <a:pt x="206" y="0"/>
                  </a:moveTo>
                  <a:cubicBezTo>
                    <a:pt x="61" y="0"/>
                    <a:pt x="1" y="220"/>
                    <a:pt x="158" y="283"/>
                  </a:cubicBezTo>
                  <a:cubicBezTo>
                    <a:pt x="1372" y="725"/>
                    <a:pt x="2734" y="1252"/>
                    <a:pt x="2866" y="1354"/>
                  </a:cubicBezTo>
                  <a:cubicBezTo>
                    <a:pt x="2894" y="1381"/>
                    <a:pt x="2930" y="1394"/>
                    <a:pt x="2966" y="1394"/>
                  </a:cubicBezTo>
                  <a:cubicBezTo>
                    <a:pt x="3099" y="1394"/>
                    <a:pt x="3164" y="1233"/>
                    <a:pt x="3067" y="1142"/>
                  </a:cubicBezTo>
                  <a:cubicBezTo>
                    <a:pt x="2885" y="972"/>
                    <a:pt x="872" y="231"/>
                    <a:pt x="259" y="9"/>
                  </a:cubicBezTo>
                  <a:cubicBezTo>
                    <a:pt x="240" y="3"/>
                    <a:pt x="223" y="0"/>
                    <a:pt x="20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35" name="Google Shape;2935;p56"/>
            <p:cNvSpPr/>
            <p:nvPr/>
          </p:nvSpPr>
          <p:spPr>
            <a:xfrm>
              <a:off x="5796175" y="3602950"/>
              <a:ext cx="93000" cy="40225"/>
            </a:xfrm>
            <a:custGeom>
              <a:avLst/>
              <a:gdLst/>
              <a:ahLst/>
              <a:cxnLst/>
              <a:rect l="l" t="t" r="r" b="b"/>
              <a:pathLst>
                <a:path w="3720" h="1609" extrusionOk="0">
                  <a:moveTo>
                    <a:pt x="208" y="1"/>
                  </a:moveTo>
                  <a:cubicBezTo>
                    <a:pt x="59" y="1"/>
                    <a:pt x="1" y="227"/>
                    <a:pt x="162" y="286"/>
                  </a:cubicBezTo>
                  <a:cubicBezTo>
                    <a:pt x="953" y="539"/>
                    <a:pt x="3079" y="1265"/>
                    <a:pt x="3425" y="1571"/>
                  </a:cubicBezTo>
                  <a:cubicBezTo>
                    <a:pt x="3452" y="1596"/>
                    <a:pt x="3486" y="1609"/>
                    <a:pt x="3522" y="1609"/>
                  </a:cubicBezTo>
                  <a:cubicBezTo>
                    <a:pt x="3657" y="1609"/>
                    <a:pt x="3719" y="1442"/>
                    <a:pt x="3619" y="1352"/>
                  </a:cubicBezTo>
                  <a:cubicBezTo>
                    <a:pt x="3165" y="950"/>
                    <a:pt x="548" y="102"/>
                    <a:pt x="252" y="7"/>
                  </a:cubicBezTo>
                  <a:cubicBezTo>
                    <a:pt x="236" y="3"/>
                    <a:pt x="222" y="1"/>
                    <a:pt x="2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36" name="Google Shape;2936;p56"/>
            <p:cNvSpPr/>
            <p:nvPr/>
          </p:nvSpPr>
          <p:spPr>
            <a:xfrm>
              <a:off x="6557575" y="3688675"/>
              <a:ext cx="106525" cy="151175"/>
            </a:xfrm>
            <a:custGeom>
              <a:avLst/>
              <a:gdLst/>
              <a:ahLst/>
              <a:cxnLst/>
              <a:rect l="l" t="t" r="r" b="b"/>
              <a:pathLst>
                <a:path w="4261" h="6047" extrusionOk="0">
                  <a:moveTo>
                    <a:pt x="165" y="1"/>
                  </a:moveTo>
                  <a:cubicBezTo>
                    <a:pt x="100" y="1"/>
                    <a:pt x="41" y="43"/>
                    <a:pt x="24" y="109"/>
                  </a:cubicBezTo>
                  <a:cubicBezTo>
                    <a:pt x="1" y="186"/>
                    <a:pt x="46" y="266"/>
                    <a:pt x="126" y="289"/>
                  </a:cubicBezTo>
                  <a:cubicBezTo>
                    <a:pt x="3940" y="1342"/>
                    <a:pt x="3482" y="5699"/>
                    <a:pt x="3461" y="5885"/>
                  </a:cubicBezTo>
                  <a:cubicBezTo>
                    <a:pt x="3452" y="5965"/>
                    <a:pt x="3509" y="6037"/>
                    <a:pt x="3588" y="6047"/>
                  </a:cubicBezTo>
                  <a:lnTo>
                    <a:pt x="3605" y="6047"/>
                  </a:lnTo>
                  <a:cubicBezTo>
                    <a:pt x="3680" y="6047"/>
                    <a:pt x="3742" y="5991"/>
                    <a:pt x="3752" y="5917"/>
                  </a:cubicBezTo>
                  <a:cubicBezTo>
                    <a:pt x="3757" y="5870"/>
                    <a:pt x="4261" y="1125"/>
                    <a:pt x="204" y="6"/>
                  </a:cubicBezTo>
                  <a:cubicBezTo>
                    <a:pt x="191" y="3"/>
                    <a:pt x="178" y="1"/>
                    <a:pt x="16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37" name="Google Shape;2937;p56"/>
            <p:cNvSpPr/>
            <p:nvPr/>
          </p:nvSpPr>
          <p:spPr>
            <a:xfrm>
              <a:off x="6226150" y="3634325"/>
              <a:ext cx="251325" cy="109100"/>
            </a:xfrm>
            <a:custGeom>
              <a:avLst/>
              <a:gdLst/>
              <a:ahLst/>
              <a:cxnLst/>
              <a:rect l="l" t="t" r="r" b="b"/>
              <a:pathLst>
                <a:path w="10053" h="4364" extrusionOk="0">
                  <a:moveTo>
                    <a:pt x="4822" y="0"/>
                  </a:moveTo>
                  <a:cubicBezTo>
                    <a:pt x="2334" y="0"/>
                    <a:pt x="0" y="673"/>
                    <a:pt x="0" y="673"/>
                  </a:cubicBezTo>
                  <a:lnTo>
                    <a:pt x="6590" y="4363"/>
                  </a:lnTo>
                  <a:lnTo>
                    <a:pt x="10052" y="2098"/>
                  </a:lnTo>
                  <a:cubicBezTo>
                    <a:pt x="9005" y="452"/>
                    <a:pt x="6861" y="0"/>
                    <a:pt x="4822"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38" name="Google Shape;2938;p56"/>
            <p:cNvSpPr/>
            <p:nvPr/>
          </p:nvSpPr>
          <p:spPr>
            <a:xfrm>
              <a:off x="5724125" y="3646875"/>
              <a:ext cx="516450" cy="192975"/>
            </a:xfrm>
            <a:custGeom>
              <a:avLst/>
              <a:gdLst/>
              <a:ahLst/>
              <a:cxnLst/>
              <a:rect l="l" t="t" r="r" b="b"/>
              <a:pathLst>
                <a:path w="20658" h="7719" extrusionOk="0">
                  <a:moveTo>
                    <a:pt x="20503" y="1"/>
                  </a:moveTo>
                  <a:cubicBezTo>
                    <a:pt x="20496" y="1"/>
                    <a:pt x="20489" y="1"/>
                    <a:pt x="20482" y="2"/>
                  </a:cubicBezTo>
                  <a:lnTo>
                    <a:pt x="8407" y="1680"/>
                  </a:lnTo>
                  <a:cubicBezTo>
                    <a:pt x="8247" y="1684"/>
                    <a:pt x="6227" y="1731"/>
                    <a:pt x="4234" y="2430"/>
                  </a:cubicBezTo>
                  <a:cubicBezTo>
                    <a:pt x="1463" y="3403"/>
                    <a:pt x="0" y="5182"/>
                    <a:pt x="0" y="7572"/>
                  </a:cubicBezTo>
                  <a:cubicBezTo>
                    <a:pt x="0" y="7654"/>
                    <a:pt x="65" y="7719"/>
                    <a:pt x="147" y="7719"/>
                  </a:cubicBezTo>
                  <a:cubicBezTo>
                    <a:pt x="228" y="7719"/>
                    <a:pt x="293" y="7654"/>
                    <a:pt x="293" y="7572"/>
                  </a:cubicBezTo>
                  <a:cubicBezTo>
                    <a:pt x="293" y="2102"/>
                    <a:pt x="8338" y="1972"/>
                    <a:pt x="8420" y="1972"/>
                  </a:cubicBezTo>
                  <a:lnTo>
                    <a:pt x="20522" y="293"/>
                  </a:lnTo>
                  <a:cubicBezTo>
                    <a:pt x="20602" y="281"/>
                    <a:pt x="20657" y="207"/>
                    <a:pt x="20646" y="127"/>
                  </a:cubicBezTo>
                  <a:cubicBezTo>
                    <a:pt x="20637" y="54"/>
                    <a:pt x="20574" y="1"/>
                    <a:pt x="205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39" name="Google Shape;2939;p56"/>
            <p:cNvSpPr/>
            <p:nvPr/>
          </p:nvSpPr>
          <p:spPr>
            <a:xfrm>
              <a:off x="6197075" y="3683100"/>
              <a:ext cx="284475" cy="180400"/>
            </a:xfrm>
            <a:custGeom>
              <a:avLst/>
              <a:gdLst/>
              <a:ahLst/>
              <a:cxnLst/>
              <a:rect l="l" t="t" r="r" b="b"/>
              <a:pathLst>
                <a:path w="11379" h="7216" extrusionOk="0">
                  <a:moveTo>
                    <a:pt x="11215" y="0"/>
                  </a:moveTo>
                  <a:cubicBezTo>
                    <a:pt x="11203" y="0"/>
                    <a:pt x="11191" y="2"/>
                    <a:pt x="11179" y="5"/>
                  </a:cubicBezTo>
                  <a:cubicBezTo>
                    <a:pt x="9182" y="531"/>
                    <a:pt x="8118" y="1686"/>
                    <a:pt x="7753" y="2160"/>
                  </a:cubicBezTo>
                  <a:cubicBezTo>
                    <a:pt x="7675" y="2260"/>
                    <a:pt x="7578" y="2348"/>
                    <a:pt x="7468" y="2414"/>
                  </a:cubicBezTo>
                  <a:lnTo>
                    <a:pt x="126" y="6944"/>
                  </a:lnTo>
                  <a:cubicBezTo>
                    <a:pt x="0" y="7022"/>
                    <a:pt x="55" y="7216"/>
                    <a:pt x="204" y="7216"/>
                  </a:cubicBezTo>
                  <a:cubicBezTo>
                    <a:pt x="230" y="7216"/>
                    <a:pt x="257" y="7208"/>
                    <a:pt x="280" y="7195"/>
                  </a:cubicBezTo>
                  <a:lnTo>
                    <a:pt x="7622" y="2663"/>
                  </a:lnTo>
                  <a:cubicBezTo>
                    <a:pt x="7761" y="2578"/>
                    <a:pt x="7884" y="2467"/>
                    <a:pt x="7985" y="2338"/>
                  </a:cubicBezTo>
                  <a:cubicBezTo>
                    <a:pt x="8333" y="1890"/>
                    <a:pt x="9344" y="791"/>
                    <a:pt x="11253" y="288"/>
                  </a:cubicBezTo>
                  <a:cubicBezTo>
                    <a:pt x="11331" y="269"/>
                    <a:pt x="11379" y="187"/>
                    <a:pt x="11358" y="109"/>
                  </a:cubicBezTo>
                  <a:cubicBezTo>
                    <a:pt x="11340" y="43"/>
                    <a:pt x="11280" y="0"/>
                    <a:pt x="1121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40" name="Google Shape;2940;p56"/>
            <p:cNvSpPr/>
            <p:nvPr/>
          </p:nvSpPr>
          <p:spPr>
            <a:xfrm>
              <a:off x="6004400" y="2822250"/>
              <a:ext cx="418150" cy="172550"/>
            </a:xfrm>
            <a:custGeom>
              <a:avLst/>
              <a:gdLst/>
              <a:ahLst/>
              <a:cxnLst/>
              <a:rect l="l" t="t" r="r" b="b"/>
              <a:pathLst>
                <a:path w="16726" h="6902" extrusionOk="0">
                  <a:moveTo>
                    <a:pt x="7859" y="0"/>
                  </a:moveTo>
                  <a:cubicBezTo>
                    <a:pt x="7859" y="0"/>
                    <a:pt x="7305" y="3306"/>
                    <a:pt x="4340" y="3306"/>
                  </a:cubicBezTo>
                  <a:cubicBezTo>
                    <a:pt x="3250" y="3306"/>
                    <a:pt x="1834" y="2859"/>
                    <a:pt x="0" y="1636"/>
                  </a:cubicBezTo>
                  <a:lnTo>
                    <a:pt x="0" y="1636"/>
                  </a:lnTo>
                  <a:cubicBezTo>
                    <a:pt x="0" y="1637"/>
                    <a:pt x="1158" y="5997"/>
                    <a:pt x="7008" y="6767"/>
                  </a:cubicBezTo>
                  <a:cubicBezTo>
                    <a:pt x="7698" y="6857"/>
                    <a:pt x="8350" y="6902"/>
                    <a:pt x="8965" y="6902"/>
                  </a:cubicBezTo>
                  <a:cubicBezTo>
                    <a:pt x="13569" y="6902"/>
                    <a:pt x="16100" y="4421"/>
                    <a:pt x="16726" y="348"/>
                  </a:cubicBezTo>
                  <a:lnTo>
                    <a:pt x="16726" y="348"/>
                  </a:lnTo>
                  <a:cubicBezTo>
                    <a:pt x="16725" y="348"/>
                    <a:pt x="14967" y="2806"/>
                    <a:pt x="12554" y="2806"/>
                  </a:cubicBezTo>
                  <a:cubicBezTo>
                    <a:pt x="12520" y="2806"/>
                    <a:pt x="12485" y="2806"/>
                    <a:pt x="12450" y="2805"/>
                  </a:cubicBezTo>
                  <a:cubicBezTo>
                    <a:pt x="9982" y="2733"/>
                    <a:pt x="9414" y="200"/>
                    <a:pt x="9414" y="200"/>
                  </a:cubicBezTo>
                  <a:lnTo>
                    <a:pt x="785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sp>
        <p:nvSpPr>
          <p:cNvPr id="2941" name="Google Shape;2941;p56"/>
          <p:cNvSpPr/>
          <p:nvPr/>
        </p:nvSpPr>
        <p:spPr>
          <a:xfrm rot="3495463">
            <a:off x="-1118886" y="2169138"/>
            <a:ext cx="2235659" cy="1376061"/>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2"/>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Tree>
  </p:cSld>
  <p:clrMapOvr>
    <a:masterClrMapping/>
  </p:clrMapOvr>
  <p:transition spd="slow">
    <p:checke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45"/>
        <p:cNvGrpSpPr/>
        <p:nvPr/>
      </p:nvGrpSpPr>
      <p:grpSpPr>
        <a:xfrm>
          <a:off x="0" y="0"/>
          <a:ext cx="0" cy="0"/>
          <a:chOff x="0" y="0"/>
          <a:chExt cx="0" cy="0"/>
        </a:xfrm>
      </p:grpSpPr>
      <p:sp>
        <p:nvSpPr>
          <p:cNvPr id="2946" name="Google Shape;2946;p57"/>
          <p:cNvSpPr txBox="1">
            <a:spLocks noGrp="1"/>
          </p:cNvSpPr>
          <p:nvPr>
            <p:ph type="title"/>
          </p:nvPr>
        </p:nvSpPr>
        <p:spPr>
          <a:xfrm>
            <a:off x="331025" y="146150"/>
            <a:ext cx="5862600" cy="2225100"/>
          </a:xfrm>
          <a:prstGeom prst="rect">
            <a:avLst/>
          </a:prstGeom>
        </p:spPr>
        <p:txBody>
          <a:bodyPr spcFirstLastPara="1" wrap="square" lIns="121225" tIns="121225" rIns="121225" bIns="121225" anchor="ctr" anchorCtr="0">
            <a:noAutofit/>
          </a:bodyPr>
          <a:lstStyle/>
          <a:p>
            <a:pPr marL="0" lvl="0" indent="0" algn="just" rtl="0">
              <a:lnSpc>
                <a:spcPct val="150000"/>
              </a:lnSpc>
              <a:spcBef>
                <a:spcPts val="1200"/>
              </a:spcBef>
              <a:spcAft>
                <a:spcPts val="0"/>
              </a:spcAft>
              <a:buNone/>
            </a:pPr>
            <a:endParaRPr sz="1500" b="0">
              <a:solidFill>
                <a:srgbClr val="000000"/>
              </a:solidFill>
              <a:highlight>
                <a:srgbClr val="FFFFFF"/>
              </a:highlight>
              <a:latin typeface="Times New Roman"/>
              <a:ea typeface="Times New Roman"/>
              <a:cs typeface="Times New Roman"/>
              <a:sym typeface="Times New Roman"/>
            </a:endParaRPr>
          </a:p>
          <a:p>
            <a:pPr marL="0" lvl="0" indent="0" algn="just" rtl="0">
              <a:lnSpc>
                <a:spcPct val="150000"/>
              </a:lnSpc>
              <a:spcBef>
                <a:spcPts val="1300"/>
              </a:spcBef>
              <a:spcAft>
                <a:spcPts val="0"/>
              </a:spcAft>
              <a:buNone/>
            </a:pPr>
            <a:endParaRPr sz="1900" b="0">
              <a:solidFill>
                <a:srgbClr val="000000"/>
              </a:solidFill>
              <a:highlight>
                <a:srgbClr val="FFFFFF"/>
              </a:highlight>
              <a:latin typeface="Times New Roman"/>
              <a:ea typeface="Times New Roman"/>
              <a:cs typeface="Times New Roman"/>
              <a:sym typeface="Times New Roman"/>
            </a:endParaRPr>
          </a:p>
          <a:p>
            <a:pPr marL="0" lvl="0" indent="0" algn="just" rtl="0">
              <a:lnSpc>
                <a:spcPct val="150000"/>
              </a:lnSpc>
              <a:spcBef>
                <a:spcPts val="1300"/>
              </a:spcBef>
              <a:spcAft>
                <a:spcPts val="0"/>
              </a:spcAft>
              <a:buNone/>
            </a:pPr>
            <a:endParaRPr sz="2700" b="0">
              <a:solidFill>
                <a:srgbClr val="000000"/>
              </a:solidFill>
              <a:latin typeface="Times New Roman"/>
              <a:ea typeface="Times New Roman"/>
              <a:cs typeface="Times New Roman"/>
              <a:sym typeface="Times New Roman"/>
            </a:endParaRPr>
          </a:p>
          <a:p>
            <a:pPr marL="0" lvl="0" indent="0" algn="ctr" rtl="0">
              <a:spcBef>
                <a:spcPts val="1300"/>
              </a:spcBef>
              <a:spcAft>
                <a:spcPts val="0"/>
              </a:spcAft>
              <a:buNone/>
            </a:pPr>
            <a:endParaRPr sz="2100"/>
          </a:p>
        </p:txBody>
      </p:sp>
      <p:sp>
        <p:nvSpPr>
          <p:cNvPr id="2947" name="Google Shape;2947;p57"/>
          <p:cNvSpPr txBox="1"/>
          <p:nvPr/>
        </p:nvSpPr>
        <p:spPr>
          <a:xfrm>
            <a:off x="259825" y="0"/>
            <a:ext cx="8282400" cy="20727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200"/>
              </a:spcBef>
              <a:spcAft>
                <a:spcPts val="0"/>
              </a:spcAft>
              <a:buNone/>
            </a:pPr>
            <a:endParaRPr sz="1800">
              <a:latin typeface="Times New Roman"/>
              <a:ea typeface="Times New Roman"/>
              <a:cs typeface="Times New Roman"/>
              <a:sym typeface="Times New Roman"/>
            </a:endParaRPr>
          </a:p>
          <a:p>
            <a:pPr marL="0" lvl="0" indent="0" algn="just" rtl="0">
              <a:lnSpc>
                <a:spcPct val="150000"/>
              </a:lnSpc>
              <a:spcBef>
                <a:spcPts val="1300"/>
              </a:spcBef>
              <a:spcAft>
                <a:spcPts val="0"/>
              </a:spcAft>
              <a:buNone/>
            </a:pPr>
            <a:r>
              <a:rPr lang="en-GB" sz="1800">
                <a:latin typeface="Times New Roman"/>
                <a:ea typeface="Times New Roman"/>
                <a:cs typeface="Times New Roman"/>
                <a:sym typeface="Times New Roman"/>
              </a:rPr>
              <a:t>1.  Aici s-a realizat un EquiJoin, deoarece se încearcă afișarea numelor și prenumelor doctorilor care au specializarea “cardiologie”.</a:t>
            </a:r>
            <a:endParaRPr sz="1800">
              <a:latin typeface="Times New Roman"/>
              <a:ea typeface="Times New Roman"/>
              <a:cs typeface="Times New Roman"/>
              <a:sym typeface="Times New Roman"/>
            </a:endParaRPr>
          </a:p>
          <a:p>
            <a:pPr marL="0" lvl="0" indent="0" algn="l" rtl="0">
              <a:spcBef>
                <a:spcPts val="1300"/>
              </a:spcBef>
              <a:spcAft>
                <a:spcPts val="0"/>
              </a:spcAft>
              <a:buNone/>
            </a:pPr>
            <a:endParaRPr sz="2000">
              <a:latin typeface="Lexend Light"/>
              <a:ea typeface="Lexend Light"/>
              <a:cs typeface="Lexend Light"/>
              <a:sym typeface="Lexend Light"/>
            </a:endParaRPr>
          </a:p>
        </p:txBody>
      </p:sp>
      <p:pic>
        <p:nvPicPr>
          <p:cNvPr id="2948" name="Google Shape;2948;p57"/>
          <p:cNvPicPr preferRelativeResize="0"/>
          <p:nvPr/>
        </p:nvPicPr>
        <p:blipFill>
          <a:blip r:embed="rId3">
            <a:alphaModFix/>
          </a:blip>
          <a:stretch>
            <a:fillRect/>
          </a:stretch>
        </p:blipFill>
        <p:spPr>
          <a:xfrm>
            <a:off x="259825" y="1597975"/>
            <a:ext cx="9877425" cy="3390900"/>
          </a:xfrm>
          <a:prstGeom prst="rect">
            <a:avLst/>
          </a:prstGeom>
          <a:noFill/>
          <a:ln>
            <a:noFill/>
          </a:ln>
        </p:spPr>
      </p:pic>
      <p:pic>
        <p:nvPicPr>
          <p:cNvPr id="2949" name="Google Shape;2949;p57"/>
          <p:cNvPicPr preferRelativeResize="0"/>
          <p:nvPr/>
        </p:nvPicPr>
        <p:blipFill>
          <a:blip r:embed="rId4">
            <a:alphaModFix/>
          </a:blip>
          <a:stretch>
            <a:fillRect/>
          </a:stretch>
        </p:blipFill>
        <p:spPr>
          <a:xfrm>
            <a:off x="474663" y="5596000"/>
            <a:ext cx="9877425" cy="1390650"/>
          </a:xfrm>
          <a:prstGeom prst="rect">
            <a:avLst/>
          </a:prstGeom>
          <a:noFill/>
          <a:ln>
            <a:noFill/>
          </a:ln>
        </p:spPr>
      </p:pic>
    </p:spTree>
  </p:cSld>
  <p:clrMapOvr>
    <a:masterClrMapping/>
  </p:clrMapOvr>
  <p:transition spd="slow">
    <p:checke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53"/>
        <p:cNvGrpSpPr/>
        <p:nvPr/>
      </p:nvGrpSpPr>
      <p:grpSpPr>
        <a:xfrm>
          <a:off x="0" y="0"/>
          <a:ext cx="0" cy="0"/>
          <a:chOff x="0" y="0"/>
          <a:chExt cx="0" cy="0"/>
        </a:xfrm>
      </p:grpSpPr>
      <p:sp>
        <p:nvSpPr>
          <p:cNvPr id="2954" name="Google Shape;2954;p58"/>
          <p:cNvSpPr txBox="1">
            <a:spLocks noGrp="1"/>
          </p:cNvSpPr>
          <p:nvPr>
            <p:ph type="title"/>
          </p:nvPr>
        </p:nvSpPr>
        <p:spPr>
          <a:xfrm>
            <a:off x="331025" y="146150"/>
            <a:ext cx="5862600" cy="2225100"/>
          </a:xfrm>
          <a:prstGeom prst="rect">
            <a:avLst/>
          </a:prstGeom>
        </p:spPr>
        <p:txBody>
          <a:bodyPr spcFirstLastPara="1" wrap="square" lIns="121225" tIns="121225" rIns="121225" bIns="121225" anchor="ctr" anchorCtr="0">
            <a:noAutofit/>
          </a:bodyPr>
          <a:lstStyle/>
          <a:p>
            <a:pPr marL="0" lvl="0" indent="0" algn="just" rtl="0">
              <a:lnSpc>
                <a:spcPct val="150000"/>
              </a:lnSpc>
              <a:spcBef>
                <a:spcPts val="1200"/>
              </a:spcBef>
              <a:spcAft>
                <a:spcPts val="0"/>
              </a:spcAft>
              <a:buNone/>
            </a:pPr>
            <a:endParaRPr sz="1500" b="0">
              <a:solidFill>
                <a:srgbClr val="000000"/>
              </a:solidFill>
              <a:highlight>
                <a:srgbClr val="FFFFFF"/>
              </a:highlight>
              <a:latin typeface="Times New Roman"/>
              <a:ea typeface="Times New Roman"/>
              <a:cs typeface="Times New Roman"/>
              <a:sym typeface="Times New Roman"/>
            </a:endParaRPr>
          </a:p>
          <a:p>
            <a:pPr marL="0" lvl="0" indent="0" algn="just" rtl="0">
              <a:lnSpc>
                <a:spcPct val="150000"/>
              </a:lnSpc>
              <a:spcBef>
                <a:spcPts val="1300"/>
              </a:spcBef>
              <a:spcAft>
                <a:spcPts val="0"/>
              </a:spcAft>
              <a:buNone/>
            </a:pPr>
            <a:endParaRPr sz="1900" b="0">
              <a:solidFill>
                <a:srgbClr val="000000"/>
              </a:solidFill>
              <a:highlight>
                <a:srgbClr val="FFFFFF"/>
              </a:highlight>
              <a:latin typeface="Times New Roman"/>
              <a:ea typeface="Times New Roman"/>
              <a:cs typeface="Times New Roman"/>
              <a:sym typeface="Times New Roman"/>
            </a:endParaRPr>
          </a:p>
          <a:p>
            <a:pPr marL="0" lvl="0" indent="0" algn="just" rtl="0">
              <a:lnSpc>
                <a:spcPct val="150000"/>
              </a:lnSpc>
              <a:spcBef>
                <a:spcPts val="1300"/>
              </a:spcBef>
              <a:spcAft>
                <a:spcPts val="0"/>
              </a:spcAft>
              <a:buNone/>
            </a:pPr>
            <a:endParaRPr sz="2700" b="0">
              <a:solidFill>
                <a:srgbClr val="000000"/>
              </a:solidFill>
              <a:latin typeface="Times New Roman"/>
              <a:ea typeface="Times New Roman"/>
              <a:cs typeface="Times New Roman"/>
              <a:sym typeface="Times New Roman"/>
            </a:endParaRPr>
          </a:p>
          <a:p>
            <a:pPr marL="0" lvl="0" indent="0" algn="ctr" rtl="0">
              <a:spcBef>
                <a:spcPts val="1300"/>
              </a:spcBef>
              <a:spcAft>
                <a:spcPts val="0"/>
              </a:spcAft>
              <a:buNone/>
            </a:pPr>
            <a:endParaRPr sz="2100"/>
          </a:p>
        </p:txBody>
      </p:sp>
      <p:sp>
        <p:nvSpPr>
          <p:cNvPr id="2955" name="Google Shape;2955;p58"/>
          <p:cNvSpPr txBox="1"/>
          <p:nvPr/>
        </p:nvSpPr>
        <p:spPr>
          <a:xfrm>
            <a:off x="259825" y="0"/>
            <a:ext cx="8883300" cy="1857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200"/>
              </a:spcBef>
              <a:spcAft>
                <a:spcPts val="0"/>
              </a:spcAft>
              <a:buNone/>
            </a:pPr>
            <a:endParaRPr sz="1800">
              <a:latin typeface="Times New Roman"/>
              <a:ea typeface="Times New Roman"/>
              <a:cs typeface="Times New Roman"/>
              <a:sym typeface="Times New Roman"/>
            </a:endParaRPr>
          </a:p>
          <a:p>
            <a:pPr marL="0" lvl="0" indent="0" algn="just" rtl="0">
              <a:lnSpc>
                <a:spcPct val="150000"/>
              </a:lnSpc>
              <a:spcBef>
                <a:spcPts val="1300"/>
              </a:spcBef>
              <a:spcAft>
                <a:spcPts val="0"/>
              </a:spcAft>
              <a:buNone/>
            </a:pPr>
            <a:r>
              <a:rPr lang="en-GB">
                <a:latin typeface="Times New Roman"/>
                <a:ea typeface="Times New Roman"/>
                <a:cs typeface="Times New Roman"/>
                <a:sym typeface="Times New Roman"/>
              </a:rPr>
              <a:t>2.  Aici s-a realizat o interogare prin care se caută doctorii cu salariul mai mare de 7000 de lei și se afișează numele și prenumele acestora</a:t>
            </a:r>
            <a:endParaRPr>
              <a:latin typeface="Times New Roman"/>
              <a:ea typeface="Times New Roman"/>
              <a:cs typeface="Times New Roman"/>
              <a:sym typeface="Times New Roman"/>
            </a:endParaRPr>
          </a:p>
          <a:p>
            <a:pPr marL="0" lvl="0" indent="0" algn="l" rtl="0">
              <a:spcBef>
                <a:spcPts val="1300"/>
              </a:spcBef>
              <a:spcAft>
                <a:spcPts val="0"/>
              </a:spcAft>
              <a:buNone/>
            </a:pPr>
            <a:endParaRPr sz="1800">
              <a:latin typeface="Times New Roman"/>
              <a:ea typeface="Times New Roman"/>
              <a:cs typeface="Times New Roman"/>
              <a:sym typeface="Times New Roman"/>
            </a:endParaRPr>
          </a:p>
        </p:txBody>
      </p:sp>
      <p:pic>
        <p:nvPicPr>
          <p:cNvPr id="2956" name="Google Shape;2956;p58"/>
          <p:cNvPicPr preferRelativeResize="0"/>
          <p:nvPr/>
        </p:nvPicPr>
        <p:blipFill>
          <a:blip r:embed="rId3">
            <a:alphaModFix/>
          </a:blip>
          <a:stretch>
            <a:fillRect/>
          </a:stretch>
        </p:blipFill>
        <p:spPr>
          <a:xfrm>
            <a:off x="633375" y="1542800"/>
            <a:ext cx="9289324" cy="5846450"/>
          </a:xfrm>
          <a:prstGeom prst="rect">
            <a:avLst/>
          </a:prstGeom>
          <a:noFill/>
          <a:ln>
            <a:noFill/>
          </a:ln>
        </p:spPr>
      </p:pic>
    </p:spTree>
  </p:cSld>
  <p:clrMapOvr>
    <a:masterClrMapping/>
  </p:clrMapOvr>
  <p:transition spd="slow">
    <p:checke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23"/>
          <p:cNvSpPr txBox="1">
            <a:spLocks noGrp="1"/>
          </p:cNvSpPr>
          <p:nvPr>
            <p:ph type="title"/>
          </p:nvPr>
        </p:nvSpPr>
        <p:spPr>
          <a:xfrm>
            <a:off x="845808" y="0"/>
            <a:ext cx="9137734" cy="904124"/>
          </a:xfrm>
          <a:prstGeom prst="rect">
            <a:avLst/>
          </a:prstGeom>
          <a:noFill/>
          <a:ln>
            <a:noFill/>
          </a:ln>
        </p:spPr>
        <p:txBody>
          <a:bodyPr spcFirstLastPara="1" wrap="square" lIns="121225" tIns="121225" rIns="121225" bIns="121225" anchor="t" anchorCtr="0">
            <a:noAutofit/>
          </a:bodyPr>
          <a:lstStyle/>
          <a:p>
            <a:pPr marL="0" lvl="0" indent="0" algn="ctr" rtl="0">
              <a:lnSpc>
                <a:spcPct val="100000"/>
              </a:lnSpc>
              <a:spcBef>
                <a:spcPts val="0"/>
              </a:spcBef>
              <a:spcAft>
                <a:spcPts val="0"/>
              </a:spcAft>
              <a:buSzPts val="2800"/>
              <a:buNone/>
            </a:pPr>
            <a:r>
              <a:rPr lang="en-GB">
                <a:highlight>
                  <a:schemeClr val="lt2"/>
                </a:highlight>
              </a:rPr>
              <a:t>Scenariu</a:t>
            </a:r>
            <a:endParaRPr/>
          </a:p>
        </p:txBody>
      </p:sp>
      <p:sp>
        <p:nvSpPr>
          <p:cNvPr id="867" name="Google Shape;867;p23"/>
          <p:cNvSpPr txBox="1"/>
          <p:nvPr/>
        </p:nvSpPr>
        <p:spPr>
          <a:xfrm>
            <a:off x="356281" y="587877"/>
            <a:ext cx="10319400" cy="5663700"/>
          </a:xfrm>
          <a:prstGeom prst="rect">
            <a:avLst/>
          </a:prstGeom>
          <a:noFill/>
          <a:ln w="9525" cap="flat" cmpd="sng">
            <a:solidFill>
              <a:srgbClr val="3335EA"/>
            </a:solidFill>
            <a:prstDash val="solid"/>
            <a:round/>
            <a:headEnd type="none" w="sm" len="sm"/>
            <a:tailEnd type="none" w="sm" len="sm"/>
          </a:ln>
        </p:spPr>
        <p:txBody>
          <a:bodyPr spcFirstLastPara="1" wrap="square" lIns="121250" tIns="60625" rIns="121250" bIns="60625" anchor="t" anchorCtr="0">
            <a:spAutoFit/>
          </a:bodyPr>
          <a:lstStyle/>
          <a:p>
            <a:pPr marL="0" marR="0" lvl="0" indent="0" algn="l" rtl="0">
              <a:lnSpc>
                <a:spcPct val="100000"/>
              </a:lnSpc>
              <a:spcBef>
                <a:spcPts val="0"/>
              </a:spcBef>
              <a:spcAft>
                <a:spcPts val="0"/>
              </a:spcAft>
              <a:buNone/>
            </a:pPr>
            <a:r>
              <a:rPr lang="en-GB" sz="1500" b="0" i="0" u="none" strike="noStrike" cap="none">
                <a:solidFill>
                  <a:srgbClr val="000000"/>
                </a:solidFill>
                <a:latin typeface="Arial"/>
                <a:ea typeface="Arial"/>
                <a:cs typeface="Arial"/>
                <a:sym typeface="Arial"/>
              </a:rPr>
              <a:t>Cabinetul YDA-health solicită printr-un contract crearea unei baze de date care să asigure gestionarea corectă a datelor pentru buna funcționare a clinicii. Deținătorul clinicii, doctorul Josef</a:t>
            </a:r>
            <a:r>
              <a:rPr lang="en-GB" sz="1500"/>
              <a:t> </a:t>
            </a:r>
            <a:r>
              <a:rPr lang="en-GB" sz="1500" b="0" i="0" u="none" strike="noStrike" cap="none">
                <a:solidFill>
                  <a:srgbClr val="000000"/>
                </a:solidFill>
                <a:latin typeface="Arial"/>
                <a:ea typeface="Arial"/>
                <a:cs typeface="Arial"/>
                <a:sym typeface="Arial"/>
              </a:rPr>
              <a:t>are nevoie de o bază de date în care fiecare pacient să fie identificat printr-un ID conceput de cabinet și CNP-ul pacientului. Se memorează despre aceștia numele și prenumele, vârsta, data retetei emise și opțional adresa acestuia și sexul. Fiecărui pacient îi este atribuit un doctor sau mai mulți, la fel și în cazul doctorilor, care pot consulta unul sau mai mulți pacienți.</a:t>
            </a:r>
            <a:endParaRPr sz="1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500" b="0" i="0" u="none" strike="noStrike" cap="none">
                <a:solidFill>
                  <a:srgbClr val="000000"/>
                </a:solidFill>
                <a:latin typeface="Arial"/>
                <a:ea typeface="Arial"/>
                <a:cs typeface="Arial"/>
                <a:sym typeface="Arial"/>
              </a:rPr>
              <a:t>În cadrul clinicii lucrează  mulți doctori cu specializări diferite. Despre aceștia se memorează numele, domeniul specializării, experiența de muncă de când au obținut specializarea și data angajării în cadrul clinicii, numărul de telefon, salariul și opțional prima. Fiecare  doctor are la dispoziție un grup de asistenți și infirmieri care îl ajută în cadrul consultului clinic. Despre fiecare asistent se cunoaște gradul și funcția deținută(exemplu</a:t>
            </a:r>
            <a:r>
              <a:rPr lang="en-GB" sz="1500"/>
              <a:t>: </a:t>
            </a:r>
            <a:r>
              <a:rPr lang="en-GB" sz="1500" b="0" i="0" u="none" strike="noStrike" cap="none">
                <a:solidFill>
                  <a:srgbClr val="000000"/>
                </a:solidFill>
                <a:latin typeface="Arial"/>
                <a:ea typeface="Arial"/>
                <a:cs typeface="Arial"/>
                <a:sym typeface="Arial"/>
              </a:rPr>
              <a:t>asistent șef, asistent general), numele, v</a:t>
            </a:r>
            <a:r>
              <a:rPr lang="en-GB" sz="1500"/>
              <a:t>â</a:t>
            </a:r>
            <a:r>
              <a:rPr lang="en-GB" sz="1500" b="0" i="0" u="none" strike="noStrike" cap="none">
                <a:solidFill>
                  <a:srgbClr val="000000"/>
                </a:solidFill>
                <a:latin typeface="Arial"/>
                <a:ea typeface="Arial"/>
                <a:cs typeface="Arial"/>
                <a:sym typeface="Arial"/>
              </a:rPr>
              <a:t>rsta, n</a:t>
            </a:r>
            <a:r>
              <a:rPr lang="en-GB" sz="1500"/>
              <a:t>umăr </a:t>
            </a:r>
            <a:r>
              <a:rPr lang="en-GB" sz="1500" b="0" i="0" u="none" strike="noStrike" cap="none">
                <a:solidFill>
                  <a:srgbClr val="000000"/>
                </a:solidFill>
                <a:latin typeface="Arial"/>
                <a:ea typeface="Arial"/>
                <a:cs typeface="Arial"/>
                <a:sym typeface="Arial"/>
              </a:rPr>
              <a:t>de telefon, salariu, prima în cazul asistenților și la fel ca doctorii o insignă proprie dată de cabinet prin care se identifică. Aceleași lucruri înafară de funcție se rețin și în cazul infirmierilor.</a:t>
            </a:r>
            <a:endParaRPr/>
          </a:p>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500" b="0" i="0" u="none" strike="noStrike" cap="none">
                <a:solidFill>
                  <a:srgbClr val="000000"/>
                </a:solidFill>
                <a:latin typeface="Arial"/>
                <a:ea typeface="Arial"/>
                <a:cs typeface="Arial"/>
                <a:sym typeface="Arial"/>
              </a:rPr>
              <a:t>În cadrul unui consult este posibil să se emită  un</a:t>
            </a:r>
            <a:r>
              <a:rPr lang="en-GB" sz="1500"/>
              <a:t>ul</a:t>
            </a:r>
            <a:r>
              <a:rPr lang="en-GB" sz="1500" b="0" i="0" u="none" strike="noStrike" cap="none">
                <a:solidFill>
                  <a:srgbClr val="000000"/>
                </a:solidFill>
                <a:latin typeface="Arial"/>
                <a:ea typeface="Arial"/>
                <a:cs typeface="Arial"/>
                <a:sym typeface="Arial"/>
              </a:rPr>
              <a:t> sau mai multe tratamente pentru pacienți</a:t>
            </a:r>
            <a:r>
              <a:rPr lang="en-GB" sz="1500"/>
              <a:t>.</a:t>
            </a:r>
            <a:r>
              <a:rPr lang="en-GB" sz="1500" b="0" i="0" u="none" strike="noStrike" cap="none">
                <a:solidFill>
                  <a:srgbClr val="000000"/>
                </a:solidFill>
                <a:latin typeface="Arial"/>
                <a:ea typeface="Arial"/>
                <a:cs typeface="Arial"/>
                <a:sym typeface="Arial"/>
              </a:rPr>
              <a:t> Va fi nevoie de reținerea diagnosticului, data </a:t>
            </a:r>
            <a:r>
              <a:rPr lang="en-GB" sz="1500"/>
              <a:t>î</a:t>
            </a:r>
            <a:r>
              <a:rPr lang="en-GB" sz="1500" b="0" i="0" u="none" strike="noStrike" cap="none">
                <a:solidFill>
                  <a:srgbClr val="000000"/>
                </a:solidFill>
                <a:latin typeface="Arial"/>
                <a:ea typeface="Arial"/>
                <a:cs typeface="Arial"/>
                <a:sym typeface="Arial"/>
              </a:rPr>
              <a:t>nceperii administr</a:t>
            </a:r>
            <a:r>
              <a:rPr lang="en-GB" sz="1500"/>
              <a:t>ă</a:t>
            </a:r>
            <a:r>
              <a:rPr lang="en-GB" sz="1500" b="0" i="0" u="none" strike="noStrike" cap="none">
                <a:solidFill>
                  <a:srgbClr val="000000"/>
                </a:solidFill>
                <a:latin typeface="Arial"/>
                <a:ea typeface="Arial"/>
                <a:cs typeface="Arial"/>
                <a:sym typeface="Arial"/>
              </a:rPr>
              <a:t>rii</a:t>
            </a:r>
            <a:r>
              <a:rPr lang="en-GB" sz="1500"/>
              <a:t>, </a:t>
            </a:r>
            <a:r>
              <a:rPr lang="en-GB" sz="1500" b="0" i="0" u="none" strike="noStrike" cap="none">
                <a:solidFill>
                  <a:srgbClr val="000000"/>
                </a:solidFill>
                <a:latin typeface="Arial"/>
                <a:ea typeface="Arial"/>
                <a:cs typeface="Arial"/>
                <a:sym typeface="Arial"/>
              </a:rPr>
              <a:t>codul de înregistrare a tratamentului ca UID principal</a:t>
            </a:r>
            <a:r>
              <a:rPr lang="en-GB" sz="1500"/>
              <a:t> și </a:t>
            </a:r>
            <a:r>
              <a:rPr lang="en-GB" sz="1500" b="0" i="0" u="none" strike="noStrike" cap="none">
                <a:solidFill>
                  <a:srgbClr val="000000"/>
                </a:solidFill>
                <a:latin typeface="Arial"/>
                <a:ea typeface="Arial"/>
                <a:cs typeface="Arial"/>
                <a:sym typeface="Arial"/>
              </a:rPr>
              <a:t>programul de administrare. Tratamentele trebuie neapărat să conțină una sau mai multe medicamente, dar medicamentele pot fi eliberate și fără tratament.  Anumite medicamente pot fi disponibile în cabinet și pentru acestea se cunoaște cantitatea disponibilă în cabinet, si gramajele sau miligramele în funcție de vârstă,  cantitatea ce trebuie comandată. Există distribuitori care pot furniza medicamente c</a:t>
            </a:r>
            <a:r>
              <a:rPr lang="en-GB" sz="1500"/>
              <a:t>abinetelor clinicii</a:t>
            </a:r>
            <a:r>
              <a:rPr lang="en-GB" sz="1500" b="0" i="0" u="none" strike="noStrike" cap="none">
                <a:solidFill>
                  <a:srgbClr val="000000"/>
                </a:solidFill>
                <a:latin typeface="Arial"/>
                <a:ea typeface="Arial"/>
                <a:cs typeface="Arial"/>
                <a:sym typeface="Arial"/>
              </a:rPr>
              <a:t>  și echipamente medicale, clinica neputând exista fără ei. Echipamentele au un nume de reținut și un număr deja prezent în c</a:t>
            </a:r>
            <a:r>
              <a:rPr lang="en-GB" sz="1500"/>
              <a:t>abinete</a:t>
            </a:r>
            <a:r>
              <a:rPr lang="en-GB" sz="1500" b="0" i="0" u="none" strike="noStrike" cap="none">
                <a:solidFill>
                  <a:srgbClr val="000000"/>
                </a:solidFill>
                <a:latin typeface="Arial"/>
                <a:ea typeface="Arial"/>
                <a:cs typeface="Arial"/>
                <a:sym typeface="Arial"/>
              </a:rPr>
              <a:t>. Despre furnizori se cunoaște că furnizează mai multor c</a:t>
            </a:r>
            <a:r>
              <a:rPr lang="en-GB" sz="1500"/>
              <a:t>abinete din cadrul clinicii</a:t>
            </a:r>
            <a:r>
              <a:rPr lang="en-GB" sz="1500" b="0" i="0" u="none" strike="noStrike" cap="none">
                <a:solidFill>
                  <a:srgbClr val="000000"/>
                </a:solidFill>
                <a:latin typeface="Arial"/>
                <a:ea typeface="Arial"/>
                <a:cs typeface="Arial"/>
                <a:sym typeface="Arial"/>
              </a:rPr>
              <a:t>, acestea putând avea și mai mulți furnizori. Reținem astfel id-ul firmei, nr de telefon și opțional adresa sediului, produsul si cantitatea produsul pe care îl livrează, împreună cu id-ul produsului.</a:t>
            </a:r>
            <a:endParaRPr sz="15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500" b="0" i="0" u="none" strike="noStrike" cap="none">
                <a:solidFill>
                  <a:srgbClr val="000000"/>
                </a:solidFill>
                <a:latin typeface="Arial"/>
                <a:ea typeface="Arial"/>
                <a:cs typeface="Arial"/>
                <a:sym typeface="Arial"/>
              </a:rPr>
              <a:t>Întreținerea necesită mai multe cheltuieli, care trebuie urmărite pentru calcularea bugetului. Se vor reține costurile facilităților(apă, curent, lumină), dar și ale produselor(medicamente, echipamente), comandate. </a:t>
            </a:r>
            <a:br>
              <a:rPr lang="en-GB" sz="1500" b="0" i="0" u="none" strike="noStrike" cap="none">
                <a:solidFill>
                  <a:srgbClr val="000000"/>
                </a:solidFill>
                <a:latin typeface="Arial"/>
                <a:ea typeface="Arial"/>
                <a:cs typeface="Arial"/>
                <a:sym typeface="Arial"/>
              </a:rPr>
            </a:br>
            <a:endParaRPr sz="1500" b="0" i="0" u="none" strike="noStrike" cap="none">
              <a:solidFill>
                <a:srgbClr val="000000"/>
              </a:solidFill>
              <a:latin typeface="Arial"/>
              <a:ea typeface="Arial"/>
              <a:cs typeface="Arial"/>
              <a:sym typeface="Arial"/>
            </a:endParaRPr>
          </a:p>
        </p:txBody>
      </p:sp>
    </p:spTree>
  </p:cSld>
  <p:clrMapOvr>
    <a:masterClrMapping/>
  </p:clrMapOvr>
  <p:transition spd="slow">
    <p:checke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1" name="Google Shape;2961;p59"/>
          <p:cNvSpPr txBox="1">
            <a:spLocks noGrp="1"/>
          </p:cNvSpPr>
          <p:nvPr>
            <p:ph type="title"/>
          </p:nvPr>
        </p:nvSpPr>
        <p:spPr>
          <a:xfrm>
            <a:off x="331025" y="146150"/>
            <a:ext cx="5862600" cy="2225100"/>
          </a:xfrm>
          <a:prstGeom prst="rect">
            <a:avLst/>
          </a:prstGeom>
        </p:spPr>
        <p:txBody>
          <a:bodyPr spcFirstLastPara="1" wrap="square" lIns="121225" tIns="121225" rIns="121225" bIns="121225" anchor="ctr" anchorCtr="0">
            <a:noAutofit/>
          </a:bodyPr>
          <a:lstStyle/>
          <a:p>
            <a:pPr marL="0" lvl="0" indent="0" algn="just" rtl="0">
              <a:lnSpc>
                <a:spcPct val="150000"/>
              </a:lnSpc>
              <a:spcBef>
                <a:spcPts val="1200"/>
              </a:spcBef>
              <a:spcAft>
                <a:spcPts val="0"/>
              </a:spcAft>
              <a:buNone/>
            </a:pPr>
            <a:endParaRPr sz="1500" b="0">
              <a:solidFill>
                <a:srgbClr val="000000"/>
              </a:solidFill>
              <a:highlight>
                <a:srgbClr val="FFFFFF"/>
              </a:highlight>
              <a:latin typeface="Times New Roman"/>
              <a:ea typeface="Times New Roman"/>
              <a:cs typeface="Times New Roman"/>
              <a:sym typeface="Times New Roman"/>
            </a:endParaRPr>
          </a:p>
          <a:p>
            <a:pPr marL="0" lvl="0" indent="0" algn="just" rtl="0">
              <a:lnSpc>
                <a:spcPct val="150000"/>
              </a:lnSpc>
              <a:spcBef>
                <a:spcPts val="1300"/>
              </a:spcBef>
              <a:spcAft>
                <a:spcPts val="0"/>
              </a:spcAft>
              <a:buNone/>
            </a:pPr>
            <a:endParaRPr sz="1900" b="0">
              <a:solidFill>
                <a:srgbClr val="000000"/>
              </a:solidFill>
              <a:highlight>
                <a:srgbClr val="FFFFFF"/>
              </a:highlight>
              <a:latin typeface="Times New Roman"/>
              <a:ea typeface="Times New Roman"/>
              <a:cs typeface="Times New Roman"/>
              <a:sym typeface="Times New Roman"/>
            </a:endParaRPr>
          </a:p>
          <a:p>
            <a:pPr marL="0" lvl="0" indent="0" algn="just" rtl="0">
              <a:lnSpc>
                <a:spcPct val="150000"/>
              </a:lnSpc>
              <a:spcBef>
                <a:spcPts val="1300"/>
              </a:spcBef>
              <a:spcAft>
                <a:spcPts val="0"/>
              </a:spcAft>
              <a:buNone/>
            </a:pPr>
            <a:endParaRPr sz="2700" b="0">
              <a:solidFill>
                <a:srgbClr val="000000"/>
              </a:solidFill>
              <a:latin typeface="Times New Roman"/>
              <a:ea typeface="Times New Roman"/>
              <a:cs typeface="Times New Roman"/>
              <a:sym typeface="Times New Roman"/>
            </a:endParaRPr>
          </a:p>
          <a:p>
            <a:pPr marL="0" lvl="0" indent="0" algn="ctr" rtl="0">
              <a:spcBef>
                <a:spcPts val="1300"/>
              </a:spcBef>
              <a:spcAft>
                <a:spcPts val="0"/>
              </a:spcAft>
              <a:buNone/>
            </a:pPr>
            <a:endParaRPr sz="2100"/>
          </a:p>
        </p:txBody>
      </p:sp>
      <p:sp>
        <p:nvSpPr>
          <p:cNvPr id="2962" name="Google Shape;2962;p59"/>
          <p:cNvSpPr txBox="1"/>
          <p:nvPr/>
        </p:nvSpPr>
        <p:spPr>
          <a:xfrm>
            <a:off x="259825" y="0"/>
            <a:ext cx="8883300" cy="19959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200"/>
              </a:spcBef>
              <a:spcAft>
                <a:spcPts val="0"/>
              </a:spcAft>
              <a:buNone/>
            </a:pPr>
            <a:r>
              <a:rPr lang="en-GB" sz="1700">
                <a:latin typeface="Times New Roman"/>
                <a:ea typeface="Times New Roman"/>
                <a:cs typeface="Times New Roman"/>
                <a:sym typeface="Times New Roman"/>
              </a:rPr>
              <a:t>3.  Următoarea interogare ordonează contractele dintre furnizori și cabinete după data emiterii contractului</a:t>
            </a:r>
            <a:endParaRPr sz="1700">
              <a:latin typeface="Times New Roman"/>
              <a:ea typeface="Times New Roman"/>
              <a:cs typeface="Times New Roman"/>
              <a:sym typeface="Times New Roman"/>
            </a:endParaRPr>
          </a:p>
          <a:p>
            <a:pPr marL="0" lvl="0" indent="0" algn="just" rtl="0">
              <a:lnSpc>
                <a:spcPct val="150000"/>
              </a:lnSpc>
              <a:spcBef>
                <a:spcPts val="1300"/>
              </a:spcBef>
              <a:spcAft>
                <a:spcPts val="0"/>
              </a:spcAft>
              <a:buNone/>
            </a:pPr>
            <a:endParaRPr sz="1800">
              <a:latin typeface="Times New Roman"/>
              <a:ea typeface="Times New Roman"/>
              <a:cs typeface="Times New Roman"/>
              <a:sym typeface="Times New Roman"/>
            </a:endParaRPr>
          </a:p>
          <a:p>
            <a:pPr marL="0" lvl="0" indent="0" algn="l" rtl="0">
              <a:spcBef>
                <a:spcPts val="1300"/>
              </a:spcBef>
              <a:spcAft>
                <a:spcPts val="0"/>
              </a:spcAft>
              <a:buNone/>
            </a:pPr>
            <a:endParaRPr sz="1800">
              <a:latin typeface="Times New Roman"/>
              <a:ea typeface="Times New Roman"/>
              <a:cs typeface="Times New Roman"/>
              <a:sym typeface="Times New Roman"/>
            </a:endParaRPr>
          </a:p>
        </p:txBody>
      </p:sp>
      <p:pic>
        <p:nvPicPr>
          <p:cNvPr id="2963" name="Google Shape;2963;p59"/>
          <p:cNvPicPr preferRelativeResize="0"/>
          <p:nvPr/>
        </p:nvPicPr>
        <p:blipFill>
          <a:blip r:embed="rId3">
            <a:alphaModFix/>
          </a:blip>
          <a:stretch>
            <a:fillRect/>
          </a:stretch>
        </p:blipFill>
        <p:spPr>
          <a:xfrm>
            <a:off x="300863" y="1121363"/>
            <a:ext cx="10225025" cy="5878925"/>
          </a:xfrm>
          <a:prstGeom prst="rect">
            <a:avLst/>
          </a:prstGeom>
          <a:noFill/>
          <a:ln>
            <a:noFill/>
          </a:ln>
        </p:spPr>
      </p:pic>
    </p:spTree>
  </p:cSld>
  <p:clrMapOvr>
    <a:masterClrMapping/>
  </p:clrMapOvr>
  <p:transition spd="slow">
    <p:checke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sp>
        <p:nvSpPr>
          <p:cNvPr id="2968" name="Google Shape;2968;p60"/>
          <p:cNvSpPr txBox="1">
            <a:spLocks noGrp="1"/>
          </p:cNvSpPr>
          <p:nvPr>
            <p:ph type="title"/>
          </p:nvPr>
        </p:nvSpPr>
        <p:spPr>
          <a:xfrm>
            <a:off x="331025" y="146150"/>
            <a:ext cx="5862600" cy="2225100"/>
          </a:xfrm>
          <a:prstGeom prst="rect">
            <a:avLst/>
          </a:prstGeom>
        </p:spPr>
        <p:txBody>
          <a:bodyPr spcFirstLastPara="1" wrap="square" lIns="121225" tIns="121225" rIns="121225" bIns="121225" anchor="ctr" anchorCtr="0">
            <a:noAutofit/>
          </a:bodyPr>
          <a:lstStyle/>
          <a:p>
            <a:pPr marL="0" lvl="0" indent="0" algn="just" rtl="0">
              <a:lnSpc>
                <a:spcPct val="150000"/>
              </a:lnSpc>
              <a:spcBef>
                <a:spcPts val="1200"/>
              </a:spcBef>
              <a:spcAft>
                <a:spcPts val="0"/>
              </a:spcAft>
              <a:buNone/>
            </a:pPr>
            <a:endParaRPr sz="1500" b="0">
              <a:solidFill>
                <a:srgbClr val="000000"/>
              </a:solidFill>
              <a:highlight>
                <a:srgbClr val="FFFFFF"/>
              </a:highlight>
              <a:latin typeface="Times New Roman"/>
              <a:ea typeface="Times New Roman"/>
              <a:cs typeface="Times New Roman"/>
              <a:sym typeface="Times New Roman"/>
            </a:endParaRPr>
          </a:p>
          <a:p>
            <a:pPr marL="0" lvl="0" indent="0" algn="just" rtl="0">
              <a:lnSpc>
                <a:spcPct val="150000"/>
              </a:lnSpc>
              <a:spcBef>
                <a:spcPts val="1300"/>
              </a:spcBef>
              <a:spcAft>
                <a:spcPts val="0"/>
              </a:spcAft>
              <a:buNone/>
            </a:pPr>
            <a:endParaRPr sz="1900" b="0">
              <a:solidFill>
                <a:srgbClr val="000000"/>
              </a:solidFill>
              <a:highlight>
                <a:srgbClr val="FFFFFF"/>
              </a:highlight>
              <a:latin typeface="Times New Roman"/>
              <a:ea typeface="Times New Roman"/>
              <a:cs typeface="Times New Roman"/>
              <a:sym typeface="Times New Roman"/>
            </a:endParaRPr>
          </a:p>
          <a:p>
            <a:pPr marL="0" lvl="0" indent="0" algn="just" rtl="0">
              <a:lnSpc>
                <a:spcPct val="150000"/>
              </a:lnSpc>
              <a:spcBef>
                <a:spcPts val="1300"/>
              </a:spcBef>
              <a:spcAft>
                <a:spcPts val="0"/>
              </a:spcAft>
              <a:buNone/>
            </a:pPr>
            <a:endParaRPr sz="2700" b="0">
              <a:solidFill>
                <a:srgbClr val="000000"/>
              </a:solidFill>
              <a:latin typeface="Times New Roman"/>
              <a:ea typeface="Times New Roman"/>
              <a:cs typeface="Times New Roman"/>
              <a:sym typeface="Times New Roman"/>
            </a:endParaRPr>
          </a:p>
          <a:p>
            <a:pPr marL="0" lvl="0" indent="0" algn="ctr" rtl="0">
              <a:spcBef>
                <a:spcPts val="1300"/>
              </a:spcBef>
              <a:spcAft>
                <a:spcPts val="0"/>
              </a:spcAft>
              <a:buNone/>
            </a:pPr>
            <a:endParaRPr sz="2100"/>
          </a:p>
        </p:txBody>
      </p:sp>
      <p:sp>
        <p:nvSpPr>
          <p:cNvPr id="2969" name="Google Shape;2969;p60"/>
          <p:cNvSpPr txBox="1"/>
          <p:nvPr/>
        </p:nvSpPr>
        <p:spPr>
          <a:xfrm>
            <a:off x="259825" y="0"/>
            <a:ext cx="8883300" cy="21858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200"/>
              </a:spcBef>
              <a:spcAft>
                <a:spcPts val="0"/>
              </a:spcAft>
              <a:buNone/>
            </a:pPr>
            <a:r>
              <a:rPr lang="en-GB" sz="1800">
                <a:latin typeface="Times New Roman"/>
                <a:ea typeface="Times New Roman"/>
                <a:cs typeface="Times New Roman"/>
                <a:sym typeface="Times New Roman"/>
              </a:rPr>
              <a:t>4. Următoarea interogare ordonează doctorii după salariile lor în mod descrescător</a:t>
            </a:r>
            <a:endParaRPr sz="1800">
              <a:latin typeface="Times New Roman"/>
              <a:ea typeface="Times New Roman"/>
              <a:cs typeface="Times New Roman"/>
              <a:sym typeface="Times New Roman"/>
            </a:endParaRPr>
          </a:p>
          <a:p>
            <a:pPr marL="0" lvl="0" indent="0" algn="just" rtl="0">
              <a:lnSpc>
                <a:spcPct val="150000"/>
              </a:lnSpc>
              <a:spcBef>
                <a:spcPts val="1300"/>
              </a:spcBef>
              <a:spcAft>
                <a:spcPts val="0"/>
              </a:spcAft>
              <a:buNone/>
            </a:pPr>
            <a:endParaRPr sz="1700">
              <a:latin typeface="Times New Roman"/>
              <a:ea typeface="Times New Roman"/>
              <a:cs typeface="Times New Roman"/>
              <a:sym typeface="Times New Roman"/>
            </a:endParaRPr>
          </a:p>
          <a:p>
            <a:pPr marL="0" lvl="0" indent="0" algn="just" rtl="0">
              <a:lnSpc>
                <a:spcPct val="150000"/>
              </a:lnSpc>
              <a:spcBef>
                <a:spcPts val="1300"/>
              </a:spcBef>
              <a:spcAft>
                <a:spcPts val="0"/>
              </a:spcAft>
              <a:buNone/>
            </a:pPr>
            <a:endParaRPr sz="1800">
              <a:latin typeface="Times New Roman"/>
              <a:ea typeface="Times New Roman"/>
              <a:cs typeface="Times New Roman"/>
              <a:sym typeface="Times New Roman"/>
            </a:endParaRPr>
          </a:p>
          <a:p>
            <a:pPr marL="0" lvl="0" indent="0" algn="l" rtl="0">
              <a:spcBef>
                <a:spcPts val="1300"/>
              </a:spcBef>
              <a:spcAft>
                <a:spcPts val="0"/>
              </a:spcAft>
              <a:buNone/>
            </a:pPr>
            <a:endParaRPr sz="1800">
              <a:latin typeface="Times New Roman"/>
              <a:ea typeface="Times New Roman"/>
              <a:cs typeface="Times New Roman"/>
              <a:sym typeface="Times New Roman"/>
            </a:endParaRPr>
          </a:p>
        </p:txBody>
      </p:sp>
      <p:pic>
        <p:nvPicPr>
          <p:cNvPr id="2970" name="Google Shape;2970;p60"/>
          <p:cNvPicPr preferRelativeResize="0"/>
          <p:nvPr/>
        </p:nvPicPr>
        <p:blipFill>
          <a:blip r:embed="rId3">
            <a:alphaModFix/>
          </a:blip>
          <a:stretch>
            <a:fillRect/>
          </a:stretch>
        </p:blipFill>
        <p:spPr>
          <a:xfrm>
            <a:off x="191227" y="1062050"/>
            <a:ext cx="10537774" cy="6359675"/>
          </a:xfrm>
          <a:prstGeom prst="rect">
            <a:avLst/>
          </a:prstGeom>
          <a:noFill/>
          <a:ln>
            <a:noFill/>
          </a:ln>
        </p:spPr>
      </p:pic>
    </p:spTree>
  </p:cSld>
  <p:clrMapOvr>
    <a:masterClrMapping/>
  </p:clrMapOvr>
  <p:transition spd="slow">
    <p:checke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974"/>
        <p:cNvGrpSpPr/>
        <p:nvPr/>
      </p:nvGrpSpPr>
      <p:grpSpPr>
        <a:xfrm>
          <a:off x="0" y="0"/>
          <a:ext cx="0" cy="0"/>
          <a:chOff x="0" y="0"/>
          <a:chExt cx="0" cy="0"/>
        </a:xfrm>
      </p:grpSpPr>
      <p:sp>
        <p:nvSpPr>
          <p:cNvPr id="2975" name="Google Shape;2975;p61"/>
          <p:cNvSpPr txBox="1">
            <a:spLocks noGrp="1"/>
          </p:cNvSpPr>
          <p:nvPr>
            <p:ph type="title"/>
          </p:nvPr>
        </p:nvSpPr>
        <p:spPr>
          <a:xfrm>
            <a:off x="844515" y="745437"/>
            <a:ext cx="9137700" cy="904200"/>
          </a:xfrm>
          <a:prstGeom prst="rect">
            <a:avLst/>
          </a:prstGeom>
          <a:noFill/>
          <a:ln>
            <a:noFill/>
          </a:ln>
        </p:spPr>
        <p:txBody>
          <a:bodyPr spcFirstLastPara="1" wrap="square" lIns="121225" tIns="121225" rIns="121225" bIns="121225" anchor="t" anchorCtr="0">
            <a:noAutofit/>
          </a:bodyPr>
          <a:lstStyle/>
          <a:p>
            <a:pPr marL="0" lvl="0" indent="0" algn="ctr" rtl="0">
              <a:lnSpc>
                <a:spcPct val="100000"/>
              </a:lnSpc>
              <a:spcBef>
                <a:spcPts val="0"/>
              </a:spcBef>
              <a:spcAft>
                <a:spcPts val="0"/>
              </a:spcAft>
              <a:buSzPts val="2800"/>
              <a:buNone/>
            </a:pPr>
            <a:r>
              <a:rPr lang="en-GB">
                <a:highlight>
                  <a:schemeClr val="lt2"/>
                </a:highlight>
              </a:rPr>
              <a:t>Concluzii</a:t>
            </a:r>
            <a:endParaRPr>
              <a:highlight>
                <a:schemeClr val="lt2"/>
              </a:highlight>
            </a:endParaRPr>
          </a:p>
        </p:txBody>
      </p:sp>
      <p:cxnSp>
        <p:nvCxnSpPr>
          <p:cNvPr id="2976" name="Google Shape;2976;p61"/>
          <p:cNvCxnSpPr/>
          <p:nvPr/>
        </p:nvCxnSpPr>
        <p:spPr>
          <a:xfrm>
            <a:off x="2272801" y="1679544"/>
            <a:ext cx="6281149" cy="0"/>
          </a:xfrm>
          <a:prstGeom prst="straightConnector1">
            <a:avLst/>
          </a:prstGeom>
          <a:noFill/>
          <a:ln w="19050" cap="rnd" cmpd="sng">
            <a:solidFill>
              <a:schemeClr val="dk1"/>
            </a:solidFill>
            <a:prstDash val="solid"/>
            <a:round/>
            <a:headEnd type="none" w="sm" len="sm"/>
            <a:tailEnd type="none" w="sm" len="sm"/>
          </a:ln>
        </p:spPr>
      </p:cxnSp>
      <p:pic>
        <p:nvPicPr>
          <p:cNvPr id="2977" name="Google Shape;2977;p61">
            <a:hlinkClick r:id="rId3"/>
          </p:cNvPr>
          <p:cNvPicPr preferRelativeResize="0"/>
          <p:nvPr/>
        </p:nvPicPr>
        <p:blipFill rotWithShape="1">
          <a:blip r:embed="rId4">
            <a:alphaModFix/>
          </a:blip>
          <a:srcRect/>
          <a:stretch/>
        </p:blipFill>
        <p:spPr>
          <a:xfrm>
            <a:off x="1031862" y="1649629"/>
            <a:ext cx="5414738" cy="4463509"/>
          </a:xfrm>
          <a:prstGeom prst="rect">
            <a:avLst/>
          </a:prstGeom>
          <a:noFill/>
          <a:ln>
            <a:noFill/>
          </a:ln>
        </p:spPr>
      </p:pic>
      <p:sp>
        <p:nvSpPr>
          <p:cNvPr id="2978" name="Google Shape;2978;p61"/>
          <p:cNvSpPr txBox="1"/>
          <p:nvPr/>
        </p:nvSpPr>
        <p:spPr>
          <a:xfrm flipH="1">
            <a:off x="1699865" y="6079194"/>
            <a:ext cx="1564693" cy="536128"/>
          </a:xfrm>
          <a:prstGeom prst="rect">
            <a:avLst/>
          </a:prstGeom>
          <a:noFill/>
          <a:ln>
            <a:noFill/>
          </a:ln>
        </p:spPr>
        <p:txBody>
          <a:bodyPr spcFirstLastPara="1" wrap="square" lIns="121225" tIns="121225" rIns="121225" bIns="121225" anchor="t" anchorCtr="0">
            <a:noAutofit/>
          </a:bodyPr>
          <a:lstStyle/>
          <a:p>
            <a:pPr marL="0" marR="0" lvl="0" indent="0" algn="ctr" rtl="0">
              <a:lnSpc>
                <a:spcPct val="100000"/>
              </a:lnSpc>
              <a:spcBef>
                <a:spcPts val="0"/>
              </a:spcBef>
              <a:spcAft>
                <a:spcPts val="0"/>
              </a:spcAft>
              <a:buNone/>
            </a:pPr>
            <a:r>
              <a:rPr lang="en-GB" sz="1900" b="0" i="0" u="none" strike="noStrike" cap="none">
                <a:solidFill>
                  <a:schemeClr val="dk1"/>
                </a:solidFill>
                <a:latin typeface="Lexend Light"/>
                <a:ea typeface="Lexend Light"/>
                <a:cs typeface="Lexend Light"/>
                <a:sym typeface="Lexend Light"/>
              </a:rPr>
              <a:t>Before</a:t>
            </a:r>
            <a:endParaRPr/>
          </a:p>
          <a:p>
            <a:pPr marL="0" marR="0" lvl="0" indent="0" algn="ctr" rtl="0">
              <a:lnSpc>
                <a:spcPct val="100000"/>
              </a:lnSpc>
              <a:spcBef>
                <a:spcPts val="0"/>
              </a:spcBef>
              <a:spcAft>
                <a:spcPts val="0"/>
              </a:spcAft>
              <a:buNone/>
            </a:pPr>
            <a:r>
              <a:rPr lang="en-GB" sz="1900" b="0" i="0" u="none" strike="noStrike" cap="none">
                <a:solidFill>
                  <a:schemeClr val="dk1"/>
                </a:solidFill>
                <a:latin typeface="Lexend Light"/>
                <a:ea typeface="Lexend Light"/>
                <a:cs typeface="Lexend Light"/>
                <a:sym typeface="Lexend Light"/>
              </a:rPr>
              <a:t>Having the database</a:t>
            </a:r>
            <a:endParaRPr sz="1900" b="0" i="0" u="none" strike="noStrike" cap="none">
              <a:solidFill>
                <a:schemeClr val="dk1"/>
              </a:solidFill>
              <a:latin typeface="Lexend Light"/>
              <a:ea typeface="Lexend Light"/>
              <a:cs typeface="Lexend Light"/>
              <a:sym typeface="Lexend Light"/>
            </a:endParaRPr>
          </a:p>
        </p:txBody>
      </p:sp>
      <p:sp>
        <p:nvSpPr>
          <p:cNvPr id="2979" name="Google Shape;2979;p61"/>
          <p:cNvSpPr txBox="1"/>
          <p:nvPr/>
        </p:nvSpPr>
        <p:spPr>
          <a:xfrm flipH="1">
            <a:off x="4474159" y="6079193"/>
            <a:ext cx="1564693" cy="1293205"/>
          </a:xfrm>
          <a:prstGeom prst="rect">
            <a:avLst/>
          </a:prstGeom>
          <a:noFill/>
          <a:ln>
            <a:noFill/>
          </a:ln>
        </p:spPr>
        <p:txBody>
          <a:bodyPr spcFirstLastPara="1" wrap="square" lIns="121225" tIns="121225" rIns="121225" bIns="121225" anchor="t" anchorCtr="0">
            <a:noAutofit/>
          </a:bodyPr>
          <a:lstStyle/>
          <a:p>
            <a:pPr marL="0" marR="0" lvl="0" indent="0" algn="ctr" rtl="0">
              <a:lnSpc>
                <a:spcPct val="100000"/>
              </a:lnSpc>
              <a:spcBef>
                <a:spcPts val="0"/>
              </a:spcBef>
              <a:spcAft>
                <a:spcPts val="0"/>
              </a:spcAft>
              <a:buNone/>
            </a:pPr>
            <a:r>
              <a:rPr lang="en-GB" sz="1900" b="0" i="0" u="none" strike="noStrike" cap="none">
                <a:solidFill>
                  <a:schemeClr val="dk1"/>
                </a:solidFill>
                <a:latin typeface="Lexend Light"/>
                <a:ea typeface="Lexend Light"/>
                <a:cs typeface="Lexend Light"/>
                <a:sym typeface="Lexend Light"/>
              </a:rPr>
              <a:t>After not using</a:t>
            </a:r>
            <a:endParaRPr/>
          </a:p>
          <a:p>
            <a:pPr marL="0" marR="0" lvl="0" indent="0" algn="ctr" rtl="0">
              <a:lnSpc>
                <a:spcPct val="100000"/>
              </a:lnSpc>
              <a:spcBef>
                <a:spcPts val="0"/>
              </a:spcBef>
              <a:spcAft>
                <a:spcPts val="0"/>
              </a:spcAft>
              <a:buNone/>
            </a:pPr>
            <a:r>
              <a:rPr lang="en-GB" sz="1900" b="0" i="0" u="none" strike="noStrike" cap="none">
                <a:solidFill>
                  <a:schemeClr val="dk1"/>
                </a:solidFill>
                <a:latin typeface="Lexend Light"/>
                <a:ea typeface="Lexend Light"/>
                <a:cs typeface="Lexend Light"/>
                <a:sym typeface="Lexend Light"/>
              </a:rPr>
              <a:t>Database one month </a:t>
            </a:r>
            <a:endParaRPr sz="1900" b="0" i="0" u="none" strike="noStrike" cap="none">
              <a:solidFill>
                <a:schemeClr val="dk1"/>
              </a:solidFill>
              <a:latin typeface="Lexend Light"/>
              <a:ea typeface="Lexend Light"/>
              <a:cs typeface="Lexend Light"/>
              <a:sym typeface="Lexend Light"/>
            </a:endParaRPr>
          </a:p>
        </p:txBody>
      </p:sp>
      <p:sp>
        <p:nvSpPr>
          <p:cNvPr id="2980" name="Google Shape;2980;p61"/>
          <p:cNvSpPr txBox="1"/>
          <p:nvPr/>
        </p:nvSpPr>
        <p:spPr>
          <a:xfrm flipH="1">
            <a:off x="3117930" y="6079194"/>
            <a:ext cx="1564693" cy="536128"/>
          </a:xfrm>
          <a:prstGeom prst="rect">
            <a:avLst/>
          </a:prstGeom>
          <a:noFill/>
          <a:ln>
            <a:noFill/>
          </a:ln>
        </p:spPr>
        <p:txBody>
          <a:bodyPr spcFirstLastPara="1" wrap="square" lIns="121225" tIns="121225" rIns="121225" bIns="121225" anchor="t" anchorCtr="0">
            <a:noAutofit/>
          </a:bodyPr>
          <a:lstStyle/>
          <a:p>
            <a:pPr marL="0" marR="0" lvl="0" indent="0" algn="ctr" rtl="0">
              <a:lnSpc>
                <a:spcPct val="100000"/>
              </a:lnSpc>
              <a:spcBef>
                <a:spcPts val="0"/>
              </a:spcBef>
              <a:spcAft>
                <a:spcPts val="0"/>
              </a:spcAft>
              <a:buNone/>
            </a:pPr>
            <a:r>
              <a:rPr lang="en-GB" sz="1900" b="0" i="0" u="none" strike="noStrike" cap="none">
                <a:solidFill>
                  <a:schemeClr val="dk1"/>
                </a:solidFill>
                <a:latin typeface="Lexend Light"/>
                <a:ea typeface="Lexend Light"/>
                <a:cs typeface="Lexend Light"/>
                <a:sym typeface="Lexend Light"/>
              </a:rPr>
              <a:t>During the database</a:t>
            </a:r>
            <a:endParaRPr sz="1900" b="0" i="0" u="none" strike="noStrike" cap="none">
              <a:solidFill>
                <a:schemeClr val="dk1"/>
              </a:solidFill>
              <a:latin typeface="Lexend Light"/>
              <a:ea typeface="Lexend Light"/>
              <a:cs typeface="Lexend Light"/>
              <a:sym typeface="Lexend Light"/>
            </a:endParaRPr>
          </a:p>
        </p:txBody>
      </p:sp>
      <p:sp>
        <p:nvSpPr>
          <p:cNvPr id="2981" name="Google Shape;2981;p61"/>
          <p:cNvSpPr txBox="1"/>
          <p:nvPr/>
        </p:nvSpPr>
        <p:spPr>
          <a:xfrm flipH="1">
            <a:off x="7485077" y="2202643"/>
            <a:ext cx="2289673" cy="536128"/>
          </a:xfrm>
          <a:prstGeom prst="rect">
            <a:avLst/>
          </a:prstGeom>
          <a:noFill/>
          <a:ln>
            <a:noFill/>
          </a:ln>
        </p:spPr>
        <p:txBody>
          <a:bodyPr spcFirstLastPara="1" wrap="square" lIns="121225" tIns="121225" rIns="121225" bIns="121225" anchor="b" anchorCtr="0">
            <a:noAutofit/>
          </a:bodyPr>
          <a:lstStyle/>
          <a:p>
            <a:pPr marL="0" marR="0" lvl="0" indent="0" algn="l" rtl="0">
              <a:lnSpc>
                <a:spcPct val="100000"/>
              </a:lnSpc>
              <a:spcBef>
                <a:spcPts val="0"/>
              </a:spcBef>
              <a:spcAft>
                <a:spcPts val="0"/>
              </a:spcAft>
              <a:buNone/>
            </a:pPr>
            <a:r>
              <a:rPr lang="en-GB" sz="2700" b="1" i="0" u="none" strike="noStrike" cap="none">
                <a:solidFill>
                  <a:schemeClr val="dk1"/>
                </a:solidFill>
                <a:latin typeface="Lexend"/>
                <a:ea typeface="Lexend"/>
                <a:cs typeface="Lexend"/>
                <a:sym typeface="Lexend"/>
              </a:rPr>
              <a:t>Organizare</a:t>
            </a:r>
            <a:endParaRPr sz="2700" b="1" i="0" u="none" strike="noStrike" cap="none">
              <a:solidFill>
                <a:schemeClr val="dk1"/>
              </a:solidFill>
              <a:latin typeface="Lexend"/>
              <a:ea typeface="Lexend"/>
              <a:cs typeface="Lexend"/>
              <a:sym typeface="Lexend"/>
            </a:endParaRPr>
          </a:p>
        </p:txBody>
      </p:sp>
      <p:sp>
        <p:nvSpPr>
          <p:cNvPr id="2982" name="Google Shape;2982;p61"/>
          <p:cNvSpPr txBox="1"/>
          <p:nvPr/>
        </p:nvSpPr>
        <p:spPr>
          <a:xfrm flipH="1">
            <a:off x="7700772" y="5516694"/>
            <a:ext cx="2133858" cy="2359761"/>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121225" tIns="121225" rIns="121225" bIns="121225" anchor="t" anchorCtr="0">
            <a:noAutofit/>
          </a:bodyPr>
          <a:lstStyle/>
          <a:p>
            <a:pPr marL="0" marR="0" lvl="0" indent="0" algn="l" rtl="0">
              <a:lnSpc>
                <a:spcPct val="100000"/>
              </a:lnSpc>
              <a:spcBef>
                <a:spcPts val="0"/>
              </a:spcBef>
              <a:spcAft>
                <a:spcPts val="0"/>
              </a:spcAft>
              <a:buNone/>
            </a:pPr>
            <a:r>
              <a:rPr lang="en-GB" sz="1900" b="0" i="0" u="none" strike="noStrike" cap="none">
                <a:solidFill>
                  <a:schemeClr val="dk1"/>
                </a:solidFill>
                <a:latin typeface="Arial"/>
                <a:ea typeface="Arial"/>
                <a:cs typeface="Arial"/>
                <a:sym typeface="Arial"/>
              </a:rPr>
              <a:t>Bazele de date facilitatează și optimizează în mod clar activitatea oricărei firme sau afaceri.</a:t>
            </a:r>
            <a:endParaRPr sz="1900" b="0" i="0" u="none" strike="noStrike" cap="none">
              <a:solidFill>
                <a:schemeClr val="dk1"/>
              </a:solidFill>
              <a:latin typeface="Arial"/>
              <a:ea typeface="Arial"/>
              <a:cs typeface="Arial"/>
              <a:sym typeface="Arial"/>
            </a:endParaRPr>
          </a:p>
        </p:txBody>
      </p:sp>
      <p:sp>
        <p:nvSpPr>
          <p:cNvPr id="2983" name="Google Shape;2983;p61"/>
          <p:cNvSpPr txBox="1"/>
          <p:nvPr/>
        </p:nvSpPr>
        <p:spPr>
          <a:xfrm flipH="1">
            <a:off x="7700773" y="2875096"/>
            <a:ext cx="2257887" cy="2481079"/>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121225" tIns="121225" rIns="121225" bIns="121225" anchor="t" anchorCtr="0">
            <a:noAutofit/>
          </a:bodyPr>
          <a:lstStyle/>
          <a:p>
            <a:pPr marL="0" marR="0" lvl="0" indent="0" algn="l" rtl="0">
              <a:lnSpc>
                <a:spcPct val="100000"/>
              </a:lnSpc>
              <a:spcBef>
                <a:spcPts val="0"/>
              </a:spcBef>
              <a:spcAft>
                <a:spcPts val="0"/>
              </a:spcAft>
              <a:buNone/>
            </a:pPr>
            <a:r>
              <a:rPr lang="en-GB" sz="1900" b="0" i="0" u="none" strike="noStrike" cap="none">
                <a:solidFill>
                  <a:schemeClr val="dk1"/>
                </a:solidFill>
                <a:latin typeface="Arial"/>
                <a:ea typeface="Arial"/>
                <a:cs typeface="Arial"/>
                <a:sym typeface="Arial"/>
              </a:rPr>
              <a:t>Organizarea datelor a ajutat îmbunătățirea modului de funcționare și de gestionare a activitatilor clinicii.</a:t>
            </a:r>
            <a:endParaRPr sz="1900" b="0" i="0" u="none" strike="noStrike" cap="none">
              <a:solidFill>
                <a:schemeClr val="dk1"/>
              </a:solidFill>
              <a:latin typeface="Arial"/>
              <a:ea typeface="Arial"/>
              <a:cs typeface="Arial"/>
              <a:sym typeface="Arial"/>
            </a:endParaRPr>
          </a:p>
        </p:txBody>
      </p:sp>
      <p:sp>
        <p:nvSpPr>
          <p:cNvPr id="2984" name="Google Shape;2984;p61"/>
          <p:cNvSpPr/>
          <p:nvPr/>
        </p:nvSpPr>
        <p:spPr>
          <a:xfrm>
            <a:off x="6487422" y="2418639"/>
            <a:ext cx="933488" cy="1244650"/>
          </a:xfrm>
          <a:prstGeom prst="ellipse">
            <a:avLst/>
          </a:prstGeom>
          <a:solidFill>
            <a:schemeClr val="accent3"/>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85" name="Google Shape;2985;p61"/>
          <p:cNvSpPr/>
          <p:nvPr/>
        </p:nvSpPr>
        <p:spPr>
          <a:xfrm>
            <a:off x="6487422" y="4616880"/>
            <a:ext cx="933488" cy="1244650"/>
          </a:xfrm>
          <a:prstGeom prst="ellipse">
            <a:avLst/>
          </a:prstGeom>
          <a:solidFill>
            <a:schemeClr val="accent1"/>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nvGrpSpPr>
          <p:cNvPr id="2986" name="Google Shape;2986;p61"/>
          <p:cNvGrpSpPr/>
          <p:nvPr/>
        </p:nvGrpSpPr>
        <p:grpSpPr>
          <a:xfrm>
            <a:off x="6686570" y="4852161"/>
            <a:ext cx="535179" cy="774068"/>
            <a:chOff x="4605325" y="3459175"/>
            <a:chExt cx="445275" cy="483025"/>
          </a:xfrm>
        </p:grpSpPr>
        <p:sp>
          <p:nvSpPr>
            <p:cNvPr id="2987" name="Google Shape;2987;p61"/>
            <p:cNvSpPr/>
            <p:nvPr/>
          </p:nvSpPr>
          <p:spPr>
            <a:xfrm>
              <a:off x="4780625" y="3534250"/>
              <a:ext cx="60800" cy="86875"/>
            </a:xfrm>
            <a:custGeom>
              <a:avLst/>
              <a:gdLst/>
              <a:ahLst/>
              <a:cxnLst/>
              <a:rect l="l" t="t" r="r" b="b"/>
              <a:pathLst>
                <a:path w="2432" h="3475" extrusionOk="0">
                  <a:moveTo>
                    <a:pt x="431" y="0"/>
                  </a:moveTo>
                  <a:cubicBezTo>
                    <a:pt x="366" y="0"/>
                    <a:pt x="301" y="17"/>
                    <a:pt x="242" y="51"/>
                  </a:cubicBezTo>
                  <a:cubicBezTo>
                    <a:pt x="61" y="156"/>
                    <a:pt x="0" y="386"/>
                    <a:pt x="105" y="566"/>
                  </a:cubicBezTo>
                  <a:lnTo>
                    <a:pt x="1677" y="3291"/>
                  </a:lnTo>
                  <a:cubicBezTo>
                    <a:pt x="1747" y="3409"/>
                    <a:pt x="1873" y="3475"/>
                    <a:pt x="2002" y="3475"/>
                  </a:cubicBezTo>
                  <a:cubicBezTo>
                    <a:pt x="2066" y="3475"/>
                    <a:pt x="2131" y="3459"/>
                    <a:pt x="2190" y="3425"/>
                  </a:cubicBezTo>
                  <a:cubicBezTo>
                    <a:pt x="2369" y="3320"/>
                    <a:pt x="2432" y="3092"/>
                    <a:pt x="2331" y="2913"/>
                  </a:cubicBezTo>
                  <a:lnTo>
                    <a:pt x="2329" y="2913"/>
                  </a:lnTo>
                  <a:lnTo>
                    <a:pt x="757" y="189"/>
                  </a:lnTo>
                  <a:cubicBezTo>
                    <a:pt x="687" y="68"/>
                    <a:pt x="561" y="0"/>
                    <a:pt x="4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88" name="Google Shape;2988;p61"/>
            <p:cNvSpPr/>
            <p:nvPr/>
          </p:nvSpPr>
          <p:spPr>
            <a:xfrm>
              <a:off x="4838175" y="3633375"/>
              <a:ext cx="19900" cy="18900"/>
            </a:xfrm>
            <a:custGeom>
              <a:avLst/>
              <a:gdLst/>
              <a:ahLst/>
              <a:cxnLst/>
              <a:rect l="l" t="t" r="r" b="b"/>
              <a:pathLst>
                <a:path w="796" h="756" extrusionOk="0">
                  <a:moveTo>
                    <a:pt x="417" y="1"/>
                  </a:moveTo>
                  <a:cubicBezTo>
                    <a:pt x="344" y="1"/>
                    <a:pt x="272" y="21"/>
                    <a:pt x="208" y="64"/>
                  </a:cubicBezTo>
                  <a:cubicBezTo>
                    <a:pt x="59" y="163"/>
                    <a:pt x="1" y="355"/>
                    <a:pt x="69" y="522"/>
                  </a:cubicBezTo>
                  <a:cubicBezTo>
                    <a:pt x="128" y="664"/>
                    <a:pt x="267" y="755"/>
                    <a:pt x="416" y="755"/>
                  </a:cubicBezTo>
                  <a:cubicBezTo>
                    <a:pt x="441" y="755"/>
                    <a:pt x="466" y="753"/>
                    <a:pt x="491" y="747"/>
                  </a:cubicBezTo>
                  <a:cubicBezTo>
                    <a:pt x="668" y="713"/>
                    <a:pt x="795" y="559"/>
                    <a:pt x="795" y="378"/>
                  </a:cubicBezTo>
                  <a:cubicBezTo>
                    <a:pt x="795" y="277"/>
                    <a:pt x="755" y="181"/>
                    <a:pt x="684" y="112"/>
                  </a:cubicBezTo>
                  <a:cubicBezTo>
                    <a:pt x="611" y="39"/>
                    <a:pt x="514" y="1"/>
                    <a:pt x="41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89" name="Google Shape;2989;p61"/>
            <p:cNvSpPr/>
            <p:nvPr/>
          </p:nvSpPr>
          <p:spPr>
            <a:xfrm>
              <a:off x="4605325" y="3459175"/>
              <a:ext cx="445275" cy="483025"/>
            </a:xfrm>
            <a:custGeom>
              <a:avLst/>
              <a:gdLst/>
              <a:ahLst/>
              <a:cxnLst/>
              <a:rect l="l" t="t" r="r" b="b"/>
              <a:pathLst>
                <a:path w="17811" h="19321" extrusionOk="0">
                  <a:moveTo>
                    <a:pt x="6453" y="757"/>
                  </a:moveTo>
                  <a:cubicBezTo>
                    <a:pt x="6469" y="757"/>
                    <a:pt x="6488" y="758"/>
                    <a:pt x="6506" y="763"/>
                  </a:cubicBezTo>
                  <a:cubicBezTo>
                    <a:pt x="6557" y="777"/>
                    <a:pt x="6602" y="811"/>
                    <a:pt x="6630" y="858"/>
                  </a:cubicBezTo>
                  <a:lnTo>
                    <a:pt x="6928" y="1376"/>
                  </a:lnTo>
                  <a:lnTo>
                    <a:pt x="5311" y="2309"/>
                  </a:lnTo>
                  <a:lnTo>
                    <a:pt x="5013" y="1793"/>
                  </a:lnTo>
                  <a:cubicBezTo>
                    <a:pt x="4956" y="1694"/>
                    <a:pt x="4990" y="1569"/>
                    <a:pt x="5087" y="1513"/>
                  </a:cubicBezTo>
                  <a:lnTo>
                    <a:pt x="6350" y="783"/>
                  </a:lnTo>
                  <a:cubicBezTo>
                    <a:pt x="6382" y="765"/>
                    <a:pt x="6416" y="757"/>
                    <a:pt x="6453" y="757"/>
                  </a:cubicBezTo>
                  <a:close/>
                  <a:moveTo>
                    <a:pt x="7620" y="1904"/>
                  </a:moveTo>
                  <a:cubicBezTo>
                    <a:pt x="7755" y="1904"/>
                    <a:pt x="7880" y="1977"/>
                    <a:pt x="7947" y="2093"/>
                  </a:cubicBezTo>
                  <a:lnTo>
                    <a:pt x="11125" y="7599"/>
                  </a:lnTo>
                  <a:cubicBezTo>
                    <a:pt x="11230" y="7780"/>
                    <a:pt x="11169" y="8010"/>
                    <a:pt x="10988" y="8114"/>
                  </a:cubicBezTo>
                  <a:lnTo>
                    <a:pt x="9116" y="9195"/>
                  </a:lnTo>
                  <a:cubicBezTo>
                    <a:pt x="9057" y="9230"/>
                    <a:pt x="8991" y="9246"/>
                    <a:pt x="8927" y="9246"/>
                  </a:cubicBezTo>
                  <a:cubicBezTo>
                    <a:pt x="8797" y="9246"/>
                    <a:pt x="8670" y="9178"/>
                    <a:pt x="8601" y="9056"/>
                  </a:cubicBezTo>
                  <a:lnTo>
                    <a:pt x="5799" y="4205"/>
                  </a:lnTo>
                  <a:lnTo>
                    <a:pt x="5638" y="3927"/>
                  </a:lnTo>
                  <a:lnTo>
                    <a:pt x="5423" y="3551"/>
                  </a:lnTo>
                  <a:cubicBezTo>
                    <a:pt x="5319" y="3370"/>
                    <a:pt x="5380" y="3140"/>
                    <a:pt x="5561" y="3036"/>
                  </a:cubicBezTo>
                  <a:lnTo>
                    <a:pt x="5602" y="3013"/>
                  </a:lnTo>
                  <a:lnTo>
                    <a:pt x="7433" y="1955"/>
                  </a:lnTo>
                  <a:cubicBezTo>
                    <a:pt x="7489" y="1922"/>
                    <a:pt x="7553" y="1904"/>
                    <a:pt x="7620" y="1904"/>
                  </a:cubicBezTo>
                  <a:close/>
                  <a:moveTo>
                    <a:pt x="11011" y="8972"/>
                  </a:moveTo>
                  <a:lnTo>
                    <a:pt x="11682" y="10135"/>
                  </a:lnTo>
                  <a:lnTo>
                    <a:pt x="10520" y="10806"/>
                  </a:lnTo>
                  <a:lnTo>
                    <a:pt x="9848" y="9642"/>
                  </a:lnTo>
                  <a:lnTo>
                    <a:pt x="11011" y="8972"/>
                  </a:lnTo>
                  <a:close/>
                  <a:moveTo>
                    <a:pt x="17056" y="13585"/>
                  </a:moveTo>
                  <a:lnTo>
                    <a:pt x="17056" y="14340"/>
                  </a:lnTo>
                  <a:lnTo>
                    <a:pt x="9058" y="14340"/>
                  </a:lnTo>
                  <a:lnTo>
                    <a:pt x="9058" y="13585"/>
                  </a:lnTo>
                  <a:close/>
                  <a:moveTo>
                    <a:pt x="4564" y="3576"/>
                  </a:moveTo>
                  <a:lnTo>
                    <a:pt x="4943" y="4231"/>
                  </a:lnTo>
                  <a:cubicBezTo>
                    <a:pt x="2839" y="5342"/>
                    <a:pt x="1518" y="7523"/>
                    <a:pt x="1510" y="9902"/>
                  </a:cubicBezTo>
                  <a:cubicBezTo>
                    <a:pt x="1510" y="13431"/>
                    <a:pt x="4382" y="16303"/>
                    <a:pt x="7911" y="16303"/>
                  </a:cubicBezTo>
                  <a:cubicBezTo>
                    <a:pt x="7919" y="16303"/>
                    <a:pt x="7927" y="16303"/>
                    <a:pt x="7934" y="16303"/>
                  </a:cubicBezTo>
                  <a:cubicBezTo>
                    <a:pt x="9272" y="16303"/>
                    <a:pt x="10576" y="15879"/>
                    <a:pt x="11658" y="15094"/>
                  </a:cubicBezTo>
                  <a:lnTo>
                    <a:pt x="12839" y="15094"/>
                  </a:lnTo>
                  <a:cubicBezTo>
                    <a:pt x="11513" y="16354"/>
                    <a:pt x="9755" y="17057"/>
                    <a:pt x="7926" y="17057"/>
                  </a:cubicBezTo>
                  <a:cubicBezTo>
                    <a:pt x="7921" y="17057"/>
                    <a:pt x="7917" y="17057"/>
                    <a:pt x="7913" y="17057"/>
                  </a:cubicBezTo>
                  <a:lnTo>
                    <a:pt x="7911" y="17057"/>
                  </a:lnTo>
                  <a:cubicBezTo>
                    <a:pt x="3967" y="17057"/>
                    <a:pt x="755" y="13848"/>
                    <a:pt x="755" y="9902"/>
                  </a:cubicBezTo>
                  <a:cubicBezTo>
                    <a:pt x="755" y="7250"/>
                    <a:pt x="2220" y="4815"/>
                    <a:pt x="4564" y="3576"/>
                  </a:cubicBezTo>
                  <a:close/>
                  <a:moveTo>
                    <a:pt x="6451" y="1"/>
                  </a:moveTo>
                  <a:cubicBezTo>
                    <a:pt x="6288" y="1"/>
                    <a:pt x="6124" y="42"/>
                    <a:pt x="5973" y="129"/>
                  </a:cubicBezTo>
                  <a:lnTo>
                    <a:pt x="4710" y="859"/>
                  </a:lnTo>
                  <a:cubicBezTo>
                    <a:pt x="4251" y="1124"/>
                    <a:pt x="4094" y="1710"/>
                    <a:pt x="4357" y="2169"/>
                  </a:cubicBezTo>
                  <a:lnTo>
                    <a:pt x="4658" y="2692"/>
                  </a:lnTo>
                  <a:cubicBezTo>
                    <a:pt x="4650" y="2695"/>
                    <a:pt x="4640" y="2698"/>
                    <a:pt x="4632" y="2702"/>
                  </a:cubicBezTo>
                  <a:cubicBezTo>
                    <a:pt x="1810" y="3986"/>
                    <a:pt x="1" y="6802"/>
                    <a:pt x="1" y="9902"/>
                  </a:cubicBezTo>
                  <a:cubicBezTo>
                    <a:pt x="1" y="14263"/>
                    <a:pt x="3549" y="17812"/>
                    <a:pt x="7911" y="17812"/>
                  </a:cubicBezTo>
                  <a:cubicBezTo>
                    <a:pt x="7915" y="17812"/>
                    <a:pt x="7919" y="17812"/>
                    <a:pt x="7922" y="17812"/>
                  </a:cubicBezTo>
                  <a:cubicBezTo>
                    <a:pt x="10207" y="17812"/>
                    <a:pt x="12381" y="16821"/>
                    <a:pt x="13878" y="15093"/>
                  </a:cubicBezTo>
                  <a:lnTo>
                    <a:pt x="15048" y="15093"/>
                  </a:lnTo>
                  <a:cubicBezTo>
                    <a:pt x="15214" y="16126"/>
                    <a:pt x="16023" y="16937"/>
                    <a:pt x="17055" y="17102"/>
                  </a:cubicBezTo>
                  <a:lnTo>
                    <a:pt x="17055" y="18565"/>
                  </a:lnTo>
                  <a:lnTo>
                    <a:pt x="13057" y="18565"/>
                  </a:lnTo>
                  <a:cubicBezTo>
                    <a:pt x="12849" y="18565"/>
                    <a:pt x="12680" y="18734"/>
                    <a:pt x="12680" y="18943"/>
                  </a:cubicBezTo>
                  <a:cubicBezTo>
                    <a:pt x="12680" y="19151"/>
                    <a:pt x="12849" y="19320"/>
                    <a:pt x="13057" y="19320"/>
                  </a:cubicBezTo>
                  <a:lnTo>
                    <a:pt x="17434" y="19320"/>
                  </a:lnTo>
                  <a:cubicBezTo>
                    <a:pt x="17642" y="19320"/>
                    <a:pt x="17811" y="19151"/>
                    <a:pt x="17811" y="18943"/>
                  </a:cubicBezTo>
                  <a:lnTo>
                    <a:pt x="17811" y="16755"/>
                  </a:lnTo>
                  <a:cubicBezTo>
                    <a:pt x="17811" y="16546"/>
                    <a:pt x="17642" y="16377"/>
                    <a:pt x="17434" y="16377"/>
                  </a:cubicBezTo>
                  <a:cubicBezTo>
                    <a:pt x="16664" y="16375"/>
                    <a:pt x="15994" y="15844"/>
                    <a:pt x="15818" y="15094"/>
                  </a:cubicBezTo>
                  <a:lnTo>
                    <a:pt x="17434" y="15094"/>
                  </a:lnTo>
                  <a:cubicBezTo>
                    <a:pt x="17642" y="15094"/>
                    <a:pt x="17811" y="14924"/>
                    <a:pt x="17811" y="14717"/>
                  </a:cubicBezTo>
                  <a:lnTo>
                    <a:pt x="17811" y="13206"/>
                  </a:lnTo>
                  <a:cubicBezTo>
                    <a:pt x="17811" y="12997"/>
                    <a:pt x="17642" y="12828"/>
                    <a:pt x="17434" y="12828"/>
                  </a:cubicBezTo>
                  <a:lnTo>
                    <a:pt x="8681" y="12828"/>
                  </a:lnTo>
                  <a:cubicBezTo>
                    <a:pt x="8472" y="12828"/>
                    <a:pt x="8303" y="12997"/>
                    <a:pt x="8303" y="13206"/>
                  </a:cubicBezTo>
                  <a:lnTo>
                    <a:pt x="8303" y="14717"/>
                  </a:lnTo>
                  <a:cubicBezTo>
                    <a:pt x="8303" y="14924"/>
                    <a:pt x="8472" y="15094"/>
                    <a:pt x="8681" y="15094"/>
                  </a:cubicBezTo>
                  <a:lnTo>
                    <a:pt x="10141" y="15094"/>
                  </a:lnTo>
                  <a:cubicBezTo>
                    <a:pt x="9441" y="15394"/>
                    <a:pt x="8685" y="15550"/>
                    <a:pt x="7923" y="15550"/>
                  </a:cubicBezTo>
                  <a:cubicBezTo>
                    <a:pt x="7919" y="15550"/>
                    <a:pt x="7915" y="15550"/>
                    <a:pt x="7911" y="15550"/>
                  </a:cubicBezTo>
                  <a:cubicBezTo>
                    <a:pt x="4798" y="15550"/>
                    <a:pt x="2265" y="13015"/>
                    <a:pt x="2265" y="9902"/>
                  </a:cubicBezTo>
                  <a:cubicBezTo>
                    <a:pt x="2267" y="7791"/>
                    <a:pt x="3445" y="5857"/>
                    <a:pt x="5321" y="4885"/>
                  </a:cubicBezTo>
                  <a:lnTo>
                    <a:pt x="7947" y="9433"/>
                  </a:lnTo>
                  <a:cubicBezTo>
                    <a:pt x="8149" y="9784"/>
                    <a:pt x="8523" y="10000"/>
                    <a:pt x="8929" y="10000"/>
                  </a:cubicBezTo>
                  <a:cubicBezTo>
                    <a:pt x="9008" y="10000"/>
                    <a:pt x="9088" y="9991"/>
                    <a:pt x="9166" y="9973"/>
                  </a:cubicBezTo>
                  <a:lnTo>
                    <a:pt x="9866" y="11185"/>
                  </a:lnTo>
                  <a:cubicBezTo>
                    <a:pt x="9965" y="11359"/>
                    <a:pt x="10129" y="11484"/>
                    <a:pt x="10323" y="11536"/>
                  </a:cubicBezTo>
                  <a:cubicBezTo>
                    <a:pt x="10387" y="11552"/>
                    <a:pt x="10453" y="11562"/>
                    <a:pt x="10520" y="11562"/>
                  </a:cubicBezTo>
                  <a:cubicBezTo>
                    <a:pt x="10652" y="11562"/>
                    <a:pt x="10781" y="11527"/>
                    <a:pt x="10897" y="11461"/>
                  </a:cubicBezTo>
                  <a:lnTo>
                    <a:pt x="12059" y="10789"/>
                  </a:lnTo>
                  <a:cubicBezTo>
                    <a:pt x="12420" y="10581"/>
                    <a:pt x="12544" y="10119"/>
                    <a:pt x="12335" y="9758"/>
                  </a:cubicBezTo>
                  <a:lnTo>
                    <a:pt x="11637" y="8548"/>
                  </a:lnTo>
                  <a:cubicBezTo>
                    <a:pt x="11968" y="8184"/>
                    <a:pt x="12024" y="7647"/>
                    <a:pt x="11779" y="7220"/>
                  </a:cubicBezTo>
                  <a:lnTo>
                    <a:pt x="8601" y="1715"/>
                  </a:lnTo>
                  <a:cubicBezTo>
                    <a:pt x="8451" y="1455"/>
                    <a:pt x="8204" y="1265"/>
                    <a:pt x="7914" y="1189"/>
                  </a:cubicBezTo>
                  <a:cubicBezTo>
                    <a:pt x="7833" y="1167"/>
                    <a:pt x="7752" y="1154"/>
                    <a:pt x="7669" y="1151"/>
                  </a:cubicBezTo>
                  <a:lnTo>
                    <a:pt x="7282" y="482"/>
                  </a:lnTo>
                  <a:cubicBezTo>
                    <a:pt x="7105" y="173"/>
                    <a:pt x="6783" y="1"/>
                    <a:pt x="64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90" name="Google Shape;2990;p61"/>
            <p:cNvSpPr/>
            <p:nvPr/>
          </p:nvSpPr>
          <p:spPr>
            <a:xfrm>
              <a:off x="4878325" y="3923300"/>
              <a:ext cx="19875" cy="18875"/>
            </a:xfrm>
            <a:custGeom>
              <a:avLst/>
              <a:gdLst/>
              <a:ahLst/>
              <a:cxnLst/>
              <a:rect l="l" t="t" r="r" b="b"/>
              <a:pathLst>
                <a:path w="795" h="755" extrusionOk="0">
                  <a:moveTo>
                    <a:pt x="417" y="0"/>
                  </a:moveTo>
                  <a:cubicBezTo>
                    <a:pt x="345" y="0"/>
                    <a:pt x="272" y="21"/>
                    <a:pt x="209" y="63"/>
                  </a:cubicBezTo>
                  <a:cubicBezTo>
                    <a:pt x="58" y="164"/>
                    <a:pt x="0" y="355"/>
                    <a:pt x="70" y="522"/>
                  </a:cubicBezTo>
                  <a:cubicBezTo>
                    <a:pt x="128" y="664"/>
                    <a:pt x="268" y="754"/>
                    <a:pt x="418" y="754"/>
                  </a:cubicBezTo>
                  <a:cubicBezTo>
                    <a:pt x="443" y="754"/>
                    <a:pt x="467" y="752"/>
                    <a:pt x="492" y="747"/>
                  </a:cubicBezTo>
                  <a:cubicBezTo>
                    <a:pt x="667" y="712"/>
                    <a:pt x="795" y="558"/>
                    <a:pt x="795" y="378"/>
                  </a:cubicBezTo>
                  <a:cubicBezTo>
                    <a:pt x="795" y="277"/>
                    <a:pt x="755" y="181"/>
                    <a:pt x="684" y="111"/>
                  </a:cubicBezTo>
                  <a:cubicBezTo>
                    <a:pt x="612" y="38"/>
                    <a:pt x="515" y="0"/>
                    <a:pt x="41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91" name="Google Shape;2991;p61"/>
            <p:cNvSpPr/>
            <p:nvPr/>
          </p:nvSpPr>
          <p:spPr>
            <a:xfrm>
              <a:off x="4654400" y="3873850"/>
              <a:ext cx="197175" cy="68350"/>
            </a:xfrm>
            <a:custGeom>
              <a:avLst/>
              <a:gdLst/>
              <a:ahLst/>
              <a:cxnLst/>
              <a:rect l="l" t="t" r="r" b="b"/>
              <a:pathLst>
                <a:path w="7887" h="2734" extrusionOk="0">
                  <a:moveTo>
                    <a:pt x="378" y="0"/>
                  </a:moveTo>
                  <a:cubicBezTo>
                    <a:pt x="170" y="0"/>
                    <a:pt x="1" y="169"/>
                    <a:pt x="1" y="378"/>
                  </a:cubicBezTo>
                  <a:lnTo>
                    <a:pt x="1" y="2356"/>
                  </a:lnTo>
                  <a:cubicBezTo>
                    <a:pt x="1" y="2564"/>
                    <a:pt x="170" y="2733"/>
                    <a:pt x="378" y="2733"/>
                  </a:cubicBezTo>
                  <a:lnTo>
                    <a:pt x="7509" y="2733"/>
                  </a:lnTo>
                  <a:cubicBezTo>
                    <a:pt x="7717" y="2733"/>
                    <a:pt x="7886" y="2564"/>
                    <a:pt x="7886" y="2356"/>
                  </a:cubicBezTo>
                  <a:cubicBezTo>
                    <a:pt x="7886" y="2147"/>
                    <a:pt x="7717" y="1978"/>
                    <a:pt x="7509" y="1978"/>
                  </a:cubicBezTo>
                  <a:lnTo>
                    <a:pt x="756" y="1978"/>
                  </a:lnTo>
                  <a:lnTo>
                    <a:pt x="756" y="378"/>
                  </a:lnTo>
                  <a:cubicBezTo>
                    <a:pt x="756" y="169"/>
                    <a:pt x="587" y="0"/>
                    <a:pt x="37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2992" name="Google Shape;2992;p61"/>
          <p:cNvGrpSpPr/>
          <p:nvPr/>
        </p:nvGrpSpPr>
        <p:grpSpPr>
          <a:xfrm>
            <a:off x="6662795" y="2653919"/>
            <a:ext cx="582744" cy="774068"/>
            <a:chOff x="3157375" y="3459175"/>
            <a:chExt cx="484850" cy="483025"/>
          </a:xfrm>
        </p:grpSpPr>
        <p:sp>
          <p:nvSpPr>
            <p:cNvPr id="2993" name="Google Shape;2993;p61"/>
            <p:cNvSpPr/>
            <p:nvPr/>
          </p:nvSpPr>
          <p:spPr>
            <a:xfrm>
              <a:off x="3299875" y="3687100"/>
              <a:ext cx="76350" cy="74500"/>
            </a:xfrm>
            <a:custGeom>
              <a:avLst/>
              <a:gdLst/>
              <a:ahLst/>
              <a:cxnLst/>
              <a:rect l="l" t="t" r="r" b="b"/>
              <a:pathLst>
                <a:path w="3054" h="2980" extrusionOk="0">
                  <a:moveTo>
                    <a:pt x="2639" y="1"/>
                  </a:moveTo>
                  <a:cubicBezTo>
                    <a:pt x="2543" y="1"/>
                    <a:pt x="2447" y="38"/>
                    <a:pt x="2373" y="111"/>
                  </a:cubicBezTo>
                  <a:lnTo>
                    <a:pt x="150" y="2336"/>
                  </a:lnTo>
                  <a:cubicBezTo>
                    <a:pt x="1" y="2483"/>
                    <a:pt x="1" y="2722"/>
                    <a:pt x="148" y="2869"/>
                  </a:cubicBezTo>
                  <a:cubicBezTo>
                    <a:pt x="222" y="2942"/>
                    <a:pt x="319" y="2979"/>
                    <a:pt x="416" y="2979"/>
                  </a:cubicBezTo>
                  <a:cubicBezTo>
                    <a:pt x="512" y="2979"/>
                    <a:pt x="609" y="2942"/>
                    <a:pt x="683" y="2869"/>
                  </a:cubicBezTo>
                  <a:lnTo>
                    <a:pt x="2906" y="646"/>
                  </a:lnTo>
                  <a:cubicBezTo>
                    <a:pt x="3053" y="499"/>
                    <a:pt x="3053" y="259"/>
                    <a:pt x="2906" y="111"/>
                  </a:cubicBezTo>
                  <a:cubicBezTo>
                    <a:pt x="2832" y="38"/>
                    <a:pt x="2736" y="1"/>
                    <a:pt x="263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94" name="Google Shape;2994;p61"/>
            <p:cNvSpPr/>
            <p:nvPr/>
          </p:nvSpPr>
          <p:spPr>
            <a:xfrm>
              <a:off x="3274475" y="3768050"/>
              <a:ext cx="19900" cy="18900"/>
            </a:xfrm>
            <a:custGeom>
              <a:avLst/>
              <a:gdLst/>
              <a:ahLst/>
              <a:cxnLst/>
              <a:rect l="l" t="t" r="r" b="b"/>
              <a:pathLst>
                <a:path w="796" h="756" extrusionOk="0">
                  <a:moveTo>
                    <a:pt x="418" y="0"/>
                  </a:moveTo>
                  <a:cubicBezTo>
                    <a:pt x="345" y="0"/>
                    <a:pt x="272" y="21"/>
                    <a:pt x="208" y="65"/>
                  </a:cubicBezTo>
                  <a:cubicBezTo>
                    <a:pt x="59" y="164"/>
                    <a:pt x="1" y="356"/>
                    <a:pt x="68" y="523"/>
                  </a:cubicBezTo>
                  <a:cubicBezTo>
                    <a:pt x="128" y="666"/>
                    <a:pt x="268" y="755"/>
                    <a:pt x="418" y="755"/>
                  </a:cubicBezTo>
                  <a:cubicBezTo>
                    <a:pt x="442" y="755"/>
                    <a:pt x="466" y="753"/>
                    <a:pt x="491" y="748"/>
                  </a:cubicBezTo>
                  <a:cubicBezTo>
                    <a:pt x="668" y="713"/>
                    <a:pt x="795" y="558"/>
                    <a:pt x="795" y="377"/>
                  </a:cubicBezTo>
                  <a:cubicBezTo>
                    <a:pt x="795" y="278"/>
                    <a:pt x="755" y="182"/>
                    <a:pt x="684" y="111"/>
                  </a:cubicBezTo>
                  <a:cubicBezTo>
                    <a:pt x="611" y="38"/>
                    <a:pt x="515" y="0"/>
                    <a:pt x="41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2995" name="Google Shape;2995;p61"/>
            <p:cNvSpPr/>
            <p:nvPr/>
          </p:nvSpPr>
          <p:spPr>
            <a:xfrm>
              <a:off x="3157375" y="3459175"/>
              <a:ext cx="484850" cy="483025"/>
            </a:xfrm>
            <a:custGeom>
              <a:avLst/>
              <a:gdLst/>
              <a:ahLst/>
              <a:cxnLst/>
              <a:rect l="l" t="t" r="r" b="b"/>
              <a:pathLst>
                <a:path w="19394" h="19321" extrusionOk="0">
                  <a:moveTo>
                    <a:pt x="14838" y="912"/>
                  </a:moveTo>
                  <a:lnTo>
                    <a:pt x="18446" y="4521"/>
                  </a:lnTo>
                  <a:lnTo>
                    <a:pt x="17657" y="5312"/>
                  </a:lnTo>
                  <a:lnTo>
                    <a:pt x="17028" y="4685"/>
                  </a:lnTo>
                  <a:lnTo>
                    <a:pt x="14674" y="2331"/>
                  </a:lnTo>
                  <a:lnTo>
                    <a:pt x="14047" y="1704"/>
                  </a:lnTo>
                  <a:lnTo>
                    <a:pt x="14838" y="912"/>
                  </a:lnTo>
                  <a:close/>
                  <a:moveTo>
                    <a:pt x="14407" y="3132"/>
                  </a:moveTo>
                  <a:lnTo>
                    <a:pt x="16227" y="4951"/>
                  </a:lnTo>
                  <a:lnTo>
                    <a:pt x="14945" y="6231"/>
                  </a:lnTo>
                  <a:lnTo>
                    <a:pt x="13128" y="4413"/>
                  </a:lnTo>
                  <a:lnTo>
                    <a:pt x="14407" y="3132"/>
                  </a:lnTo>
                  <a:close/>
                  <a:moveTo>
                    <a:pt x="10999" y="3562"/>
                  </a:moveTo>
                  <a:cubicBezTo>
                    <a:pt x="11129" y="3562"/>
                    <a:pt x="11260" y="3612"/>
                    <a:pt x="11360" y="3711"/>
                  </a:cubicBezTo>
                  <a:lnTo>
                    <a:pt x="15647" y="7998"/>
                  </a:lnTo>
                  <a:cubicBezTo>
                    <a:pt x="15846" y="8197"/>
                    <a:pt x="15846" y="8520"/>
                    <a:pt x="15647" y="8720"/>
                  </a:cubicBezTo>
                  <a:cubicBezTo>
                    <a:pt x="15547" y="8819"/>
                    <a:pt x="15416" y="8869"/>
                    <a:pt x="15286" y="8869"/>
                  </a:cubicBezTo>
                  <a:cubicBezTo>
                    <a:pt x="15155" y="8869"/>
                    <a:pt x="15025" y="8819"/>
                    <a:pt x="14926" y="8720"/>
                  </a:cubicBezTo>
                  <a:lnTo>
                    <a:pt x="10638" y="4433"/>
                  </a:lnTo>
                  <a:cubicBezTo>
                    <a:pt x="10438" y="4234"/>
                    <a:pt x="10438" y="3912"/>
                    <a:pt x="10638" y="3711"/>
                  </a:cubicBezTo>
                  <a:cubicBezTo>
                    <a:pt x="10738" y="3612"/>
                    <a:pt x="10868" y="3562"/>
                    <a:pt x="10999" y="3562"/>
                  </a:cubicBezTo>
                  <a:close/>
                  <a:moveTo>
                    <a:pt x="10632" y="5494"/>
                  </a:moveTo>
                  <a:lnTo>
                    <a:pt x="13865" y="8727"/>
                  </a:lnTo>
                  <a:lnTo>
                    <a:pt x="12891" y="9698"/>
                  </a:lnTo>
                  <a:lnTo>
                    <a:pt x="12029" y="8836"/>
                  </a:lnTo>
                  <a:cubicBezTo>
                    <a:pt x="11954" y="8759"/>
                    <a:pt x="11855" y="8720"/>
                    <a:pt x="11756" y="8720"/>
                  </a:cubicBezTo>
                  <a:cubicBezTo>
                    <a:pt x="11659" y="8720"/>
                    <a:pt x="11563" y="8757"/>
                    <a:pt x="11489" y="8831"/>
                  </a:cubicBezTo>
                  <a:cubicBezTo>
                    <a:pt x="11340" y="8980"/>
                    <a:pt x="11342" y="9223"/>
                    <a:pt x="11494" y="9369"/>
                  </a:cubicBezTo>
                  <a:lnTo>
                    <a:pt x="12358" y="10233"/>
                  </a:lnTo>
                  <a:lnTo>
                    <a:pt x="11385" y="11205"/>
                  </a:lnTo>
                  <a:lnTo>
                    <a:pt x="10523" y="10342"/>
                  </a:lnTo>
                  <a:cubicBezTo>
                    <a:pt x="10449" y="10269"/>
                    <a:pt x="10352" y="10232"/>
                    <a:pt x="10255" y="10232"/>
                  </a:cubicBezTo>
                  <a:cubicBezTo>
                    <a:pt x="10158" y="10232"/>
                    <a:pt x="10062" y="10269"/>
                    <a:pt x="9988" y="10342"/>
                  </a:cubicBezTo>
                  <a:cubicBezTo>
                    <a:pt x="9841" y="10490"/>
                    <a:pt x="9841" y="10728"/>
                    <a:pt x="9988" y="10875"/>
                  </a:cubicBezTo>
                  <a:lnTo>
                    <a:pt x="10852" y="11739"/>
                  </a:lnTo>
                  <a:lnTo>
                    <a:pt x="9879" y="12711"/>
                  </a:lnTo>
                  <a:lnTo>
                    <a:pt x="9016" y="11848"/>
                  </a:lnTo>
                  <a:cubicBezTo>
                    <a:pt x="8943" y="11775"/>
                    <a:pt x="8846" y="11738"/>
                    <a:pt x="8749" y="11738"/>
                  </a:cubicBezTo>
                  <a:cubicBezTo>
                    <a:pt x="8652" y="11738"/>
                    <a:pt x="8555" y="11775"/>
                    <a:pt x="8482" y="11848"/>
                  </a:cubicBezTo>
                  <a:cubicBezTo>
                    <a:pt x="8334" y="11996"/>
                    <a:pt x="8334" y="12234"/>
                    <a:pt x="8482" y="12381"/>
                  </a:cubicBezTo>
                  <a:lnTo>
                    <a:pt x="9346" y="13245"/>
                  </a:lnTo>
                  <a:lnTo>
                    <a:pt x="8372" y="14217"/>
                  </a:lnTo>
                  <a:lnTo>
                    <a:pt x="7510" y="13355"/>
                  </a:lnTo>
                  <a:cubicBezTo>
                    <a:pt x="7436" y="13280"/>
                    <a:pt x="7339" y="13243"/>
                    <a:pt x="7242" y="13243"/>
                  </a:cubicBezTo>
                  <a:cubicBezTo>
                    <a:pt x="7145" y="13243"/>
                    <a:pt x="7049" y="13280"/>
                    <a:pt x="6975" y="13353"/>
                  </a:cubicBezTo>
                  <a:cubicBezTo>
                    <a:pt x="6826" y="13500"/>
                    <a:pt x="6828" y="13740"/>
                    <a:pt x="6977" y="13888"/>
                  </a:cubicBezTo>
                  <a:lnTo>
                    <a:pt x="7839" y="14752"/>
                  </a:lnTo>
                  <a:lnTo>
                    <a:pt x="6866" y="15723"/>
                  </a:lnTo>
                  <a:lnTo>
                    <a:pt x="6002" y="14861"/>
                  </a:lnTo>
                  <a:cubicBezTo>
                    <a:pt x="5929" y="14788"/>
                    <a:pt x="5833" y="14752"/>
                    <a:pt x="5737" y="14752"/>
                  </a:cubicBezTo>
                  <a:cubicBezTo>
                    <a:pt x="5640" y="14752"/>
                    <a:pt x="5544" y="14789"/>
                    <a:pt x="5471" y="14863"/>
                  </a:cubicBezTo>
                  <a:cubicBezTo>
                    <a:pt x="5324" y="15010"/>
                    <a:pt x="5324" y="15247"/>
                    <a:pt x="5469" y="15396"/>
                  </a:cubicBezTo>
                  <a:lnTo>
                    <a:pt x="6332" y="16258"/>
                  </a:lnTo>
                  <a:lnTo>
                    <a:pt x="5949" y="16640"/>
                  </a:lnTo>
                  <a:lnTo>
                    <a:pt x="2718" y="16640"/>
                  </a:lnTo>
                  <a:lnTo>
                    <a:pt x="2718" y="13409"/>
                  </a:lnTo>
                  <a:lnTo>
                    <a:pt x="10632" y="5494"/>
                  </a:lnTo>
                  <a:close/>
                  <a:moveTo>
                    <a:pt x="14837" y="1"/>
                  </a:moveTo>
                  <a:cubicBezTo>
                    <a:pt x="14740" y="1"/>
                    <a:pt x="14643" y="38"/>
                    <a:pt x="14570" y="111"/>
                  </a:cubicBezTo>
                  <a:lnTo>
                    <a:pt x="13245" y="1435"/>
                  </a:lnTo>
                  <a:cubicBezTo>
                    <a:pt x="13098" y="1583"/>
                    <a:pt x="13098" y="1823"/>
                    <a:pt x="13245" y="1970"/>
                  </a:cubicBezTo>
                  <a:lnTo>
                    <a:pt x="13874" y="2597"/>
                  </a:lnTo>
                  <a:lnTo>
                    <a:pt x="12595" y="3879"/>
                  </a:lnTo>
                  <a:lnTo>
                    <a:pt x="11893" y="3177"/>
                  </a:lnTo>
                  <a:cubicBezTo>
                    <a:pt x="11646" y="2928"/>
                    <a:pt x="11321" y="2804"/>
                    <a:pt x="10997" y="2804"/>
                  </a:cubicBezTo>
                  <a:cubicBezTo>
                    <a:pt x="10674" y="2804"/>
                    <a:pt x="10352" y="2926"/>
                    <a:pt x="10105" y="3172"/>
                  </a:cubicBezTo>
                  <a:cubicBezTo>
                    <a:pt x="9609" y="3663"/>
                    <a:pt x="9606" y="4464"/>
                    <a:pt x="10099" y="4959"/>
                  </a:cubicBezTo>
                  <a:lnTo>
                    <a:pt x="2073" y="12986"/>
                  </a:lnTo>
                  <a:cubicBezTo>
                    <a:pt x="2001" y="13057"/>
                    <a:pt x="1962" y="13153"/>
                    <a:pt x="1963" y="13252"/>
                  </a:cubicBezTo>
                  <a:lnTo>
                    <a:pt x="1963" y="16862"/>
                  </a:lnTo>
                  <a:lnTo>
                    <a:pt x="149" y="18675"/>
                  </a:lnTo>
                  <a:cubicBezTo>
                    <a:pt x="0" y="18822"/>
                    <a:pt x="0" y="19062"/>
                    <a:pt x="148" y="19209"/>
                  </a:cubicBezTo>
                  <a:cubicBezTo>
                    <a:pt x="221" y="19284"/>
                    <a:pt x="318" y="19320"/>
                    <a:pt x="414" y="19320"/>
                  </a:cubicBezTo>
                  <a:cubicBezTo>
                    <a:pt x="511" y="19320"/>
                    <a:pt x="608" y="19283"/>
                    <a:pt x="682" y="19209"/>
                  </a:cubicBezTo>
                  <a:lnTo>
                    <a:pt x="2496" y="17395"/>
                  </a:lnTo>
                  <a:lnTo>
                    <a:pt x="6106" y="17395"/>
                  </a:lnTo>
                  <a:cubicBezTo>
                    <a:pt x="6206" y="17395"/>
                    <a:pt x="6302" y="17355"/>
                    <a:pt x="6373" y="17284"/>
                  </a:cubicBezTo>
                  <a:lnTo>
                    <a:pt x="14398" y="9260"/>
                  </a:lnTo>
                  <a:cubicBezTo>
                    <a:pt x="14645" y="9504"/>
                    <a:pt x="14967" y="9626"/>
                    <a:pt x="15289" y="9626"/>
                  </a:cubicBezTo>
                  <a:cubicBezTo>
                    <a:pt x="15615" y="9626"/>
                    <a:pt x="15940" y="9502"/>
                    <a:pt x="16187" y="9253"/>
                  </a:cubicBezTo>
                  <a:cubicBezTo>
                    <a:pt x="16678" y="8756"/>
                    <a:pt x="16677" y="7957"/>
                    <a:pt x="16180" y="7464"/>
                  </a:cubicBezTo>
                  <a:lnTo>
                    <a:pt x="15480" y="6764"/>
                  </a:lnTo>
                  <a:lnTo>
                    <a:pt x="16760" y="5484"/>
                  </a:lnTo>
                  <a:lnTo>
                    <a:pt x="17389" y="6111"/>
                  </a:lnTo>
                  <a:cubicBezTo>
                    <a:pt x="17462" y="6185"/>
                    <a:pt x="17559" y="6222"/>
                    <a:pt x="17655" y="6222"/>
                  </a:cubicBezTo>
                  <a:cubicBezTo>
                    <a:pt x="17751" y="6222"/>
                    <a:pt x="17848" y="6185"/>
                    <a:pt x="17922" y="6111"/>
                  </a:cubicBezTo>
                  <a:lnTo>
                    <a:pt x="19246" y="4787"/>
                  </a:lnTo>
                  <a:cubicBezTo>
                    <a:pt x="19393" y="4640"/>
                    <a:pt x="19393" y="4402"/>
                    <a:pt x="19246" y="4254"/>
                  </a:cubicBezTo>
                  <a:lnTo>
                    <a:pt x="15104" y="111"/>
                  </a:lnTo>
                  <a:cubicBezTo>
                    <a:pt x="15031" y="38"/>
                    <a:pt x="14934" y="1"/>
                    <a:pt x="148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82">
                                            <p:txEl>
                                              <p:pRg st="0" end="0"/>
                                            </p:txEl>
                                          </p:spTgt>
                                        </p:tgtEl>
                                        <p:attrNameLst>
                                          <p:attrName>style.visibility</p:attrName>
                                        </p:attrNameLst>
                                      </p:cBhvr>
                                      <p:to>
                                        <p:strVal val="visible"/>
                                      </p:to>
                                    </p:set>
                                    <p:anim calcmode="lin" valueType="num">
                                      <p:cBhvr additive="base">
                                        <p:cTn id="7" dur="500"/>
                                        <p:tgtEl>
                                          <p:spTgt spid="298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983">
                                            <p:txEl>
                                              <p:pRg st="0" end="0"/>
                                            </p:txEl>
                                          </p:spTgt>
                                        </p:tgtEl>
                                        <p:attrNameLst>
                                          <p:attrName>style.visibility</p:attrName>
                                        </p:attrNameLst>
                                      </p:cBhvr>
                                      <p:to>
                                        <p:strVal val="visible"/>
                                      </p:to>
                                    </p:set>
                                    <p:anim calcmode="lin" valueType="num">
                                      <p:cBhvr additive="base">
                                        <p:cTn id="12" dur="500"/>
                                        <p:tgtEl>
                                          <p:spTgt spid="298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99"/>
        <p:cNvGrpSpPr/>
        <p:nvPr/>
      </p:nvGrpSpPr>
      <p:grpSpPr>
        <a:xfrm>
          <a:off x="0" y="0"/>
          <a:ext cx="0" cy="0"/>
          <a:chOff x="0" y="0"/>
          <a:chExt cx="0" cy="0"/>
        </a:xfrm>
      </p:grpSpPr>
      <p:sp>
        <p:nvSpPr>
          <p:cNvPr id="3000" name="Google Shape;3000;p62"/>
          <p:cNvSpPr txBox="1">
            <a:spLocks noGrp="1"/>
          </p:cNvSpPr>
          <p:nvPr>
            <p:ph type="title"/>
          </p:nvPr>
        </p:nvSpPr>
        <p:spPr>
          <a:xfrm>
            <a:off x="2249777" y="1294793"/>
            <a:ext cx="7484078" cy="1901142"/>
          </a:xfrm>
          <a:prstGeom prst="rect">
            <a:avLst/>
          </a:prstGeom>
          <a:noFill/>
          <a:ln>
            <a:noFill/>
          </a:ln>
        </p:spPr>
        <p:txBody>
          <a:bodyPr spcFirstLastPara="1" wrap="square" lIns="121225" tIns="121225" rIns="121225" bIns="121225" anchor="t" anchorCtr="0">
            <a:noAutofit/>
          </a:bodyPr>
          <a:lstStyle/>
          <a:p>
            <a:pPr marL="0" lvl="0" indent="0" algn="ctr" rtl="0">
              <a:lnSpc>
                <a:spcPct val="100000"/>
              </a:lnSpc>
              <a:spcBef>
                <a:spcPts val="0"/>
              </a:spcBef>
              <a:spcAft>
                <a:spcPts val="0"/>
              </a:spcAft>
              <a:buSzPts val="2800"/>
              <a:buNone/>
            </a:pPr>
            <a:r>
              <a:rPr lang="en-GB">
                <a:highlight>
                  <a:schemeClr val="lt2"/>
                </a:highlight>
              </a:rPr>
              <a:t>Concluzii</a:t>
            </a:r>
            <a:endParaRPr>
              <a:highlight>
                <a:schemeClr val="lt2"/>
              </a:highlight>
            </a:endParaRPr>
          </a:p>
        </p:txBody>
      </p:sp>
      <p:cxnSp>
        <p:nvCxnSpPr>
          <p:cNvPr id="3001" name="Google Shape;3001;p62"/>
          <p:cNvCxnSpPr/>
          <p:nvPr/>
        </p:nvCxnSpPr>
        <p:spPr>
          <a:xfrm>
            <a:off x="3341673" y="2631271"/>
            <a:ext cx="4987835" cy="0"/>
          </a:xfrm>
          <a:prstGeom prst="straightConnector1">
            <a:avLst/>
          </a:prstGeom>
          <a:noFill/>
          <a:ln w="19050" cap="rnd" cmpd="sng">
            <a:solidFill>
              <a:schemeClr val="dk1"/>
            </a:solidFill>
            <a:prstDash val="solid"/>
            <a:round/>
            <a:headEnd type="none" w="sm" len="sm"/>
            <a:tailEnd type="none" w="sm" len="sm"/>
          </a:ln>
        </p:spPr>
      </p:cxnSp>
      <p:sp>
        <p:nvSpPr>
          <p:cNvPr id="3002" name="Google Shape;3002;p62"/>
          <p:cNvSpPr/>
          <p:nvPr/>
        </p:nvSpPr>
        <p:spPr>
          <a:xfrm rot="-2004035">
            <a:off x="8872033" y="5334109"/>
            <a:ext cx="799476" cy="1065968"/>
          </a:xfrm>
          <a:prstGeom prst="mathPlus">
            <a:avLst>
              <a:gd name="adj1" fmla="val 23520"/>
            </a:avLst>
          </a:prstGeom>
          <a:solidFill>
            <a:schemeClr val="accent1"/>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03" name="Google Shape;3003;p62"/>
          <p:cNvSpPr/>
          <p:nvPr/>
        </p:nvSpPr>
        <p:spPr>
          <a:xfrm rot="-2004035">
            <a:off x="1222918" y="2513400"/>
            <a:ext cx="799476" cy="1065968"/>
          </a:xfrm>
          <a:prstGeom prst="mathPlus">
            <a:avLst>
              <a:gd name="adj1" fmla="val 23520"/>
            </a:avLst>
          </a:prstGeom>
          <a:solidFill>
            <a:schemeClr val="lt2"/>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04" name="Google Shape;3004;p62"/>
          <p:cNvSpPr txBox="1">
            <a:spLocks noGrp="1"/>
          </p:cNvSpPr>
          <p:nvPr>
            <p:ph type="subTitle" idx="1"/>
          </p:nvPr>
        </p:nvSpPr>
        <p:spPr>
          <a:xfrm>
            <a:off x="2484417" y="2845585"/>
            <a:ext cx="6429420" cy="2214578"/>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121225" tIns="121225" rIns="121225" bIns="121225" anchor="t" anchorCtr="0">
            <a:noAutofit/>
          </a:bodyPr>
          <a:lstStyle/>
          <a:p>
            <a:pPr marL="457200" lvl="0" indent="-317500" algn="ctr" rtl="0">
              <a:lnSpc>
                <a:spcPct val="100000"/>
              </a:lnSpc>
              <a:spcBef>
                <a:spcPts val="0"/>
              </a:spcBef>
              <a:spcAft>
                <a:spcPts val="0"/>
              </a:spcAft>
              <a:buSzPts val="1400"/>
              <a:buChar char="●"/>
            </a:pPr>
            <a:r>
              <a:rPr lang="en-GB">
                <a:solidFill>
                  <a:schemeClr val="dk1"/>
                </a:solidFill>
                <a:latin typeface="Arial"/>
                <a:ea typeface="Arial"/>
                <a:cs typeface="Arial"/>
                <a:sym typeface="Arial"/>
              </a:rPr>
              <a:t>Am ales această temă deoarece domeniul medical este unul vast, îmbinându-se perfect cu tehnologia care aduce mereu contribuiri și evoluții noi. Tema nu este una ușoară, funcționarea unei clinici implicând gestionarea multor date importante, dar în final este un test de răbdare și un studiu individual eficace.</a:t>
            </a:r>
            <a:endParaRPr/>
          </a:p>
        </p:txBody>
      </p:sp>
    </p:spTree>
  </p:cSld>
  <p:clrMapOvr>
    <a:masterClrMapping/>
  </p:clrMapOvr>
  <p:transition spd="slow">
    <p:checke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3009" name="Google Shape;3009;p63"/>
          <p:cNvSpPr txBox="1">
            <a:spLocks noGrp="1"/>
          </p:cNvSpPr>
          <p:nvPr>
            <p:ph type="title"/>
          </p:nvPr>
        </p:nvSpPr>
        <p:spPr>
          <a:xfrm>
            <a:off x="2249777" y="1294793"/>
            <a:ext cx="7484078" cy="1901142"/>
          </a:xfrm>
          <a:prstGeom prst="rect">
            <a:avLst/>
          </a:prstGeom>
          <a:noFill/>
          <a:ln>
            <a:noFill/>
          </a:ln>
        </p:spPr>
        <p:txBody>
          <a:bodyPr spcFirstLastPara="1" wrap="square" lIns="121225" tIns="121225" rIns="121225" bIns="121225" anchor="t" anchorCtr="0">
            <a:noAutofit/>
          </a:bodyPr>
          <a:lstStyle/>
          <a:p>
            <a:pPr marL="0" lvl="0" indent="0" algn="ctr" rtl="0">
              <a:lnSpc>
                <a:spcPct val="100000"/>
              </a:lnSpc>
              <a:spcBef>
                <a:spcPts val="0"/>
              </a:spcBef>
              <a:spcAft>
                <a:spcPts val="0"/>
              </a:spcAft>
              <a:buSzPts val="2800"/>
              <a:buNone/>
            </a:pPr>
            <a:r>
              <a:rPr lang="en-GB"/>
              <a:t>A brief </a:t>
            </a:r>
            <a:r>
              <a:rPr lang="en-GB">
                <a:highlight>
                  <a:schemeClr val="lt2"/>
                </a:highlight>
              </a:rPr>
              <a:t>recommendation</a:t>
            </a:r>
            <a:endParaRPr>
              <a:highlight>
                <a:schemeClr val="lt2"/>
              </a:highlight>
            </a:endParaRPr>
          </a:p>
        </p:txBody>
      </p:sp>
      <p:cxnSp>
        <p:nvCxnSpPr>
          <p:cNvPr id="3010" name="Google Shape;3010;p63"/>
          <p:cNvCxnSpPr/>
          <p:nvPr/>
        </p:nvCxnSpPr>
        <p:spPr>
          <a:xfrm>
            <a:off x="2919458" y="3881993"/>
            <a:ext cx="4987835" cy="0"/>
          </a:xfrm>
          <a:prstGeom prst="straightConnector1">
            <a:avLst/>
          </a:prstGeom>
          <a:noFill/>
          <a:ln w="19050" cap="rnd" cmpd="sng">
            <a:solidFill>
              <a:schemeClr val="dk1"/>
            </a:solidFill>
            <a:prstDash val="solid"/>
            <a:round/>
            <a:headEnd type="none" w="sm" len="sm"/>
            <a:tailEnd type="none" w="sm" len="sm"/>
          </a:ln>
        </p:spPr>
      </p:cxnSp>
      <p:sp>
        <p:nvSpPr>
          <p:cNvPr id="3011" name="Google Shape;3011;p63"/>
          <p:cNvSpPr/>
          <p:nvPr/>
        </p:nvSpPr>
        <p:spPr>
          <a:xfrm rot="-2004035">
            <a:off x="8872033" y="5334109"/>
            <a:ext cx="799476" cy="1065968"/>
          </a:xfrm>
          <a:prstGeom prst="mathPlus">
            <a:avLst>
              <a:gd name="adj1" fmla="val 23520"/>
            </a:avLst>
          </a:prstGeom>
          <a:solidFill>
            <a:schemeClr val="accent1"/>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12" name="Google Shape;3012;p63"/>
          <p:cNvSpPr/>
          <p:nvPr/>
        </p:nvSpPr>
        <p:spPr>
          <a:xfrm rot="-2004035">
            <a:off x="1222918" y="2513400"/>
            <a:ext cx="799476" cy="1065968"/>
          </a:xfrm>
          <a:prstGeom prst="mathPlus">
            <a:avLst>
              <a:gd name="adj1" fmla="val 23520"/>
            </a:avLst>
          </a:prstGeom>
          <a:solidFill>
            <a:schemeClr val="lt2"/>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13" name="Google Shape;3013;p63"/>
          <p:cNvSpPr txBox="1">
            <a:spLocks noGrp="1"/>
          </p:cNvSpPr>
          <p:nvPr>
            <p:ph type="subTitle" idx="1"/>
          </p:nvPr>
        </p:nvSpPr>
        <p:spPr>
          <a:xfrm>
            <a:off x="2311341" y="4280655"/>
            <a:ext cx="6316744" cy="1993954"/>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121225" tIns="121225" rIns="121225" bIns="121225" anchor="t" anchorCtr="0">
            <a:noAutofit/>
          </a:bodyPr>
          <a:lstStyle/>
          <a:p>
            <a:pPr marL="0" lvl="0" indent="0" algn="ctr" rtl="0">
              <a:lnSpc>
                <a:spcPct val="100000"/>
              </a:lnSpc>
              <a:spcBef>
                <a:spcPts val="0"/>
              </a:spcBef>
              <a:spcAft>
                <a:spcPts val="1591"/>
              </a:spcAft>
              <a:buSzPts val="1400"/>
              <a:buNone/>
            </a:pPr>
            <a:r>
              <a:rPr lang="en-GB">
                <a:solidFill>
                  <a:schemeClr val="dk1"/>
                </a:solidFill>
                <a:latin typeface="Arial"/>
                <a:ea typeface="Arial"/>
                <a:cs typeface="Arial"/>
                <a:sym typeface="Arial"/>
              </a:rPr>
              <a:t>Construirea unei baze de date este o activitate foarte amuzantă și un proces de învățare pentru orice elev dornic să urmeze acest domeniu. Bazele de date sunt prezente peste tot în viata noastra si recomand firmelor să apeleze la specialiști și să isi organizeze astfel afacerea.</a:t>
            </a:r>
            <a:endParaRPr>
              <a:latin typeface="Arial"/>
              <a:ea typeface="Arial"/>
              <a:cs typeface="Arial"/>
              <a:sym typeface="Arial"/>
            </a:endParaRP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13">
                                            <p:txEl>
                                              <p:pRg st="0" end="0"/>
                                            </p:txEl>
                                          </p:spTgt>
                                        </p:tgtEl>
                                        <p:attrNameLst>
                                          <p:attrName>style.visibility</p:attrName>
                                        </p:attrNameLst>
                                      </p:cBhvr>
                                      <p:to>
                                        <p:strVal val="visible"/>
                                      </p:to>
                                    </p:set>
                                    <p:animEffect transition="in" filter="fade">
                                      <p:cBhvr>
                                        <p:cTn id="7" dur="1000"/>
                                        <p:tgtEl>
                                          <p:spTgt spid="30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017"/>
        <p:cNvGrpSpPr/>
        <p:nvPr/>
      </p:nvGrpSpPr>
      <p:grpSpPr>
        <a:xfrm>
          <a:off x="0" y="0"/>
          <a:ext cx="0" cy="0"/>
          <a:chOff x="0" y="0"/>
          <a:chExt cx="0" cy="0"/>
        </a:xfrm>
      </p:grpSpPr>
      <p:sp>
        <p:nvSpPr>
          <p:cNvPr id="3018" name="Google Shape;3018;p64"/>
          <p:cNvSpPr txBox="1">
            <a:spLocks noGrp="1"/>
          </p:cNvSpPr>
          <p:nvPr>
            <p:ph type="title"/>
          </p:nvPr>
        </p:nvSpPr>
        <p:spPr>
          <a:xfrm>
            <a:off x="2208155" y="1891417"/>
            <a:ext cx="5945350" cy="1109601"/>
          </a:xfrm>
          <a:prstGeom prst="rect">
            <a:avLst/>
          </a:prstGeom>
          <a:noFill/>
          <a:ln>
            <a:noFill/>
          </a:ln>
        </p:spPr>
        <p:txBody>
          <a:bodyPr spcFirstLastPara="1" wrap="square" lIns="121225" tIns="121225" rIns="121225" bIns="121225" anchor="ctr" anchorCtr="0">
            <a:noAutofit/>
          </a:bodyPr>
          <a:lstStyle/>
          <a:p>
            <a:pPr marL="0" lvl="0" indent="0" algn="ctr" rtl="0">
              <a:lnSpc>
                <a:spcPct val="100000"/>
              </a:lnSpc>
              <a:spcBef>
                <a:spcPts val="0"/>
              </a:spcBef>
              <a:spcAft>
                <a:spcPts val="0"/>
              </a:spcAft>
              <a:buSzPts val="4800"/>
              <a:buNone/>
            </a:pPr>
            <a:r>
              <a:rPr lang="en-GB" sz="3600">
                <a:highlight>
                  <a:schemeClr val="lt2"/>
                </a:highlight>
              </a:rPr>
              <a:t>Webografie</a:t>
            </a:r>
            <a:endParaRPr sz="3600">
              <a:highlight>
                <a:schemeClr val="lt2"/>
              </a:highlight>
            </a:endParaRPr>
          </a:p>
        </p:txBody>
      </p:sp>
      <p:grpSp>
        <p:nvGrpSpPr>
          <p:cNvPr id="3019" name="Google Shape;3019;p64"/>
          <p:cNvGrpSpPr/>
          <p:nvPr/>
        </p:nvGrpSpPr>
        <p:grpSpPr>
          <a:xfrm rot="5839741" flipH="1">
            <a:off x="-1525379" y="-53691"/>
            <a:ext cx="4739712" cy="2818765"/>
            <a:chOff x="6401200" y="1260600"/>
            <a:chExt cx="1319750" cy="1046450"/>
          </a:xfrm>
        </p:grpSpPr>
        <p:sp>
          <p:nvSpPr>
            <p:cNvPr id="3020" name="Google Shape;3020;p64"/>
            <p:cNvSpPr/>
            <p:nvPr/>
          </p:nvSpPr>
          <p:spPr>
            <a:xfrm>
              <a:off x="6781225" y="1412450"/>
              <a:ext cx="939725" cy="894600"/>
            </a:xfrm>
            <a:custGeom>
              <a:avLst/>
              <a:gdLst/>
              <a:ahLst/>
              <a:cxnLst/>
              <a:rect l="l" t="t" r="r" b="b"/>
              <a:pathLst>
                <a:path w="37589" h="35784" extrusionOk="0">
                  <a:moveTo>
                    <a:pt x="19526" y="1"/>
                  </a:moveTo>
                  <a:cubicBezTo>
                    <a:pt x="17120" y="1"/>
                    <a:pt x="15281" y="429"/>
                    <a:pt x="14644" y="600"/>
                  </a:cubicBezTo>
                  <a:cubicBezTo>
                    <a:pt x="14541" y="626"/>
                    <a:pt x="14480" y="731"/>
                    <a:pt x="14509" y="833"/>
                  </a:cubicBezTo>
                  <a:cubicBezTo>
                    <a:pt x="14531" y="918"/>
                    <a:pt x="14608" y="975"/>
                    <a:pt x="14694" y="975"/>
                  </a:cubicBezTo>
                  <a:cubicBezTo>
                    <a:pt x="14710" y="975"/>
                    <a:pt x="14726" y="973"/>
                    <a:pt x="14742" y="968"/>
                  </a:cubicBezTo>
                  <a:cubicBezTo>
                    <a:pt x="15367" y="800"/>
                    <a:pt x="17171" y="379"/>
                    <a:pt x="19530" y="379"/>
                  </a:cubicBezTo>
                  <a:cubicBezTo>
                    <a:pt x="22441" y="379"/>
                    <a:pt x="26196" y="1020"/>
                    <a:pt x="29621" y="3566"/>
                  </a:cubicBezTo>
                  <a:cubicBezTo>
                    <a:pt x="35924" y="8254"/>
                    <a:pt x="37187" y="16202"/>
                    <a:pt x="35642" y="22001"/>
                  </a:cubicBezTo>
                  <a:cubicBezTo>
                    <a:pt x="33580" y="29734"/>
                    <a:pt x="26030" y="35403"/>
                    <a:pt x="17903" y="35403"/>
                  </a:cubicBezTo>
                  <a:cubicBezTo>
                    <a:pt x="17696" y="35403"/>
                    <a:pt x="17489" y="35399"/>
                    <a:pt x="17281" y="35392"/>
                  </a:cubicBezTo>
                  <a:cubicBezTo>
                    <a:pt x="9568" y="35118"/>
                    <a:pt x="2465" y="29731"/>
                    <a:pt x="394" y="22585"/>
                  </a:cubicBezTo>
                  <a:cubicBezTo>
                    <a:pt x="371" y="22500"/>
                    <a:pt x="294" y="22446"/>
                    <a:pt x="211" y="22446"/>
                  </a:cubicBezTo>
                  <a:cubicBezTo>
                    <a:pt x="194" y="22446"/>
                    <a:pt x="176" y="22448"/>
                    <a:pt x="159" y="22453"/>
                  </a:cubicBezTo>
                  <a:cubicBezTo>
                    <a:pt x="58" y="22484"/>
                    <a:pt x="1" y="22588"/>
                    <a:pt x="29" y="22689"/>
                  </a:cubicBezTo>
                  <a:cubicBezTo>
                    <a:pt x="2144" y="29991"/>
                    <a:pt x="9395" y="35492"/>
                    <a:pt x="17268" y="35772"/>
                  </a:cubicBezTo>
                  <a:cubicBezTo>
                    <a:pt x="17490" y="35779"/>
                    <a:pt x="17710" y="35783"/>
                    <a:pt x="17931" y="35783"/>
                  </a:cubicBezTo>
                  <a:cubicBezTo>
                    <a:pt x="26332" y="35783"/>
                    <a:pt x="33871" y="30119"/>
                    <a:pt x="36009" y="22098"/>
                  </a:cubicBezTo>
                  <a:cubicBezTo>
                    <a:pt x="37588" y="16177"/>
                    <a:pt x="36294" y="8056"/>
                    <a:pt x="29847" y="3262"/>
                  </a:cubicBezTo>
                  <a:cubicBezTo>
                    <a:pt x="26341" y="655"/>
                    <a:pt x="22500" y="1"/>
                    <a:pt x="195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21" name="Google Shape;3021;p64"/>
            <p:cNvSpPr/>
            <p:nvPr/>
          </p:nvSpPr>
          <p:spPr>
            <a:xfrm>
              <a:off x="6401200" y="1313150"/>
              <a:ext cx="499825" cy="631150"/>
            </a:xfrm>
            <a:custGeom>
              <a:avLst/>
              <a:gdLst/>
              <a:ahLst/>
              <a:cxnLst/>
              <a:rect l="l" t="t" r="r" b="b"/>
              <a:pathLst>
                <a:path w="19993" h="25246" extrusionOk="0">
                  <a:moveTo>
                    <a:pt x="9792" y="0"/>
                  </a:moveTo>
                  <a:cubicBezTo>
                    <a:pt x="9334" y="0"/>
                    <a:pt x="8868" y="83"/>
                    <a:pt x="8416" y="258"/>
                  </a:cubicBezTo>
                  <a:lnTo>
                    <a:pt x="8390" y="268"/>
                  </a:lnTo>
                  <a:lnTo>
                    <a:pt x="8880" y="1531"/>
                  </a:lnTo>
                  <a:lnTo>
                    <a:pt x="8907" y="1522"/>
                  </a:lnTo>
                  <a:cubicBezTo>
                    <a:pt x="9199" y="1409"/>
                    <a:pt x="9499" y="1355"/>
                    <a:pt x="9794" y="1355"/>
                  </a:cubicBezTo>
                  <a:cubicBezTo>
                    <a:pt x="10781" y="1355"/>
                    <a:pt x="11713" y="1953"/>
                    <a:pt x="12093" y="2928"/>
                  </a:cubicBezTo>
                  <a:lnTo>
                    <a:pt x="17360" y="16393"/>
                  </a:lnTo>
                  <a:cubicBezTo>
                    <a:pt x="18459" y="19226"/>
                    <a:pt x="17047" y="22422"/>
                    <a:pt x="14216" y="23518"/>
                  </a:cubicBezTo>
                  <a:cubicBezTo>
                    <a:pt x="13564" y="23771"/>
                    <a:pt x="12892" y="23891"/>
                    <a:pt x="12231" y="23891"/>
                  </a:cubicBezTo>
                  <a:cubicBezTo>
                    <a:pt x="10023" y="23891"/>
                    <a:pt x="7934" y="22553"/>
                    <a:pt x="7090" y="20373"/>
                  </a:cubicBezTo>
                  <a:lnTo>
                    <a:pt x="1821" y="6909"/>
                  </a:lnTo>
                  <a:cubicBezTo>
                    <a:pt x="1462" y="5987"/>
                    <a:pt x="1692" y="4938"/>
                    <a:pt x="2404" y="4249"/>
                  </a:cubicBezTo>
                  <a:lnTo>
                    <a:pt x="1460" y="3276"/>
                  </a:lnTo>
                  <a:cubicBezTo>
                    <a:pt x="358" y="4342"/>
                    <a:pt x="0" y="5968"/>
                    <a:pt x="557" y="7399"/>
                  </a:cubicBezTo>
                  <a:lnTo>
                    <a:pt x="5826" y="20862"/>
                  </a:lnTo>
                  <a:cubicBezTo>
                    <a:pt x="6880" y="23578"/>
                    <a:pt x="9483" y="25245"/>
                    <a:pt x="12235" y="25245"/>
                  </a:cubicBezTo>
                  <a:cubicBezTo>
                    <a:pt x="13058" y="25245"/>
                    <a:pt x="13894" y="25096"/>
                    <a:pt x="14706" y="24782"/>
                  </a:cubicBezTo>
                  <a:cubicBezTo>
                    <a:pt x="18234" y="23414"/>
                    <a:pt x="19992" y="19431"/>
                    <a:pt x="18626" y="15902"/>
                  </a:cubicBezTo>
                  <a:lnTo>
                    <a:pt x="13357" y="2438"/>
                  </a:lnTo>
                  <a:cubicBezTo>
                    <a:pt x="12770" y="927"/>
                    <a:pt x="11322" y="0"/>
                    <a:pt x="979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22" name="Google Shape;3022;p64"/>
            <p:cNvSpPr/>
            <p:nvPr/>
          </p:nvSpPr>
          <p:spPr>
            <a:xfrm>
              <a:off x="6420675" y="1358500"/>
              <a:ext cx="105425" cy="80175"/>
            </a:xfrm>
            <a:custGeom>
              <a:avLst/>
              <a:gdLst/>
              <a:ahLst/>
              <a:cxnLst/>
              <a:rect l="l" t="t" r="r" b="b"/>
              <a:pathLst>
                <a:path w="4217" h="3207" extrusionOk="0">
                  <a:moveTo>
                    <a:pt x="3303" y="0"/>
                  </a:moveTo>
                  <a:cubicBezTo>
                    <a:pt x="3265" y="0"/>
                    <a:pt x="3226" y="7"/>
                    <a:pt x="3189" y="21"/>
                  </a:cubicBezTo>
                  <a:lnTo>
                    <a:pt x="244" y="1163"/>
                  </a:lnTo>
                  <a:cubicBezTo>
                    <a:pt x="82" y="1228"/>
                    <a:pt x="0" y="1410"/>
                    <a:pt x="63" y="1574"/>
                  </a:cubicBezTo>
                  <a:lnTo>
                    <a:pt x="618" y="3005"/>
                  </a:lnTo>
                  <a:cubicBezTo>
                    <a:pt x="666" y="3130"/>
                    <a:pt x="786" y="3207"/>
                    <a:pt x="914" y="3207"/>
                  </a:cubicBezTo>
                  <a:cubicBezTo>
                    <a:pt x="952" y="3207"/>
                    <a:pt x="991" y="3200"/>
                    <a:pt x="1028" y="3185"/>
                  </a:cubicBezTo>
                  <a:lnTo>
                    <a:pt x="3974" y="2043"/>
                  </a:lnTo>
                  <a:cubicBezTo>
                    <a:pt x="4137" y="1981"/>
                    <a:pt x="4217" y="1796"/>
                    <a:pt x="4154" y="1633"/>
                  </a:cubicBezTo>
                  <a:lnTo>
                    <a:pt x="3599" y="204"/>
                  </a:lnTo>
                  <a:cubicBezTo>
                    <a:pt x="3551" y="78"/>
                    <a:pt x="3430" y="0"/>
                    <a:pt x="330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23" name="Google Shape;3023;p64"/>
            <p:cNvSpPr/>
            <p:nvPr/>
          </p:nvSpPr>
          <p:spPr>
            <a:xfrm>
              <a:off x="6578575" y="1297300"/>
              <a:ext cx="105500" cy="80175"/>
            </a:xfrm>
            <a:custGeom>
              <a:avLst/>
              <a:gdLst/>
              <a:ahLst/>
              <a:cxnLst/>
              <a:rect l="l" t="t" r="r" b="b"/>
              <a:pathLst>
                <a:path w="4220" h="3207" extrusionOk="0">
                  <a:moveTo>
                    <a:pt x="3306" y="1"/>
                  </a:moveTo>
                  <a:cubicBezTo>
                    <a:pt x="3268" y="1"/>
                    <a:pt x="3229" y="8"/>
                    <a:pt x="3191" y="22"/>
                  </a:cubicBezTo>
                  <a:lnTo>
                    <a:pt x="244" y="1164"/>
                  </a:lnTo>
                  <a:cubicBezTo>
                    <a:pt x="80" y="1227"/>
                    <a:pt x="1" y="1411"/>
                    <a:pt x="63" y="1574"/>
                  </a:cubicBezTo>
                  <a:lnTo>
                    <a:pt x="620" y="3003"/>
                  </a:lnTo>
                  <a:cubicBezTo>
                    <a:pt x="669" y="3129"/>
                    <a:pt x="788" y="3207"/>
                    <a:pt x="915" y="3207"/>
                  </a:cubicBezTo>
                  <a:cubicBezTo>
                    <a:pt x="953" y="3207"/>
                    <a:pt x="991" y="3200"/>
                    <a:pt x="1029" y="3186"/>
                  </a:cubicBezTo>
                  <a:lnTo>
                    <a:pt x="3974" y="2044"/>
                  </a:lnTo>
                  <a:cubicBezTo>
                    <a:pt x="4139" y="1981"/>
                    <a:pt x="4219" y="1797"/>
                    <a:pt x="4156" y="1633"/>
                  </a:cubicBezTo>
                  <a:lnTo>
                    <a:pt x="3601" y="203"/>
                  </a:lnTo>
                  <a:cubicBezTo>
                    <a:pt x="3552" y="77"/>
                    <a:pt x="3432" y="1"/>
                    <a:pt x="33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24" name="Google Shape;3024;p64"/>
            <p:cNvSpPr/>
            <p:nvPr/>
          </p:nvSpPr>
          <p:spPr>
            <a:xfrm>
              <a:off x="6535825" y="1693100"/>
              <a:ext cx="372875" cy="257975"/>
            </a:xfrm>
            <a:custGeom>
              <a:avLst/>
              <a:gdLst/>
              <a:ahLst/>
              <a:cxnLst/>
              <a:rect l="l" t="t" r="r" b="b"/>
              <a:pathLst>
                <a:path w="14915" h="10319" extrusionOk="0">
                  <a:moveTo>
                    <a:pt x="12608" y="0"/>
                  </a:moveTo>
                  <a:cubicBezTo>
                    <a:pt x="12494" y="0"/>
                    <a:pt x="12379" y="21"/>
                    <a:pt x="12266" y="64"/>
                  </a:cubicBezTo>
                  <a:cubicBezTo>
                    <a:pt x="11778" y="254"/>
                    <a:pt x="11535" y="803"/>
                    <a:pt x="11725" y="1291"/>
                  </a:cubicBezTo>
                  <a:cubicBezTo>
                    <a:pt x="12768" y="3984"/>
                    <a:pt x="11426" y="7024"/>
                    <a:pt x="8734" y="8067"/>
                  </a:cubicBezTo>
                  <a:cubicBezTo>
                    <a:pt x="8114" y="8308"/>
                    <a:pt x="7476" y="8421"/>
                    <a:pt x="6847" y="8421"/>
                  </a:cubicBezTo>
                  <a:cubicBezTo>
                    <a:pt x="4747" y="8421"/>
                    <a:pt x="2761" y="7149"/>
                    <a:pt x="1958" y="5077"/>
                  </a:cubicBezTo>
                  <a:cubicBezTo>
                    <a:pt x="1813" y="4701"/>
                    <a:pt x="1454" y="4470"/>
                    <a:pt x="1073" y="4470"/>
                  </a:cubicBezTo>
                  <a:cubicBezTo>
                    <a:pt x="959" y="4470"/>
                    <a:pt x="843" y="4491"/>
                    <a:pt x="730" y="4535"/>
                  </a:cubicBezTo>
                  <a:cubicBezTo>
                    <a:pt x="242" y="4725"/>
                    <a:pt x="1" y="5274"/>
                    <a:pt x="189" y="5763"/>
                  </a:cubicBezTo>
                  <a:cubicBezTo>
                    <a:pt x="1283" y="8586"/>
                    <a:pt x="3988" y="10319"/>
                    <a:pt x="6849" y="10319"/>
                  </a:cubicBezTo>
                  <a:cubicBezTo>
                    <a:pt x="7704" y="10319"/>
                    <a:pt x="8574" y="10164"/>
                    <a:pt x="9418" y="9837"/>
                  </a:cubicBezTo>
                  <a:cubicBezTo>
                    <a:pt x="13087" y="8415"/>
                    <a:pt x="14915" y="4275"/>
                    <a:pt x="13492" y="607"/>
                  </a:cubicBezTo>
                  <a:cubicBezTo>
                    <a:pt x="13347" y="230"/>
                    <a:pt x="12988" y="0"/>
                    <a:pt x="126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25" name="Google Shape;3025;p64"/>
            <p:cNvSpPr/>
            <p:nvPr/>
          </p:nvSpPr>
          <p:spPr>
            <a:xfrm>
              <a:off x="6727800" y="1901050"/>
              <a:ext cx="76725" cy="98600"/>
            </a:xfrm>
            <a:custGeom>
              <a:avLst/>
              <a:gdLst/>
              <a:ahLst/>
              <a:cxnLst/>
              <a:rect l="l" t="t" r="r" b="b"/>
              <a:pathLst>
                <a:path w="3069" h="3944" extrusionOk="0">
                  <a:moveTo>
                    <a:pt x="2402" y="0"/>
                  </a:moveTo>
                  <a:lnTo>
                    <a:pt x="0" y="878"/>
                  </a:lnTo>
                  <a:lnTo>
                    <a:pt x="1712" y="3943"/>
                  </a:lnTo>
                  <a:lnTo>
                    <a:pt x="3069" y="3447"/>
                  </a:lnTo>
                  <a:lnTo>
                    <a:pt x="240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26" name="Google Shape;3026;p64"/>
            <p:cNvSpPr/>
            <p:nvPr/>
          </p:nvSpPr>
          <p:spPr>
            <a:xfrm>
              <a:off x="7032675" y="1260600"/>
              <a:ext cx="326150" cy="297100"/>
            </a:xfrm>
            <a:custGeom>
              <a:avLst/>
              <a:gdLst/>
              <a:ahLst/>
              <a:cxnLst/>
              <a:rect l="l" t="t" r="r" b="b"/>
              <a:pathLst>
                <a:path w="13046" h="11884" extrusionOk="0">
                  <a:moveTo>
                    <a:pt x="6522" y="1"/>
                  </a:moveTo>
                  <a:cubicBezTo>
                    <a:pt x="5001" y="1"/>
                    <a:pt x="3481" y="581"/>
                    <a:pt x="2321" y="1741"/>
                  </a:cubicBezTo>
                  <a:cubicBezTo>
                    <a:pt x="0" y="4061"/>
                    <a:pt x="0" y="7823"/>
                    <a:pt x="2321" y="10143"/>
                  </a:cubicBezTo>
                  <a:cubicBezTo>
                    <a:pt x="3481" y="11303"/>
                    <a:pt x="5001" y="11883"/>
                    <a:pt x="6522" y="11883"/>
                  </a:cubicBezTo>
                  <a:cubicBezTo>
                    <a:pt x="8042" y="11883"/>
                    <a:pt x="9563" y="11303"/>
                    <a:pt x="10723" y="10143"/>
                  </a:cubicBezTo>
                  <a:cubicBezTo>
                    <a:pt x="13045" y="7823"/>
                    <a:pt x="13045" y="4061"/>
                    <a:pt x="10723" y="1741"/>
                  </a:cubicBezTo>
                  <a:cubicBezTo>
                    <a:pt x="9563" y="581"/>
                    <a:pt x="8042" y="1"/>
                    <a:pt x="652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27" name="Google Shape;3027;p64"/>
            <p:cNvSpPr/>
            <p:nvPr/>
          </p:nvSpPr>
          <p:spPr>
            <a:xfrm>
              <a:off x="7103175" y="1321725"/>
              <a:ext cx="185200" cy="174800"/>
            </a:xfrm>
            <a:custGeom>
              <a:avLst/>
              <a:gdLst/>
              <a:ahLst/>
              <a:cxnLst/>
              <a:rect l="l" t="t" r="r" b="b"/>
              <a:pathLst>
                <a:path w="7408" h="6992" extrusionOk="0">
                  <a:moveTo>
                    <a:pt x="3696" y="383"/>
                  </a:moveTo>
                  <a:cubicBezTo>
                    <a:pt x="3825" y="383"/>
                    <a:pt x="3955" y="390"/>
                    <a:pt x="4082" y="406"/>
                  </a:cubicBezTo>
                  <a:cubicBezTo>
                    <a:pt x="5786" y="616"/>
                    <a:pt x="7002" y="2173"/>
                    <a:pt x="6793" y="3877"/>
                  </a:cubicBezTo>
                  <a:cubicBezTo>
                    <a:pt x="6600" y="5453"/>
                    <a:pt x="5253" y="6612"/>
                    <a:pt x="3703" y="6612"/>
                  </a:cubicBezTo>
                  <a:cubicBezTo>
                    <a:pt x="3577" y="6612"/>
                    <a:pt x="3450" y="6604"/>
                    <a:pt x="3322" y="6589"/>
                  </a:cubicBezTo>
                  <a:cubicBezTo>
                    <a:pt x="1619" y="6378"/>
                    <a:pt x="403" y="4822"/>
                    <a:pt x="612" y="3117"/>
                  </a:cubicBezTo>
                  <a:cubicBezTo>
                    <a:pt x="804" y="1559"/>
                    <a:pt x="2125" y="387"/>
                    <a:pt x="3696" y="383"/>
                  </a:cubicBezTo>
                  <a:close/>
                  <a:moveTo>
                    <a:pt x="3700" y="1"/>
                  </a:moveTo>
                  <a:cubicBezTo>
                    <a:pt x="1963" y="1"/>
                    <a:pt x="452" y="1302"/>
                    <a:pt x="234" y="3070"/>
                  </a:cubicBezTo>
                  <a:cubicBezTo>
                    <a:pt x="0" y="4983"/>
                    <a:pt x="1365" y="6731"/>
                    <a:pt x="3278" y="6965"/>
                  </a:cubicBezTo>
                  <a:cubicBezTo>
                    <a:pt x="3419" y="6984"/>
                    <a:pt x="3561" y="6992"/>
                    <a:pt x="3706" y="6992"/>
                  </a:cubicBezTo>
                  <a:cubicBezTo>
                    <a:pt x="5444" y="6992"/>
                    <a:pt x="6953" y="5692"/>
                    <a:pt x="7173" y="3923"/>
                  </a:cubicBezTo>
                  <a:cubicBezTo>
                    <a:pt x="7407" y="2009"/>
                    <a:pt x="6043" y="265"/>
                    <a:pt x="4129" y="27"/>
                  </a:cubicBezTo>
                  <a:cubicBezTo>
                    <a:pt x="3985" y="10"/>
                    <a:pt x="3842" y="1"/>
                    <a:pt x="37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28" name="Google Shape;3028;p64"/>
            <p:cNvSpPr/>
            <p:nvPr/>
          </p:nvSpPr>
          <p:spPr>
            <a:xfrm>
              <a:off x="7118850" y="1311500"/>
              <a:ext cx="65150" cy="61200"/>
            </a:xfrm>
            <a:custGeom>
              <a:avLst/>
              <a:gdLst/>
              <a:ahLst/>
              <a:cxnLst/>
              <a:rect l="l" t="t" r="r" b="b"/>
              <a:pathLst>
                <a:path w="2606" h="2448" extrusionOk="0">
                  <a:moveTo>
                    <a:pt x="1311" y="0"/>
                  </a:moveTo>
                  <a:cubicBezTo>
                    <a:pt x="874" y="0"/>
                    <a:pt x="462" y="234"/>
                    <a:pt x="244" y="621"/>
                  </a:cubicBezTo>
                  <a:cubicBezTo>
                    <a:pt x="0" y="1052"/>
                    <a:pt x="40" y="1588"/>
                    <a:pt x="344" y="1977"/>
                  </a:cubicBezTo>
                  <a:cubicBezTo>
                    <a:pt x="581" y="2279"/>
                    <a:pt x="939" y="2447"/>
                    <a:pt x="1310" y="2447"/>
                  </a:cubicBezTo>
                  <a:cubicBezTo>
                    <a:pt x="1419" y="2447"/>
                    <a:pt x="1528" y="2433"/>
                    <a:pt x="1636" y="2403"/>
                  </a:cubicBezTo>
                  <a:cubicBezTo>
                    <a:pt x="2113" y="2270"/>
                    <a:pt x="2463" y="1863"/>
                    <a:pt x="2524" y="1373"/>
                  </a:cubicBezTo>
                  <a:cubicBezTo>
                    <a:pt x="2605" y="702"/>
                    <a:pt x="2129" y="92"/>
                    <a:pt x="1458" y="9"/>
                  </a:cubicBezTo>
                  <a:cubicBezTo>
                    <a:pt x="1409" y="3"/>
                    <a:pt x="1360" y="0"/>
                    <a:pt x="131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3029" name="Google Shape;3029;p64"/>
          <p:cNvGrpSpPr/>
          <p:nvPr/>
        </p:nvGrpSpPr>
        <p:grpSpPr>
          <a:xfrm rot="-4013834">
            <a:off x="8470985" y="5209347"/>
            <a:ext cx="3999608" cy="3430027"/>
            <a:chOff x="7136325" y="3281650"/>
            <a:chExt cx="891400" cy="1019275"/>
          </a:xfrm>
        </p:grpSpPr>
        <p:sp>
          <p:nvSpPr>
            <p:cNvPr id="3030" name="Google Shape;3030;p64"/>
            <p:cNvSpPr/>
            <p:nvPr/>
          </p:nvSpPr>
          <p:spPr>
            <a:xfrm>
              <a:off x="7136325" y="3281650"/>
              <a:ext cx="891400" cy="1019275"/>
            </a:xfrm>
            <a:custGeom>
              <a:avLst/>
              <a:gdLst/>
              <a:ahLst/>
              <a:cxnLst/>
              <a:rect l="l" t="t" r="r" b="b"/>
              <a:pathLst>
                <a:path w="35656" h="40771" extrusionOk="0">
                  <a:moveTo>
                    <a:pt x="12131" y="1"/>
                  </a:moveTo>
                  <a:cubicBezTo>
                    <a:pt x="11931" y="1"/>
                    <a:pt x="11742" y="124"/>
                    <a:pt x="11670" y="324"/>
                  </a:cubicBezTo>
                  <a:lnTo>
                    <a:pt x="96" y="31612"/>
                  </a:lnTo>
                  <a:cubicBezTo>
                    <a:pt x="1" y="31866"/>
                    <a:pt x="132" y="32150"/>
                    <a:pt x="386" y="32245"/>
                  </a:cubicBezTo>
                  <a:lnTo>
                    <a:pt x="23356" y="40740"/>
                  </a:lnTo>
                  <a:cubicBezTo>
                    <a:pt x="23412" y="40761"/>
                    <a:pt x="23469" y="40770"/>
                    <a:pt x="23525" y="40770"/>
                  </a:cubicBezTo>
                  <a:cubicBezTo>
                    <a:pt x="23726" y="40770"/>
                    <a:pt x="23914" y="40648"/>
                    <a:pt x="23987" y="40449"/>
                  </a:cubicBezTo>
                  <a:lnTo>
                    <a:pt x="35560" y="9159"/>
                  </a:lnTo>
                  <a:cubicBezTo>
                    <a:pt x="35655" y="8905"/>
                    <a:pt x="35524" y="8622"/>
                    <a:pt x="35270" y="8527"/>
                  </a:cubicBezTo>
                  <a:lnTo>
                    <a:pt x="12300" y="31"/>
                  </a:lnTo>
                  <a:cubicBezTo>
                    <a:pt x="12244" y="11"/>
                    <a:pt x="12187" y="1"/>
                    <a:pt x="12131"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31" name="Google Shape;3031;p64"/>
            <p:cNvSpPr/>
            <p:nvPr/>
          </p:nvSpPr>
          <p:spPr>
            <a:xfrm>
              <a:off x="7204775" y="3296850"/>
              <a:ext cx="774875" cy="935050"/>
            </a:xfrm>
            <a:custGeom>
              <a:avLst/>
              <a:gdLst/>
              <a:ahLst/>
              <a:cxnLst/>
              <a:rect l="l" t="t" r="r" b="b"/>
              <a:pathLst>
                <a:path w="30995" h="37402" extrusionOk="0">
                  <a:moveTo>
                    <a:pt x="11115" y="1"/>
                  </a:moveTo>
                  <a:lnTo>
                    <a:pt x="1" y="30048"/>
                  </a:lnTo>
                  <a:lnTo>
                    <a:pt x="19878" y="37402"/>
                  </a:lnTo>
                  <a:lnTo>
                    <a:pt x="30994" y="7354"/>
                  </a:lnTo>
                  <a:lnTo>
                    <a:pt x="1111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32" name="Google Shape;3032;p64"/>
            <p:cNvSpPr/>
            <p:nvPr/>
          </p:nvSpPr>
          <p:spPr>
            <a:xfrm>
              <a:off x="7583250" y="3283675"/>
              <a:ext cx="292025" cy="190200"/>
            </a:xfrm>
            <a:custGeom>
              <a:avLst/>
              <a:gdLst/>
              <a:ahLst/>
              <a:cxnLst/>
              <a:rect l="l" t="t" r="r" b="b"/>
              <a:pathLst>
                <a:path w="11681" h="7608" extrusionOk="0">
                  <a:moveTo>
                    <a:pt x="6471" y="1770"/>
                  </a:moveTo>
                  <a:cubicBezTo>
                    <a:pt x="6530" y="1770"/>
                    <a:pt x="6588" y="1776"/>
                    <a:pt x="6647" y="1788"/>
                  </a:cubicBezTo>
                  <a:cubicBezTo>
                    <a:pt x="7033" y="1865"/>
                    <a:pt x="7326" y="2181"/>
                    <a:pt x="7373" y="2572"/>
                  </a:cubicBezTo>
                  <a:cubicBezTo>
                    <a:pt x="7419" y="2964"/>
                    <a:pt x="7208" y="3340"/>
                    <a:pt x="6851" y="3503"/>
                  </a:cubicBezTo>
                  <a:cubicBezTo>
                    <a:pt x="6728" y="3560"/>
                    <a:pt x="6599" y="3587"/>
                    <a:pt x="6471" y="3587"/>
                  </a:cubicBezTo>
                  <a:cubicBezTo>
                    <a:pt x="6222" y="3587"/>
                    <a:pt x="5979" y="3485"/>
                    <a:pt x="5804" y="3294"/>
                  </a:cubicBezTo>
                  <a:cubicBezTo>
                    <a:pt x="5536" y="3006"/>
                    <a:pt x="5486" y="2576"/>
                    <a:pt x="5680" y="2234"/>
                  </a:cubicBezTo>
                  <a:cubicBezTo>
                    <a:pt x="5843" y="1944"/>
                    <a:pt x="6147" y="1770"/>
                    <a:pt x="6471" y="1770"/>
                  </a:cubicBezTo>
                  <a:close/>
                  <a:moveTo>
                    <a:pt x="6478" y="1"/>
                  </a:moveTo>
                  <a:cubicBezTo>
                    <a:pt x="5258" y="1"/>
                    <a:pt x="4136" y="850"/>
                    <a:pt x="3875" y="2126"/>
                  </a:cubicBezTo>
                  <a:lnTo>
                    <a:pt x="1336" y="1187"/>
                  </a:lnTo>
                  <a:cubicBezTo>
                    <a:pt x="1286" y="1169"/>
                    <a:pt x="1235" y="1160"/>
                    <a:pt x="1185" y="1160"/>
                  </a:cubicBezTo>
                  <a:cubicBezTo>
                    <a:pt x="1008" y="1160"/>
                    <a:pt x="841" y="1269"/>
                    <a:pt x="778" y="1444"/>
                  </a:cubicBezTo>
                  <a:lnTo>
                    <a:pt x="94" y="3292"/>
                  </a:lnTo>
                  <a:cubicBezTo>
                    <a:pt x="0" y="3541"/>
                    <a:pt x="128" y="3815"/>
                    <a:pt x="375" y="3908"/>
                  </a:cubicBezTo>
                  <a:lnTo>
                    <a:pt x="10299" y="7577"/>
                  </a:lnTo>
                  <a:cubicBezTo>
                    <a:pt x="10354" y="7598"/>
                    <a:pt x="10411" y="7608"/>
                    <a:pt x="10466" y="7608"/>
                  </a:cubicBezTo>
                  <a:cubicBezTo>
                    <a:pt x="10660" y="7608"/>
                    <a:pt x="10842" y="7488"/>
                    <a:pt x="10913" y="7296"/>
                  </a:cubicBezTo>
                  <a:lnTo>
                    <a:pt x="11597" y="5445"/>
                  </a:lnTo>
                  <a:cubicBezTo>
                    <a:pt x="11681" y="5221"/>
                    <a:pt x="11565" y="4970"/>
                    <a:pt x="11341" y="4887"/>
                  </a:cubicBezTo>
                  <a:lnTo>
                    <a:pt x="8802" y="3948"/>
                  </a:lnTo>
                  <a:cubicBezTo>
                    <a:pt x="9593" y="2525"/>
                    <a:pt x="8927" y="731"/>
                    <a:pt x="7400" y="167"/>
                  </a:cubicBezTo>
                  <a:cubicBezTo>
                    <a:pt x="7094" y="54"/>
                    <a:pt x="6783" y="1"/>
                    <a:pt x="647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33" name="Google Shape;3033;p64"/>
            <p:cNvSpPr/>
            <p:nvPr/>
          </p:nvSpPr>
          <p:spPr>
            <a:xfrm>
              <a:off x="7487000" y="3455650"/>
              <a:ext cx="385050" cy="147450"/>
            </a:xfrm>
            <a:custGeom>
              <a:avLst/>
              <a:gdLst/>
              <a:ahLst/>
              <a:cxnLst/>
              <a:rect l="l" t="t" r="r" b="b"/>
              <a:pathLst>
                <a:path w="15402" h="5898" extrusionOk="0">
                  <a:moveTo>
                    <a:pt x="212" y="1"/>
                  </a:moveTo>
                  <a:cubicBezTo>
                    <a:pt x="136" y="1"/>
                    <a:pt x="65" y="47"/>
                    <a:pt x="37" y="123"/>
                  </a:cubicBezTo>
                  <a:cubicBezTo>
                    <a:pt x="1" y="221"/>
                    <a:pt x="50" y="328"/>
                    <a:pt x="147" y="364"/>
                  </a:cubicBezTo>
                  <a:lnTo>
                    <a:pt x="15075" y="5886"/>
                  </a:lnTo>
                  <a:cubicBezTo>
                    <a:pt x="15096" y="5893"/>
                    <a:pt x="15118" y="5897"/>
                    <a:pt x="15139" y="5897"/>
                  </a:cubicBezTo>
                  <a:cubicBezTo>
                    <a:pt x="15350" y="5897"/>
                    <a:pt x="15402" y="5606"/>
                    <a:pt x="15206" y="5534"/>
                  </a:cubicBezTo>
                  <a:lnTo>
                    <a:pt x="278" y="12"/>
                  </a:lnTo>
                  <a:cubicBezTo>
                    <a:pt x="256" y="4"/>
                    <a:pt x="234"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34" name="Google Shape;3034;p64"/>
            <p:cNvSpPr/>
            <p:nvPr/>
          </p:nvSpPr>
          <p:spPr>
            <a:xfrm>
              <a:off x="7462925" y="3520775"/>
              <a:ext cx="385050" cy="147450"/>
            </a:xfrm>
            <a:custGeom>
              <a:avLst/>
              <a:gdLst/>
              <a:ahLst/>
              <a:cxnLst/>
              <a:rect l="l" t="t" r="r" b="b"/>
              <a:pathLst>
                <a:path w="15402" h="5898" extrusionOk="0">
                  <a:moveTo>
                    <a:pt x="212" y="1"/>
                  </a:moveTo>
                  <a:cubicBezTo>
                    <a:pt x="135" y="1"/>
                    <a:pt x="64" y="47"/>
                    <a:pt x="36" y="123"/>
                  </a:cubicBezTo>
                  <a:cubicBezTo>
                    <a:pt x="0" y="220"/>
                    <a:pt x="50" y="328"/>
                    <a:pt x="147" y="364"/>
                  </a:cubicBezTo>
                  <a:lnTo>
                    <a:pt x="15074" y="5886"/>
                  </a:lnTo>
                  <a:cubicBezTo>
                    <a:pt x="15095" y="5893"/>
                    <a:pt x="15116" y="5897"/>
                    <a:pt x="15139" y="5897"/>
                  </a:cubicBezTo>
                  <a:cubicBezTo>
                    <a:pt x="15350" y="5897"/>
                    <a:pt x="15401" y="5607"/>
                    <a:pt x="15205" y="5534"/>
                  </a:cubicBezTo>
                  <a:lnTo>
                    <a:pt x="278" y="12"/>
                  </a:lnTo>
                  <a:cubicBezTo>
                    <a:pt x="256" y="4"/>
                    <a:pt x="233"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35" name="Google Shape;3035;p64"/>
            <p:cNvSpPr/>
            <p:nvPr/>
          </p:nvSpPr>
          <p:spPr>
            <a:xfrm>
              <a:off x="7438975" y="3585950"/>
              <a:ext cx="384900" cy="147400"/>
            </a:xfrm>
            <a:custGeom>
              <a:avLst/>
              <a:gdLst/>
              <a:ahLst/>
              <a:cxnLst/>
              <a:rect l="l" t="t" r="r" b="b"/>
              <a:pathLst>
                <a:path w="15396" h="5896" extrusionOk="0">
                  <a:moveTo>
                    <a:pt x="212" y="1"/>
                  </a:moveTo>
                  <a:cubicBezTo>
                    <a:pt x="135" y="1"/>
                    <a:pt x="63" y="47"/>
                    <a:pt x="35" y="123"/>
                  </a:cubicBezTo>
                  <a:cubicBezTo>
                    <a:pt x="1" y="218"/>
                    <a:pt x="46" y="324"/>
                    <a:pt x="141" y="362"/>
                  </a:cubicBezTo>
                  <a:lnTo>
                    <a:pt x="15069" y="5884"/>
                  </a:lnTo>
                  <a:cubicBezTo>
                    <a:pt x="15090" y="5892"/>
                    <a:pt x="15113" y="5895"/>
                    <a:pt x="15134" y="5895"/>
                  </a:cubicBezTo>
                  <a:cubicBezTo>
                    <a:pt x="15343" y="5895"/>
                    <a:pt x="15396" y="5605"/>
                    <a:pt x="15200" y="5532"/>
                  </a:cubicBezTo>
                  <a:lnTo>
                    <a:pt x="272" y="11"/>
                  </a:lnTo>
                  <a:cubicBezTo>
                    <a:pt x="252" y="4"/>
                    <a:pt x="232"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36" name="Google Shape;3036;p64"/>
            <p:cNvSpPr/>
            <p:nvPr/>
          </p:nvSpPr>
          <p:spPr>
            <a:xfrm>
              <a:off x="7414750" y="3651025"/>
              <a:ext cx="385050" cy="147450"/>
            </a:xfrm>
            <a:custGeom>
              <a:avLst/>
              <a:gdLst/>
              <a:ahLst/>
              <a:cxnLst/>
              <a:rect l="l" t="t" r="r" b="b"/>
              <a:pathLst>
                <a:path w="15402" h="5898" extrusionOk="0">
                  <a:moveTo>
                    <a:pt x="212" y="1"/>
                  </a:moveTo>
                  <a:cubicBezTo>
                    <a:pt x="135" y="1"/>
                    <a:pt x="63" y="48"/>
                    <a:pt x="37" y="123"/>
                  </a:cubicBezTo>
                  <a:cubicBezTo>
                    <a:pt x="1" y="220"/>
                    <a:pt x="50" y="328"/>
                    <a:pt x="147" y="364"/>
                  </a:cubicBezTo>
                  <a:lnTo>
                    <a:pt x="15075" y="5886"/>
                  </a:lnTo>
                  <a:cubicBezTo>
                    <a:pt x="15096" y="5894"/>
                    <a:pt x="15118" y="5898"/>
                    <a:pt x="15139" y="5898"/>
                  </a:cubicBezTo>
                  <a:cubicBezTo>
                    <a:pt x="15348" y="5898"/>
                    <a:pt x="15401" y="5607"/>
                    <a:pt x="15206" y="5533"/>
                  </a:cubicBezTo>
                  <a:lnTo>
                    <a:pt x="278" y="13"/>
                  </a:lnTo>
                  <a:cubicBezTo>
                    <a:pt x="256" y="5"/>
                    <a:pt x="234"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37" name="Google Shape;3037;p64"/>
            <p:cNvSpPr/>
            <p:nvPr/>
          </p:nvSpPr>
          <p:spPr>
            <a:xfrm>
              <a:off x="7390675" y="3716175"/>
              <a:ext cx="385050" cy="147425"/>
            </a:xfrm>
            <a:custGeom>
              <a:avLst/>
              <a:gdLst/>
              <a:ahLst/>
              <a:cxnLst/>
              <a:rect l="l" t="t" r="r" b="b"/>
              <a:pathLst>
                <a:path w="15402" h="5897" extrusionOk="0">
                  <a:moveTo>
                    <a:pt x="211" y="0"/>
                  </a:moveTo>
                  <a:cubicBezTo>
                    <a:pt x="134" y="0"/>
                    <a:pt x="63" y="47"/>
                    <a:pt x="36" y="122"/>
                  </a:cubicBezTo>
                  <a:cubicBezTo>
                    <a:pt x="0" y="219"/>
                    <a:pt x="50" y="327"/>
                    <a:pt x="146" y="363"/>
                  </a:cubicBezTo>
                  <a:lnTo>
                    <a:pt x="15074" y="5885"/>
                  </a:lnTo>
                  <a:cubicBezTo>
                    <a:pt x="15095" y="5893"/>
                    <a:pt x="15118" y="5897"/>
                    <a:pt x="15139" y="5897"/>
                  </a:cubicBezTo>
                  <a:cubicBezTo>
                    <a:pt x="15348" y="5897"/>
                    <a:pt x="15401" y="5606"/>
                    <a:pt x="15205" y="5532"/>
                  </a:cubicBezTo>
                  <a:lnTo>
                    <a:pt x="278" y="12"/>
                  </a:lnTo>
                  <a:cubicBezTo>
                    <a:pt x="256" y="4"/>
                    <a:pt x="233" y="0"/>
                    <a:pt x="2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38" name="Google Shape;3038;p64"/>
            <p:cNvSpPr/>
            <p:nvPr/>
          </p:nvSpPr>
          <p:spPr>
            <a:xfrm>
              <a:off x="7366575" y="3781250"/>
              <a:ext cx="385050" cy="147475"/>
            </a:xfrm>
            <a:custGeom>
              <a:avLst/>
              <a:gdLst/>
              <a:ahLst/>
              <a:cxnLst/>
              <a:rect l="l" t="t" r="r" b="b"/>
              <a:pathLst>
                <a:path w="15402" h="5899" extrusionOk="0">
                  <a:moveTo>
                    <a:pt x="212" y="0"/>
                  </a:moveTo>
                  <a:cubicBezTo>
                    <a:pt x="135" y="0"/>
                    <a:pt x="63" y="47"/>
                    <a:pt x="37" y="124"/>
                  </a:cubicBezTo>
                  <a:cubicBezTo>
                    <a:pt x="1" y="221"/>
                    <a:pt x="50" y="329"/>
                    <a:pt x="147" y="366"/>
                  </a:cubicBezTo>
                  <a:lnTo>
                    <a:pt x="15075" y="5885"/>
                  </a:lnTo>
                  <a:cubicBezTo>
                    <a:pt x="15096" y="5893"/>
                    <a:pt x="15117" y="5899"/>
                    <a:pt x="15139" y="5899"/>
                  </a:cubicBezTo>
                  <a:cubicBezTo>
                    <a:pt x="15348" y="5899"/>
                    <a:pt x="15402" y="5606"/>
                    <a:pt x="15204" y="5534"/>
                  </a:cubicBezTo>
                  <a:lnTo>
                    <a:pt x="278" y="12"/>
                  </a:lnTo>
                  <a:cubicBezTo>
                    <a:pt x="256" y="4"/>
                    <a:pt x="234" y="0"/>
                    <a:pt x="21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39" name="Google Shape;3039;p64"/>
            <p:cNvSpPr/>
            <p:nvPr/>
          </p:nvSpPr>
          <p:spPr>
            <a:xfrm>
              <a:off x="7342500" y="3846375"/>
              <a:ext cx="385025" cy="147425"/>
            </a:xfrm>
            <a:custGeom>
              <a:avLst/>
              <a:gdLst/>
              <a:ahLst/>
              <a:cxnLst/>
              <a:rect l="l" t="t" r="r" b="b"/>
              <a:pathLst>
                <a:path w="15401" h="5897" extrusionOk="0">
                  <a:moveTo>
                    <a:pt x="213" y="0"/>
                  </a:moveTo>
                  <a:cubicBezTo>
                    <a:pt x="136" y="0"/>
                    <a:pt x="65" y="47"/>
                    <a:pt x="36" y="124"/>
                  </a:cubicBezTo>
                  <a:cubicBezTo>
                    <a:pt x="0" y="221"/>
                    <a:pt x="50" y="330"/>
                    <a:pt x="147" y="364"/>
                  </a:cubicBezTo>
                  <a:lnTo>
                    <a:pt x="15074" y="5886"/>
                  </a:lnTo>
                  <a:cubicBezTo>
                    <a:pt x="15095" y="5893"/>
                    <a:pt x="15116" y="5897"/>
                    <a:pt x="15139" y="5897"/>
                  </a:cubicBezTo>
                  <a:lnTo>
                    <a:pt x="15141" y="5897"/>
                  </a:lnTo>
                  <a:cubicBezTo>
                    <a:pt x="15142" y="5897"/>
                    <a:pt x="15142" y="5897"/>
                    <a:pt x="15143" y="5897"/>
                  </a:cubicBezTo>
                  <a:cubicBezTo>
                    <a:pt x="15350" y="5897"/>
                    <a:pt x="15401" y="5606"/>
                    <a:pt x="15206" y="5534"/>
                  </a:cubicBezTo>
                  <a:lnTo>
                    <a:pt x="278" y="12"/>
                  </a:lnTo>
                  <a:cubicBezTo>
                    <a:pt x="256" y="4"/>
                    <a:pt x="234" y="0"/>
                    <a:pt x="2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40" name="Google Shape;3040;p64"/>
            <p:cNvSpPr/>
            <p:nvPr/>
          </p:nvSpPr>
          <p:spPr>
            <a:xfrm>
              <a:off x="7318450" y="3911525"/>
              <a:ext cx="384950" cy="147425"/>
            </a:xfrm>
            <a:custGeom>
              <a:avLst/>
              <a:gdLst/>
              <a:ahLst/>
              <a:cxnLst/>
              <a:rect l="l" t="t" r="r" b="b"/>
              <a:pathLst>
                <a:path w="15398" h="5897" extrusionOk="0">
                  <a:moveTo>
                    <a:pt x="214" y="0"/>
                  </a:moveTo>
                  <a:cubicBezTo>
                    <a:pt x="137" y="0"/>
                    <a:pt x="65" y="47"/>
                    <a:pt x="37" y="123"/>
                  </a:cubicBezTo>
                  <a:cubicBezTo>
                    <a:pt x="1" y="218"/>
                    <a:pt x="50" y="327"/>
                    <a:pt x="145" y="363"/>
                  </a:cubicBezTo>
                  <a:lnTo>
                    <a:pt x="15073" y="5885"/>
                  </a:lnTo>
                  <a:cubicBezTo>
                    <a:pt x="15094" y="5892"/>
                    <a:pt x="15115" y="5896"/>
                    <a:pt x="15138" y="5896"/>
                  </a:cubicBezTo>
                  <a:cubicBezTo>
                    <a:pt x="15347" y="5896"/>
                    <a:pt x="15398" y="5605"/>
                    <a:pt x="15202" y="5533"/>
                  </a:cubicBezTo>
                  <a:lnTo>
                    <a:pt x="276" y="11"/>
                  </a:lnTo>
                  <a:cubicBezTo>
                    <a:pt x="256" y="4"/>
                    <a:pt x="234" y="0"/>
                    <a:pt x="2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41" name="Google Shape;3041;p64"/>
            <p:cNvSpPr/>
            <p:nvPr/>
          </p:nvSpPr>
          <p:spPr>
            <a:xfrm>
              <a:off x="7294275" y="3976625"/>
              <a:ext cx="385050" cy="147450"/>
            </a:xfrm>
            <a:custGeom>
              <a:avLst/>
              <a:gdLst/>
              <a:ahLst/>
              <a:cxnLst/>
              <a:rect l="l" t="t" r="r" b="b"/>
              <a:pathLst>
                <a:path w="15402" h="5898" extrusionOk="0">
                  <a:moveTo>
                    <a:pt x="213" y="1"/>
                  </a:moveTo>
                  <a:cubicBezTo>
                    <a:pt x="137" y="1"/>
                    <a:pt x="65" y="47"/>
                    <a:pt x="37" y="123"/>
                  </a:cubicBezTo>
                  <a:cubicBezTo>
                    <a:pt x="1" y="220"/>
                    <a:pt x="50" y="328"/>
                    <a:pt x="149" y="364"/>
                  </a:cubicBezTo>
                  <a:lnTo>
                    <a:pt x="15077" y="5886"/>
                  </a:lnTo>
                  <a:cubicBezTo>
                    <a:pt x="15098" y="5893"/>
                    <a:pt x="15118" y="5897"/>
                    <a:pt x="15141" y="5897"/>
                  </a:cubicBezTo>
                  <a:cubicBezTo>
                    <a:pt x="15350" y="5897"/>
                    <a:pt x="15402" y="5607"/>
                    <a:pt x="15206" y="5534"/>
                  </a:cubicBezTo>
                  <a:lnTo>
                    <a:pt x="278" y="12"/>
                  </a:lnTo>
                  <a:cubicBezTo>
                    <a:pt x="257" y="4"/>
                    <a:pt x="235" y="1"/>
                    <a:pt x="21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3042" name="Google Shape;3042;p64"/>
          <p:cNvGrpSpPr/>
          <p:nvPr/>
        </p:nvGrpSpPr>
        <p:grpSpPr>
          <a:xfrm rot="10076866">
            <a:off x="6520062" y="-895367"/>
            <a:ext cx="2329298" cy="2669293"/>
            <a:chOff x="5113975" y="1182750"/>
            <a:chExt cx="945825" cy="812950"/>
          </a:xfrm>
        </p:grpSpPr>
        <p:sp>
          <p:nvSpPr>
            <p:cNvPr id="3043" name="Google Shape;3043;p64"/>
            <p:cNvSpPr/>
            <p:nvPr/>
          </p:nvSpPr>
          <p:spPr>
            <a:xfrm>
              <a:off x="5114025" y="1182750"/>
              <a:ext cx="945775" cy="812950"/>
            </a:xfrm>
            <a:custGeom>
              <a:avLst/>
              <a:gdLst/>
              <a:ahLst/>
              <a:cxnLst/>
              <a:rect l="l" t="t" r="r" b="b"/>
              <a:pathLst>
                <a:path w="37831" h="32518" extrusionOk="0">
                  <a:moveTo>
                    <a:pt x="36757" y="0"/>
                  </a:moveTo>
                  <a:cubicBezTo>
                    <a:pt x="36514" y="0"/>
                    <a:pt x="36267" y="86"/>
                    <a:pt x="36071" y="253"/>
                  </a:cubicBezTo>
                  <a:lnTo>
                    <a:pt x="23011" y="11329"/>
                  </a:lnTo>
                  <a:cubicBezTo>
                    <a:pt x="22863" y="11454"/>
                    <a:pt x="22686" y="11543"/>
                    <a:pt x="22498" y="11589"/>
                  </a:cubicBezTo>
                  <a:lnTo>
                    <a:pt x="16528" y="13010"/>
                  </a:lnTo>
                  <a:cubicBezTo>
                    <a:pt x="16249" y="13130"/>
                    <a:pt x="15990" y="13292"/>
                    <a:pt x="15758" y="13487"/>
                  </a:cubicBezTo>
                  <a:lnTo>
                    <a:pt x="1387" y="25677"/>
                  </a:lnTo>
                  <a:cubicBezTo>
                    <a:pt x="242" y="26650"/>
                    <a:pt x="0" y="28250"/>
                    <a:pt x="850" y="29251"/>
                  </a:cubicBezTo>
                  <a:lnTo>
                    <a:pt x="2970" y="31752"/>
                  </a:lnTo>
                  <a:cubicBezTo>
                    <a:pt x="3403" y="32262"/>
                    <a:pt x="4035" y="32518"/>
                    <a:pt x="4703" y="32518"/>
                  </a:cubicBezTo>
                  <a:cubicBezTo>
                    <a:pt x="5346" y="32518"/>
                    <a:pt x="6022" y="32280"/>
                    <a:pt x="6584" y="31803"/>
                  </a:cubicBezTo>
                  <a:lnTo>
                    <a:pt x="20955" y="19615"/>
                  </a:lnTo>
                  <a:cubicBezTo>
                    <a:pt x="21187" y="19418"/>
                    <a:pt x="21389" y="19190"/>
                    <a:pt x="21552" y="18933"/>
                  </a:cubicBezTo>
                  <a:lnTo>
                    <a:pt x="23927" y="13274"/>
                  </a:lnTo>
                  <a:cubicBezTo>
                    <a:pt x="24003" y="13096"/>
                    <a:pt x="24119" y="12936"/>
                    <a:pt x="24267" y="12811"/>
                  </a:cubicBezTo>
                  <a:lnTo>
                    <a:pt x="37369" y="1699"/>
                  </a:lnTo>
                  <a:cubicBezTo>
                    <a:pt x="37795" y="1338"/>
                    <a:pt x="37831" y="695"/>
                    <a:pt x="37447" y="291"/>
                  </a:cubicBezTo>
                  <a:cubicBezTo>
                    <a:pt x="37262" y="94"/>
                    <a:pt x="37012" y="0"/>
                    <a:pt x="3675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44" name="Google Shape;3044;p64"/>
            <p:cNvSpPr/>
            <p:nvPr/>
          </p:nvSpPr>
          <p:spPr>
            <a:xfrm>
              <a:off x="5113975" y="1815250"/>
              <a:ext cx="175800" cy="180450"/>
            </a:xfrm>
            <a:custGeom>
              <a:avLst/>
              <a:gdLst/>
              <a:ahLst/>
              <a:cxnLst/>
              <a:rect l="l" t="t" r="r" b="b"/>
              <a:pathLst>
                <a:path w="7032" h="7218" extrusionOk="0">
                  <a:moveTo>
                    <a:pt x="1832" y="1"/>
                  </a:moveTo>
                  <a:lnTo>
                    <a:pt x="1389" y="377"/>
                  </a:lnTo>
                  <a:cubicBezTo>
                    <a:pt x="242" y="1350"/>
                    <a:pt x="0" y="2950"/>
                    <a:pt x="850" y="3951"/>
                  </a:cubicBezTo>
                  <a:lnTo>
                    <a:pt x="2972" y="6452"/>
                  </a:lnTo>
                  <a:cubicBezTo>
                    <a:pt x="3405" y="6962"/>
                    <a:pt x="4037" y="7218"/>
                    <a:pt x="4705" y="7218"/>
                  </a:cubicBezTo>
                  <a:cubicBezTo>
                    <a:pt x="5348" y="7218"/>
                    <a:pt x="6024" y="6980"/>
                    <a:pt x="6586" y="6503"/>
                  </a:cubicBezTo>
                  <a:lnTo>
                    <a:pt x="7031" y="6127"/>
                  </a:lnTo>
                  <a:lnTo>
                    <a:pt x="183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45" name="Google Shape;3045;p64"/>
            <p:cNvSpPr/>
            <p:nvPr/>
          </p:nvSpPr>
          <p:spPr>
            <a:xfrm>
              <a:off x="5981600" y="1182750"/>
              <a:ext cx="78200" cy="72350"/>
            </a:xfrm>
            <a:custGeom>
              <a:avLst/>
              <a:gdLst/>
              <a:ahLst/>
              <a:cxnLst/>
              <a:rect l="l" t="t" r="r" b="b"/>
              <a:pathLst>
                <a:path w="3128" h="2894" extrusionOk="0">
                  <a:moveTo>
                    <a:pt x="2055" y="0"/>
                  </a:moveTo>
                  <a:cubicBezTo>
                    <a:pt x="1811" y="0"/>
                    <a:pt x="1564" y="86"/>
                    <a:pt x="1368" y="253"/>
                  </a:cubicBezTo>
                  <a:lnTo>
                    <a:pt x="0" y="1412"/>
                  </a:lnTo>
                  <a:lnTo>
                    <a:pt x="1260" y="2894"/>
                  </a:lnTo>
                  <a:lnTo>
                    <a:pt x="2668" y="1699"/>
                  </a:lnTo>
                  <a:cubicBezTo>
                    <a:pt x="3094" y="1338"/>
                    <a:pt x="3128" y="695"/>
                    <a:pt x="2746" y="291"/>
                  </a:cubicBezTo>
                  <a:cubicBezTo>
                    <a:pt x="2560" y="94"/>
                    <a:pt x="2309" y="0"/>
                    <a:pt x="205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46" name="Google Shape;3046;p64"/>
            <p:cNvSpPr/>
            <p:nvPr/>
          </p:nvSpPr>
          <p:spPr>
            <a:xfrm>
              <a:off x="5253075" y="1598125"/>
              <a:ext cx="308175" cy="278100"/>
            </a:xfrm>
            <a:custGeom>
              <a:avLst/>
              <a:gdLst/>
              <a:ahLst/>
              <a:cxnLst/>
              <a:rect l="l" t="t" r="r" b="b"/>
              <a:pathLst>
                <a:path w="12327" h="11124" extrusionOk="0">
                  <a:moveTo>
                    <a:pt x="10143" y="0"/>
                  </a:moveTo>
                  <a:cubicBezTo>
                    <a:pt x="10095" y="0"/>
                    <a:pt x="10047" y="16"/>
                    <a:pt x="10008" y="49"/>
                  </a:cubicBezTo>
                  <a:lnTo>
                    <a:pt x="97" y="8456"/>
                  </a:lnTo>
                  <a:cubicBezTo>
                    <a:pt x="10" y="8530"/>
                    <a:pt x="0" y="8661"/>
                    <a:pt x="74" y="8748"/>
                  </a:cubicBezTo>
                  <a:lnTo>
                    <a:pt x="2026" y="11049"/>
                  </a:lnTo>
                  <a:cubicBezTo>
                    <a:pt x="2067" y="11098"/>
                    <a:pt x="2126" y="11123"/>
                    <a:pt x="2185" y="11123"/>
                  </a:cubicBezTo>
                  <a:cubicBezTo>
                    <a:pt x="2232" y="11123"/>
                    <a:pt x="2280" y="11107"/>
                    <a:pt x="2318" y="11074"/>
                  </a:cubicBezTo>
                  <a:lnTo>
                    <a:pt x="12230" y="2668"/>
                  </a:lnTo>
                  <a:cubicBezTo>
                    <a:pt x="12317" y="2594"/>
                    <a:pt x="12327" y="2463"/>
                    <a:pt x="12252" y="2375"/>
                  </a:cubicBezTo>
                  <a:lnTo>
                    <a:pt x="10301" y="72"/>
                  </a:lnTo>
                  <a:cubicBezTo>
                    <a:pt x="10260" y="25"/>
                    <a:pt x="10201" y="0"/>
                    <a:pt x="101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47" name="Google Shape;3047;p64"/>
            <p:cNvSpPr/>
            <p:nvPr/>
          </p:nvSpPr>
          <p:spPr>
            <a:xfrm>
              <a:off x="5559750" y="1553275"/>
              <a:ext cx="60600" cy="58150"/>
            </a:xfrm>
            <a:custGeom>
              <a:avLst/>
              <a:gdLst/>
              <a:ahLst/>
              <a:cxnLst/>
              <a:rect l="l" t="t" r="r" b="b"/>
              <a:pathLst>
                <a:path w="2424" h="2326" extrusionOk="0">
                  <a:moveTo>
                    <a:pt x="1212" y="0"/>
                  </a:moveTo>
                  <a:cubicBezTo>
                    <a:pt x="613" y="0"/>
                    <a:pt x="103" y="459"/>
                    <a:pt x="54" y="1068"/>
                  </a:cubicBezTo>
                  <a:cubicBezTo>
                    <a:pt x="1" y="1708"/>
                    <a:pt x="478" y="2269"/>
                    <a:pt x="1116" y="2322"/>
                  </a:cubicBezTo>
                  <a:cubicBezTo>
                    <a:pt x="1148" y="2325"/>
                    <a:pt x="1179" y="2326"/>
                    <a:pt x="1211" y="2326"/>
                  </a:cubicBezTo>
                  <a:cubicBezTo>
                    <a:pt x="1811" y="2326"/>
                    <a:pt x="2320" y="1867"/>
                    <a:pt x="2370" y="1258"/>
                  </a:cubicBezTo>
                  <a:cubicBezTo>
                    <a:pt x="2423" y="618"/>
                    <a:pt x="1946" y="57"/>
                    <a:pt x="1306" y="4"/>
                  </a:cubicBezTo>
                  <a:cubicBezTo>
                    <a:pt x="1274" y="1"/>
                    <a:pt x="1243" y="0"/>
                    <a:pt x="121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3048" name="Google Shape;3048;p64"/>
          <p:cNvGrpSpPr/>
          <p:nvPr/>
        </p:nvGrpSpPr>
        <p:grpSpPr>
          <a:xfrm rot="807412">
            <a:off x="6952304" y="6358875"/>
            <a:ext cx="1378482" cy="1737352"/>
            <a:chOff x="7608325" y="2238725"/>
            <a:chExt cx="542950" cy="513225"/>
          </a:xfrm>
        </p:grpSpPr>
        <p:sp>
          <p:nvSpPr>
            <p:cNvPr id="3049" name="Google Shape;3049;p64"/>
            <p:cNvSpPr/>
            <p:nvPr/>
          </p:nvSpPr>
          <p:spPr>
            <a:xfrm>
              <a:off x="7608325" y="2238725"/>
              <a:ext cx="542950" cy="513225"/>
            </a:xfrm>
            <a:custGeom>
              <a:avLst/>
              <a:gdLst/>
              <a:ahLst/>
              <a:cxnLst/>
              <a:rect l="l" t="t" r="r" b="b"/>
              <a:pathLst>
                <a:path w="21718" h="20529" extrusionOk="0">
                  <a:moveTo>
                    <a:pt x="16798" y="0"/>
                  </a:moveTo>
                  <a:cubicBezTo>
                    <a:pt x="16437" y="0"/>
                    <a:pt x="16074" y="132"/>
                    <a:pt x="15787" y="397"/>
                  </a:cubicBezTo>
                  <a:lnTo>
                    <a:pt x="639" y="14416"/>
                  </a:lnTo>
                  <a:cubicBezTo>
                    <a:pt x="37" y="14975"/>
                    <a:pt x="1" y="15917"/>
                    <a:pt x="559" y="16522"/>
                  </a:cubicBezTo>
                  <a:lnTo>
                    <a:pt x="3826" y="20052"/>
                  </a:lnTo>
                  <a:cubicBezTo>
                    <a:pt x="4119" y="20369"/>
                    <a:pt x="4519" y="20529"/>
                    <a:pt x="4919" y="20529"/>
                  </a:cubicBezTo>
                  <a:cubicBezTo>
                    <a:pt x="5281" y="20529"/>
                    <a:pt x="5644" y="20398"/>
                    <a:pt x="5931" y="20134"/>
                  </a:cubicBezTo>
                  <a:lnTo>
                    <a:pt x="21077" y="6114"/>
                  </a:lnTo>
                  <a:cubicBezTo>
                    <a:pt x="21682" y="5556"/>
                    <a:pt x="21718" y="4613"/>
                    <a:pt x="21159" y="4009"/>
                  </a:cubicBezTo>
                  <a:lnTo>
                    <a:pt x="17891" y="478"/>
                  </a:lnTo>
                  <a:cubicBezTo>
                    <a:pt x="17597" y="161"/>
                    <a:pt x="17199" y="0"/>
                    <a:pt x="1679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50" name="Google Shape;3050;p64"/>
            <p:cNvSpPr/>
            <p:nvPr/>
          </p:nvSpPr>
          <p:spPr>
            <a:xfrm>
              <a:off x="7769125" y="2386550"/>
              <a:ext cx="221300" cy="217575"/>
            </a:xfrm>
            <a:custGeom>
              <a:avLst/>
              <a:gdLst/>
              <a:ahLst/>
              <a:cxnLst/>
              <a:rect l="l" t="t" r="r" b="b"/>
              <a:pathLst>
                <a:path w="8852" h="8703" extrusionOk="0">
                  <a:moveTo>
                    <a:pt x="5133" y="0"/>
                  </a:moveTo>
                  <a:cubicBezTo>
                    <a:pt x="5061" y="0"/>
                    <a:pt x="4989" y="26"/>
                    <a:pt x="4932" y="80"/>
                  </a:cubicBezTo>
                  <a:lnTo>
                    <a:pt x="128" y="4524"/>
                  </a:lnTo>
                  <a:cubicBezTo>
                    <a:pt x="8" y="4636"/>
                    <a:pt x="1" y="4824"/>
                    <a:pt x="113" y="4946"/>
                  </a:cubicBezTo>
                  <a:lnTo>
                    <a:pt x="3503" y="8608"/>
                  </a:lnTo>
                  <a:cubicBezTo>
                    <a:pt x="3561" y="8670"/>
                    <a:pt x="3640" y="8702"/>
                    <a:pt x="3720" y="8702"/>
                  </a:cubicBezTo>
                  <a:cubicBezTo>
                    <a:pt x="3792" y="8702"/>
                    <a:pt x="3865" y="8676"/>
                    <a:pt x="3923" y="8623"/>
                  </a:cubicBezTo>
                  <a:lnTo>
                    <a:pt x="8725" y="4178"/>
                  </a:lnTo>
                  <a:cubicBezTo>
                    <a:pt x="8846" y="4068"/>
                    <a:pt x="8852" y="3878"/>
                    <a:pt x="8742" y="3758"/>
                  </a:cubicBezTo>
                  <a:lnTo>
                    <a:pt x="5352" y="95"/>
                  </a:lnTo>
                  <a:cubicBezTo>
                    <a:pt x="5293" y="32"/>
                    <a:pt x="5213" y="0"/>
                    <a:pt x="513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51" name="Google Shape;3051;p64"/>
            <p:cNvSpPr/>
            <p:nvPr/>
          </p:nvSpPr>
          <p:spPr>
            <a:xfrm>
              <a:off x="7663525" y="2602400"/>
              <a:ext cx="32650" cy="24550"/>
            </a:xfrm>
            <a:custGeom>
              <a:avLst/>
              <a:gdLst/>
              <a:ahLst/>
              <a:cxnLst/>
              <a:rect l="l" t="t" r="r" b="b"/>
              <a:pathLst>
                <a:path w="1306" h="982" extrusionOk="0">
                  <a:moveTo>
                    <a:pt x="654" y="0"/>
                  </a:moveTo>
                  <a:cubicBezTo>
                    <a:pt x="535" y="0"/>
                    <a:pt x="415" y="44"/>
                    <a:pt x="320" y="131"/>
                  </a:cubicBezTo>
                  <a:cubicBezTo>
                    <a:pt x="1" y="428"/>
                    <a:pt x="198" y="964"/>
                    <a:pt x="635" y="981"/>
                  </a:cubicBezTo>
                  <a:cubicBezTo>
                    <a:pt x="642" y="981"/>
                    <a:pt x="648" y="981"/>
                    <a:pt x="654" y="981"/>
                  </a:cubicBezTo>
                  <a:cubicBezTo>
                    <a:pt x="1077" y="981"/>
                    <a:pt x="1306" y="473"/>
                    <a:pt x="1014" y="158"/>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52" name="Google Shape;3052;p64"/>
            <p:cNvSpPr/>
            <p:nvPr/>
          </p:nvSpPr>
          <p:spPr>
            <a:xfrm>
              <a:off x="7696250" y="2637800"/>
              <a:ext cx="32700" cy="24525"/>
            </a:xfrm>
            <a:custGeom>
              <a:avLst/>
              <a:gdLst/>
              <a:ahLst/>
              <a:cxnLst/>
              <a:rect l="l" t="t" r="r" b="b"/>
              <a:pathLst>
                <a:path w="1308" h="981" extrusionOk="0">
                  <a:moveTo>
                    <a:pt x="656" y="0"/>
                  </a:moveTo>
                  <a:cubicBezTo>
                    <a:pt x="537" y="0"/>
                    <a:pt x="417" y="43"/>
                    <a:pt x="322" y="131"/>
                  </a:cubicBezTo>
                  <a:cubicBezTo>
                    <a:pt x="1" y="427"/>
                    <a:pt x="200" y="963"/>
                    <a:pt x="636" y="980"/>
                  </a:cubicBezTo>
                  <a:cubicBezTo>
                    <a:pt x="643" y="981"/>
                    <a:pt x="650" y="981"/>
                    <a:pt x="657" y="981"/>
                  </a:cubicBezTo>
                  <a:cubicBezTo>
                    <a:pt x="1080" y="981"/>
                    <a:pt x="1307" y="472"/>
                    <a:pt x="1016" y="158"/>
                  </a:cubicBezTo>
                  <a:cubicBezTo>
                    <a:pt x="919" y="53"/>
                    <a:pt x="788" y="0"/>
                    <a:pt x="65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53" name="Google Shape;3053;p64"/>
            <p:cNvSpPr/>
            <p:nvPr/>
          </p:nvSpPr>
          <p:spPr>
            <a:xfrm>
              <a:off x="7729050" y="2673175"/>
              <a:ext cx="32675" cy="24550"/>
            </a:xfrm>
            <a:custGeom>
              <a:avLst/>
              <a:gdLst/>
              <a:ahLst/>
              <a:cxnLst/>
              <a:rect l="l" t="t" r="r" b="b"/>
              <a:pathLst>
                <a:path w="1307" h="982" extrusionOk="0">
                  <a:moveTo>
                    <a:pt x="654" y="1"/>
                  </a:moveTo>
                  <a:cubicBezTo>
                    <a:pt x="535" y="1"/>
                    <a:pt x="415" y="44"/>
                    <a:pt x="321" y="132"/>
                  </a:cubicBezTo>
                  <a:cubicBezTo>
                    <a:pt x="0" y="428"/>
                    <a:pt x="198" y="964"/>
                    <a:pt x="635" y="981"/>
                  </a:cubicBezTo>
                  <a:cubicBezTo>
                    <a:pt x="642" y="981"/>
                    <a:pt x="649" y="981"/>
                    <a:pt x="656" y="981"/>
                  </a:cubicBezTo>
                  <a:cubicBezTo>
                    <a:pt x="1079" y="981"/>
                    <a:pt x="1306" y="474"/>
                    <a:pt x="1013" y="158"/>
                  </a:cubicBezTo>
                  <a:cubicBezTo>
                    <a:pt x="917" y="54"/>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54" name="Google Shape;3054;p64"/>
            <p:cNvSpPr/>
            <p:nvPr/>
          </p:nvSpPr>
          <p:spPr>
            <a:xfrm>
              <a:off x="7732750" y="2538325"/>
              <a:ext cx="32675" cy="24525"/>
            </a:xfrm>
            <a:custGeom>
              <a:avLst/>
              <a:gdLst/>
              <a:ahLst/>
              <a:cxnLst/>
              <a:rect l="l" t="t" r="r" b="b"/>
              <a:pathLst>
                <a:path w="1307" h="981" extrusionOk="0">
                  <a:moveTo>
                    <a:pt x="655" y="0"/>
                  </a:moveTo>
                  <a:cubicBezTo>
                    <a:pt x="535" y="0"/>
                    <a:pt x="415" y="43"/>
                    <a:pt x="321" y="131"/>
                  </a:cubicBezTo>
                  <a:cubicBezTo>
                    <a:pt x="0" y="427"/>
                    <a:pt x="198" y="963"/>
                    <a:pt x="635" y="980"/>
                  </a:cubicBezTo>
                  <a:cubicBezTo>
                    <a:pt x="642" y="981"/>
                    <a:pt x="649" y="981"/>
                    <a:pt x="656" y="981"/>
                  </a:cubicBezTo>
                  <a:cubicBezTo>
                    <a:pt x="1080" y="981"/>
                    <a:pt x="1307" y="472"/>
                    <a:pt x="1015" y="158"/>
                  </a:cubicBezTo>
                  <a:cubicBezTo>
                    <a:pt x="918" y="53"/>
                    <a:pt x="786" y="0"/>
                    <a:pt x="65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55" name="Google Shape;3055;p64"/>
            <p:cNvSpPr/>
            <p:nvPr/>
          </p:nvSpPr>
          <p:spPr>
            <a:xfrm>
              <a:off x="7765525" y="2573700"/>
              <a:ext cx="32625" cy="24550"/>
            </a:xfrm>
            <a:custGeom>
              <a:avLst/>
              <a:gdLst/>
              <a:ahLst/>
              <a:cxnLst/>
              <a:rect l="l" t="t" r="r" b="b"/>
              <a:pathLst>
                <a:path w="1305" h="982" extrusionOk="0">
                  <a:moveTo>
                    <a:pt x="654" y="1"/>
                  </a:moveTo>
                  <a:cubicBezTo>
                    <a:pt x="535" y="1"/>
                    <a:pt x="415" y="44"/>
                    <a:pt x="322" y="132"/>
                  </a:cubicBezTo>
                  <a:cubicBezTo>
                    <a:pt x="0" y="428"/>
                    <a:pt x="198" y="964"/>
                    <a:pt x="635" y="981"/>
                  </a:cubicBezTo>
                  <a:cubicBezTo>
                    <a:pt x="642" y="981"/>
                    <a:pt x="649" y="981"/>
                    <a:pt x="656" y="981"/>
                  </a:cubicBezTo>
                  <a:cubicBezTo>
                    <a:pt x="1080" y="981"/>
                    <a:pt x="1305" y="474"/>
                    <a:pt x="1013" y="158"/>
                  </a:cubicBezTo>
                  <a:cubicBezTo>
                    <a:pt x="916" y="54"/>
                    <a:pt x="785" y="1"/>
                    <a:pt x="6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56" name="Google Shape;3056;p64"/>
            <p:cNvSpPr/>
            <p:nvPr/>
          </p:nvSpPr>
          <p:spPr>
            <a:xfrm>
              <a:off x="7798250" y="2609100"/>
              <a:ext cx="32675" cy="24550"/>
            </a:xfrm>
            <a:custGeom>
              <a:avLst/>
              <a:gdLst/>
              <a:ahLst/>
              <a:cxnLst/>
              <a:rect l="l" t="t" r="r" b="b"/>
              <a:pathLst>
                <a:path w="1307" h="982" extrusionOk="0">
                  <a:moveTo>
                    <a:pt x="656" y="0"/>
                  </a:moveTo>
                  <a:cubicBezTo>
                    <a:pt x="536" y="0"/>
                    <a:pt x="417" y="44"/>
                    <a:pt x="322" y="131"/>
                  </a:cubicBezTo>
                  <a:cubicBezTo>
                    <a:pt x="1" y="428"/>
                    <a:pt x="200" y="964"/>
                    <a:pt x="635" y="981"/>
                  </a:cubicBezTo>
                  <a:cubicBezTo>
                    <a:pt x="642" y="981"/>
                    <a:pt x="649" y="981"/>
                    <a:pt x="656" y="981"/>
                  </a:cubicBezTo>
                  <a:cubicBezTo>
                    <a:pt x="1080" y="981"/>
                    <a:pt x="1307" y="474"/>
                    <a:pt x="1015" y="158"/>
                  </a:cubicBezTo>
                  <a:cubicBezTo>
                    <a:pt x="919" y="53"/>
                    <a:pt x="787" y="0"/>
                    <a:pt x="65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57" name="Google Shape;3057;p64"/>
            <p:cNvSpPr/>
            <p:nvPr/>
          </p:nvSpPr>
          <p:spPr>
            <a:xfrm>
              <a:off x="7714800" y="2588325"/>
              <a:ext cx="32675" cy="24550"/>
            </a:xfrm>
            <a:custGeom>
              <a:avLst/>
              <a:gdLst/>
              <a:ahLst/>
              <a:cxnLst/>
              <a:rect l="l" t="t" r="r" b="b"/>
              <a:pathLst>
                <a:path w="1307" h="982" extrusionOk="0">
                  <a:moveTo>
                    <a:pt x="653" y="1"/>
                  </a:moveTo>
                  <a:cubicBezTo>
                    <a:pt x="534" y="1"/>
                    <a:pt x="415" y="44"/>
                    <a:pt x="321" y="132"/>
                  </a:cubicBezTo>
                  <a:cubicBezTo>
                    <a:pt x="0" y="428"/>
                    <a:pt x="198" y="964"/>
                    <a:pt x="635" y="981"/>
                  </a:cubicBezTo>
                  <a:cubicBezTo>
                    <a:pt x="642" y="982"/>
                    <a:pt x="649" y="982"/>
                    <a:pt x="656" y="982"/>
                  </a:cubicBezTo>
                  <a:cubicBezTo>
                    <a:pt x="1079" y="982"/>
                    <a:pt x="1306" y="474"/>
                    <a:pt x="1013" y="159"/>
                  </a:cubicBezTo>
                  <a:cubicBezTo>
                    <a:pt x="916" y="54"/>
                    <a:pt x="785" y="1"/>
                    <a:pt x="65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58" name="Google Shape;3058;p64"/>
            <p:cNvSpPr/>
            <p:nvPr/>
          </p:nvSpPr>
          <p:spPr>
            <a:xfrm>
              <a:off x="7747575" y="2623750"/>
              <a:ext cx="32625" cy="24525"/>
            </a:xfrm>
            <a:custGeom>
              <a:avLst/>
              <a:gdLst/>
              <a:ahLst/>
              <a:cxnLst/>
              <a:rect l="l" t="t" r="r" b="b"/>
              <a:pathLst>
                <a:path w="1305" h="981" extrusionOk="0">
                  <a:moveTo>
                    <a:pt x="652" y="0"/>
                  </a:moveTo>
                  <a:cubicBezTo>
                    <a:pt x="533" y="0"/>
                    <a:pt x="414" y="43"/>
                    <a:pt x="319" y="131"/>
                  </a:cubicBezTo>
                  <a:cubicBezTo>
                    <a:pt x="0" y="427"/>
                    <a:pt x="198" y="963"/>
                    <a:pt x="635" y="980"/>
                  </a:cubicBezTo>
                  <a:cubicBezTo>
                    <a:pt x="642" y="980"/>
                    <a:pt x="649" y="980"/>
                    <a:pt x="656" y="980"/>
                  </a:cubicBezTo>
                  <a:cubicBezTo>
                    <a:pt x="1078" y="980"/>
                    <a:pt x="1305" y="473"/>
                    <a:pt x="1013" y="157"/>
                  </a:cubicBezTo>
                  <a:cubicBezTo>
                    <a:pt x="916" y="53"/>
                    <a:pt x="784" y="0"/>
                    <a:pt x="65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59" name="Google Shape;3059;p64"/>
            <p:cNvSpPr/>
            <p:nvPr/>
          </p:nvSpPr>
          <p:spPr>
            <a:xfrm>
              <a:off x="7928025" y="2357600"/>
              <a:ext cx="32650" cy="24550"/>
            </a:xfrm>
            <a:custGeom>
              <a:avLst/>
              <a:gdLst/>
              <a:ahLst/>
              <a:cxnLst/>
              <a:rect l="l" t="t" r="r" b="b"/>
              <a:pathLst>
                <a:path w="1306" h="982" extrusionOk="0">
                  <a:moveTo>
                    <a:pt x="654" y="0"/>
                  </a:moveTo>
                  <a:cubicBezTo>
                    <a:pt x="535" y="0"/>
                    <a:pt x="415" y="43"/>
                    <a:pt x="320" y="130"/>
                  </a:cubicBezTo>
                  <a:cubicBezTo>
                    <a:pt x="1" y="428"/>
                    <a:pt x="199" y="964"/>
                    <a:pt x="636" y="981"/>
                  </a:cubicBezTo>
                  <a:cubicBezTo>
                    <a:pt x="643" y="981"/>
                    <a:pt x="650" y="982"/>
                    <a:pt x="656" y="982"/>
                  </a:cubicBezTo>
                  <a:cubicBezTo>
                    <a:pt x="1080" y="982"/>
                    <a:pt x="1305" y="473"/>
                    <a:pt x="1014" y="157"/>
                  </a:cubicBezTo>
                  <a:cubicBezTo>
                    <a:pt x="917" y="53"/>
                    <a:pt x="786"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60" name="Google Shape;3060;p64"/>
            <p:cNvSpPr/>
            <p:nvPr/>
          </p:nvSpPr>
          <p:spPr>
            <a:xfrm>
              <a:off x="7960775" y="2393000"/>
              <a:ext cx="32675" cy="24550"/>
            </a:xfrm>
            <a:custGeom>
              <a:avLst/>
              <a:gdLst/>
              <a:ahLst/>
              <a:cxnLst/>
              <a:rect l="l" t="t" r="r" b="b"/>
              <a:pathLst>
                <a:path w="1307" h="982" extrusionOk="0">
                  <a:moveTo>
                    <a:pt x="655" y="0"/>
                  </a:moveTo>
                  <a:cubicBezTo>
                    <a:pt x="536" y="0"/>
                    <a:pt x="416" y="44"/>
                    <a:pt x="321" y="131"/>
                  </a:cubicBezTo>
                  <a:cubicBezTo>
                    <a:pt x="0" y="428"/>
                    <a:pt x="200" y="964"/>
                    <a:pt x="635" y="981"/>
                  </a:cubicBezTo>
                  <a:cubicBezTo>
                    <a:pt x="642" y="981"/>
                    <a:pt x="649" y="981"/>
                    <a:pt x="656" y="981"/>
                  </a:cubicBezTo>
                  <a:cubicBezTo>
                    <a:pt x="1079" y="981"/>
                    <a:pt x="1306" y="472"/>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61" name="Google Shape;3061;p64"/>
            <p:cNvSpPr/>
            <p:nvPr/>
          </p:nvSpPr>
          <p:spPr>
            <a:xfrm>
              <a:off x="7993550" y="2428400"/>
              <a:ext cx="32625" cy="24525"/>
            </a:xfrm>
            <a:custGeom>
              <a:avLst/>
              <a:gdLst/>
              <a:ahLst/>
              <a:cxnLst/>
              <a:rect l="l" t="t" r="r" b="b"/>
              <a:pathLst>
                <a:path w="1305" h="981" extrusionOk="0">
                  <a:moveTo>
                    <a:pt x="654" y="0"/>
                  </a:moveTo>
                  <a:cubicBezTo>
                    <a:pt x="535" y="0"/>
                    <a:pt x="415" y="43"/>
                    <a:pt x="321" y="131"/>
                  </a:cubicBezTo>
                  <a:cubicBezTo>
                    <a:pt x="0" y="428"/>
                    <a:pt x="198" y="963"/>
                    <a:pt x="635" y="980"/>
                  </a:cubicBezTo>
                  <a:cubicBezTo>
                    <a:pt x="642" y="981"/>
                    <a:pt x="649" y="981"/>
                    <a:pt x="656" y="981"/>
                  </a:cubicBezTo>
                  <a:cubicBezTo>
                    <a:pt x="1079" y="981"/>
                    <a:pt x="1305" y="472"/>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62" name="Google Shape;3062;p64"/>
            <p:cNvSpPr/>
            <p:nvPr/>
          </p:nvSpPr>
          <p:spPr>
            <a:xfrm>
              <a:off x="7997250" y="2293525"/>
              <a:ext cx="32625" cy="24550"/>
            </a:xfrm>
            <a:custGeom>
              <a:avLst/>
              <a:gdLst/>
              <a:ahLst/>
              <a:cxnLst/>
              <a:rect l="l" t="t" r="r" b="b"/>
              <a:pathLst>
                <a:path w="1305" h="982" extrusionOk="0">
                  <a:moveTo>
                    <a:pt x="654" y="1"/>
                  </a:moveTo>
                  <a:cubicBezTo>
                    <a:pt x="535" y="1"/>
                    <a:pt x="416" y="44"/>
                    <a:pt x="322" y="132"/>
                  </a:cubicBezTo>
                  <a:cubicBezTo>
                    <a:pt x="0" y="428"/>
                    <a:pt x="198" y="964"/>
                    <a:pt x="635" y="981"/>
                  </a:cubicBezTo>
                  <a:cubicBezTo>
                    <a:pt x="642" y="981"/>
                    <a:pt x="649" y="981"/>
                    <a:pt x="656" y="981"/>
                  </a:cubicBezTo>
                  <a:cubicBezTo>
                    <a:pt x="1080" y="981"/>
                    <a:pt x="1305" y="472"/>
                    <a:pt x="1013" y="158"/>
                  </a:cubicBezTo>
                  <a:cubicBezTo>
                    <a:pt x="918" y="53"/>
                    <a:pt x="786" y="1"/>
                    <a:pt x="6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63" name="Google Shape;3063;p64"/>
            <p:cNvSpPr/>
            <p:nvPr/>
          </p:nvSpPr>
          <p:spPr>
            <a:xfrm>
              <a:off x="8030025" y="2328925"/>
              <a:ext cx="32625" cy="24525"/>
            </a:xfrm>
            <a:custGeom>
              <a:avLst/>
              <a:gdLst/>
              <a:ahLst/>
              <a:cxnLst/>
              <a:rect l="l" t="t" r="r" b="b"/>
              <a:pathLst>
                <a:path w="1305" h="981" extrusionOk="0">
                  <a:moveTo>
                    <a:pt x="654" y="0"/>
                  </a:moveTo>
                  <a:cubicBezTo>
                    <a:pt x="534" y="0"/>
                    <a:pt x="415" y="44"/>
                    <a:pt x="320" y="131"/>
                  </a:cubicBezTo>
                  <a:cubicBezTo>
                    <a:pt x="1" y="428"/>
                    <a:pt x="198" y="963"/>
                    <a:pt x="635" y="981"/>
                  </a:cubicBezTo>
                  <a:cubicBezTo>
                    <a:pt x="642" y="981"/>
                    <a:pt x="649" y="981"/>
                    <a:pt x="656" y="981"/>
                  </a:cubicBezTo>
                  <a:cubicBezTo>
                    <a:pt x="1078" y="981"/>
                    <a:pt x="1305" y="474"/>
                    <a:pt x="1013" y="158"/>
                  </a:cubicBezTo>
                  <a:cubicBezTo>
                    <a:pt x="917"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64" name="Google Shape;3064;p64"/>
            <p:cNvSpPr/>
            <p:nvPr/>
          </p:nvSpPr>
          <p:spPr>
            <a:xfrm>
              <a:off x="8062750" y="2364300"/>
              <a:ext cx="32700" cy="24550"/>
            </a:xfrm>
            <a:custGeom>
              <a:avLst/>
              <a:gdLst/>
              <a:ahLst/>
              <a:cxnLst/>
              <a:rect l="l" t="t" r="r" b="b"/>
              <a:pathLst>
                <a:path w="1308" h="982" extrusionOk="0">
                  <a:moveTo>
                    <a:pt x="656" y="1"/>
                  </a:moveTo>
                  <a:cubicBezTo>
                    <a:pt x="536" y="1"/>
                    <a:pt x="417" y="44"/>
                    <a:pt x="322" y="132"/>
                  </a:cubicBezTo>
                  <a:cubicBezTo>
                    <a:pt x="1" y="428"/>
                    <a:pt x="200" y="964"/>
                    <a:pt x="635" y="981"/>
                  </a:cubicBezTo>
                  <a:cubicBezTo>
                    <a:pt x="643" y="981"/>
                    <a:pt x="650" y="982"/>
                    <a:pt x="656" y="982"/>
                  </a:cubicBezTo>
                  <a:cubicBezTo>
                    <a:pt x="1080" y="982"/>
                    <a:pt x="1307" y="474"/>
                    <a:pt x="1015" y="158"/>
                  </a:cubicBezTo>
                  <a:cubicBezTo>
                    <a:pt x="919" y="54"/>
                    <a:pt x="788" y="1"/>
                    <a:pt x="65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65" name="Google Shape;3065;p64"/>
            <p:cNvSpPr/>
            <p:nvPr/>
          </p:nvSpPr>
          <p:spPr>
            <a:xfrm>
              <a:off x="7979300" y="2343550"/>
              <a:ext cx="32625" cy="24550"/>
            </a:xfrm>
            <a:custGeom>
              <a:avLst/>
              <a:gdLst/>
              <a:ahLst/>
              <a:cxnLst/>
              <a:rect l="l" t="t" r="r" b="b"/>
              <a:pathLst>
                <a:path w="1305" h="982" extrusionOk="0">
                  <a:moveTo>
                    <a:pt x="654" y="0"/>
                  </a:moveTo>
                  <a:cubicBezTo>
                    <a:pt x="534" y="0"/>
                    <a:pt x="415" y="44"/>
                    <a:pt x="321" y="131"/>
                  </a:cubicBezTo>
                  <a:cubicBezTo>
                    <a:pt x="0" y="428"/>
                    <a:pt x="198" y="964"/>
                    <a:pt x="635" y="981"/>
                  </a:cubicBezTo>
                  <a:cubicBezTo>
                    <a:pt x="642" y="981"/>
                    <a:pt x="649" y="981"/>
                    <a:pt x="656" y="981"/>
                  </a:cubicBezTo>
                  <a:cubicBezTo>
                    <a:pt x="1079" y="981"/>
                    <a:pt x="1305" y="474"/>
                    <a:pt x="1013" y="158"/>
                  </a:cubicBezTo>
                  <a:cubicBezTo>
                    <a:pt x="916" y="53"/>
                    <a:pt x="785" y="0"/>
                    <a:pt x="6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66" name="Google Shape;3066;p64"/>
            <p:cNvSpPr/>
            <p:nvPr/>
          </p:nvSpPr>
          <p:spPr>
            <a:xfrm>
              <a:off x="8012025" y="2378950"/>
              <a:ext cx="32675" cy="24525"/>
            </a:xfrm>
            <a:custGeom>
              <a:avLst/>
              <a:gdLst/>
              <a:ahLst/>
              <a:cxnLst/>
              <a:rect l="l" t="t" r="r" b="b"/>
              <a:pathLst>
                <a:path w="1307" h="981" extrusionOk="0">
                  <a:moveTo>
                    <a:pt x="655" y="0"/>
                  </a:moveTo>
                  <a:cubicBezTo>
                    <a:pt x="536" y="0"/>
                    <a:pt x="416" y="43"/>
                    <a:pt x="322" y="131"/>
                  </a:cubicBezTo>
                  <a:cubicBezTo>
                    <a:pt x="0" y="427"/>
                    <a:pt x="200" y="965"/>
                    <a:pt x="637" y="980"/>
                  </a:cubicBezTo>
                  <a:cubicBezTo>
                    <a:pt x="644" y="981"/>
                    <a:pt x="651" y="981"/>
                    <a:pt x="658" y="981"/>
                  </a:cubicBezTo>
                  <a:cubicBezTo>
                    <a:pt x="1080" y="981"/>
                    <a:pt x="1307" y="474"/>
                    <a:pt x="1015" y="158"/>
                  </a:cubicBezTo>
                  <a:cubicBezTo>
                    <a:pt x="918" y="53"/>
                    <a:pt x="787" y="0"/>
                    <a:pt x="65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3067" name="Google Shape;3067;p64"/>
          <p:cNvGrpSpPr/>
          <p:nvPr/>
        </p:nvGrpSpPr>
        <p:grpSpPr>
          <a:xfrm rot="-895389">
            <a:off x="3592688" y="-313067"/>
            <a:ext cx="1320718" cy="1504666"/>
            <a:chOff x="992725" y="1928675"/>
            <a:chExt cx="416550" cy="355925"/>
          </a:xfrm>
        </p:grpSpPr>
        <p:sp>
          <p:nvSpPr>
            <p:cNvPr id="3068" name="Google Shape;3068;p64"/>
            <p:cNvSpPr/>
            <p:nvPr/>
          </p:nvSpPr>
          <p:spPr>
            <a:xfrm>
              <a:off x="992725" y="2027025"/>
              <a:ext cx="272850" cy="257525"/>
            </a:xfrm>
            <a:custGeom>
              <a:avLst/>
              <a:gdLst/>
              <a:ahLst/>
              <a:cxnLst/>
              <a:rect l="l" t="t" r="r" b="b"/>
              <a:pathLst>
                <a:path w="10914" h="10301" extrusionOk="0">
                  <a:moveTo>
                    <a:pt x="5751" y="1"/>
                  </a:moveTo>
                  <a:lnTo>
                    <a:pt x="2028" y="3020"/>
                  </a:lnTo>
                  <a:cubicBezTo>
                    <a:pt x="271" y="4445"/>
                    <a:pt x="1" y="7025"/>
                    <a:pt x="1428" y="8783"/>
                  </a:cubicBezTo>
                  <a:cubicBezTo>
                    <a:pt x="2238" y="9782"/>
                    <a:pt x="3420" y="10300"/>
                    <a:pt x="4613" y="10300"/>
                  </a:cubicBezTo>
                  <a:cubicBezTo>
                    <a:pt x="5520" y="10300"/>
                    <a:pt x="6432" y="10001"/>
                    <a:pt x="7191" y="9385"/>
                  </a:cubicBezTo>
                  <a:lnTo>
                    <a:pt x="10914" y="6366"/>
                  </a:lnTo>
                  <a:lnTo>
                    <a:pt x="575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69" name="Google Shape;3069;p64"/>
            <p:cNvSpPr/>
            <p:nvPr/>
          </p:nvSpPr>
          <p:spPr>
            <a:xfrm>
              <a:off x="1136475" y="1928675"/>
              <a:ext cx="272800" cy="257525"/>
            </a:xfrm>
            <a:custGeom>
              <a:avLst/>
              <a:gdLst/>
              <a:ahLst/>
              <a:cxnLst/>
              <a:rect l="l" t="t" r="r" b="b"/>
              <a:pathLst>
                <a:path w="10912" h="10301" extrusionOk="0">
                  <a:moveTo>
                    <a:pt x="6300" y="1"/>
                  </a:moveTo>
                  <a:cubicBezTo>
                    <a:pt x="5393" y="1"/>
                    <a:pt x="4481" y="301"/>
                    <a:pt x="3721" y="917"/>
                  </a:cubicBezTo>
                  <a:lnTo>
                    <a:pt x="1" y="3935"/>
                  </a:lnTo>
                  <a:lnTo>
                    <a:pt x="5164" y="10300"/>
                  </a:lnTo>
                  <a:lnTo>
                    <a:pt x="8884" y="7283"/>
                  </a:lnTo>
                  <a:cubicBezTo>
                    <a:pt x="10642" y="5856"/>
                    <a:pt x="10912" y="3275"/>
                    <a:pt x="9486" y="1518"/>
                  </a:cubicBezTo>
                  <a:cubicBezTo>
                    <a:pt x="8676" y="519"/>
                    <a:pt x="7493" y="1"/>
                    <a:pt x="630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70" name="Google Shape;3070;p64"/>
            <p:cNvSpPr/>
            <p:nvPr/>
          </p:nvSpPr>
          <p:spPr>
            <a:xfrm>
              <a:off x="1038900" y="2078100"/>
              <a:ext cx="103075" cy="70725"/>
            </a:xfrm>
            <a:custGeom>
              <a:avLst/>
              <a:gdLst/>
              <a:ahLst/>
              <a:cxnLst/>
              <a:rect l="l" t="t" r="r" b="b"/>
              <a:pathLst>
                <a:path w="4123" h="2829" extrusionOk="0">
                  <a:moveTo>
                    <a:pt x="3644" y="0"/>
                  </a:moveTo>
                  <a:cubicBezTo>
                    <a:pt x="3233" y="0"/>
                    <a:pt x="2466" y="337"/>
                    <a:pt x="1684" y="891"/>
                  </a:cubicBezTo>
                  <a:cubicBezTo>
                    <a:pt x="660" y="1617"/>
                    <a:pt x="1" y="2442"/>
                    <a:pt x="210" y="2729"/>
                  </a:cubicBezTo>
                  <a:cubicBezTo>
                    <a:pt x="259" y="2797"/>
                    <a:pt x="352" y="2829"/>
                    <a:pt x="479" y="2829"/>
                  </a:cubicBezTo>
                  <a:cubicBezTo>
                    <a:pt x="890" y="2829"/>
                    <a:pt x="1657" y="2493"/>
                    <a:pt x="2439" y="1938"/>
                  </a:cubicBezTo>
                  <a:cubicBezTo>
                    <a:pt x="3463" y="1211"/>
                    <a:pt x="4122" y="388"/>
                    <a:pt x="3915" y="101"/>
                  </a:cubicBezTo>
                  <a:cubicBezTo>
                    <a:pt x="3866" y="33"/>
                    <a:pt x="3772" y="0"/>
                    <a:pt x="364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71" name="Google Shape;3071;p64"/>
            <p:cNvSpPr/>
            <p:nvPr/>
          </p:nvSpPr>
          <p:spPr>
            <a:xfrm>
              <a:off x="1012175" y="1944850"/>
              <a:ext cx="386075" cy="339750"/>
            </a:xfrm>
            <a:custGeom>
              <a:avLst/>
              <a:gdLst/>
              <a:ahLst/>
              <a:cxnLst/>
              <a:rect l="l" t="t" r="r" b="b"/>
              <a:pathLst>
                <a:path w="15443" h="13590" extrusionOk="0">
                  <a:moveTo>
                    <a:pt x="13480" y="0"/>
                  </a:moveTo>
                  <a:lnTo>
                    <a:pt x="13480" y="0"/>
                  </a:lnTo>
                  <a:cubicBezTo>
                    <a:pt x="14084" y="1606"/>
                    <a:pt x="13636" y="3487"/>
                    <a:pt x="12228" y="4627"/>
                  </a:cubicBezTo>
                  <a:lnTo>
                    <a:pt x="8507" y="7646"/>
                  </a:lnTo>
                  <a:lnTo>
                    <a:pt x="4785" y="10664"/>
                  </a:lnTo>
                  <a:cubicBezTo>
                    <a:pt x="4026" y="11279"/>
                    <a:pt x="3115" y="11577"/>
                    <a:pt x="2210" y="11577"/>
                  </a:cubicBezTo>
                  <a:cubicBezTo>
                    <a:pt x="1436" y="11577"/>
                    <a:pt x="666" y="11359"/>
                    <a:pt x="0" y="10934"/>
                  </a:cubicBezTo>
                  <a:lnTo>
                    <a:pt x="0" y="10934"/>
                  </a:lnTo>
                  <a:cubicBezTo>
                    <a:pt x="462" y="12167"/>
                    <a:pt x="1490" y="13102"/>
                    <a:pt x="2761" y="13448"/>
                  </a:cubicBezTo>
                  <a:cubicBezTo>
                    <a:pt x="3114" y="13543"/>
                    <a:pt x="3473" y="13590"/>
                    <a:pt x="3830" y="13590"/>
                  </a:cubicBezTo>
                  <a:cubicBezTo>
                    <a:pt x="4761" y="13590"/>
                    <a:pt x="5676" y="13273"/>
                    <a:pt x="6413" y="12672"/>
                  </a:cubicBezTo>
                  <a:lnTo>
                    <a:pt x="10136" y="9653"/>
                  </a:lnTo>
                  <a:lnTo>
                    <a:pt x="13856" y="6634"/>
                  </a:lnTo>
                  <a:cubicBezTo>
                    <a:pt x="14880" y="5805"/>
                    <a:pt x="15443" y="4536"/>
                    <a:pt x="15369" y="3221"/>
                  </a:cubicBezTo>
                  <a:cubicBezTo>
                    <a:pt x="15295" y="1906"/>
                    <a:pt x="14591" y="707"/>
                    <a:pt x="13480" y="0"/>
                  </a:cubicBezTo>
                  <a:close/>
                </a:path>
              </a:pathLst>
            </a:custGeom>
            <a:solidFill>
              <a:srgbClr val="3F3F3F">
                <a:alpha val="2235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72" name="Google Shape;3072;p64"/>
            <p:cNvSpPr/>
            <p:nvPr/>
          </p:nvSpPr>
          <p:spPr>
            <a:xfrm>
              <a:off x="1133500" y="2027450"/>
              <a:ext cx="136450" cy="165775"/>
            </a:xfrm>
            <a:custGeom>
              <a:avLst/>
              <a:gdLst/>
              <a:ahLst/>
              <a:cxnLst/>
              <a:rect l="l" t="t" r="r" b="b"/>
              <a:pathLst>
                <a:path w="5458" h="6631" extrusionOk="0">
                  <a:moveTo>
                    <a:pt x="293" y="1"/>
                  </a:moveTo>
                  <a:lnTo>
                    <a:pt x="0" y="238"/>
                  </a:lnTo>
                  <a:lnTo>
                    <a:pt x="5165" y="6630"/>
                  </a:lnTo>
                  <a:lnTo>
                    <a:pt x="5457" y="6393"/>
                  </a:lnTo>
                  <a:lnTo>
                    <a:pt x="29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3073" name="Google Shape;3073;p64"/>
          <p:cNvGrpSpPr/>
          <p:nvPr/>
        </p:nvGrpSpPr>
        <p:grpSpPr>
          <a:xfrm rot="-895389">
            <a:off x="5050577" y="199655"/>
            <a:ext cx="582362" cy="1440619"/>
            <a:chOff x="1411675" y="2134550"/>
            <a:chExt cx="183675" cy="340775"/>
          </a:xfrm>
        </p:grpSpPr>
        <p:sp>
          <p:nvSpPr>
            <p:cNvPr id="3074" name="Google Shape;3074;p64"/>
            <p:cNvSpPr/>
            <p:nvPr/>
          </p:nvSpPr>
          <p:spPr>
            <a:xfrm>
              <a:off x="1411675" y="2134550"/>
              <a:ext cx="170175" cy="178225"/>
            </a:xfrm>
            <a:custGeom>
              <a:avLst/>
              <a:gdLst/>
              <a:ahLst/>
              <a:cxnLst/>
              <a:rect l="l" t="t" r="r" b="b"/>
              <a:pathLst>
                <a:path w="6807" h="7129" extrusionOk="0">
                  <a:moveTo>
                    <a:pt x="3312" y="1"/>
                  </a:moveTo>
                  <a:cubicBezTo>
                    <a:pt x="3207" y="1"/>
                    <a:pt x="3102" y="6"/>
                    <a:pt x="2995" y="17"/>
                  </a:cubicBezTo>
                  <a:cubicBezTo>
                    <a:pt x="1264" y="190"/>
                    <a:pt x="0" y="1733"/>
                    <a:pt x="173" y="3464"/>
                  </a:cubicBezTo>
                  <a:lnTo>
                    <a:pt x="540" y="7129"/>
                  </a:lnTo>
                  <a:lnTo>
                    <a:pt x="6807" y="6502"/>
                  </a:lnTo>
                  <a:lnTo>
                    <a:pt x="6442" y="2838"/>
                  </a:lnTo>
                  <a:cubicBezTo>
                    <a:pt x="6280" y="1214"/>
                    <a:pt x="4911" y="1"/>
                    <a:pt x="33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75" name="Google Shape;3075;p64"/>
            <p:cNvSpPr/>
            <p:nvPr/>
          </p:nvSpPr>
          <p:spPr>
            <a:xfrm>
              <a:off x="1425175" y="2297075"/>
              <a:ext cx="170175" cy="178250"/>
            </a:xfrm>
            <a:custGeom>
              <a:avLst/>
              <a:gdLst/>
              <a:ahLst/>
              <a:cxnLst/>
              <a:rect l="l" t="t" r="r" b="b"/>
              <a:pathLst>
                <a:path w="6807" h="7130" extrusionOk="0">
                  <a:moveTo>
                    <a:pt x="6267" y="1"/>
                  </a:moveTo>
                  <a:lnTo>
                    <a:pt x="0" y="628"/>
                  </a:lnTo>
                  <a:lnTo>
                    <a:pt x="365" y="4291"/>
                  </a:lnTo>
                  <a:cubicBezTo>
                    <a:pt x="527" y="5916"/>
                    <a:pt x="1896" y="7129"/>
                    <a:pt x="3495" y="7129"/>
                  </a:cubicBezTo>
                  <a:cubicBezTo>
                    <a:pt x="3600" y="7129"/>
                    <a:pt x="3705" y="7124"/>
                    <a:pt x="3812" y="7113"/>
                  </a:cubicBezTo>
                  <a:cubicBezTo>
                    <a:pt x="5543" y="6940"/>
                    <a:pt x="6807" y="5397"/>
                    <a:pt x="6634" y="3666"/>
                  </a:cubicBezTo>
                  <a:lnTo>
                    <a:pt x="626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76" name="Google Shape;3076;p64"/>
            <p:cNvSpPr/>
            <p:nvPr/>
          </p:nvSpPr>
          <p:spPr>
            <a:xfrm>
              <a:off x="1516375" y="2180875"/>
              <a:ext cx="34850" cy="94475"/>
            </a:xfrm>
            <a:custGeom>
              <a:avLst/>
              <a:gdLst/>
              <a:ahLst/>
              <a:cxnLst/>
              <a:rect l="l" t="t" r="r" b="b"/>
              <a:pathLst>
                <a:path w="1394" h="3779" extrusionOk="0">
                  <a:moveTo>
                    <a:pt x="429" y="1"/>
                  </a:moveTo>
                  <a:cubicBezTo>
                    <a:pt x="421" y="1"/>
                    <a:pt x="412" y="2"/>
                    <a:pt x="403" y="3"/>
                  </a:cubicBezTo>
                  <a:cubicBezTo>
                    <a:pt x="109" y="51"/>
                    <a:pt x="0" y="934"/>
                    <a:pt x="162" y="1975"/>
                  </a:cubicBezTo>
                  <a:cubicBezTo>
                    <a:pt x="319" y="2989"/>
                    <a:pt x="673" y="3779"/>
                    <a:pt x="964" y="3779"/>
                  </a:cubicBezTo>
                  <a:cubicBezTo>
                    <a:pt x="972" y="3779"/>
                    <a:pt x="980" y="3778"/>
                    <a:pt x="989" y="3777"/>
                  </a:cubicBezTo>
                  <a:cubicBezTo>
                    <a:pt x="1283" y="3727"/>
                    <a:pt x="1393" y="2844"/>
                    <a:pt x="1232" y="1802"/>
                  </a:cubicBezTo>
                  <a:cubicBezTo>
                    <a:pt x="1075" y="790"/>
                    <a:pt x="721" y="1"/>
                    <a:pt x="42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77" name="Google Shape;3077;p64"/>
            <p:cNvSpPr/>
            <p:nvPr/>
          </p:nvSpPr>
          <p:spPr>
            <a:xfrm>
              <a:off x="1413425" y="2134575"/>
              <a:ext cx="131375" cy="340725"/>
            </a:xfrm>
            <a:custGeom>
              <a:avLst/>
              <a:gdLst/>
              <a:ahLst/>
              <a:cxnLst/>
              <a:rect l="l" t="t" r="r" b="b"/>
              <a:pathLst>
                <a:path w="5255" h="13629" extrusionOk="0">
                  <a:moveTo>
                    <a:pt x="3234" y="0"/>
                  </a:moveTo>
                  <a:cubicBezTo>
                    <a:pt x="2474" y="0"/>
                    <a:pt x="1730" y="277"/>
                    <a:pt x="1148" y="791"/>
                  </a:cubicBezTo>
                  <a:cubicBezTo>
                    <a:pt x="390" y="1462"/>
                    <a:pt x="1" y="2455"/>
                    <a:pt x="103" y="3463"/>
                  </a:cubicBezTo>
                  <a:lnTo>
                    <a:pt x="470" y="7128"/>
                  </a:lnTo>
                  <a:lnTo>
                    <a:pt x="835" y="10791"/>
                  </a:lnTo>
                  <a:cubicBezTo>
                    <a:pt x="934" y="11799"/>
                    <a:pt x="1513" y="12697"/>
                    <a:pt x="2389" y="13205"/>
                  </a:cubicBezTo>
                  <a:cubicBezTo>
                    <a:pt x="2876" y="13486"/>
                    <a:pt x="3420" y="13629"/>
                    <a:pt x="3967" y="13629"/>
                  </a:cubicBezTo>
                  <a:cubicBezTo>
                    <a:pt x="4405" y="13629"/>
                    <a:pt x="4844" y="13537"/>
                    <a:pt x="5255" y="13353"/>
                  </a:cubicBezTo>
                  <a:cubicBezTo>
                    <a:pt x="3932" y="13055"/>
                    <a:pt x="2948" y="11945"/>
                    <a:pt x="2813" y="10594"/>
                  </a:cubicBezTo>
                  <a:lnTo>
                    <a:pt x="2446" y="6930"/>
                  </a:lnTo>
                  <a:lnTo>
                    <a:pt x="2080" y="3265"/>
                  </a:lnTo>
                  <a:cubicBezTo>
                    <a:pt x="1947" y="1916"/>
                    <a:pt x="2691" y="631"/>
                    <a:pt x="3928" y="78"/>
                  </a:cubicBezTo>
                  <a:cubicBezTo>
                    <a:pt x="3698" y="26"/>
                    <a:pt x="3465" y="0"/>
                    <a:pt x="3234" y="0"/>
                  </a:cubicBezTo>
                  <a:close/>
                </a:path>
              </a:pathLst>
            </a:custGeom>
            <a:solidFill>
              <a:srgbClr val="3F3F3F">
                <a:alpha val="2235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78" name="Google Shape;3078;p64"/>
            <p:cNvSpPr/>
            <p:nvPr/>
          </p:nvSpPr>
          <p:spPr>
            <a:xfrm>
              <a:off x="1425125" y="2297075"/>
              <a:ext cx="156725" cy="15700"/>
            </a:xfrm>
            <a:custGeom>
              <a:avLst/>
              <a:gdLst/>
              <a:ahLst/>
              <a:cxnLst/>
              <a:rect l="l" t="t" r="r" b="b"/>
              <a:pathLst>
                <a:path w="6269" h="628" extrusionOk="0">
                  <a:moveTo>
                    <a:pt x="0" y="628"/>
                  </a:moveTo>
                  <a:lnTo>
                    <a:pt x="6269" y="1"/>
                  </a:lnTo>
                </a:path>
              </a:pathLst>
            </a:custGeom>
            <a:solidFill>
              <a:srgbClr val="EDAB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79" name="Google Shape;3079;p64"/>
            <p:cNvSpPr/>
            <p:nvPr/>
          </p:nvSpPr>
          <p:spPr>
            <a:xfrm>
              <a:off x="1424750" y="2292375"/>
              <a:ext cx="157625" cy="25075"/>
            </a:xfrm>
            <a:custGeom>
              <a:avLst/>
              <a:gdLst/>
              <a:ahLst/>
              <a:cxnLst/>
              <a:rect l="l" t="t" r="r" b="b"/>
              <a:pathLst>
                <a:path w="6305" h="1003" extrusionOk="0">
                  <a:moveTo>
                    <a:pt x="6269" y="1"/>
                  </a:moveTo>
                  <a:lnTo>
                    <a:pt x="0" y="628"/>
                  </a:lnTo>
                  <a:lnTo>
                    <a:pt x="38" y="1002"/>
                  </a:lnTo>
                  <a:lnTo>
                    <a:pt x="6305" y="373"/>
                  </a:lnTo>
                  <a:lnTo>
                    <a:pt x="626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3080" name="Google Shape;3080;p64"/>
          <p:cNvGrpSpPr/>
          <p:nvPr/>
        </p:nvGrpSpPr>
        <p:grpSpPr>
          <a:xfrm rot="-583498">
            <a:off x="2698513" y="6399140"/>
            <a:ext cx="3017643" cy="4777653"/>
            <a:chOff x="2707700" y="1079425"/>
            <a:chExt cx="938750" cy="1114700"/>
          </a:xfrm>
        </p:grpSpPr>
        <p:sp>
          <p:nvSpPr>
            <p:cNvPr id="3081" name="Google Shape;3081;p64"/>
            <p:cNvSpPr/>
            <p:nvPr/>
          </p:nvSpPr>
          <p:spPr>
            <a:xfrm>
              <a:off x="2718800" y="1086625"/>
              <a:ext cx="927650" cy="1107500"/>
            </a:xfrm>
            <a:custGeom>
              <a:avLst/>
              <a:gdLst/>
              <a:ahLst/>
              <a:cxnLst/>
              <a:rect l="l" t="t" r="r" b="b"/>
              <a:pathLst>
                <a:path w="37106" h="44300" extrusionOk="0">
                  <a:moveTo>
                    <a:pt x="21116" y="0"/>
                  </a:moveTo>
                  <a:cubicBezTo>
                    <a:pt x="20417" y="0"/>
                    <a:pt x="19743" y="397"/>
                    <a:pt x="19371" y="1103"/>
                  </a:cubicBezTo>
                  <a:cubicBezTo>
                    <a:pt x="13796" y="11670"/>
                    <a:pt x="7516" y="21463"/>
                    <a:pt x="687" y="30417"/>
                  </a:cubicBezTo>
                  <a:cubicBezTo>
                    <a:pt x="1" y="31317"/>
                    <a:pt x="160" y="32600"/>
                    <a:pt x="1046" y="33303"/>
                  </a:cubicBezTo>
                  <a:cubicBezTo>
                    <a:pt x="5224" y="36613"/>
                    <a:pt x="9319" y="40106"/>
                    <a:pt x="13330" y="43777"/>
                  </a:cubicBezTo>
                  <a:cubicBezTo>
                    <a:pt x="13712" y="44127"/>
                    <a:pt x="14182" y="44299"/>
                    <a:pt x="14651" y="44299"/>
                  </a:cubicBezTo>
                  <a:cubicBezTo>
                    <a:pt x="15229" y="44299"/>
                    <a:pt x="15806" y="44037"/>
                    <a:pt x="16215" y="43522"/>
                  </a:cubicBezTo>
                  <a:cubicBezTo>
                    <a:pt x="23574" y="34263"/>
                    <a:pt x="30384" y="24142"/>
                    <a:pt x="36492" y="13218"/>
                  </a:cubicBezTo>
                  <a:cubicBezTo>
                    <a:pt x="37105" y="12120"/>
                    <a:pt x="36824" y="10629"/>
                    <a:pt x="35866" y="9910"/>
                  </a:cubicBezTo>
                  <a:cubicBezTo>
                    <a:pt x="31357" y="6522"/>
                    <a:pt x="26789" y="3324"/>
                    <a:pt x="22160" y="316"/>
                  </a:cubicBezTo>
                  <a:cubicBezTo>
                    <a:pt x="21830" y="102"/>
                    <a:pt x="21469" y="0"/>
                    <a:pt x="21116" y="0"/>
                  </a:cubicBezTo>
                  <a:close/>
                </a:path>
              </a:pathLst>
            </a:custGeom>
            <a:solidFill>
              <a:srgbClr val="E7E7E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82" name="Google Shape;3082;p64"/>
            <p:cNvSpPr/>
            <p:nvPr/>
          </p:nvSpPr>
          <p:spPr>
            <a:xfrm>
              <a:off x="2718800" y="1086625"/>
              <a:ext cx="927650" cy="1107500"/>
            </a:xfrm>
            <a:custGeom>
              <a:avLst/>
              <a:gdLst/>
              <a:ahLst/>
              <a:cxnLst/>
              <a:rect l="l" t="t" r="r" b="b"/>
              <a:pathLst>
                <a:path w="37106" h="44300" extrusionOk="0">
                  <a:moveTo>
                    <a:pt x="21116" y="0"/>
                  </a:moveTo>
                  <a:cubicBezTo>
                    <a:pt x="20417" y="0"/>
                    <a:pt x="19743" y="397"/>
                    <a:pt x="19371" y="1103"/>
                  </a:cubicBezTo>
                  <a:cubicBezTo>
                    <a:pt x="13796" y="11670"/>
                    <a:pt x="7516" y="21463"/>
                    <a:pt x="687" y="30417"/>
                  </a:cubicBezTo>
                  <a:cubicBezTo>
                    <a:pt x="1" y="31317"/>
                    <a:pt x="160" y="32600"/>
                    <a:pt x="1046" y="33303"/>
                  </a:cubicBezTo>
                  <a:cubicBezTo>
                    <a:pt x="5224" y="36613"/>
                    <a:pt x="9319" y="40106"/>
                    <a:pt x="13330" y="43777"/>
                  </a:cubicBezTo>
                  <a:cubicBezTo>
                    <a:pt x="13712" y="44127"/>
                    <a:pt x="14182" y="44299"/>
                    <a:pt x="14651" y="44299"/>
                  </a:cubicBezTo>
                  <a:cubicBezTo>
                    <a:pt x="15229" y="44299"/>
                    <a:pt x="15806" y="44037"/>
                    <a:pt x="16215" y="43522"/>
                  </a:cubicBezTo>
                  <a:cubicBezTo>
                    <a:pt x="23574" y="34263"/>
                    <a:pt x="30384" y="24142"/>
                    <a:pt x="36492" y="13218"/>
                  </a:cubicBezTo>
                  <a:cubicBezTo>
                    <a:pt x="37105" y="12120"/>
                    <a:pt x="36824" y="10629"/>
                    <a:pt x="35866" y="9910"/>
                  </a:cubicBezTo>
                  <a:cubicBezTo>
                    <a:pt x="31357" y="6522"/>
                    <a:pt x="26789" y="3324"/>
                    <a:pt x="22160" y="316"/>
                  </a:cubicBezTo>
                  <a:cubicBezTo>
                    <a:pt x="21830" y="102"/>
                    <a:pt x="21469" y="0"/>
                    <a:pt x="2111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83" name="Google Shape;3083;p64"/>
            <p:cNvSpPr/>
            <p:nvPr/>
          </p:nvSpPr>
          <p:spPr>
            <a:xfrm>
              <a:off x="2707700" y="1079425"/>
              <a:ext cx="927025" cy="1105575"/>
            </a:xfrm>
            <a:custGeom>
              <a:avLst/>
              <a:gdLst/>
              <a:ahLst/>
              <a:cxnLst/>
              <a:rect l="l" t="t" r="r" b="b"/>
              <a:pathLst>
                <a:path w="37081" h="44223" extrusionOk="0">
                  <a:moveTo>
                    <a:pt x="21077" y="0"/>
                  </a:moveTo>
                  <a:cubicBezTo>
                    <a:pt x="20377" y="0"/>
                    <a:pt x="19702" y="397"/>
                    <a:pt x="19330" y="1102"/>
                  </a:cubicBezTo>
                  <a:cubicBezTo>
                    <a:pt x="13769" y="11659"/>
                    <a:pt x="7502" y="21442"/>
                    <a:pt x="686" y="30386"/>
                  </a:cubicBezTo>
                  <a:cubicBezTo>
                    <a:pt x="0" y="31284"/>
                    <a:pt x="163" y="32565"/>
                    <a:pt x="1049" y="33266"/>
                  </a:cubicBezTo>
                  <a:cubicBezTo>
                    <a:pt x="5231" y="36565"/>
                    <a:pt x="9332" y="40044"/>
                    <a:pt x="13349" y="43704"/>
                  </a:cubicBezTo>
                  <a:cubicBezTo>
                    <a:pt x="13730" y="44051"/>
                    <a:pt x="14199" y="44222"/>
                    <a:pt x="14667" y="44222"/>
                  </a:cubicBezTo>
                  <a:cubicBezTo>
                    <a:pt x="15247" y="44222"/>
                    <a:pt x="15824" y="43960"/>
                    <a:pt x="16233" y="43445"/>
                  </a:cubicBezTo>
                  <a:cubicBezTo>
                    <a:pt x="23577" y="34195"/>
                    <a:pt x="30372" y="24085"/>
                    <a:pt x="36466" y="13170"/>
                  </a:cubicBezTo>
                  <a:cubicBezTo>
                    <a:pt x="37080" y="12074"/>
                    <a:pt x="36795" y="10586"/>
                    <a:pt x="35835" y="9870"/>
                  </a:cubicBezTo>
                  <a:cubicBezTo>
                    <a:pt x="31322" y="6495"/>
                    <a:pt x="26751" y="3310"/>
                    <a:pt x="22118" y="314"/>
                  </a:cubicBezTo>
                  <a:cubicBezTo>
                    <a:pt x="21788" y="101"/>
                    <a:pt x="21429" y="0"/>
                    <a:pt x="2107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84" name="Google Shape;3084;p64"/>
            <p:cNvSpPr/>
            <p:nvPr/>
          </p:nvSpPr>
          <p:spPr>
            <a:xfrm>
              <a:off x="3036850" y="1998700"/>
              <a:ext cx="76175" cy="72500"/>
            </a:xfrm>
            <a:custGeom>
              <a:avLst/>
              <a:gdLst/>
              <a:ahLst/>
              <a:cxnLst/>
              <a:rect l="l" t="t" r="r" b="b"/>
              <a:pathLst>
                <a:path w="3047" h="2900" extrusionOk="0">
                  <a:moveTo>
                    <a:pt x="1537" y="0"/>
                  </a:moveTo>
                  <a:cubicBezTo>
                    <a:pt x="1140" y="0"/>
                    <a:pt x="744" y="186"/>
                    <a:pt x="473" y="541"/>
                  </a:cubicBezTo>
                  <a:cubicBezTo>
                    <a:pt x="0" y="1162"/>
                    <a:pt x="82" y="2065"/>
                    <a:pt x="658" y="2572"/>
                  </a:cubicBezTo>
                  <a:cubicBezTo>
                    <a:pt x="908" y="2792"/>
                    <a:pt x="1212" y="2900"/>
                    <a:pt x="1514" y="2900"/>
                  </a:cubicBezTo>
                  <a:cubicBezTo>
                    <a:pt x="1906" y="2900"/>
                    <a:pt x="2297" y="2718"/>
                    <a:pt x="2567" y="2365"/>
                  </a:cubicBezTo>
                  <a:cubicBezTo>
                    <a:pt x="3046" y="1742"/>
                    <a:pt x="2963" y="820"/>
                    <a:pt x="2381" y="318"/>
                  </a:cubicBezTo>
                  <a:cubicBezTo>
                    <a:pt x="2133" y="104"/>
                    <a:pt x="1834" y="0"/>
                    <a:pt x="153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85" name="Google Shape;3085;p64"/>
            <p:cNvSpPr/>
            <p:nvPr/>
          </p:nvSpPr>
          <p:spPr>
            <a:xfrm>
              <a:off x="3028150" y="1994750"/>
              <a:ext cx="76175" cy="72350"/>
            </a:xfrm>
            <a:custGeom>
              <a:avLst/>
              <a:gdLst/>
              <a:ahLst/>
              <a:cxnLst/>
              <a:rect l="l" t="t" r="r" b="b"/>
              <a:pathLst>
                <a:path w="3047" h="2894" extrusionOk="0">
                  <a:moveTo>
                    <a:pt x="1537" y="1"/>
                  </a:moveTo>
                  <a:cubicBezTo>
                    <a:pt x="1139" y="1"/>
                    <a:pt x="743" y="187"/>
                    <a:pt x="472" y="543"/>
                  </a:cubicBezTo>
                  <a:cubicBezTo>
                    <a:pt x="1" y="1162"/>
                    <a:pt x="82" y="2065"/>
                    <a:pt x="658" y="2568"/>
                  </a:cubicBezTo>
                  <a:cubicBezTo>
                    <a:pt x="908" y="2787"/>
                    <a:pt x="1211" y="2894"/>
                    <a:pt x="1513" y="2894"/>
                  </a:cubicBezTo>
                  <a:cubicBezTo>
                    <a:pt x="1907" y="2894"/>
                    <a:pt x="2298" y="2713"/>
                    <a:pt x="2568" y="2361"/>
                  </a:cubicBezTo>
                  <a:cubicBezTo>
                    <a:pt x="3047" y="1740"/>
                    <a:pt x="2963" y="820"/>
                    <a:pt x="2382" y="319"/>
                  </a:cubicBezTo>
                  <a:cubicBezTo>
                    <a:pt x="2132" y="104"/>
                    <a:pt x="1834" y="1"/>
                    <a:pt x="153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86" name="Google Shape;3086;p64"/>
            <p:cNvSpPr/>
            <p:nvPr/>
          </p:nvSpPr>
          <p:spPr>
            <a:xfrm>
              <a:off x="3110250" y="1899925"/>
              <a:ext cx="76400" cy="73350"/>
            </a:xfrm>
            <a:custGeom>
              <a:avLst/>
              <a:gdLst/>
              <a:ahLst/>
              <a:cxnLst/>
              <a:rect l="l" t="t" r="r" b="b"/>
              <a:pathLst>
                <a:path w="3056" h="2934" extrusionOk="0">
                  <a:moveTo>
                    <a:pt x="1540" y="0"/>
                  </a:moveTo>
                  <a:cubicBezTo>
                    <a:pt x="1135" y="0"/>
                    <a:pt x="732" y="196"/>
                    <a:pt x="462" y="568"/>
                  </a:cubicBezTo>
                  <a:cubicBezTo>
                    <a:pt x="0" y="1202"/>
                    <a:pt x="97" y="2116"/>
                    <a:pt x="680" y="2618"/>
                  </a:cubicBezTo>
                  <a:cubicBezTo>
                    <a:pt x="928" y="2830"/>
                    <a:pt x="1225" y="2933"/>
                    <a:pt x="1520" y="2933"/>
                  </a:cubicBezTo>
                  <a:cubicBezTo>
                    <a:pt x="1920" y="2933"/>
                    <a:pt x="2318" y="2743"/>
                    <a:pt x="2588" y="2375"/>
                  </a:cubicBezTo>
                  <a:cubicBezTo>
                    <a:pt x="3056" y="1735"/>
                    <a:pt x="2957" y="805"/>
                    <a:pt x="2366" y="308"/>
                  </a:cubicBezTo>
                  <a:cubicBezTo>
                    <a:pt x="2120" y="100"/>
                    <a:pt x="1830" y="0"/>
                    <a:pt x="154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87" name="Google Shape;3087;p64"/>
            <p:cNvSpPr/>
            <p:nvPr/>
          </p:nvSpPr>
          <p:spPr>
            <a:xfrm>
              <a:off x="3101450" y="1896100"/>
              <a:ext cx="76425" cy="73225"/>
            </a:xfrm>
            <a:custGeom>
              <a:avLst/>
              <a:gdLst/>
              <a:ahLst/>
              <a:cxnLst/>
              <a:rect l="l" t="t" r="r" b="b"/>
              <a:pathLst>
                <a:path w="3057" h="2929" extrusionOk="0">
                  <a:moveTo>
                    <a:pt x="1541" y="1"/>
                  </a:moveTo>
                  <a:cubicBezTo>
                    <a:pt x="1135" y="1"/>
                    <a:pt x="732" y="196"/>
                    <a:pt x="462" y="567"/>
                  </a:cubicBezTo>
                  <a:cubicBezTo>
                    <a:pt x="1" y="1202"/>
                    <a:pt x="97" y="2114"/>
                    <a:pt x="683" y="2613"/>
                  </a:cubicBezTo>
                  <a:cubicBezTo>
                    <a:pt x="930" y="2825"/>
                    <a:pt x="1226" y="2929"/>
                    <a:pt x="1521" y="2929"/>
                  </a:cubicBezTo>
                  <a:cubicBezTo>
                    <a:pt x="1921" y="2929"/>
                    <a:pt x="2319" y="2738"/>
                    <a:pt x="2589" y="2370"/>
                  </a:cubicBezTo>
                  <a:cubicBezTo>
                    <a:pt x="3056" y="1732"/>
                    <a:pt x="2957" y="803"/>
                    <a:pt x="2366" y="307"/>
                  </a:cubicBezTo>
                  <a:cubicBezTo>
                    <a:pt x="2121" y="100"/>
                    <a:pt x="1830" y="1"/>
                    <a:pt x="15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88" name="Google Shape;3088;p64"/>
            <p:cNvSpPr/>
            <p:nvPr/>
          </p:nvSpPr>
          <p:spPr>
            <a:xfrm>
              <a:off x="3181925" y="1798675"/>
              <a:ext cx="76650" cy="74200"/>
            </a:xfrm>
            <a:custGeom>
              <a:avLst/>
              <a:gdLst/>
              <a:ahLst/>
              <a:cxnLst/>
              <a:rect l="l" t="t" r="r" b="b"/>
              <a:pathLst>
                <a:path w="3066" h="2968" extrusionOk="0">
                  <a:moveTo>
                    <a:pt x="1542" y="1"/>
                  </a:moveTo>
                  <a:cubicBezTo>
                    <a:pt x="1129" y="1"/>
                    <a:pt x="720" y="206"/>
                    <a:pt x="453" y="593"/>
                  </a:cubicBezTo>
                  <a:cubicBezTo>
                    <a:pt x="0" y="1245"/>
                    <a:pt x="114" y="2167"/>
                    <a:pt x="707" y="2663"/>
                  </a:cubicBezTo>
                  <a:cubicBezTo>
                    <a:pt x="952" y="2868"/>
                    <a:pt x="1241" y="2968"/>
                    <a:pt x="1529" y="2968"/>
                  </a:cubicBezTo>
                  <a:cubicBezTo>
                    <a:pt x="1937" y="2968"/>
                    <a:pt x="2341" y="2767"/>
                    <a:pt x="2609" y="2383"/>
                  </a:cubicBezTo>
                  <a:cubicBezTo>
                    <a:pt x="3065" y="1728"/>
                    <a:pt x="2951" y="789"/>
                    <a:pt x="2353" y="297"/>
                  </a:cubicBezTo>
                  <a:cubicBezTo>
                    <a:pt x="2110" y="97"/>
                    <a:pt x="1825" y="1"/>
                    <a:pt x="154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89" name="Google Shape;3089;p64"/>
            <p:cNvSpPr/>
            <p:nvPr/>
          </p:nvSpPr>
          <p:spPr>
            <a:xfrm>
              <a:off x="3173100" y="1795000"/>
              <a:ext cx="76625" cy="74075"/>
            </a:xfrm>
            <a:custGeom>
              <a:avLst/>
              <a:gdLst/>
              <a:ahLst/>
              <a:cxnLst/>
              <a:rect l="l" t="t" r="r" b="b"/>
              <a:pathLst>
                <a:path w="3065" h="2963" extrusionOk="0">
                  <a:moveTo>
                    <a:pt x="1542" y="0"/>
                  </a:moveTo>
                  <a:cubicBezTo>
                    <a:pt x="1128" y="0"/>
                    <a:pt x="719" y="206"/>
                    <a:pt x="450" y="592"/>
                  </a:cubicBezTo>
                  <a:cubicBezTo>
                    <a:pt x="0" y="1244"/>
                    <a:pt x="114" y="2165"/>
                    <a:pt x="707" y="2659"/>
                  </a:cubicBezTo>
                  <a:cubicBezTo>
                    <a:pt x="952" y="2863"/>
                    <a:pt x="1240" y="2962"/>
                    <a:pt x="1527" y="2962"/>
                  </a:cubicBezTo>
                  <a:cubicBezTo>
                    <a:pt x="1936" y="2962"/>
                    <a:pt x="2340" y="2762"/>
                    <a:pt x="2609" y="2378"/>
                  </a:cubicBezTo>
                  <a:cubicBezTo>
                    <a:pt x="3065" y="1725"/>
                    <a:pt x="2951" y="788"/>
                    <a:pt x="2351" y="296"/>
                  </a:cubicBezTo>
                  <a:cubicBezTo>
                    <a:pt x="2108" y="96"/>
                    <a:pt x="1824" y="0"/>
                    <a:pt x="154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90" name="Google Shape;3090;p64"/>
            <p:cNvSpPr/>
            <p:nvPr/>
          </p:nvSpPr>
          <p:spPr>
            <a:xfrm>
              <a:off x="3251900" y="1695050"/>
              <a:ext cx="76825" cy="75050"/>
            </a:xfrm>
            <a:custGeom>
              <a:avLst/>
              <a:gdLst/>
              <a:ahLst/>
              <a:cxnLst/>
              <a:rect l="l" t="t" r="r" b="b"/>
              <a:pathLst>
                <a:path w="3073" h="3002" extrusionOk="0">
                  <a:moveTo>
                    <a:pt x="1541" y="0"/>
                  </a:moveTo>
                  <a:cubicBezTo>
                    <a:pt x="1121" y="0"/>
                    <a:pt x="706" y="216"/>
                    <a:pt x="441" y="619"/>
                  </a:cubicBezTo>
                  <a:cubicBezTo>
                    <a:pt x="0" y="1286"/>
                    <a:pt x="130" y="2217"/>
                    <a:pt x="730" y="2709"/>
                  </a:cubicBezTo>
                  <a:cubicBezTo>
                    <a:pt x="972" y="2906"/>
                    <a:pt x="1254" y="3002"/>
                    <a:pt x="1534" y="3002"/>
                  </a:cubicBezTo>
                  <a:cubicBezTo>
                    <a:pt x="1950" y="3002"/>
                    <a:pt x="2361" y="2791"/>
                    <a:pt x="2626" y="2392"/>
                  </a:cubicBezTo>
                  <a:cubicBezTo>
                    <a:pt x="3073" y="1721"/>
                    <a:pt x="2940" y="775"/>
                    <a:pt x="2334" y="286"/>
                  </a:cubicBezTo>
                  <a:cubicBezTo>
                    <a:pt x="2094" y="93"/>
                    <a:pt x="1816" y="0"/>
                    <a:pt x="154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91" name="Google Shape;3091;p64"/>
            <p:cNvSpPr/>
            <p:nvPr/>
          </p:nvSpPr>
          <p:spPr>
            <a:xfrm>
              <a:off x="3242975" y="1691475"/>
              <a:ext cx="76875" cy="74925"/>
            </a:xfrm>
            <a:custGeom>
              <a:avLst/>
              <a:gdLst/>
              <a:ahLst/>
              <a:cxnLst/>
              <a:rect l="l" t="t" r="r" b="b"/>
              <a:pathLst>
                <a:path w="3075" h="2997" extrusionOk="0">
                  <a:moveTo>
                    <a:pt x="1542" y="0"/>
                  </a:moveTo>
                  <a:cubicBezTo>
                    <a:pt x="1121" y="0"/>
                    <a:pt x="706" y="216"/>
                    <a:pt x="441" y="619"/>
                  </a:cubicBezTo>
                  <a:cubicBezTo>
                    <a:pt x="0" y="1286"/>
                    <a:pt x="131" y="2213"/>
                    <a:pt x="732" y="2704"/>
                  </a:cubicBezTo>
                  <a:cubicBezTo>
                    <a:pt x="974" y="2901"/>
                    <a:pt x="1256" y="2997"/>
                    <a:pt x="1537" y="2997"/>
                  </a:cubicBezTo>
                  <a:cubicBezTo>
                    <a:pt x="1952" y="2997"/>
                    <a:pt x="2363" y="2787"/>
                    <a:pt x="2628" y="2386"/>
                  </a:cubicBezTo>
                  <a:cubicBezTo>
                    <a:pt x="3075" y="1718"/>
                    <a:pt x="2942" y="771"/>
                    <a:pt x="2335" y="285"/>
                  </a:cubicBezTo>
                  <a:cubicBezTo>
                    <a:pt x="2095" y="92"/>
                    <a:pt x="1817" y="0"/>
                    <a:pt x="154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92" name="Google Shape;3092;p64"/>
            <p:cNvSpPr/>
            <p:nvPr/>
          </p:nvSpPr>
          <p:spPr>
            <a:xfrm>
              <a:off x="3320075" y="1589025"/>
              <a:ext cx="77025" cy="75900"/>
            </a:xfrm>
            <a:custGeom>
              <a:avLst/>
              <a:gdLst/>
              <a:ahLst/>
              <a:cxnLst/>
              <a:rect l="l" t="t" r="r" b="b"/>
              <a:pathLst>
                <a:path w="3081" h="3036" extrusionOk="0">
                  <a:moveTo>
                    <a:pt x="1539" y="1"/>
                  </a:moveTo>
                  <a:cubicBezTo>
                    <a:pt x="1111" y="1"/>
                    <a:pt x="690" y="226"/>
                    <a:pt x="428" y="645"/>
                  </a:cubicBezTo>
                  <a:cubicBezTo>
                    <a:pt x="0" y="1327"/>
                    <a:pt x="146" y="2266"/>
                    <a:pt x="755" y="2752"/>
                  </a:cubicBezTo>
                  <a:cubicBezTo>
                    <a:pt x="993" y="2943"/>
                    <a:pt x="1269" y="3035"/>
                    <a:pt x="1542" y="3035"/>
                  </a:cubicBezTo>
                  <a:cubicBezTo>
                    <a:pt x="1965" y="3035"/>
                    <a:pt x="2382" y="2815"/>
                    <a:pt x="2645" y="2399"/>
                  </a:cubicBezTo>
                  <a:cubicBezTo>
                    <a:pt x="3080" y="1713"/>
                    <a:pt x="2932" y="757"/>
                    <a:pt x="2316" y="275"/>
                  </a:cubicBezTo>
                  <a:cubicBezTo>
                    <a:pt x="2079" y="89"/>
                    <a:pt x="1808" y="1"/>
                    <a:pt x="153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93" name="Google Shape;3093;p64"/>
            <p:cNvSpPr/>
            <p:nvPr/>
          </p:nvSpPr>
          <p:spPr>
            <a:xfrm>
              <a:off x="3311100" y="1585575"/>
              <a:ext cx="77025" cy="75750"/>
            </a:xfrm>
            <a:custGeom>
              <a:avLst/>
              <a:gdLst/>
              <a:ahLst/>
              <a:cxnLst/>
              <a:rect l="l" t="t" r="r" b="b"/>
              <a:pathLst>
                <a:path w="3081" h="3030" extrusionOk="0">
                  <a:moveTo>
                    <a:pt x="1540" y="0"/>
                  </a:moveTo>
                  <a:cubicBezTo>
                    <a:pt x="1112" y="0"/>
                    <a:pt x="690" y="226"/>
                    <a:pt x="428" y="644"/>
                  </a:cubicBezTo>
                  <a:cubicBezTo>
                    <a:pt x="0" y="1327"/>
                    <a:pt x="146" y="2263"/>
                    <a:pt x="754" y="2748"/>
                  </a:cubicBezTo>
                  <a:cubicBezTo>
                    <a:pt x="994" y="2938"/>
                    <a:pt x="1270" y="3030"/>
                    <a:pt x="1543" y="3030"/>
                  </a:cubicBezTo>
                  <a:cubicBezTo>
                    <a:pt x="1966" y="3030"/>
                    <a:pt x="2383" y="2810"/>
                    <a:pt x="2647" y="2395"/>
                  </a:cubicBezTo>
                  <a:cubicBezTo>
                    <a:pt x="3080" y="1709"/>
                    <a:pt x="2932" y="757"/>
                    <a:pt x="2316" y="274"/>
                  </a:cubicBezTo>
                  <a:cubicBezTo>
                    <a:pt x="2079" y="89"/>
                    <a:pt x="1808" y="0"/>
                    <a:pt x="154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94" name="Google Shape;3094;p64"/>
            <p:cNvSpPr/>
            <p:nvPr/>
          </p:nvSpPr>
          <p:spPr>
            <a:xfrm>
              <a:off x="3386375" y="1480625"/>
              <a:ext cx="77175" cy="76775"/>
            </a:xfrm>
            <a:custGeom>
              <a:avLst/>
              <a:gdLst/>
              <a:ahLst/>
              <a:cxnLst/>
              <a:rect l="l" t="t" r="r" b="b"/>
              <a:pathLst>
                <a:path w="3087" h="3071" extrusionOk="0">
                  <a:moveTo>
                    <a:pt x="1536" y="0"/>
                  </a:moveTo>
                  <a:cubicBezTo>
                    <a:pt x="1102" y="0"/>
                    <a:pt x="677" y="236"/>
                    <a:pt x="417" y="672"/>
                  </a:cubicBezTo>
                  <a:cubicBezTo>
                    <a:pt x="1" y="1369"/>
                    <a:pt x="162" y="2317"/>
                    <a:pt x="780" y="2798"/>
                  </a:cubicBezTo>
                  <a:cubicBezTo>
                    <a:pt x="1016" y="2982"/>
                    <a:pt x="1285" y="3070"/>
                    <a:pt x="1551" y="3070"/>
                  </a:cubicBezTo>
                  <a:cubicBezTo>
                    <a:pt x="1981" y="3070"/>
                    <a:pt x="2402" y="2839"/>
                    <a:pt x="2663" y="2406"/>
                  </a:cubicBezTo>
                  <a:cubicBezTo>
                    <a:pt x="3087" y="1705"/>
                    <a:pt x="2921" y="744"/>
                    <a:pt x="2298" y="265"/>
                  </a:cubicBezTo>
                  <a:cubicBezTo>
                    <a:pt x="2063" y="86"/>
                    <a:pt x="1798" y="0"/>
                    <a:pt x="153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95" name="Google Shape;3095;p64"/>
            <p:cNvSpPr/>
            <p:nvPr/>
          </p:nvSpPr>
          <p:spPr>
            <a:xfrm>
              <a:off x="3377350" y="1477300"/>
              <a:ext cx="77175" cy="76650"/>
            </a:xfrm>
            <a:custGeom>
              <a:avLst/>
              <a:gdLst/>
              <a:ahLst/>
              <a:cxnLst/>
              <a:rect l="l" t="t" r="r" b="b"/>
              <a:pathLst>
                <a:path w="3087" h="3066" extrusionOk="0">
                  <a:moveTo>
                    <a:pt x="1535" y="0"/>
                  </a:moveTo>
                  <a:cubicBezTo>
                    <a:pt x="1100" y="0"/>
                    <a:pt x="675" y="236"/>
                    <a:pt x="415" y="672"/>
                  </a:cubicBezTo>
                  <a:cubicBezTo>
                    <a:pt x="1" y="1369"/>
                    <a:pt x="162" y="2313"/>
                    <a:pt x="780" y="2794"/>
                  </a:cubicBezTo>
                  <a:cubicBezTo>
                    <a:pt x="1016" y="2977"/>
                    <a:pt x="1285" y="3065"/>
                    <a:pt x="1551" y="3065"/>
                  </a:cubicBezTo>
                  <a:cubicBezTo>
                    <a:pt x="1982" y="3065"/>
                    <a:pt x="2404" y="2835"/>
                    <a:pt x="2665" y="2403"/>
                  </a:cubicBezTo>
                  <a:cubicBezTo>
                    <a:pt x="3087" y="1701"/>
                    <a:pt x="2921" y="740"/>
                    <a:pt x="2296" y="265"/>
                  </a:cubicBezTo>
                  <a:cubicBezTo>
                    <a:pt x="2062" y="86"/>
                    <a:pt x="1797" y="0"/>
                    <a:pt x="153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96" name="Google Shape;3096;p64"/>
            <p:cNvSpPr/>
            <p:nvPr/>
          </p:nvSpPr>
          <p:spPr>
            <a:xfrm>
              <a:off x="3450750" y="1369925"/>
              <a:ext cx="77325" cy="77625"/>
            </a:xfrm>
            <a:custGeom>
              <a:avLst/>
              <a:gdLst/>
              <a:ahLst/>
              <a:cxnLst/>
              <a:rect l="l" t="t" r="r" b="b"/>
              <a:pathLst>
                <a:path w="3093" h="3105" extrusionOk="0">
                  <a:moveTo>
                    <a:pt x="1531" y="0"/>
                  </a:moveTo>
                  <a:cubicBezTo>
                    <a:pt x="1090" y="0"/>
                    <a:pt x="660" y="247"/>
                    <a:pt x="403" y="699"/>
                  </a:cubicBezTo>
                  <a:cubicBezTo>
                    <a:pt x="1" y="1411"/>
                    <a:pt x="181" y="2367"/>
                    <a:pt x="806" y="2842"/>
                  </a:cubicBezTo>
                  <a:cubicBezTo>
                    <a:pt x="1039" y="3019"/>
                    <a:pt x="1302" y="3104"/>
                    <a:pt x="1561" y="3104"/>
                  </a:cubicBezTo>
                  <a:cubicBezTo>
                    <a:pt x="1998" y="3104"/>
                    <a:pt x="2425" y="2863"/>
                    <a:pt x="2682" y="2415"/>
                  </a:cubicBezTo>
                  <a:cubicBezTo>
                    <a:pt x="3092" y="1698"/>
                    <a:pt x="2910" y="727"/>
                    <a:pt x="2277" y="256"/>
                  </a:cubicBezTo>
                  <a:cubicBezTo>
                    <a:pt x="2045" y="83"/>
                    <a:pt x="1786" y="0"/>
                    <a:pt x="153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97" name="Google Shape;3097;p64"/>
            <p:cNvSpPr/>
            <p:nvPr/>
          </p:nvSpPr>
          <p:spPr>
            <a:xfrm>
              <a:off x="3441625" y="1366675"/>
              <a:ext cx="77375" cy="77500"/>
            </a:xfrm>
            <a:custGeom>
              <a:avLst/>
              <a:gdLst/>
              <a:ahLst/>
              <a:cxnLst/>
              <a:rect l="l" t="t" r="r" b="b"/>
              <a:pathLst>
                <a:path w="3095" h="3100" extrusionOk="0">
                  <a:moveTo>
                    <a:pt x="1533" y="1"/>
                  </a:moveTo>
                  <a:cubicBezTo>
                    <a:pt x="1092" y="1"/>
                    <a:pt x="661" y="248"/>
                    <a:pt x="405" y="700"/>
                  </a:cubicBezTo>
                  <a:cubicBezTo>
                    <a:pt x="1" y="1410"/>
                    <a:pt x="181" y="2362"/>
                    <a:pt x="808" y="2837"/>
                  </a:cubicBezTo>
                  <a:cubicBezTo>
                    <a:pt x="1041" y="3014"/>
                    <a:pt x="1304" y="3099"/>
                    <a:pt x="1563" y="3099"/>
                  </a:cubicBezTo>
                  <a:cubicBezTo>
                    <a:pt x="2000" y="3099"/>
                    <a:pt x="2427" y="2858"/>
                    <a:pt x="2684" y="2410"/>
                  </a:cubicBezTo>
                  <a:cubicBezTo>
                    <a:pt x="3094" y="1695"/>
                    <a:pt x="2910" y="726"/>
                    <a:pt x="2277" y="255"/>
                  </a:cubicBezTo>
                  <a:cubicBezTo>
                    <a:pt x="2046" y="83"/>
                    <a:pt x="1788" y="1"/>
                    <a:pt x="153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98" name="Google Shape;3098;p64"/>
            <p:cNvSpPr/>
            <p:nvPr/>
          </p:nvSpPr>
          <p:spPr>
            <a:xfrm>
              <a:off x="2929950" y="1908575"/>
              <a:ext cx="76375" cy="71125"/>
            </a:xfrm>
            <a:custGeom>
              <a:avLst/>
              <a:gdLst/>
              <a:ahLst/>
              <a:cxnLst/>
              <a:rect l="l" t="t" r="r" b="b"/>
              <a:pathLst>
                <a:path w="3055" h="2845" extrusionOk="0">
                  <a:moveTo>
                    <a:pt x="1537" y="1"/>
                  </a:moveTo>
                  <a:cubicBezTo>
                    <a:pt x="1133" y="1"/>
                    <a:pt x="733" y="189"/>
                    <a:pt x="465" y="547"/>
                  </a:cubicBezTo>
                  <a:cubicBezTo>
                    <a:pt x="1" y="1162"/>
                    <a:pt x="96" y="2048"/>
                    <a:pt x="679" y="2534"/>
                  </a:cubicBezTo>
                  <a:cubicBezTo>
                    <a:pt x="928" y="2743"/>
                    <a:pt x="1227" y="2845"/>
                    <a:pt x="1524" y="2845"/>
                  </a:cubicBezTo>
                  <a:cubicBezTo>
                    <a:pt x="1923" y="2845"/>
                    <a:pt x="2318" y="2661"/>
                    <a:pt x="2587" y="2306"/>
                  </a:cubicBezTo>
                  <a:cubicBezTo>
                    <a:pt x="3055" y="1689"/>
                    <a:pt x="2958" y="786"/>
                    <a:pt x="2369" y="302"/>
                  </a:cubicBezTo>
                  <a:cubicBezTo>
                    <a:pt x="2122" y="99"/>
                    <a:pt x="1829" y="1"/>
                    <a:pt x="153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099" name="Google Shape;3099;p64"/>
            <p:cNvSpPr/>
            <p:nvPr/>
          </p:nvSpPr>
          <p:spPr>
            <a:xfrm>
              <a:off x="2921175" y="1904875"/>
              <a:ext cx="76400" cy="71000"/>
            </a:xfrm>
            <a:custGeom>
              <a:avLst/>
              <a:gdLst/>
              <a:ahLst/>
              <a:cxnLst/>
              <a:rect l="l" t="t" r="r" b="b"/>
              <a:pathLst>
                <a:path w="3056" h="2840" extrusionOk="0">
                  <a:moveTo>
                    <a:pt x="1536" y="0"/>
                  </a:moveTo>
                  <a:cubicBezTo>
                    <a:pt x="1132" y="0"/>
                    <a:pt x="732" y="188"/>
                    <a:pt x="464" y="545"/>
                  </a:cubicBezTo>
                  <a:cubicBezTo>
                    <a:pt x="0" y="1160"/>
                    <a:pt x="97" y="2044"/>
                    <a:pt x="681" y="2530"/>
                  </a:cubicBezTo>
                  <a:cubicBezTo>
                    <a:pt x="930" y="2738"/>
                    <a:pt x="1228" y="2839"/>
                    <a:pt x="1524" y="2839"/>
                  </a:cubicBezTo>
                  <a:cubicBezTo>
                    <a:pt x="1922" y="2839"/>
                    <a:pt x="2317" y="2656"/>
                    <a:pt x="2587" y="2302"/>
                  </a:cubicBezTo>
                  <a:cubicBezTo>
                    <a:pt x="3056" y="1685"/>
                    <a:pt x="2957" y="784"/>
                    <a:pt x="2368" y="301"/>
                  </a:cubicBezTo>
                  <a:cubicBezTo>
                    <a:pt x="2121" y="98"/>
                    <a:pt x="1828" y="0"/>
                    <a:pt x="153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00" name="Google Shape;3100;p64"/>
            <p:cNvSpPr/>
            <p:nvPr/>
          </p:nvSpPr>
          <p:spPr>
            <a:xfrm>
              <a:off x="3001775" y="1810725"/>
              <a:ext cx="76650" cy="71925"/>
            </a:xfrm>
            <a:custGeom>
              <a:avLst/>
              <a:gdLst/>
              <a:ahLst/>
              <a:cxnLst/>
              <a:rect l="l" t="t" r="r" b="b"/>
              <a:pathLst>
                <a:path w="3066" h="2877" extrusionOk="0">
                  <a:moveTo>
                    <a:pt x="1541" y="0"/>
                  </a:moveTo>
                  <a:cubicBezTo>
                    <a:pt x="1129" y="0"/>
                    <a:pt x="723" y="198"/>
                    <a:pt x="455" y="571"/>
                  </a:cubicBezTo>
                  <a:cubicBezTo>
                    <a:pt x="1" y="1200"/>
                    <a:pt x="113" y="2095"/>
                    <a:pt x="704" y="2578"/>
                  </a:cubicBezTo>
                  <a:cubicBezTo>
                    <a:pt x="950" y="2779"/>
                    <a:pt x="1241" y="2877"/>
                    <a:pt x="1530" y="2877"/>
                  </a:cubicBezTo>
                  <a:cubicBezTo>
                    <a:pt x="1937" y="2877"/>
                    <a:pt x="2339" y="2683"/>
                    <a:pt x="2608" y="2314"/>
                  </a:cubicBezTo>
                  <a:cubicBezTo>
                    <a:pt x="3066" y="1679"/>
                    <a:pt x="2952" y="769"/>
                    <a:pt x="2355" y="290"/>
                  </a:cubicBezTo>
                  <a:cubicBezTo>
                    <a:pt x="2111" y="94"/>
                    <a:pt x="1825" y="0"/>
                    <a:pt x="154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01" name="Google Shape;3101;p64"/>
            <p:cNvSpPr/>
            <p:nvPr/>
          </p:nvSpPr>
          <p:spPr>
            <a:xfrm>
              <a:off x="2993000" y="1807100"/>
              <a:ext cx="76600" cy="71850"/>
            </a:xfrm>
            <a:custGeom>
              <a:avLst/>
              <a:gdLst/>
              <a:ahLst/>
              <a:cxnLst/>
              <a:rect l="l" t="t" r="r" b="b"/>
              <a:pathLst>
                <a:path w="3064" h="2874" extrusionOk="0">
                  <a:moveTo>
                    <a:pt x="1538" y="0"/>
                  </a:moveTo>
                  <a:cubicBezTo>
                    <a:pt x="1126" y="0"/>
                    <a:pt x="719" y="198"/>
                    <a:pt x="451" y="572"/>
                  </a:cubicBezTo>
                  <a:cubicBezTo>
                    <a:pt x="0" y="1201"/>
                    <a:pt x="111" y="2094"/>
                    <a:pt x="702" y="2576"/>
                  </a:cubicBezTo>
                  <a:cubicBezTo>
                    <a:pt x="948" y="2776"/>
                    <a:pt x="1238" y="2873"/>
                    <a:pt x="1527" y="2873"/>
                  </a:cubicBezTo>
                  <a:cubicBezTo>
                    <a:pt x="1934" y="2873"/>
                    <a:pt x="2337" y="2680"/>
                    <a:pt x="2606" y="2310"/>
                  </a:cubicBezTo>
                  <a:cubicBezTo>
                    <a:pt x="3064" y="1678"/>
                    <a:pt x="2950" y="767"/>
                    <a:pt x="2351" y="289"/>
                  </a:cubicBezTo>
                  <a:cubicBezTo>
                    <a:pt x="2107" y="94"/>
                    <a:pt x="1821" y="0"/>
                    <a:pt x="153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02" name="Google Shape;3102;p64"/>
            <p:cNvSpPr/>
            <p:nvPr/>
          </p:nvSpPr>
          <p:spPr>
            <a:xfrm>
              <a:off x="3072000" y="1710375"/>
              <a:ext cx="76800" cy="72775"/>
            </a:xfrm>
            <a:custGeom>
              <a:avLst/>
              <a:gdLst/>
              <a:ahLst/>
              <a:cxnLst/>
              <a:rect l="l" t="t" r="r" b="b"/>
              <a:pathLst>
                <a:path w="3072" h="2911" extrusionOk="0">
                  <a:moveTo>
                    <a:pt x="1542" y="0"/>
                  </a:moveTo>
                  <a:cubicBezTo>
                    <a:pt x="1122" y="0"/>
                    <a:pt x="708" y="209"/>
                    <a:pt x="441" y="599"/>
                  </a:cubicBezTo>
                  <a:cubicBezTo>
                    <a:pt x="0" y="1243"/>
                    <a:pt x="128" y="2147"/>
                    <a:pt x="726" y="2624"/>
                  </a:cubicBezTo>
                  <a:cubicBezTo>
                    <a:pt x="969" y="2817"/>
                    <a:pt x="1253" y="2910"/>
                    <a:pt x="1534" y="2910"/>
                  </a:cubicBezTo>
                  <a:cubicBezTo>
                    <a:pt x="1948" y="2910"/>
                    <a:pt x="2358" y="2708"/>
                    <a:pt x="2625" y="2322"/>
                  </a:cubicBezTo>
                  <a:cubicBezTo>
                    <a:pt x="3071" y="1674"/>
                    <a:pt x="2942" y="754"/>
                    <a:pt x="2338" y="279"/>
                  </a:cubicBezTo>
                  <a:cubicBezTo>
                    <a:pt x="2097" y="91"/>
                    <a:pt x="1818" y="0"/>
                    <a:pt x="154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03" name="Google Shape;3103;p64"/>
            <p:cNvSpPr/>
            <p:nvPr/>
          </p:nvSpPr>
          <p:spPr>
            <a:xfrm>
              <a:off x="3063125" y="1706900"/>
              <a:ext cx="76775" cy="72675"/>
            </a:xfrm>
            <a:custGeom>
              <a:avLst/>
              <a:gdLst/>
              <a:ahLst/>
              <a:cxnLst/>
              <a:rect l="l" t="t" r="r" b="b"/>
              <a:pathLst>
                <a:path w="3071" h="2907" extrusionOk="0">
                  <a:moveTo>
                    <a:pt x="1541" y="0"/>
                  </a:moveTo>
                  <a:cubicBezTo>
                    <a:pt x="1121" y="0"/>
                    <a:pt x="707" y="208"/>
                    <a:pt x="441" y="597"/>
                  </a:cubicBezTo>
                  <a:cubicBezTo>
                    <a:pt x="0" y="1241"/>
                    <a:pt x="126" y="2144"/>
                    <a:pt x="726" y="2621"/>
                  </a:cubicBezTo>
                  <a:cubicBezTo>
                    <a:pt x="969" y="2814"/>
                    <a:pt x="1252" y="2907"/>
                    <a:pt x="1534" y="2907"/>
                  </a:cubicBezTo>
                  <a:cubicBezTo>
                    <a:pt x="1948" y="2907"/>
                    <a:pt x="2357" y="2704"/>
                    <a:pt x="2624" y="2319"/>
                  </a:cubicBezTo>
                  <a:cubicBezTo>
                    <a:pt x="3071" y="1669"/>
                    <a:pt x="2942" y="751"/>
                    <a:pt x="2335" y="278"/>
                  </a:cubicBezTo>
                  <a:cubicBezTo>
                    <a:pt x="2095" y="90"/>
                    <a:pt x="1817" y="0"/>
                    <a:pt x="154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04" name="Google Shape;3104;p64"/>
            <p:cNvSpPr/>
            <p:nvPr/>
          </p:nvSpPr>
          <p:spPr>
            <a:xfrm>
              <a:off x="3140450" y="1607650"/>
              <a:ext cx="76975" cy="73675"/>
            </a:xfrm>
            <a:custGeom>
              <a:avLst/>
              <a:gdLst/>
              <a:ahLst/>
              <a:cxnLst/>
              <a:rect l="l" t="t" r="r" b="b"/>
              <a:pathLst>
                <a:path w="3079" h="2947" extrusionOk="0">
                  <a:moveTo>
                    <a:pt x="1539" y="1"/>
                  </a:moveTo>
                  <a:cubicBezTo>
                    <a:pt x="1113" y="1"/>
                    <a:pt x="694" y="219"/>
                    <a:pt x="430" y="624"/>
                  </a:cubicBezTo>
                  <a:cubicBezTo>
                    <a:pt x="1" y="1285"/>
                    <a:pt x="143" y="2197"/>
                    <a:pt x="751" y="2671"/>
                  </a:cubicBezTo>
                  <a:cubicBezTo>
                    <a:pt x="991" y="2857"/>
                    <a:pt x="1267" y="2947"/>
                    <a:pt x="1541" y="2947"/>
                  </a:cubicBezTo>
                  <a:cubicBezTo>
                    <a:pt x="1962" y="2947"/>
                    <a:pt x="2377" y="2734"/>
                    <a:pt x="2642" y="2330"/>
                  </a:cubicBezTo>
                  <a:cubicBezTo>
                    <a:pt x="3079" y="1667"/>
                    <a:pt x="2933" y="740"/>
                    <a:pt x="2319" y="271"/>
                  </a:cubicBezTo>
                  <a:cubicBezTo>
                    <a:pt x="2081" y="88"/>
                    <a:pt x="1809" y="1"/>
                    <a:pt x="153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05" name="Google Shape;3105;p64"/>
            <p:cNvSpPr/>
            <p:nvPr/>
          </p:nvSpPr>
          <p:spPr>
            <a:xfrm>
              <a:off x="3131475" y="1604275"/>
              <a:ext cx="76975" cy="73550"/>
            </a:xfrm>
            <a:custGeom>
              <a:avLst/>
              <a:gdLst/>
              <a:ahLst/>
              <a:cxnLst/>
              <a:rect l="l" t="t" r="r" b="b"/>
              <a:pathLst>
                <a:path w="3079" h="2942" extrusionOk="0">
                  <a:moveTo>
                    <a:pt x="1542" y="1"/>
                  </a:moveTo>
                  <a:cubicBezTo>
                    <a:pt x="1115" y="1"/>
                    <a:pt x="695" y="220"/>
                    <a:pt x="430" y="624"/>
                  </a:cubicBezTo>
                  <a:cubicBezTo>
                    <a:pt x="0" y="1285"/>
                    <a:pt x="143" y="2194"/>
                    <a:pt x="751" y="2665"/>
                  </a:cubicBezTo>
                  <a:cubicBezTo>
                    <a:pt x="991" y="2851"/>
                    <a:pt x="1269" y="2941"/>
                    <a:pt x="1543" y="2941"/>
                  </a:cubicBezTo>
                  <a:cubicBezTo>
                    <a:pt x="1965" y="2941"/>
                    <a:pt x="2380" y="2729"/>
                    <a:pt x="2644" y="2327"/>
                  </a:cubicBezTo>
                  <a:cubicBezTo>
                    <a:pt x="3079" y="1662"/>
                    <a:pt x="2932" y="736"/>
                    <a:pt x="2319" y="269"/>
                  </a:cubicBezTo>
                  <a:cubicBezTo>
                    <a:pt x="2082" y="88"/>
                    <a:pt x="1810" y="1"/>
                    <a:pt x="154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06" name="Google Shape;3106;p64"/>
            <p:cNvSpPr/>
            <p:nvPr/>
          </p:nvSpPr>
          <p:spPr>
            <a:xfrm>
              <a:off x="3207050" y="1502575"/>
              <a:ext cx="77175" cy="74525"/>
            </a:xfrm>
            <a:custGeom>
              <a:avLst/>
              <a:gdLst/>
              <a:ahLst/>
              <a:cxnLst/>
              <a:rect l="l" t="t" r="r" b="b"/>
              <a:pathLst>
                <a:path w="3087" h="2981" extrusionOk="0">
                  <a:moveTo>
                    <a:pt x="1540" y="1"/>
                  </a:moveTo>
                  <a:cubicBezTo>
                    <a:pt x="1106" y="1"/>
                    <a:pt x="681" y="229"/>
                    <a:pt x="421" y="651"/>
                  </a:cubicBezTo>
                  <a:cubicBezTo>
                    <a:pt x="1" y="1327"/>
                    <a:pt x="160" y="2247"/>
                    <a:pt x="776" y="2714"/>
                  </a:cubicBezTo>
                  <a:cubicBezTo>
                    <a:pt x="1013" y="2894"/>
                    <a:pt x="1283" y="2980"/>
                    <a:pt x="1550" y="2980"/>
                  </a:cubicBezTo>
                  <a:cubicBezTo>
                    <a:pt x="1979" y="2980"/>
                    <a:pt x="2401" y="2757"/>
                    <a:pt x="2663" y="2338"/>
                  </a:cubicBezTo>
                  <a:cubicBezTo>
                    <a:pt x="3087" y="1660"/>
                    <a:pt x="2925" y="723"/>
                    <a:pt x="2302" y="259"/>
                  </a:cubicBezTo>
                  <a:cubicBezTo>
                    <a:pt x="2068" y="84"/>
                    <a:pt x="1802" y="1"/>
                    <a:pt x="154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07" name="Google Shape;3107;p64"/>
            <p:cNvSpPr/>
            <p:nvPr/>
          </p:nvSpPr>
          <p:spPr>
            <a:xfrm>
              <a:off x="3198075" y="1499325"/>
              <a:ext cx="77125" cy="74400"/>
            </a:xfrm>
            <a:custGeom>
              <a:avLst/>
              <a:gdLst/>
              <a:ahLst/>
              <a:cxnLst/>
              <a:rect l="l" t="t" r="r" b="b"/>
              <a:pathLst>
                <a:path w="3085" h="2976" extrusionOk="0">
                  <a:moveTo>
                    <a:pt x="1539" y="0"/>
                  </a:moveTo>
                  <a:cubicBezTo>
                    <a:pt x="1105" y="0"/>
                    <a:pt x="679" y="229"/>
                    <a:pt x="419" y="649"/>
                  </a:cubicBezTo>
                  <a:cubicBezTo>
                    <a:pt x="1" y="1326"/>
                    <a:pt x="158" y="2244"/>
                    <a:pt x="776" y="2711"/>
                  </a:cubicBezTo>
                  <a:cubicBezTo>
                    <a:pt x="1013" y="2890"/>
                    <a:pt x="1283" y="2976"/>
                    <a:pt x="1550" y="2976"/>
                  </a:cubicBezTo>
                  <a:cubicBezTo>
                    <a:pt x="1980" y="2976"/>
                    <a:pt x="2401" y="2753"/>
                    <a:pt x="2663" y="2335"/>
                  </a:cubicBezTo>
                  <a:cubicBezTo>
                    <a:pt x="3084" y="1655"/>
                    <a:pt x="2923" y="722"/>
                    <a:pt x="2302" y="258"/>
                  </a:cubicBezTo>
                  <a:cubicBezTo>
                    <a:pt x="2067" y="84"/>
                    <a:pt x="1801" y="0"/>
                    <a:pt x="153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08" name="Google Shape;3108;p64"/>
            <p:cNvSpPr/>
            <p:nvPr/>
          </p:nvSpPr>
          <p:spPr>
            <a:xfrm>
              <a:off x="3271850" y="1395175"/>
              <a:ext cx="77275" cy="75375"/>
            </a:xfrm>
            <a:custGeom>
              <a:avLst/>
              <a:gdLst/>
              <a:ahLst/>
              <a:cxnLst/>
              <a:rect l="l" t="t" r="r" b="b"/>
              <a:pathLst>
                <a:path w="3091" h="3015" extrusionOk="0">
                  <a:moveTo>
                    <a:pt x="1536" y="0"/>
                  </a:moveTo>
                  <a:cubicBezTo>
                    <a:pt x="1095" y="0"/>
                    <a:pt x="664" y="239"/>
                    <a:pt x="407" y="677"/>
                  </a:cubicBezTo>
                  <a:cubicBezTo>
                    <a:pt x="0" y="1369"/>
                    <a:pt x="175" y="2296"/>
                    <a:pt x="800" y="2758"/>
                  </a:cubicBezTo>
                  <a:cubicBezTo>
                    <a:pt x="1034" y="2931"/>
                    <a:pt x="1298" y="3014"/>
                    <a:pt x="1559" y="3014"/>
                  </a:cubicBezTo>
                  <a:cubicBezTo>
                    <a:pt x="1995" y="3014"/>
                    <a:pt x="2422" y="2781"/>
                    <a:pt x="2680" y="2345"/>
                  </a:cubicBezTo>
                  <a:cubicBezTo>
                    <a:pt x="3090" y="1650"/>
                    <a:pt x="2912" y="709"/>
                    <a:pt x="2283" y="249"/>
                  </a:cubicBezTo>
                  <a:cubicBezTo>
                    <a:pt x="2051" y="81"/>
                    <a:pt x="1791" y="0"/>
                    <a:pt x="153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09" name="Google Shape;3109;p64"/>
            <p:cNvSpPr/>
            <p:nvPr/>
          </p:nvSpPr>
          <p:spPr>
            <a:xfrm>
              <a:off x="3262775" y="1392025"/>
              <a:ext cx="77325" cy="75275"/>
            </a:xfrm>
            <a:custGeom>
              <a:avLst/>
              <a:gdLst/>
              <a:ahLst/>
              <a:cxnLst/>
              <a:rect l="l" t="t" r="r" b="b"/>
              <a:pathLst>
                <a:path w="3093" h="3011" extrusionOk="0">
                  <a:moveTo>
                    <a:pt x="1534" y="1"/>
                  </a:moveTo>
                  <a:cubicBezTo>
                    <a:pt x="1093" y="1"/>
                    <a:pt x="663" y="240"/>
                    <a:pt x="407" y="678"/>
                  </a:cubicBezTo>
                  <a:cubicBezTo>
                    <a:pt x="1" y="1367"/>
                    <a:pt x="175" y="2295"/>
                    <a:pt x="801" y="2756"/>
                  </a:cubicBezTo>
                  <a:cubicBezTo>
                    <a:pt x="1034" y="2928"/>
                    <a:pt x="1297" y="3010"/>
                    <a:pt x="1557" y="3010"/>
                  </a:cubicBezTo>
                  <a:cubicBezTo>
                    <a:pt x="1994" y="3010"/>
                    <a:pt x="2421" y="2777"/>
                    <a:pt x="2680" y="2342"/>
                  </a:cubicBezTo>
                  <a:cubicBezTo>
                    <a:pt x="3092" y="1648"/>
                    <a:pt x="2912" y="708"/>
                    <a:pt x="2281" y="250"/>
                  </a:cubicBezTo>
                  <a:cubicBezTo>
                    <a:pt x="2049" y="81"/>
                    <a:pt x="1790" y="1"/>
                    <a:pt x="153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10" name="Google Shape;3110;p64"/>
            <p:cNvSpPr/>
            <p:nvPr/>
          </p:nvSpPr>
          <p:spPr>
            <a:xfrm>
              <a:off x="3334700" y="1285425"/>
              <a:ext cx="77400" cy="76200"/>
            </a:xfrm>
            <a:custGeom>
              <a:avLst/>
              <a:gdLst/>
              <a:ahLst/>
              <a:cxnLst/>
              <a:rect l="l" t="t" r="r" b="b"/>
              <a:pathLst>
                <a:path w="3096" h="3048" extrusionOk="0">
                  <a:moveTo>
                    <a:pt x="1532" y="0"/>
                  </a:moveTo>
                  <a:cubicBezTo>
                    <a:pt x="1083" y="0"/>
                    <a:pt x="648" y="250"/>
                    <a:pt x="394" y="704"/>
                  </a:cubicBezTo>
                  <a:cubicBezTo>
                    <a:pt x="0" y="1409"/>
                    <a:pt x="192" y="2344"/>
                    <a:pt x="825" y="2802"/>
                  </a:cubicBezTo>
                  <a:cubicBezTo>
                    <a:pt x="1055" y="2968"/>
                    <a:pt x="1313" y="3048"/>
                    <a:pt x="1567" y="3048"/>
                  </a:cubicBezTo>
                  <a:cubicBezTo>
                    <a:pt x="2011" y="3048"/>
                    <a:pt x="2443" y="2804"/>
                    <a:pt x="2697" y="2353"/>
                  </a:cubicBezTo>
                  <a:cubicBezTo>
                    <a:pt x="3096" y="1643"/>
                    <a:pt x="2900" y="693"/>
                    <a:pt x="2262" y="239"/>
                  </a:cubicBezTo>
                  <a:cubicBezTo>
                    <a:pt x="2034" y="77"/>
                    <a:pt x="1781" y="0"/>
                    <a:pt x="153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11" name="Google Shape;3111;p64"/>
            <p:cNvSpPr/>
            <p:nvPr/>
          </p:nvSpPr>
          <p:spPr>
            <a:xfrm>
              <a:off x="3325575" y="1282400"/>
              <a:ext cx="77400" cy="76100"/>
            </a:xfrm>
            <a:custGeom>
              <a:avLst/>
              <a:gdLst/>
              <a:ahLst/>
              <a:cxnLst/>
              <a:rect l="l" t="t" r="r" b="b"/>
              <a:pathLst>
                <a:path w="3096" h="3044" extrusionOk="0">
                  <a:moveTo>
                    <a:pt x="1531" y="0"/>
                  </a:moveTo>
                  <a:cubicBezTo>
                    <a:pt x="1083" y="0"/>
                    <a:pt x="647" y="250"/>
                    <a:pt x="394" y="704"/>
                  </a:cubicBezTo>
                  <a:cubicBezTo>
                    <a:pt x="1" y="1408"/>
                    <a:pt x="192" y="2341"/>
                    <a:pt x="825" y="2798"/>
                  </a:cubicBezTo>
                  <a:cubicBezTo>
                    <a:pt x="1056" y="2963"/>
                    <a:pt x="1313" y="3043"/>
                    <a:pt x="1567" y="3043"/>
                  </a:cubicBezTo>
                  <a:cubicBezTo>
                    <a:pt x="2011" y="3043"/>
                    <a:pt x="2443" y="2800"/>
                    <a:pt x="2697" y="2349"/>
                  </a:cubicBezTo>
                  <a:cubicBezTo>
                    <a:pt x="3096" y="1640"/>
                    <a:pt x="2900" y="690"/>
                    <a:pt x="2260" y="238"/>
                  </a:cubicBezTo>
                  <a:cubicBezTo>
                    <a:pt x="2032" y="77"/>
                    <a:pt x="1780" y="0"/>
                    <a:pt x="153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12" name="Google Shape;3112;p64"/>
            <p:cNvSpPr/>
            <p:nvPr/>
          </p:nvSpPr>
          <p:spPr>
            <a:xfrm>
              <a:off x="2821650" y="1821725"/>
              <a:ext cx="76600" cy="69750"/>
            </a:xfrm>
            <a:custGeom>
              <a:avLst/>
              <a:gdLst/>
              <a:ahLst/>
              <a:cxnLst/>
              <a:rect l="l" t="t" r="r" b="b"/>
              <a:pathLst>
                <a:path w="3064" h="2790" extrusionOk="0">
                  <a:moveTo>
                    <a:pt x="1538" y="1"/>
                  </a:moveTo>
                  <a:cubicBezTo>
                    <a:pt x="1128" y="1"/>
                    <a:pt x="722" y="191"/>
                    <a:pt x="455" y="551"/>
                  </a:cubicBezTo>
                  <a:cubicBezTo>
                    <a:pt x="1" y="1161"/>
                    <a:pt x="111" y="2027"/>
                    <a:pt x="702" y="2497"/>
                  </a:cubicBezTo>
                  <a:cubicBezTo>
                    <a:pt x="948" y="2694"/>
                    <a:pt x="1242" y="2789"/>
                    <a:pt x="1533" y="2789"/>
                  </a:cubicBezTo>
                  <a:cubicBezTo>
                    <a:pt x="1941" y="2789"/>
                    <a:pt x="2343" y="2603"/>
                    <a:pt x="2604" y="2248"/>
                  </a:cubicBezTo>
                  <a:cubicBezTo>
                    <a:pt x="3064" y="1634"/>
                    <a:pt x="2952" y="752"/>
                    <a:pt x="2355" y="285"/>
                  </a:cubicBezTo>
                  <a:cubicBezTo>
                    <a:pt x="2111" y="93"/>
                    <a:pt x="1823" y="1"/>
                    <a:pt x="15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13" name="Google Shape;3113;p64"/>
            <p:cNvSpPr/>
            <p:nvPr/>
          </p:nvSpPr>
          <p:spPr>
            <a:xfrm>
              <a:off x="2812875" y="1818225"/>
              <a:ext cx="76550" cy="69600"/>
            </a:xfrm>
            <a:custGeom>
              <a:avLst/>
              <a:gdLst/>
              <a:ahLst/>
              <a:cxnLst/>
              <a:rect l="l" t="t" r="r" b="b"/>
              <a:pathLst>
                <a:path w="3062" h="2784" extrusionOk="0">
                  <a:moveTo>
                    <a:pt x="1537" y="0"/>
                  </a:moveTo>
                  <a:cubicBezTo>
                    <a:pt x="1127" y="0"/>
                    <a:pt x="721" y="191"/>
                    <a:pt x="452" y="550"/>
                  </a:cubicBezTo>
                  <a:cubicBezTo>
                    <a:pt x="0" y="1158"/>
                    <a:pt x="110" y="2023"/>
                    <a:pt x="701" y="2492"/>
                  </a:cubicBezTo>
                  <a:cubicBezTo>
                    <a:pt x="946" y="2688"/>
                    <a:pt x="1239" y="2783"/>
                    <a:pt x="1530" y="2783"/>
                  </a:cubicBezTo>
                  <a:cubicBezTo>
                    <a:pt x="1938" y="2783"/>
                    <a:pt x="2341" y="2597"/>
                    <a:pt x="2603" y="2242"/>
                  </a:cubicBezTo>
                  <a:cubicBezTo>
                    <a:pt x="3061" y="1632"/>
                    <a:pt x="2949" y="750"/>
                    <a:pt x="2352" y="283"/>
                  </a:cubicBezTo>
                  <a:cubicBezTo>
                    <a:pt x="2108" y="92"/>
                    <a:pt x="1822" y="0"/>
                    <a:pt x="153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14" name="Google Shape;3114;p64"/>
            <p:cNvSpPr/>
            <p:nvPr/>
          </p:nvSpPr>
          <p:spPr>
            <a:xfrm>
              <a:off x="2892050" y="1724750"/>
              <a:ext cx="76800" cy="70575"/>
            </a:xfrm>
            <a:custGeom>
              <a:avLst/>
              <a:gdLst/>
              <a:ahLst/>
              <a:cxnLst/>
              <a:rect l="l" t="t" r="r" b="b"/>
              <a:pathLst>
                <a:path w="3072" h="2823" extrusionOk="0">
                  <a:moveTo>
                    <a:pt x="1542" y="0"/>
                  </a:moveTo>
                  <a:cubicBezTo>
                    <a:pt x="1124" y="0"/>
                    <a:pt x="711" y="201"/>
                    <a:pt x="443" y="577"/>
                  </a:cubicBezTo>
                  <a:cubicBezTo>
                    <a:pt x="1" y="1202"/>
                    <a:pt x="126" y="2076"/>
                    <a:pt x="725" y="2541"/>
                  </a:cubicBezTo>
                  <a:cubicBezTo>
                    <a:pt x="968" y="2730"/>
                    <a:pt x="1253" y="2822"/>
                    <a:pt x="1535" y="2822"/>
                  </a:cubicBezTo>
                  <a:cubicBezTo>
                    <a:pt x="1948" y="2822"/>
                    <a:pt x="2357" y="2627"/>
                    <a:pt x="2623" y="2254"/>
                  </a:cubicBezTo>
                  <a:cubicBezTo>
                    <a:pt x="3071" y="1627"/>
                    <a:pt x="2944" y="736"/>
                    <a:pt x="2340" y="273"/>
                  </a:cubicBezTo>
                  <a:cubicBezTo>
                    <a:pt x="2099" y="88"/>
                    <a:pt x="1819" y="0"/>
                    <a:pt x="154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15" name="Google Shape;3115;p64"/>
            <p:cNvSpPr/>
            <p:nvPr/>
          </p:nvSpPr>
          <p:spPr>
            <a:xfrm>
              <a:off x="2883175" y="1721350"/>
              <a:ext cx="76775" cy="70450"/>
            </a:xfrm>
            <a:custGeom>
              <a:avLst/>
              <a:gdLst/>
              <a:ahLst/>
              <a:cxnLst/>
              <a:rect l="l" t="t" r="r" b="b"/>
              <a:pathLst>
                <a:path w="3071" h="2818" extrusionOk="0">
                  <a:moveTo>
                    <a:pt x="1541" y="1"/>
                  </a:moveTo>
                  <a:cubicBezTo>
                    <a:pt x="1122" y="1"/>
                    <a:pt x="709" y="201"/>
                    <a:pt x="443" y="576"/>
                  </a:cubicBezTo>
                  <a:cubicBezTo>
                    <a:pt x="0" y="1199"/>
                    <a:pt x="126" y="2073"/>
                    <a:pt x="726" y="2537"/>
                  </a:cubicBezTo>
                  <a:cubicBezTo>
                    <a:pt x="969" y="2726"/>
                    <a:pt x="1254" y="2817"/>
                    <a:pt x="1537" y="2817"/>
                  </a:cubicBezTo>
                  <a:cubicBezTo>
                    <a:pt x="1950" y="2817"/>
                    <a:pt x="2358" y="2622"/>
                    <a:pt x="2624" y="2250"/>
                  </a:cubicBezTo>
                  <a:cubicBezTo>
                    <a:pt x="3071" y="1623"/>
                    <a:pt x="2944" y="733"/>
                    <a:pt x="2339" y="272"/>
                  </a:cubicBezTo>
                  <a:cubicBezTo>
                    <a:pt x="2098" y="88"/>
                    <a:pt x="1818" y="1"/>
                    <a:pt x="15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16" name="Google Shape;3116;p64"/>
            <p:cNvSpPr/>
            <p:nvPr/>
          </p:nvSpPr>
          <p:spPr>
            <a:xfrm>
              <a:off x="2960750" y="1625350"/>
              <a:ext cx="76975" cy="71400"/>
            </a:xfrm>
            <a:custGeom>
              <a:avLst/>
              <a:gdLst/>
              <a:ahLst/>
              <a:cxnLst/>
              <a:rect l="l" t="t" r="r" b="b"/>
              <a:pathLst>
                <a:path w="3079" h="2856" extrusionOk="0">
                  <a:moveTo>
                    <a:pt x="1542" y="0"/>
                  </a:moveTo>
                  <a:cubicBezTo>
                    <a:pt x="1116" y="0"/>
                    <a:pt x="697" y="210"/>
                    <a:pt x="433" y="602"/>
                  </a:cubicBezTo>
                  <a:cubicBezTo>
                    <a:pt x="0" y="1242"/>
                    <a:pt x="141" y="2126"/>
                    <a:pt x="747" y="2586"/>
                  </a:cubicBezTo>
                  <a:cubicBezTo>
                    <a:pt x="988" y="2768"/>
                    <a:pt x="1266" y="2856"/>
                    <a:pt x="1541" y="2856"/>
                  </a:cubicBezTo>
                  <a:cubicBezTo>
                    <a:pt x="1962" y="2856"/>
                    <a:pt x="2376" y="2651"/>
                    <a:pt x="2641" y="2263"/>
                  </a:cubicBezTo>
                  <a:cubicBezTo>
                    <a:pt x="3079" y="1619"/>
                    <a:pt x="2936" y="720"/>
                    <a:pt x="2324" y="262"/>
                  </a:cubicBezTo>
                  <a:cubicBezTo>
                    <a:pt x="2086" y="85"/>
                    <a:pt x="1812" y="0"/>
                    <a:pt x="154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17" name="Google Shape;3117;p64"/>
            <p:cNvSpPr/>
            <p:nvPr/>
          </p:nvSpPr>
          <p:spPr>
            <a:xfrm>
              <a:off x="2951825" y="1622050"/>
              <a:ext cx="76975" cy="71325"/>
            </a:xfrm>
            <a:custGeom>
              <a:avLst/>
              <a:gdLst/>
              <a:ahLst/>
              <a:cxnLst/>
              <a:rect l="l" t="t" r="r" b="b"/>
              <a:pathLst>
                <a:path w="3079" h="2853" extrusionOk="0">
                  <a:moveTo>
                    <a:pt x="1540" y="1"/>
                  </a:moveTo>
                  <a:cubicBezTo>
                    <a:pt x="1115" y="1"/>
                    <a:pt x="696" y="211"/>
                    <a:pt x="431" y="603"/>
                  </a:cubicBezTo>
                  <a:cubicBezTo>
                    <a:pt x="0" y="1241"/>
                    <a:pt x="141" y="2123"/>
                    <a:pt x="747" y="2583"/>
                  </a:cubicBezTo>
                  <a:cubicBezTo>
                    <a:pt x="987" y="2765"/>
                    <a:pt x="1265" y="2853"/>
                    <a:pt x="1540" y="2853"/>
                  </a:cubicBezTo>
                  <a:cubicBezTo>
                    <a:pt x="1961" y="2853"/>
                    <a:pt x="2375" y="2647"/>
                    <a:pt x="2639" y="2258"/>
                  </a:cubicBezTo>
                  <a:cubicBezTo>
                    <a:pt x="3078" y="1616"/>
                    <a:pt x="2934" y="717"/>
                    <a:pt x="2322" y="263"/>
                  </a:cubicBezTo>
                  <a:cubicBezTo>
                    <a:pt x="2084" y="86"/>
                    <a:pt x="1811" y="1"/>
                    <a:pt x="154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18" name="Google Shape;3118;p64"/>
            <p:cNvSpPr/>
            <p:nvPr/>
          </p:nvSpPr>
          <p:spPr>
            <a:xfrm>
              <a:off x="3027725" y="1523600"/>
              <a:ext cx="77125" cy="72275"/>
            </a:xfrm>
            <a:custGeom>
              <a:avLst/>
              <a:gdLst/>
              <a:ahLst/>
              <a:cxnLst/>
              <a:rect l="l" t="t" r="r" b="b"/>
              <a:pathLst>
                <a:path w="3085" h="2891" extrusionOk="0">
                  <a:moveTo>
                    <a:pt x="1541" y="1"/>
                  </a:moveTo>
                  <a:cubicBezTo>
                    <a:pt x="1108" y="1"/>
                    <a:pt x="684" y="221"/>
                    <a:pt x="420" y="629"/>
                  </a:cubicBezTo>
                  <a:cubicBezTo>
                    <a:pt x="0" y="1284"/>
                    <a:pt x="156" y="2175"/>
                    <a:pt x="770" y="2631"/>
                  </a:cubicBezTo>
                  <a:cubicBezTo>
                    <a:pt x="1007" y="2806"/>
                    <a:pt x="1278" y="2890"/>
                    <a:pt x="1546" y="2890"/>
                  </a:cubicBezTo>
                  <a:cubicBezTo>
                    <a:pt x="1974" y="2890"/>
                    <a:pt x="2395" y="2675"/>
                    <a:pt x="2657" y="2270"/>
                  </a:cubicBezTo>
                  <a:cubicBezTo>
                    <a:pt x="3084" y="1611"/>
                    <a:pt x="2925" y="705"/>
                    <a:pt x="2305" y="252"/>
                  </a:cubicBezTo>
                  <a:cubicBezTo>
                    <a:pt x="2070" y="82"/>
                    <a:pt x="1804" y="1"/>
                    <a:pt x="154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19" name="Google Shape;3119;p64"/>
            <p:cNvSpPr/>
            <p:nvPr/>
          </p:nvSpPr>
          <p:spPr>
            <a:xfrm>
              <a:off x="3018700" y="1520400"/>
              <a:ext cx="77125" cy="72175"/>
            </a:xfrm>
            <a:custGeom>
              <a:avLst/>
              <a:gdLst/>
              <a:ahLst/>
              <a:cxnLst/>
              <a:rect l="l" t="t" r="r" b="b"/>
              <a:pathLst>
                <a:path w="3085" h="2887" extrusionOk="0">
                  <a:moveTo>
                    <a:pt x="1543" y="0"/>
                  </a:moveTo>
                  <a:cubicBezTo>
                    <a:pt x="1110" y="0"/>
                    <a:pt x="684" y="222"/>
                    <a:pt x="422" y="629"/>
                  </a:cubicBezTo>
                  <a:cubicBezTo>
                    <a:pt x="0" y="1283"/>
                    <a:pt x="158" y="2174"/>
                    <a:pt x="772" y="2628"/>
                  </a:cubicBezTo>
                  <a:cubicBezTo>
                    <a:pt x="1009" y="2802"/>
                    <a:pt x="1280" y="2886"/>
                    <a:pt x="1548" y="2886"/>
                  </a:cubicBezTo>
                  <a:cubicBezTo>
                    <a:pt x="1976" y="2886"/>
                    <a:pt x="2397" y="2672"/>
                    <a:pt x="2659" y="2267"/>
                  </a:cubicBezTo>
                  <a:cubicBezTo>
                    <a:pt x="3084" y="1608"/>
                    <a:pt x="2927" y="701"/>
                    <a:pt x="2305" y="251"/>
                  </a:cubicBezTo>
                  <a:cubicBezTo>
                    <a:pt x="2071" y="81"/>
                    <a:pt x="1806" y="0"/>
                    <a:pt x="154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20" name="Google Shape;3120;p64"/>
            <p:cNvSpPr/>
            <p:nvPr/>
          </p:nvSpPr>
          <p:spPr>
            <a:xfrm>
              <a:off x="3092900" y="1419475"/>
              <a:ext cx="77225" cy="73100"/>
            </a:xfrm>
            <a:custGeom>
              <a:avLst/>
              <a:gdLst/>
              <a:ahLst/>
              <a:cxnLst/>
              <a:rect l="l" t="t" r="r" b="b"/>
              <a:pathLst>
                <a:path w="3089" h="2924" extrusionOk="0">
                  <a:moveTo>
                    <a:pt x="1539" y="0"/>
                  </a:moveTo>
                  <a:cubicBezTo>
                    <a:pt x="1098" y="0"/>
                    <a:pt x="667" y="232"/>
                    <a:pt x="409" y="655"/>
                  </a:cubicBezTo>
                  <a:cubicBezTo>
                    <a:pt x="1" y="1326"/>
                    <a:pt x="170" y="2225"/>
                    <a:pt x="793" y="2675"/>
                  </a:cubicBezTo>
                  <a:cubicBezTo>
                    <a:pt x="1026" y="2843"/>
                    <a:pt x="1291" y="2924"/>
                    <a:pt x="1552" y="2924"/>
                  </a:cubicBezTo>
                  <a:cubicBezTo>
                    <a:pt x="1988" y="2924"/>
                    <a:pt x="2415" y="2698"/>
                    <a:pt x="2674" y="2278"/>
                  </a:cubicBezTo>
                  <a:cubicBezTo>
                    <a:pt x="3088" y="1603"/>
                    <a:pt x="2913" y="689"/>
                    <a:pt x="2285" y="243"/>
                  </a:cubicBezTo>
                  <a:cubicBezTo>
                    <a:pt x="2054" y="79"/>
                    <a:pt x="1795" y="0"/>
                    <a:pt x="153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21" name="Google Shape;3121;p64"/>
            <p:cNvSpPr/>
            <p:nvPr/>
          </p:nvSpPr>
          <p:spPr>
            <a:xfrm>
              <a:off x="3083825" y="1416375"/>
              <a:ext cx="77275" cy="73050"/>
            </a:xfrm>
            <a:custGeom>
              <a:avLst/>
              <a:gdLst/>
              <a:ahLst/>
              <a:cxnLst/>
              <a:rect l="l" t="t" r="r" b="b"/>
              <a:pathLst>
                <a:path w="3091" h="2922" extrusionOk="0">
                  <a:moveTo>
                    <a:pt x="1539" y="1"/>
                  </a:moveTo>
                  <a:cubicBezTo>
                    <a:pt x="1099" y="1"/>
                    <a:pt x="668" y="232"/>
                    <a:pt x="409" y="655"/>
                  </a:cubicBezTo>
                  <a:cubicBezTo>
                    <a:pt x="1" y="1326"/>
                    <a:pt x="172" y="2223"/>
                    <a:pt x="795" y="2672"/>
                  </a:cubicBezTo>
                  <a:cubicBezTo>
                    <a:pt x="1028" y="2840"/>
                    <a:pt x="1293" y="2921"/>
                    <a:pt x="1554" y="2921"/>
                  </a:cubicBezTo>
                  <a:cubicBezTo>
                    <a:pt x="1990" y="2921"/>
                    <a:pt x="2417" y="2695"/>
                    <a:pt x="2676" y="2274"/>
                  </a:cubicBezTo>
                  <a:cubicBezTo>
                    <a:pt x="3090" y="1602"/>
                    <a:pt x="2914" y="688"/>
                    <a:pt x="2285" y="243"/>
                  </a:cubicBezTo>
                  <a:cubicBezTo>
                    <a:pt x="2054" y="79"/>
                    <a:pt x="1795" y="1"/>
                    <a:pt x="153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22" name="Google Shape;3122;p64"/>
            <p:cNvSpPr/>
            <p:nvPr/>
          </p:nvSpPr>
          <p:spPr>
            <a:xfrm>
              <a:off x="3156175" y="1313025"/>
              <a:ext cx="77375" cy="74025"/>
            </a:xfrm>
            <a:custGeom>
              <a:avLst/>
              <a:gdLst/>
              <a:ahLst/>
              <a:cxnLst/>
              <a:rect l="l" t="t" r="r" b="b"/>
              <a:pathLst>
                <a:path w="3095" h="2961" extrusionOk="0">
                  <a:moveTo>
                    <a:pt x="1536" y="0"/>
                  </a:moveTo>
                  <a:cubicBezTo>
                    <a:pt x="1088" y="0"/>
                    <a:pt x="653" y="242"/>
                    <a:pt x="398" y="681"/>
                  </a:cubicBezTo>
                  <a:cubicBezTo>
                    <a:pt x="1" y="1367"/>
                    <a:pt x="189" y="2274"/>
                    <a:pt x="820" y="2720"/>
                  </a:cubicBezTo>
                  <a:cubicBezTo>
                    <a:pt x="1050" y="2882"/>
                    <a:pt x="1307" y="2960"/>
                    <a:pt x="1561" y="2960"/>
                  </a:cubicBezTo>
                  <a:cubicBezTo>
                    <a:pt x="2004" y="2960"/>
                    <a:pt x="2435" y="2724"/>
                    <a:pt x="2691" y="2287"/>
                  </a:cubicBezTo>
                  <a:cubicBezTo>
                    <a:pt x="3094" y="1597"/>
                    <a:pt x="2902" y="674"/>
                    <a:pt x="2266" y="233"/>
                  </a:cubicBezTo>
                  <a:cubicBezTo>
                    <a:pt x="2038" y="75"/>
                    <a:pt x="1785" y="0"/>
                    <a:pt x="153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23" name="Google Shape;3123;p64"/>
            <p:cNvSpPr/>
            <p:nvPr/>
          </p:nvSpPr>
          <p:spPr>
            <a:xfrm>
              <a:off x="3147050" y="1310050"/>
              <a:ext cx="77375" cy="73875"/>
            </a:xfrm>
            <a:custGeom>
              <a:avLst/>
              <a:gdLst/>
              <a:ahLst/>
              <a:cxnLst/>
              <a:rect l="l" t="t" r="r" b="b"/>
              <a:pathLst>
                <a:path w="3095" h="2955" extrusionOk="0">
                  <a:moveTo>
                    <a:pt x="1537" y="1"/>
                  </a:moveTo>
                  <a:cubicBezTo>
                    <a:pt x="1088" y="1"/>
                    <a:pt x="652" y="243"/>
                    <a:pt x="398" y="683"/>
                  </a:cubicBezTo>
                  <a:cubicBezTo>
                    <a:pt x="1" y="1367"/>
                    <a:pt x="189" y="2271"/>
                    <a:pt x="822" y="2716"/>
                  </a:cubicBezTo>
                  <a:cubicBezTo>
                    <a:pt x="1051" y="2877"/>
                    <a:pt x="1308" y="2955"/>
                    <a:pt x="1562" y="2955"/>
                  </a:cubicBezTo>
                  <a:cubicBezTo>
                    <a:pt x="2006" y="2955"/>
                    <a:pt x="2438" y="2718"/>
                    <a:pt x="2693" y="2281"/>
                  </a:cubicBezTo>
                  <a:cubicBezTo>
                    <a:pt x="3094" y="1593"/>
                    <a:pt x="2902" y="671"/>
                    <a:pt x="2266" y="232"/>
                  </a:cubicBezTo>
                  <a:cubicBezTo>
                    <a:pt x="2038" y="75"/>
                    <a:pt x="1786" y="1"/>
                    <a:pt x="153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24" name="Google Shape;3124;p64"/>
            <p:cNvSpPr/>
            <p:nvPr/>
          </p:nvSpPr>
          <p:spPr>
            <a:xfrm>
              <a:off x="3217550" y="1204275"/>
              <a:ext cx="77450" cy="74825"/>
            </a:xfrm>
            <a:custGeom>
              <a:avLst/>
              <a:gdLst/>
              <a:ahLst/>
              <a:cxnLst/>
              <a:rect l="l" t="t" r="r" b="b"/>
              <a:pathLst>
                <a:path w="3098" h="2993" extrusionOk="0">
                  <a:moveTo>
                    <a:pt x="1531" y="1"/>
                  </a:moveTo>
                  <a:cubicBezTo>
                    <a:pt x="1076" y="1"/>
                    <a:pt x="635" y="254"/>
                    <a:pt x="384" y="708"/>
                  </a:cubicBezTo>
                  <a:cubicBezTo>
                    <a:pt x="1" y="1408"/>
                    <a:pt x="204" y="2324"/>
                    <a:pt x="844" y="2763"/>
                  </a:cubicBezTo>
                  <a:cubicBezTo>
                    <a:pt x="1070" y="2918"/>
                    <a:pt x="1321" y="2992"/>
                    <a:pt x="1569" y="2992"/>
                  </a:cubicBezTo>
                  <a:cubicBezTo>
                    <a:pt x="2019" y="2992"/>
                    <a:pt x="2457" y="2745"/>
                    <a:pt x="2708" y="2291"/>
                  </a:cubicBezTo>
                  <a:cubicBezTo>
                    <a:pt x="3098" y="1590"/>
                    <a:pt x="2889" y="659"/>
                    <a:pt x="2245" y="224"/>
                  </a:cubicBezTo>
                  <a:cubicBezTo>
                    <a:pt x="2021" y="73"/>
                    <a:pt x="1774" y="1"/>
                    <a:pt x="153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25" name="Google Shape;3125;p64"/>
            <p:cNvSpPr/>
            <p:nvPr/>
          </p:nvSpPr>
          <p:spPr>
            <a:xfrm>
              <a:off x="3208375" y="1201425"/>
              <a:ext cx="77475" cy="74750"/>
            </a:xfrm>
            <a:custGeom>
              <a:avLst/>
              <a:gdLst/>
              <a:ahLst/>
              <a:cxnLst/>
              <a:rect l="l" t="t" r="r" b="b"/>
              <a:pathLst>
                <a:path w="3099" h="2990" extrusionOk="0">
                  <a:moveTo>
                    <a:pt x="1532" y="1"/>
                  </a:moveTo>
                  <a:cubicBezTo>
                    <a:pt x="1077" y="1"/>
                    <a:pt x="635" y="254"/>
                    <a:pt x="385" y="710"/>
                  </a:cubicBezTo>
                  <a:cubicBezTo>
                    <a:pt x="1" y="1408"/>
                    <a:pt x="204" y="2324"/>
                    <a:pt x="845" y="2761"/>
                  </a:cubicBezTo>
                  <a:cubicBezTo>
                    <a:pt x="1071" y="2915"/>
                    <a:pt x="1322" y="2990"/>
                    <a:pt x="1569" y="2990"/>
                  </a:cubicBezTo>
                  <a:cubicBezTo>
                    <a:pt x="2019" y="2990"/>
                    <a:pt x="2457" y="2743"/>
                    <a:pt x="2709" y="2289"/>
                  </a:cubicBezTo>
                  <a:cubicBezTo>
                    <a:pt x="3098" y="1586"/>
                    <a:pt x="2889" y="657"/>
                    <a:pt x="2245" y="224"/>
                  </a:cubicBezTo>
                  <a:cubicBezTo>
                    <a:pt x="2021" y="73"/>
                    <a:pt x="1775" y="1"/>
                    <a:pt x="153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26" name="Google Shape;3126;p64"/>
            <p:cNvSpPr/>
            <p:nvPr/>
          </p:nvSpPr>
          <p:spPr>
            <a:xfrm>
              <a:off x="3041550" y="2011600"/>
              <a:ext cx="35650" cy="33825"/>
            </a:xfrm>
            <a:custGeom>
              <a:avLst/>
              <a:gdLst/>
              <a:ahLst/>
              <a:cxnLst/>
              <a:rect l="l" t="t" r="r" b="b"/>
              <a:pathLst>
                <a:path w="1426" h="1353" extrusionOk="0">
                  <a:moveTo>
                    <a:pt x="719" y="1"/>
                  </a:moveTo>
                  <a:cubicBezTo>
                    <a:pt x="534" y="1"/>
                    <a:pt x="350" y="87"/>
                    <a:pt x="223" y="253"/>
                  </a:cubicBezTo>
                  <a:cubicBezTo>
                    <a:pt x="0" y="542"/>
                    <a:pt x="40" y="967"/>
                    <a:pt x="310" y="1203"/>
                  </a:cubicBezTo>
                  <a:cubicBezTo>
                    <a:pt x="427" y="1304"/>
                    <a:pt x="567" y="1353"/>
                    <a:pt x="708" y="1353"/>
                  </a:cubicBezTo>
                  <a:cubicBezTo>
                    <a:pt x="893" y="1353"/>
                    <a:pt x="1077" y="1267"/>
                    <a:pt x="1203" y="1102"/>
                  </a:cubicBezTo>
                  <a:cubicBezTo>
                    <a:pt x="1426" y="811"/>
                    <a:pt x="1388" y="386"/>
                    <a:pt x="1116" y="150"/>
                  </a:cubicBezTo>
                  <a:cubicBezTo>
                    <a:pt x="999" y="50"/>
                    <a:pt x="859" y="1"/>
                    <a:pt x="7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27" name="Google Shape;3127;p64"/>
            <p:cNvSpPr/>
            <p:nvPr/>
          </p:nvSpPr>
          <p:spPr>
            <a:xfrm>
              <a:off x="3114475" y="1914700"/>
              <a:ext cx="35750" cy="34250"/>
            </a:xfrm>
            <a:custGeom>
              <a:avLst/>
              <a:gdLst/>
              <a:ahLst/>
              <a:cxnLst/>
              <a:rect l="l" t="t" r="r" b="b"/>
              <a:pathLst>
                <a:path w="1430" h="1370" extrusionOk="0">
                  <a:moveTo>
                    <a:pt x="719" y="1"/>
                  </a:moveTo>
                  <a:cubicBezTo>
                    <a:pt x="530" y="1"/>
                    <a:pt x="343" y="92"/>
                    <a:pt x="217" y="264"/>
                  </a:cubicBezTo>
                  <a:cubicBezTo>
                    <a:pt x="0" y="562"/>
                    <a:pt x="46" y="992"/>
                    <a:pt x="319" y="1223"/>
                  </a:cubicBezTo>
                  <a:cubicBezTo>
                    <a:pt x="435" y="1322"/>
                    <a:pt x="573" y="1370"/>
                    <a:pt x="710" y="1370"/>
                  </a:cubicBezTo>
                  <a:cubicBezTo>
                    <a:pt x="898" y="1370"/>
                    <a:pt x="1084" y="1280"/>
                    <a:pt x="1211" y="1107"/>
                  </a:cubicBezTo>
                  <a:cubicBezTo>
                    <a:pt x="1429" y="811"/>
                    <a:pt x="1384" y="378"/>
                    <a:pt x="1108" y="146"/>
                  </a:cubicBezTo>
                  <a:cubicBezTo>
                    <a:pt x="993" y="48"/>
                    <a:pt x="855" y="1"/>
                    <a:pt x="7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28" name="Google Shape;3128;p64"/>
            <p:cNvSpPr/>
            <p:nvPr/>
          </p:nvSpPr>
          <p:spPr>
            <a:xfrm>
              <a:off x="3185725" y="1815425"/>
              <a:ext cx="35850" cy="34625"/>
            </a:xfrm>
            <a:custGeom>
              <a:avLst/>
              <a:gdLst/>
              <a:ahLst/>
              <a:cxnLst/>
              <a:rect l="l" t="t" r="r" b="b"/>
              <a:pathLst>
                <a:path w="1434" h="1385" extrusionOk="0">
                  <a:moveTo>
                    <a:pt x="720" y="1"/>
                  </a:moveTo>
                  <a:cubicBezTo>
                    <a:pt x="528" y="1"/>
                    <a:pt x="337" y="96"/>
                    <a:pt x="211" y="277"/>
                  </a:cubicBezTo>
                  <a:cubicBezTo>
                    <a:pt x="0" y="581"/>
                    <a:pt x="54" y="1012"/>
                    <a:pt x="331" y="1244"/>
                  </a:cubicBezTo>
                  <a:cubicBezTo>
                    <a:pt x="445" y="1339"/>
                    <a:pt x="580" y="1385"/>
                    <a:pt x="714" y="1385"/>
                  </a:cubicBezTo>
                  <a:cubicBezTo>
                    <a:pt x="906" y="1385"/>
                    <a:pt x="1095" y="1291"/>
                    <a:pt x="1220" y="1111"/>
                  </a:cubicBezTo>
                  <a:cubicBezTo>
                    <a:pt x="1433" y="805"/>
                    <a:pt x="1380" y="370"/>
                    <a:pt x="1101" y="140"/>
                  </a:cubicBezTo>
                  <a:cubicBezTo>
                    <a:pt x="987" y="46"/>
                    <a:pt x="853" y="1"/>
                    <a:pt x="72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29" name="Google Shape;3129;p64"/>
            <p:cNvSpPr/>
            <p:nvPr/>
          </p:nvSpPr>
          <p:spPr>
            <a:xfrm>
              <a:off x="3255275" y="1713775"/>
              <a:ext cx="35975" cy="35000"/>
            </a:xfrm>
            <a:custGeom>
              <a:avLst/>
              <a:gdLst/>
              <a:ahLst/>
              <a:cxnLst/>
              <a:rect l="l" t="t" r="r" b="b"/>
              <a:pathLst>
                <a:path w="1439" h="1400" extrusionOk="0">
                  <a:moveTo>
                    <a:pt x="721" y="1"/>
                  </a:moveTo>
                  <a:cubicBezTo>
                    <a:pt x="525" y="1"/>
                    <a:pt x="332" y="100"/>
                    <a:pt x="207" y="288"/>
                  </a:cubicBezTo>
                  <a:cubicBezTo>
                    <a:pt x="0" y="599"/>
                    <a:pt x="61" y="1036"/>
                    <a:pt x="344" y="1264"/>
                  </a:cubicBezTo>
                  <a:cubicBezTo>
                    <a:pt x="457" y="1356"/>
                    <a:pt x="588" y="1400"/>
                    <a:pt x="718" y="1400"/>
                  </a:cubicBezTo>
                  <a:cubicBezTo>
                    <a:pt x="913" y="1400"/>
                    <a:pt x="1106" y="1301"/>
                    <a:pt x="1230" y="1114"/>
                  </a:cubicBezTo>
                  <a:cubicBezTo>
                    <a:pt x="1439" y="803"/>
                    <a:pt x="1376" y="362"/>
                    <a:pt x="1093" y="134"/>
                  </a:cubicBezTo>
                  <a:cubicBezTo>
                    <a:pt x="980" y="44"/>
                    <a:pt x="850" y="1"/>
                    <a:pt x="72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30" name="Google Shape;3130;p64"/>
            <p:cNvSpPr/>
            <p:nvPr/>
          </p:nvSpPr>
          <p:spPr>
            <a:xfrm>
              <a:off x="3323150" y="1609800"/>
              <a:ext cx="36000" cy="35400"/>
            </a:xfrm>
            <a:custGeom>
              <a:avLst/>
              <a:gdLst/>
              <a:ahLst/>
              <a:cxnLst/>
              <a:rect l="l" t="t" r="r" b="b"/>
              <a:pathLst>
                <a:path w="1440" h="1416" extrusionOk="0">
                  <a:moveTo>
                    <a:pt x="719" y="0"/>
                  </a:moveTo>
                  <a:cubicBezTo>
                    <a:pt x="520" y="0"/>
                    <a:pt x="324" y="105"/>
                    <a:pt x="200" y="301"/>
                  </a:cubicBezTo>
                  <a:cubicBezTo>
                    <a:pt x="1" y="618"/>
                    <a:pt x="67" y="1057"/>
                    <a:pt x="352" y="1283"/>
                  </a:cubicBezTo>
                  <a:cubicBezTo>
                    <a:pt x="465" y="1372"/>
                    <a:pt x="594" y="1415"/>
                    <a:pt x="721" y="1415"/>
                  </a:cubicBezTo>
                  <a:cubicBezTo>
                    <a:pt x="919" y="1415"/>
                    <a:pt x="1114" y="1312"/>
                    <a:pt x="1238" y="1118"/>
                  </a:cubicBezTo>
                  <a:cubicBezTo>
                    <a:pt x="1439" y="798"/>
                    <a:pt x="1371" y="354"/>
                    <a:pt x="1084" y="130"/>
                  </a:cubicBezTo>
                  <a:cubicBezTo>
                    <a:pt x="973" y="42"/>
                    <a:pt x="845" y="0"/>
                    <a:pt x="71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31" name="Google Shape;3131;p64"/>
            <p:cNvSpPr/>
            <p:nvPr/>
          </p:nvSpPr>
          <p:spPr>
            <a:xfrm>
              <a:off x="3389150" y="1503475"/>
              <a:ext cx="36075" cy="35850"/>
            </a:xfrm>
            <a:custGeom>
              <a:avLst/>
              <a:gdLst/>
              <a:ahLst/>
              <a:cxnLst/>
              <a:rect l="l" t="t" r="r" b="b"/>
              <a:pathLst>
                <a:path w="1443" h="1434" extrusionOk="0">
                  <a:moveTo>
                    <a:pt x="719" y="0"/>
                  </a:moveTo>
                  <a:cubicBezTo>
                    <a:pt x="516" y="0"/>
                    <a:pt x="318" y="110"/>
                    <a:pt x="196" y="312"/>
                  </a:cubicBezTo>
                  <a:cubicBezTo>
                    <a:pt x="0" y="639"/>
                    <a:pt x="76" y="1084"/>
                    <a:pt x="365" y="1306"/>
                  </a:cubicBezTo>
                  <a:cubicBezTo>
                    <a:pt x="475" y="1392"/>
                    <a:pt x="601" y="1433"/>
                    <a:pt x="725" y="1433"/>
                  </a:cubicBezTo>
                  <a:cubicBezTo>
                    <a:pt x="927" y="1433"/>
                    <a:pt x="1124" y="1325"/>
                    <a:pt x="1247" y="1122"/>
                  </a:cubicBezTo>
                  <a:cubicBezTo>
                    <a:pt x="1442" y="795"/>
                    <a:pt x="1366" y="349"/>
                    <a:pt x="1076" y="124"/>
                  </a:cubicBezTo>
                  <a:cubicBezTo>
                    <a:pt x="966" y="41"/>
                    <a:pt x="842" y="0"/>
                    <a:pt x="71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32" name="Google Shape;3132;p64"/>
            <p:cNvSpPr/>
            <p:nvPr/>
          </p:nvSpPr>
          <p:spPr>
            <a:xfrm>
              <a:off x="3453275" y="1394875"/>
              <a:ext cx="36175" cy="36200"/>
            </a:xfrm>
            <a:custGeom>
              <a:avLst/>
              <a:gdLst/>
              <a:ahLst/>
              <a:cxnLst/>
              <a:rect l="l" t="t" r="r" b="b"/>
              <a:pathLst>
                <a:path w="1447" h="1448" extrusionOk="0">
                  <a:moveTo>
                    <a:pt x="716" y="1"/>
                  </a:moveTo>
                  <a:cubicBezTo>
                    <a:pt x="510" y="1"/>
                    <a:pt x="310" y="114"/>
                    <a:pt x="190" y="324"/>
                  </a:cubicBezTo>
                  <a:cubicBezTo>
                    <a:pt x="0" y="659"/>
                    <a:pt x="82" y="1105"/>
                    <a:pt x="376" y="1325"/>
                  </a:cubicBezTo>
                  <a:cubicBezTo>
                    <a:pt x="486" y="1408"/>
                    <a:pt x="609" y="1448"/>
                    <a:pt x="731" y="1448"/>
                  </a:cubicBezTo>
                  <a:cubicBezTo>
                    <a:pt x="936" y="1448"/>
                    <a:pt x="1136" y="1335"/>
                    <a:pt x="1256" y="1126"/>
                  </a:cubicBezTo>
                  <a:cubicBezTo>
                    <a:pt x="1446" y="792"/>
                    <a:pt x="1361" y="341"/>
                    <a:pt x="1066" y="121"/>
                  </a:cubicBezTo>
                  <a:cubicBezTo>
                    <a:pt x="958" y="39"/>
                    <a:pt x="836" y="1"/>
                    <a:pt x="71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33" name="Google Shape;3133;p64"/>
            <p:cNvSpPr/>
            <p:nvPr/>
          </p:nvSpPr>
          <p:spPr>
            <a:xfrm>
              <a:off x="2935950" y="1920125"/>
              <a:ext cx="35750" cy="33200"/>
            </a:xfrm>
            <a:custGeom>
              <a:avLst/>
              <a:gdLst/>
              <a:ahLst/>
              <a:cxnLst/>
              <a:rect l="l" t="t" r="r" b="b"/>
              <a:pathLst>
                <a:path w="1430" h="1328" extrusionOk="0">
                  <a:moveTo>
                    <a:pt x="718" y="1"/>
                  </a:moveTo>
                  <a:cubicBezTo>
                    <a:pt x="529" y="1"/>
                    <a:pt x="343" y="88"/>
                    <a:pt x="217" y="256"/>
                  </a:cubicBezTo>
                  <a:cubicBezTo>
                    <a:pt x="0" y="543"/>
                    <a:pt x="46" y="959"/>
                    <a:pt x="320" y="1185"/>
                  </a:cubicBezTo>
                  <a:cubicBezTo>
                    <a:pt x="434" y="1281"/>
                    <a:pt x="574" y="1328"/>
                    <a:pt x="712" y="1328"/>
                  </a:cubicBezTo>
                  <a:cubicBezTo>
                    <a:pt x="901" y="1328"/>
                    <a:pt x="1089" y="1241"/>
                    <a:pt x="1211" y="1077"/>
                  </a:cubicBezTo>
                  <a:cubicBezTo>
                    <a:pt x="1429" y="788"/>
                    <a:pt x="1382" y="368"/>
                    <a:pt x="1108" y="142"/>
                  </a:cubicBezTo>
                  <a:cubicBezTo>
                    <a:pt x="992" y="47"/>
                    <a:pt x="855" y="1"/>
                    <a:pt x="71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34" name="Google Shape;3134;p64"/>
            <p:cNvSpPr/>
            <p:nvPr/>
          </p:nvSpPr>
          <p:spPr>
            <a:xfrm>
              <a:off x="3007300" y="1824050"/>
              <a:ext cx="35850" cy="33625"/>
            </a:xfrm>
            <a:custGeom>
              <a:avLst/>
              <a:gdLst/>
              <a:ahLst/>
              <a:cxnLst/>
              <a:rect l="l" t="t" r="r" b="b"/>
              <a:pathLst>
                <a:path w="1434" h="1345" extrusionOk="0">
                  <a:moveTo>
                    <a:pt x="720" y="1"/>
                  </a:moveTo>
                  <a:cubicBezTo>
                    <a:pt x="528" y="1"/>
                    <a:pt x="338" y="93"/>
                    <a:pt x="213" y="268"/>
                  </a:cubicBezTo>
                  <a:cubicBezTo>
                    <a:pt x="0" y="563"/>
                    <a:pt x="54" y="981"/>
                    <a:pt x="331" y="1207"/>
                  </a:cubicBezTo>
                  <a:cubicBezTo>
                    <a:pt x="446" y="1299"/>
                    <a:pt x="581" y="1344"/>
                    <a:pt x="715" y="1344"/>
                  </a:cubicBezTo>
                  <a:cubicBezTo>
                    <a:pt x="905" y="1344"/>
                    <a:pt x="1094" y="1253"/>
                    <a:pt x="1220" y="1079"/>
                  </a:cubicBezTo>
                  <a:cubicBezTo>
                    <a:pt x="1433" y="785"/>
                    <a:pt x="1380" y="361"/>
                    <a:pt x="1101" y="137"/>
                  </a:cubicBezTo>
                  <a:cubicBezTo>
                    <a:pt x="987" y="45"/>
                    <a:pt x="853" y="1"/>
                    <a:pt x="72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35" name="Google Shape;3135;p64"/>
            <p:cNvSpPr/>
            <p:nvPr/>
          </p:nvSpPr>
          <p:spPr>
            <a:xfrm>
              <a:off x="3077025" y="1725650"/>
              <a:ext cx="35950" cy="33925"/>
            </a:xfrm>
            <a:custGeom>
              <a:avLst/>
              <a:gdLst/>
              <a:ahLst/>
              <a:cxnLst/>
              <a:rect l="l" t="t" r="r" b="b"/>
              <a:pathLst>
                <a:path w="1438" h="1357" extrusionOk="0">
                  <a:moveTo>
                    <a:pt x="722" y="0"/>
                  </a:moveTo>
                  <a:cubicBezTo>
                    <a:pt x="526" y="0"/>
                    <a:pt x="333" y="97"/>
                    <a:pt x="208" y="278"/>
                  </a:cubicBezTo>
                  <a:cubicBezTo>
                    <a:pt x="1" y="579"/>
                    <a:pt x="60" y="1000"/>
                    <a:pt x="341" y="1223"/>
                  </a:cubicBezTo>
                  <a:cubicBezTo>
                    <a:pt x="455" y="1313"/>
                    <a:pt x="587" y="1356"/>
                    <a:pt x="719" y="1356"/>
                  </a:cubicBezTo>
                  <a:cubicBezTo>
                    <a:pt x="913" y="1356"/>
                    <a:pt x="1105" y="1261"/>
                    <a:pt x="1230" y="1080"/>
                  </a:cubicBezTo>
                  <a:cubicBezTo>
                    <a:pt x="1437" y="780"/>
                    <a:pt x="1377" y="352"/>
                    <a:pt x="1095" y="130"/>
                  </a:cubicBezTo>
                  <a:cubicBezTo>
                    <a:pt x="983" y="42"/>
                    <a:pt x="852" y="0"/>
                    <a:pt x="72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36" name="Google Shape;3136;p64"/>
            <p:cNvSpPr/>
            <p:nvPr/>
          </p:nvSpPr>
          <p:spPr>
            <a:xfrm>
              <a:off x="3145050" y="1624850"/>
              <a:ext cx="36050" cy="34375"/>
            </a:xfrm>
            <a:custGeom>
              <a:avLst/>
              <a:gdLst/>
              <a:ahLst/>
              <a:cxnLst/>
              <a:rect l="l" t="t" r="r" b="b"/>
              <a:pathLst>
                <a:path w="1442" h="1375" extrusionOk="0">
                  <a:moveTo>
                    <a:pt x="722" y="1"/>
                  </a:moveTo>
                  <a:cubicBezTo>
                    <a:pt x="523" y="1"/>
                    <a:pt x="327" y="101"/>
                    <a:pt x="204" y="290"/>
                  </a:cubicBezTo>
                  <a:cubicBezTo>
                    <a:pt x="1" y="599"/>
                    <a:pt x="69" y="1027"/>
                    <a:pt x="354" y="1247"/>
                  </a:cubicBezTo>
                  <a:cubicBezTo>
                    <a:pt x="466" y="1333"/>
                    <a:pt x="595" y="1374"/>
                    <a:pt x="722" y="1374"/>
                  </a:cubicBezTo>
                  <a:cubicBezTo>
                    <a:pt x="920" y="1374"/>
                    <a:pt x="1115" y="1274"/>
                    <a:pt x="1238" y="1086"/>
                  </a:cubicBezTo>
                  <a:cubicBezTo>
                    <a:pt x="1441" y="776"/>
                    <a:pt x="1375" y="347"/>
                    <a:pt x="1088" y="126"/>
                  </a:cubicBezTo>
                  <a:cubicBezTo>
                    <a:pt x="976" y="41"/>
                    <a:pt x="848" y="1"/>
                    <a:pt x="72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37" name="Google Shape;3137;p64"/>
            <p:cNvSpPr/>
            <p:nvPr/>
          </p:nvSpPr>
          <p:spPr>
            <a:xfrm>
              <a:off x="3211375" y="1521725"/>
              <a:ext cx="36075" cy="34800"/>
            </a:xfrm>
            <a:custGeom>
              <a:avLst/>
              <a:gdLst/>
              <a:ahLst/>
              <a:cxnLst/>
              <a:rect l="l" t="t" r="r" b="b"/>
              <a:pathLst>
                <a:path w="1443" h="1392" extrusionOk="0">
                  <a:moveTo>
                    <a:pt x="720" y="1"/>
                  </a:moveTo>
                  <a:cubicBezTo>
                    <a:pt x="518" y="1"/>
                    <a:pt x="319" y="107"/>
                    <a:pt x="196" y="305"/>
                  </a:cubicBezTo>
                  <a:cubicBezTo>
                    <a:pt x="1" y="620"/>
                    <a:pt x="75" y="1049"/>
                    <a:pt x="363" y="1268"/>
                  </a:cubicBezTo>
                  <a:cubicBezTo>
                    <a:pt x="474" y="1351"/>
                    <a:pt x="599" y="1391"/>
                    <a:pt x="724" y="1391"/>
                  </a:cubicBezTo>
                  <a:cubicBezTo>
                    <a:pt x="925" y="1391"/>
                    <a:pt x="1123" y="1286"/>
                    <a:pt x="1245" y="1091"/>
                  </a:cubicBezTo>
                  <a:cubicBezTo>
                    <a:pt x="1443" y="774"/>
                    <a:pt x="1369" y="341"/>
                    <a:pt x="1078" y="122"/>
                  </a:cubicBezTo>
                  <a:cubicBezTo>
                    <a:pt x="968" y="40"/>
                    <a:pt x="843" y="1"/>
                    <a:pt x="72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38" name="Google Shape;3138;p64"/>
            <p:cNvSpPr/>
            <p:nvPr/>
          </p:nvSpPr>
          <p:spPr>
            <a:xfrm>
              <a:off x="3275850" y="1416325"/>
              <a:ext cx="36175" cy="35175"/>
            </a:xfrm>
            <a:custGeom>
              <a:avLst/>
              <a:gdLst/>
              <a:ahLst/>
              <a:cxnLst/>
              <a:rect l="l" t="t" r="r" b="b"/>
              <a:pathLst>
                <a:path w="1447" h="1407" extrusionOk="0">
                  <a:moveTo>
                    <a:pt x="719" y="1"/>
                  </a:moveTo>
                  <a:cubicBezTo>
                    <a:pt x="513" y="1"/>
                    <a:pt x="312" y="112"/>
                    <a:pt x="192" y="315"/>
                  </a:cubicBezTo>
                  <a:cubicBezTo>
                    <a:pt x="0" y="638"/>
                    <a:pt x="82" y="1074"/>
                    <a:pt x="376" y="1288"/>
                  </a:cubicBezTo>
                  <a:cubicBezTo>
                    <a:pt x="485" y="1368"/>
                    <a:pt x="608" y="1407"/>
                    <a:pt x="729" y="1407"/>
                  </a:cubicBezTo>
                  <a:cubicBezTo>
                    <a:pt x="934" y="1407"/>
                    <a:pt x="1134" y="1297"/>
                    <a:pt x="1254" y="1095"/>
                  </a:cubicBezTo>
                  <a:cubicBezTo>
                    <a:pt x="1446" y="770"/>
                    <a:pt x="1363" y="333"/>
                    <a:pt x="1070" y="118"/>
                  </a:cubicBezTo>
                  <a:cubicBezTo>
                    <a:pt x="961" y="39"/>
                    <a:pt x="839" y="1"/>
                    <a:pt x="7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39" name="Google Shape;3139;p64"/>
            <p:cNvSpPr/>
            <p:nvPr/>
          </p:nvSpPr>
          <p:spPr>
            <a:xfrm>
              <a:off x="3338450" y="1308650"/>
              <a:ext cx="36225" cy="35625"/>
            </a:xfrm>
            <a:custGeom>
              <a:avLst/>
              <a:gdLst/>
              <a:ahLst/>
              <a:cxnLst/>
              <a:rect l="l" t="t" r="r" b="b"/>
              <a:pathLst>
                <a:path w="1449" h="1425" extrusionOk="0">
                  <a:moveTo>
                    <a:pt x="717" y="0"/>
                  </a:moveTo>
                  <a:cubicBezTo>
                    <a:pt x="508" y="0"/>
                    <a:pt x="305" y="116"/>
                    <a:pt x="187" y="328"/>
                  </a:cubicBezTo>
                  <a:cubicBezTo>
                    <a:pt x="1" y="657"/>
                    <a:pt x="92" y="1098"/>
                    <a:pt x="388" y="1310"/>
                  </a:cubicBezTo>
                  <a:cubicBezTo>
                    <a:pt x="495" y="1387"/>
                    <a:pt x="615" y="1424"/>
                    <a:pt x="732" y="1424"/>
                  </a:cubicBezTo>
                  <a:cubicBezTo>
                    <a:pt x="940" y="1424"/>
                    <a:pt x="1143" y="1309"/>
                    <a:pt x="1262" y="1098"/>
                  </a:cubicBezTo>
                  <a:cubicBezTo>
                    <a:pt x="1448" y="767"/>
                    <a:pt x="1357" y="328"/>
                    <a:pt x="1061" y="113"/>
                  </a:cubicBezTo>
                  <a:cubicBezTo>
                    <a:pt x="954" y="37"/>
                    <a:pt x="834" y="0"/>
                    <a:pt x="71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40" name="Google Shape;3140;p64"/>
            <p:cNvSpPr/>
            <p:nvPr/>
          </p:nvSpPr>
          <p:spPr>
            <a:xfrm>
              <a:off x="2827300" y="1830550"/>
              <a:ext cx="35850" cy="32525"/>
            </a:xfrm>
            <a:custGeom>
              <a:avLst/>
              <a:gdLst/>
              <a:ahLst/>
              <a:cxnLst/>
              <a:rect l="l" t="t" r="r" b="b"/>
              <a:pathLst>
                <a:path w="1434" h="1301" extrusionOk="0">
                  <a:moveTo>
                    <a:pt x="717" y="0"/>
                  </a:moveTo>
                  <a:cubicBezTo>
                    <a:pt x="525" y="0"/>
                    <a:pt x="335" y="89"/>
                    <a:pt x="212" y="257"/>
                  </a:cubicBezTo>
                  <a:cubicBezTo>
                    <a:pt x="1" y="542"/>
                    <a:pt x="52" y="945"/>
                    <a:pt x="329" y="1167"/>
                  </a:cubicBezTo>
                  <a:cubicBezTo>
                    <a:pt x="444" y="1257"/>
                    <a:pt x="580" y="1301"/>
                    <a:pt x="715" y="1301"/>
                  </a:cubicBezTo>
                  <a:cubicBezTo>
                    <a:pt x="908" y="1301"/>
                    <a:pt x="1098" y="1213"/>
                    <a:pt x="1221" y="1046"/>
                  </a:cubicBezTo>
                  <a:cubicBezTo>
                    <a:pt x="1433" y="761"/>
                    <a:pt x="1380" y="356"/>
                    <a:pt x="1101" y="133"/>
                  </a:cubicBezTo>
                  <a:cubicBezTo>
                    <a:pt x="987" y="44"/>
                    <a:pt x="852" y="0"/>
                    <a:pt x="71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41" name="Google Shape;3141;p64"/>
            <p:cNvSpPr/>
            <p:nvPr/>
          </p:nvSpPr>
          <p:spPr>
            <a:xfrm>
              <a:off x="2897125" y="1735325"/>
              <a:ext cx="35950" cy="32925"/>
            </a:xfrm>
            <a:custGeom>
              <a:avLst/>
              <a:gdLst/>
              <a:ahLst/>
              <a:cxnLst/>
              <a:rect l="l" t="t" r="r" b="b"/>
              <a:pathLst>
                <a:path w="1438" h="1317" extrusionOk="0">
                  <a:moveTo>
                    <a:pt x="719" y="0"/>
                  </a:moveTo>
                  <a:cubicBezTo>
                    <a:pt x="523" y="0"/>
                    <a:pt x="330" y="94"/>
                    <a:pt x="210" y="269"/>
                  </a:cubicBezTo>
                  <a:cubicBezTo>
                    <a:pt x="1" y="562"/>
                    <a:pt x="60" y="965"/>
                    <a:pt x="341" y="1187"/>
                  </a:cubicBezTo>
                  <a:cubicBezTo>
                    <a:pt x="454" y="1274"/>
                    <a:pt x="588" y="1316"/>
                    <a:pt x="719" y="1316"/>
                  </a:cubicBezTo>
                  <a:cubicBezTo>
                    <a:pt x="915" y="1316"/>
                    <a:pt x="1108" y="1224"/>
                    <a:pt x="1228" y="1050"/>
                  </a:cubicBezTo>
                  <a:cubicBezTo>
                    <a:pt x="1437" y="758"/>
                    <a:pt x="1379" y="344"/>
                    <a:pt x="1095" y="129"/>
                  </a:cubicBezTo>
                  <a:cubicBezTo>
                    <a:pt x="983" y="42"/>
                    <a:pt x="850" y="0"/>
                    <a:pt x="71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42" name="Google Shape;3142;p64"/>
            <p:cNvSpPr/>
            <p:nvPr/>
          </p:nvSpPr>
          <p:spPr>
            <a:xfrm>
              <a:off x="2965400" y="1637750"/>
              <a:ext cx="35975" cy="33350"/>
            </a:xfrm>
            <a:custGeom>
              <a:avLst/>
              <a:gdLst/>
              <a:ahLst/>
              <a:cxnLst/>
              <a:rect l="l" t="t" r="r" b="b"/>
              <a:pathLst>
                <a:path w="1439" h="1334" extrusionOk="0">
                  <a:moveTo>
                    <a:pt x="721" y="1"/>
                  </a:moveTo>
                  <a:cubicBezTo>
                    <a:pt x="522" y="1"/>
                    <a:pt x="326" y="99"/>
                    <a:pt x="202" y="281"/>
                  </a:cubicBezTo>
                  <a:cubicBezTo>
                    <a:pt x="0" y="579"/>
                    <a:pt x="67" y="993"/>
                    <a:pt x="350" y="1208"/>
                  </a:cubicBezTo>
                  <a:cubicBezTo>
                    <a:pt x="462" y="1293"/>
                    <a:pt x="592" y="1333"/>
                    <a:pt x="720" y="1333"/>
                  </a:cubicBezTo>
                  <a:cubicBezTo>
                    <a:pt x="917" y="1333"/>
                    <a:pt x="1112" y="1236"/>
                    <a:pt x="1236" y="1054"/>
                  </a:cubicBezTo>
                  <a:cubicBezTo>
                    <a:pt x="1439" y="754"/>
                    <a:pt x="1372" y="336"/>
                    <a:pt x="1087" y="123"/>
                  </a:cubicBezTo>
                  <a:cubicBezTo>
                    <a:pt x="976" y="40"/>
                    <a:pt x="848" y="1"/>
                    <a:pt x="72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43" name="Google Shape;3143;p64"/>
            <p:cNvSpPr/>
            <p:nvPr/>
          </p:nvSpPr>
          <p:spPr>
            <a:xfrm>
              <a:off x="3031900" y="1537875"/>
              <a:ext cx="36075" cy="33700"/>
            </a:xfrm>
            <a:custGeom>
              <a:avLst/>
              <a:gdLst/>
              <a:ahLst/>
              <a:cxnLst/>
              <a:rect l="l" t="t" r="r" b="b"/>
              <a:pathLst>
                <a:path w="1443" h="1348" extrusionOk="0">
                  <a:moveTo>
                    <a:pt x="723" y="0"/>
                  </a:moveTo>
                  <a:cubicBezTo>
                    <a:pt x="520" y="0"/>
                    <a:pt x="321" y="103"/>
                    <a:pt x="198" y="293"/>
                  </a:cubicBezTo>
                  <a:cubicBezTo>
                    <a:pt x="1" y="599"/>
                    <a:pt x="75" y="1017"/>
                    <a:pt x="364" y="1228"/>
                  </a:cubicBezTo>
                  <a:cubicBezTo>
                    <a:pt x="474" y="1309"/>
                    <a:pt x="601" y="1348"/>
                    <a:pt x="725" y="1348"/>
                  </a:cubicBezTo>
                  <a:cubicBezTo>
                    <a:pt x="926" y="1348"/>
                    <a:pt x="1123" y="1247"/>
                    <a:pt x="1245" y="1057"/>
                  </a:cubicBezTo>
                  <a:cubicBezTo>
                    <a:pt x="1443" y="751"/>
                    <a:pt x="1369" y="329"/>
                    <a:pt x="1080" y="118"/>
                  </a:cubicBezTo>
                  <a:cubicBezTo>
                    <a:pt x="971" y="38"/>
                    <a:pt x="846" y="0"/>
                    <a:pt x="72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44" name="Google Shape;3144;p64"/>
            <p:cNvSpPr/>
            <p:nvPr/>
          </p:nvSpPr>
          <p:spPr>
            <a:xfrm>
              <a:off x="3096700" y="1435675"/>
              <a:ext cx="36175" cy="34150"/>
            </a:xfrm>
            <a:custGeom>
              <a:avLst/>
              <a:gdLst/>
              <a:ahLst/>
              <a:cxnLst/>
              <a:rect l="l" t="t" r="r" b="b"/>
              <a:pathLst>
                <a:path w="1447" h="1366" extrusionOk="0">
                  <a:moveTo>
                    <a:pt x="719" y="1"/>
                  </a:moveTo>
                  <a:cubicBezTo>
                    <a:pt x="514" y="1"/>
                    <a:pt x="313" y="108"/>
                    <a:pt x="192" y="305"/>
                  </a:cubicBezTo>
                  <a:cubicBezTo>
                    <a:pt x="1" y="619"/>
                    <a:pt x="82" y="1041"/>
                    <a:pt x="375" y="1250"/>
                  </a:cubicBezTo>
                  <a:cubicBezTo>
                    <a:pt x="483" y="1328"/>
                    <a:pt x="606" y="1365"/>
                    <a:pt x="728" y="1365"/>
                  </a:cubicBezTo>
                  <a:cubicBezTo>
                    <a:pt x="932" y="1365"/>
                    <a:pt x="1132" y="1259"/>
                    <a:pt x="1253" y="1062"/>
                  </a:cubicBezTo>
                  <a:cubicBezTo>
                    <a:pt x="1447" y="748"/>
                    <a:pt x="1365" y="324"/>
                    <a:pt x="1070" y="115"/>
                  </a:cubicBezTo>
                  <a:cubicBezTo>
                    <a:pt x="962" y="38"/>
                    <a:pt x="840" y="1"/>
                    <a:pt x="71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45" name="Google Shape;3145;p64"/>
            <p:cNvSpPr/>
            <p:nvPr/>
          </p:nvSpPr>
          <p:spPr>
            <a:xfrm>
              <a:off x="3159700" y="1331200"/>
              <a:ext cx="36175" cy="34525"/>
            </a:xfrm>
            <a:custGeom>
              <a:avLst/>
              <a:gdLst/>
              <a:ahLst/>
              <a:cxnLst/>
              <a:rect l="l" t="t" r="r" b="b"/>
              <a:pathLst>
                <a:path w="1447" h="1381" extrusionOk="0">
                  <a:moveTo>
                    <a:pt x="718" y="0"/>
                  </a:moveTo>
                  <a:cubicBezTo>
                    <a:pt x="509" y="0"/>
                    <a:pt x="306" y="113"/>
                    <a:pt x="186" y="317"/>
                  </a:cubicBezTo>
                  <a:cubicBezTo>
                    <a:pt x="0" y="638"/>
                    <a:pt x="88" y="1062"/>
                    <a:pt x="384" y="1269"/>
                  </a:cubicBezTo>
                  <a:cubicBezTo>
                    <a:pt x="491" y="1344"/>
                    <a:pt x="610" y="1380"/>
                    <a:pt x="728" y="1380"/>
                  </a:cubicBezTo>
                  <a:cubicBezTo>
                    <a:pt x="937" y="1380"/>
                    <a:pt x="1140" y="1269"/>
                    <a:pt x="1260" y="1064"/>
                  </a:cubicBezTo>
                  <a:cubicBezTo>
                    <a:pt x="1446" y="745"/>
                    <a:pt x="1357" y="315"/>
                    <a:pt x="1060" y="110"/>
                  </a:cubicBezTo>
                  <a:cubicBezTo>
                    <a:pt x="954" y="36"/>
                    <a:pt x="835" y="0"/>
                    <a:pt x="71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46" name="Google Shape;3146;p64"/>
            <p:cNvSpPr/>
            <p:nvPr/>
          </p:nvSpPr>
          <p:spPr>
            <a:xfrm>
              <a:off x="3220775" y="1224475"/>
              <a:ext cx="36225" cy="34925"/>
            </a:xfrm>
            <a:custGeom>
              <a:avLst/>
              <a:gdLst/>
              <a:ahLst/>
              <a:cxnLst/>
              <a:rect l="l" t="t" r="r" b="b"/>
              <a:pathLst>
                <a:path w="1449" h="1397" extrusionOk="0">
                  <a:moveTo>
                    <a:pt x="716" y="1"/>
                  </a:moveTo>
                  <a:cubicBezTo>
                    <a:pt x="503" y="1"/>
                    <a:pt x="297" y="117"/>
                    <a:pt x="181" y="330"/>
                  </a:cubicBezTo>
                  <a:cubicBezTo>
                    <a:pt x="1" y="657"/>
                    <a:pt x="96" y="1086"/>
                    <a:pt x="396" y="1289"/>
                  </a:cubicBezTo>
                  <a:cubicBezTo>
                    <a:pt x="501" y="1362"/>
                    <a:pt x="618" y="1396"/>
                    <a:pt x="733" y="1396"/>
                  </a:cubicBezTo>
                  <a:cubicBezTo>
                    <a:pt x="944" y="1396"/>
                    <a:pt x="1149" y="1280"/>
                    <a:pt x="1266" y="1067"/>
                  </a:cubicBezTo>
                  <a:cubicBezTo>
                    <a:pt x="1449" y="740"/>
                    <a:pt x="1352" y="307"/>
                    <a:pt x="1052" y="106"/>
                  </a:cubicBezTo>
                  <a:cubicBezTo>
                    <a:pt x="946" y="35"/>
                    <a:pt x="830" y="1"/>
                    <a:pt x="71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3147" name="Google Shape;3147;p64"/>
          <p:cNvGrpSpPr/>
          <p:nvPr/>
        </p:nvGrpSpPr>
        <p:grpSpPr>
          <a:xfrm>
            <a:off x="8024426" y="5408896"/>
            <a:ext cx="604392" cy="684725"/>
            <a:chOff x="4021700" y="2078100"/>
            <a:chExt cx="294125" cy="249900"/>
          </a:xfrm>
        </p:grpSpPr>
        <p:sp>
          <p:nvSpPr>
            <p:cNvPr id="3148" name="Google Shape;3148;p64"/>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49" name="Google Shape;3149;p64"/>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sp>
        <p:nvSpPr>
          <p:cNvPr id="3150" name="Google Shape;3150;p64"/>
          <p:cNvSpPr/>
          <p:nvPr/>
        </p:nvSpPr>
        <p:spPr>
          <a:xfrm rot="689754">
            <a:off x="7747132" y="620687"/>
            <a:ext cx="1093953" cy="1197158"/>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1"/>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51" name="Google Shape;3151;p64"/>
          <p:cNvSpPr txBox="1"/>
          <p:nvPr/>
        </p:nvSpPr>
        <p:spPr>
          <a:xfrm>
            <a:off x="3875658" y="3379889"/>
            <a:ext cx="4006200" cy="1847100"/>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900" b="0" i="0" u="sng" strike="noStrike" cap="none">
                <a:solidFill>
                  <a:schemeClr val="hlink"/>
                </a:solidFill>
                <a:latin typeface="Arial"/>
                <a:ea typeface="Arial"/>
                <a:cs typeface="Arial"/>
                <a:sym typeface="Arial"/>
                <a:hlinkClick r:id="rId3"/>
              </a:rPr>
              <a:t>https://academy.oracle.com/en/oa-web-overview.html</a:t>
            </a:r>
            <a:endParaRPr sz="19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GB" sz="1900" b="0" i="0" u="sng" strike="noStrike" cap="none">
                <a:solidFill>
                  <a:schemeClr val="hlink"/>
                </a:solidFill>
                <a:latin typeface="Arial"/>
                <a:ea typeface="Arial"/>
                <a:cs typeface="Arial"/>
                <a:sym typeface="Arial"/>
                <a:hlinkClick r:id="rId4"/>
              </a:rPr>
              <a:t>https://tuneam.files.wordpress.com/2014/10/reguli-intre-relatii.pdf</a:t>
            </a:r>
            <a:endParaRPr sz="19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GB" sz="1900">
                <a:solidFill>
                  <a:schemeClr val="dk1"/>
                </a:solidFill>
              </a:rPr>
              <a:t>-Manual informatică Oracle clasa</a:t>
            </a:r>
            <a:endParaRPr sz="1900">
              <a:solidFill>
                <a:schemeClr val="dk1"/>
              </a:solidFill>
            </a:endParaRPr>
          </a:p>
          <a:p>
            <a:pPr marL="0" marR="0" lvl="0" indent="0" algn="l" rtl="0">
              <a:lnSpc>
                <a:spcPct val="100000"/>
              </a:lnSpc>
              <a:spcBef>
                <a:spcPts val="0"/>
              </a:spcBef>
              <a:spcAft>
                <a:spcPts val="0"/>
              </a:spcAft>
              <a:buNone/>
            </a:pPr>
            <a:r>
              <a:rPr lang="en-GB" sz="1900">
                <a:solidFill>
                  <a:schemeClr val="dk1"/>
                </a:solidFill>
              </a:rPr>
              <a:t> a XII-a-</a:t>
            </a:r>
            <a:endParaRPr sz="1900">
              <a:solidFill>
                <a:schemeClr val="dk1"/>
              </a:solidFill>
            </a:endParaRPr>
          </a:p>
        </p:txBody>
      </p:sp>
    </p:spTree>
  </p:cSld>
  <p:clrMapOvr>
    <a:masterClrMapping/>
  </p:clrMapOvr>
  <p:transition spd="slow">
    <p:checke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155"/>
        <p:cNvGrpSpPr/>
        <p:nvPr/>
      </p:nvGrpSpPr>
      <p:grpSpPr>
        <a:xfrm>
          <a:off x="0" y="0"/>
          <a:ext cx="0" cy="0"/>
          <a:chOff x="0" y="0"/>
          <a:chExt cx="0" cy="0"/>
        </a:xfrm>
      </p:grpSpPr>
      <p:sp>
        <p:nvSpPr>
          <p:cNvPr id="3156" name="Google Shape;3156;p65"/>
          <p:cNvSpPr/>
          <p:nvPr/>
        </p:nvSpPr>
        <p:spPr>
          <a:xfrm>
            <a:off x="8188884" y="662266"/>
            <a:ext cx="4383981" cy="5845309"/>
          </a:xfrm>
          <a:prstGeom prst="ellipse">
            <a:avLst/>
          </a:prstGeom>
          <a:solidFill>
            <a:schemeClr val="accent3"/>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57" name="Google Shape;3157;p65"/>
          <p:cNvSpPr/>
          <p:nvPr/>
        </p:nvSpPr>
        <p:spPr>
          <a:xfrm>
            <a:off x="-1557115" y="1741429"/>
            <a:ext cx="4569045" cy="6092060"/>
          </a:xfrm>
          <a:prstGeom prst="ellipse">
            <a:avLst/>
          </a:prstGeom>
          <a:solidFill>
            <a:schemeClr val="accent1"/>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58" name="Google Shape;3158;p65"/>
          <p:cNvSpPr txBox="1">
            <a:spLocks noGrp="1"/>
          </p:cNvSpPr>
          <p:nvPr>
            <p:ph type="ctrTitle"/>
          </p:nvPr>
        </p:nvSpPr>
        <p:spPr>
          <a:xfrm>
            <a:off x="2765327" y="1323467"/>
            <a:ext cx="5301129" cy="1711157"/>
          </a:xfrm>
          <a:prstGeom prst="rect">
            <a:avLst/>
          </a:prstGeom>
          <a:noFill/>
          <a:ln>
            <a:noFill/>
          </a:ln>
        </p:spPr>
        <p:txBody>
          <a:bodyPr spcFirstLastPara="1" wrap="square" lIns="121225" tIns="121225" rIns="121225" bIns="121225" anchor="t" anchorCtr="0">
            <a:noAutofit/>
          </a:bodyPr>
          <a:lstStyle/>
          <a:p>
            <a:pPr marL="0" lvl="0" indent="0" algn="ctr" rtl="0">
              <a:lnSpc>
                <a:spcPct val="100000"/>
              </a:lnSpc>
              <a:spcBef>
                <a:spcPts val="0"/>
              </a:spcBef>
              <a:spcAft>
                <a:spcPts val="0"/>
              </a:spcAft>
              <a:buSzPts val="5200"/>
              <a:buNone/>
            </a:pPr>
            <a:r>
              <a:rPr lang="en-GB"/>
              <a:t>Thanks</a:t>
            </a:r>
            <a:endParaRPr/>
          </a:p>
        </p:txBody>
      </p:sp>
      <p:sp>
        <p:nvSpPr>
          <p:cNvPr id="3159" name="Google Shape;3159;p65"/>
          <p:cNvSpPr txBox="1">
            <a:spLocks noGrp="1"/>
          </p:cNvSpPr>
          <p:nvPr>
            <p:ph type="subTitle" idx="1"/>
          </p:nvPr>
        </p:nvSpPr>
        <p:spPr>
          <a:xfrm>
            <a:off x="2765475" y="3313660"/>
            <a:ext cx="5301129" cy="1476720"/>
          </a:xfrm>
          <a:prstGeom prst="rect">
            <a:avLst/>
          </a:prstGeom>
          <a:noFill/>
          <a:ln>
            <a:noFill/>
          </a:ln>
        </p:spPr>
        <p:txBody>
          <a:bodyPr spcFirstLastPara="1" wrap="square" lIns="121225" tIns="121225" rIns="121225" bIns="121225" anchor="t" anchorCtr="0">
            <a:noAutofit/>
          </a:bodyPr>
          <a:lstStyle/>
          <a:p>
            <a:pPr marL="0" lvl="0" indent="0" algn="ctr" rtl="0">
              <a:lnSpc>
                <a:spcPct val="100000"/>
              </a:lnSpc>
              <a:spcBef>
                <a:spcPts val="0"/>
              </a:spcBef>
              <a:spcAft>
                <a:spcPts val="0"/>
              </a:spcAft>
              <a:buSzPts val="1400"/>
              <a:buNone/>
            </a:pPr>
            <a:r>
              <a:rPr lang="en-GB" b="1"/>
              <a:t>Do you have any questions?</a:t>
            </a:r>
            <a:endParaRPr b="1"/>
          </a:p>
          <a:p>
            <a:pPr marL="0" lvl="0" indent="0" algn="ctr" rtl="0">
              <a:lnSpc>
                <a:spcPct val="100000"/>
              </a:lnSpc>
              <a:spcBef>
                <a:spcPts val="0"/>
              </a:spcBef>
              <a:spcAft>
                <a:spcPts val="0"/>
              </a:spcAft>
              <a:buSzPts val="1400"/>
              <a:buNone/>
            </a:pPr>
            <a:r>
              <a:rPr lang="en-GB"/>
              <a:t>Ydahealth@yahoo.com </a:t>
            </a:r>
            <a:endParaRPr/>
          </a:p>
          <a:p>
            <a:pPr marL="0" lvl="0" indent="0" algn="ctr" rtl="0">
              <a:lnSpc>
                <a:spcPct val="100000"/>
              </a:lnSpc>
              <a:spcBef>
                <a:spcPts val="0"/>
              </a:spcBef>
              <a:spcAft>
                <a:spcPts val="0"/>
              </a:spcAft>
              <a:buSzPts val="1400"/>
              <a:buNone/>
            </a:pPr>
            <a:r>
              <a:rPr lang="en-GB"/>
              <a:t>+91  620 421 838 </a:t>
            </a:r>
            <a:endParaRPr/>
          </a:p>
          <a:p>
            <a:pPr marL="0" lvl="0" indent="0" algn="ctr" rtl="0">
              <a:lnSpc>
                <a:spcPct val="100000"/>
              </a:lnSpc>
              <a:spcBef>
                <a:spcPts val="0"/>
              </a:spcBef>
              <a:spcAft>
                <a:spcPts val="0"/>
              </a:spcAft>
              <a:buSzPts val="1400"/>
              <a:buNone/>
            </a:pPr>
            <a:endParaRPr/>
          </a:p>
        </p:txBody>
      </p:sp>
      <p:sp>
        <p:nvSpPr>
          <p:cNvPr id="3160" name="Google Shape;3160;p65"/>
          <p:cNvSpPr txBox="1"/>
          <p:nvPr/>
        </p:nvSpPr>
        <p:spPr>
          <a:xfrm>
            <a:off x="3131369" y="6723799"/>
            <a:ext cx="4569045" cy="551757"/>
          </a:xfrm>
          <a:prstGeom prst="rect">
            <a:avLst/>
          </a:prstGeom>
          <a:noFill/>
          <a:ln>
            <a:noFill/>
          </a:ln>
        </p:spPr>
        <p:txBody>
          <a:bodyPr spcFirstLastPara="1" wrap="square" lIns="121225" tIns="121225" rIns="121225" bIns="121225" anchor="t" anchorCtr="0">
            <a:noAutofit/>
          </a:bodyPr>
          <a:lstStyle/>
          <a:p>
            <a:pPr marL="0" marR="0" lvl="0" indent="0" algn="ctr" rtl="0">
              <a:lnSpc>
                <a:spcPct val="100000"/>
              </a:lnSpc>
              <a:spcBef>
                <a:spcPts val="0"/>
              </a:spcBef>
              <a:spcAft>
                <a:spcPts val="0"/>
              </a:spcAft>
              <a:buNone/>
            </a:pPr>
            <a:endParaRPr sz="1500" b="0" i="0" u="none" strike="noStrike" cap="none">
              <a:solidFill>
                <a:schemeClr val="dk1"/>
              </a:solidFill>
              <a:latin typeface="Lexend"/>
              <a:ea typeface="Lexend"/>
              <a:cs typeface="Lexend"/>
              <a:sym typeface="Lexend"/>
            </a:endParaRPr>
          </a:p>
        </p:txBody>
      </p:sp>
      <p:sp>
        <p:nvSpPr>
          <p:cNvPr id="3161" name="Google Shape;3161;p65"/>
          <p:cNvSpPr/>
          <p:nvPr/>
        </p:nvSpPr>
        <p:spPr>
          <a:xfrm>
            <a:off x="4665231" y="5191439"/>
            <a:ext cx="422318" cy="563012"/>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1"/>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6277CA"/>
              </a:solidFill>
              <a:latin typeface="Arial"/>
              <a:ea typeface="Arial"/>
              <a:cs typeface="Arial"/>
              <a:sym typeface="Arial"/>
            </a:endParaRPr>
          </a:p>
        </p:txBody>
      </p:sp>
      <p:grpSp>
        <p:nvGrpSpPr>
          <p:cNvPr id="3162" name="Google Shape;3162;p65"/>
          <p:cNvGrpSpPr/>
          <p:nvPr/>
        </p:nvGrpSpPr>
        <p:grpSpPr>
          <a:xfrm>
            <a:off x="5204862" y="5191223"/>
            <a:ext cx="422363" cy="563027"/>
            <a:chOff x="812101" y="2571761"/>
            <a:chExt cx="417066" cy="417024"/>
          </a:xfrm>
        </p:grpSpPr>
        <p:sp>
          <p:nvSpPr>
            <p:cNvPr id="3163" name="Google Shape;3163;p65"/>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6277CA"/>
                </a:solidFill>
                <a:latin typeface="Arial"/>
                <a:ea typeface="Arial"/>
                <a:cs typeface="Arial"/>
                <a:sym typeface="Arial"/>
              </a:endParaRPr>
            </a:p>
          </p:txBody>
        </p:sp>
        <p:sp>
          <p:nvSpPr>
            <p:cNvPr id="3164" name="Google Shape;3164;p65"/>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6277CA"/>
                </a:solidFill>
                <a:latin typeface="Arial"/>
                <a:ea typeface="Arial"/>
                <a:cs typeface="Arial"/>
                <a:sym typeface="Arial"/>
              </a:endParaRPr>
            </a:p>
          </p:txBody>
        </p:sp>
        <p:sp>
          <p:nvSpPr>
            <p:cNvPr id="3165" name="Google Shape;3165;p65"/>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6277CA"/>
                </a:solidFill>
                <a:latin typeface="Arial"/>
                <a:ea typeface="Arial"/>
                <a:cs typeface="Arial"/>
                <a:sym typeface="Arial"/>
              </a:endParaRPr>
            </a:p>
          </p:txBody>
        </p:sp>
        <p:sp>
          <p:nvSpPr>
            <p:cNvPr id="3166" name="Google Shape;3166;p65"/>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6277CA"/>
                </a:solidFill>
                <a:latin typeface="Arial"/>
                <a:ea typeface="Arial"/>
                <a:cs typeface="Arial"/>
                <a:sym typeface="Arial"/>
              </a:endParaRPr>
            </a:p>
          </p:txBody>
        </p:sp>
      </p:grpSp>
      <p:grpSp>
        <p:nvGrpSpPr>
          <p:cNvPr id="3167" name="Google Shape;3167;p65"/>
          <p:cNvGrpSpPr/>
          <p:nvPr/>
        </p:nvGrpSpPr>
        <p:grpSpPr>
          <a:xfrm>
            <a:off x="5744533" y="5191223"/>
            <a:ext cx="422320" cy="563027"/>
            <a:chOff x="1323129" y="2571761"/>
            <a:chExt cx="417024" cy="417024"/>
          </a:xfrm>
        </p:grpSpPr>
        <p:sp>
          <p:nvSpPr>
            <p:cNvPr id="3168" name="Google Shape;3168;p65"/>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6277CA"/>
                </a:solidFill>
                <a:latin typeface="Arial"/>
                <a:ea typeface="Arial"/>
                <a:cs typeface="Arial"/>
                <a:sym typeface="Arial"/>
              </a:endParaRPr>
            </a:p>
          </p:txBody>
        </p:sp>
        <p:sp>
          <p:nvSpPr>
            <p:cNvPr id="3169" name="Google Shape;3169;p65"/>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6277CA"/>
                </a:solidFill>
                <a:latin typeface="Arial"/>
                <a:ea typeface="Arial"/>
                <a:cs typeface="Arial"/>
                <a:sym typeface="Arial"/>
              </a:endParaRPr>
            </a:p>
          </p:txBody>
        </p:sp>
        <p:sp>
          <p:nvSpPr>
            <p:cNvPr id="3170" name="Google Shape;3170;p65"/>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6277CA"/>
                </a:solidFill>
                <a:latin typeface="Arial"/>
                <a:ea typeface="Arial"/>
                <a:cs typeface="Arial"/>
                <a:sym typeface="Arial"/>
              </a:endParaRPr>
            </a:p>
          </p:txBody>
        </p:sp>
        <p:sp>
          <p:nvSpPr>
            <p:cNvPr id="3171" name="Google Shape;3171;p65"/>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6277CA"/>
                </a:solidFill>
                <a:latin typeface="Arial"/>
                <a:ea typeface="Arial"/>
                <a:cs typeface="Arial"/>
                <a:sym typeface="Arial"/>
              </a:endParaRPr>
            </a:p>
          </p:txBody>
        </p:sp>
      </p:grpSp>
      <p:grpSp>
        <p:nvGrpSpPr>
          <p:cNvPr id="3172" name="Google Shape;3172;p65"/>
          <p:cNvGrpSpPr/>
          <p:nvPr/>
        </p:nvGrpSpPr>
        <p:grpSpPr>
          <a:xfrm flipH="1">
            <a:off x="8005019" y="1445127"/>
            <a:ext cx="3187019" cy="6827073"/>
            <a:chOff x="5590675" y="2440875"/>
            <a:chExt cx="1205300" cy="1936450"/>
          </a:xfrm>
        </p:grpSpPr>
        <p:sp>
          <p:nvSpPr>
            <p:cNvPr id="3173" name="Google Shape;3173;p65"/>
            <p:cNvSpPr/>
            <p:nvPr/>
          </p:nvSpPr>
          <p:spPr>
            <a:xfrm>
              <a:off x="5590675" y="3198675"/>
              <a:ext cx="354800" cy="528450"/>
            </a:xfrm>
            <a:custGeom>
              <a:avLst/>
              <a:gdLst/>
              <a:ahLst/>
              <a:cxnLst/>
              <a:rect l="l" t="t" r="r" b="b"/>
              <a:pathLst>
                <a:path w="14192" h="21138" extrusionOk="0">
                  <a:moveTo>
                    <a:pt x="3773" y="0"/>
                  </a:moveTo>
                  <a:cubicBezTo>
                    <a:pt x="3256" y="933"/>
                    <a:pt x="795" y="7154"/>
                    <a:pt x="1" y="20985"/>
                  </a:cubicBezTo>
                  <a:cubicBezTo>
                    <a:pt x="1" y="20985"/>
                    <a:pt x="3909" y="21137"/>
                    <a:pt x="7738" y="21137"/>
                  </a:cubicBezTo>
                  <a:cubicBezTo>
                    <a:pt x="9259" y="21137"/>
                    <a:pt x="10768" y="21113"/>
                    <a:pt x="12014" y="21046"/>
                  </a:cubicBezTo>
                  <a:lnTo>
                    <a:pt x="14191" y="1796"/>
                  </a:lnTo>
                  <a:lnTo>
                    <a:pt x="377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74" name="Google Shape;3174;p65"/>
            <p:cNvSpPr/>
            <p:nvPr/>
          </p:nvSpPr>
          <p:spPr>
            <a:xfrm>
              <a:off x="5618575" y="3041050"/>
              <a:ext cx="1177400" cy="666450"/>
            </a:xfrm>
            <a:custGeom>
              <a:avLst/>
              <a:gdLst/>
              <a:ahLst/>
              <a:cxnLst/>
              <a:rect l="l" t="t" r="r" b="b"/>
              <a:pathLst>
                <a:path w="47096" h="26658" extrusionOk="0">
                  <a:moveTo>
                    <a:pt x="16199" y="1"/>
                  </a:moveTo>
                  <a:cubicBezTo>
                    <a:pt x="13085" y="1"/>
                    <a:pt x="4375" y="599"/>
                    <a:pt x="2354" y="7147"/>
                  </a:cubicBezTo>
                  <a:cubicBezTo>
                    <a:pt x="0" y="14770"/>
                    <a:pt x="1374" y="24936"/>
                    <a:pt x="1475" y="26110"/>
                  </a:cubicBezTo>
                  <a:lnTo>
                    <a:pt x="44700" y="26658"/>
                  </a:lnTo>
                  <a:cubicBezTo>
                    <a:pt x="44700" y="26658"/>
                    <a:pt x="47095" y="8"/>
                    <a:pt x="27693" y="8"/>
                  </a:cubicBezTo>
                  <a:cubicBezTo>
                    <a:pt x="27370" y="8"/>
                    <a:pt x="27041" y="16"/>
                    <a:pt x="26705" y="31"/>
                  </a:cubicBezTo>
                  <a:lnTo>
                    <a:pt x="17311" y="31"/>
                  </a:lnTo>
                  <a:cubicBezTo>
                    <a:pt x="17311" y="31"/>
                    <a:pt x="16894" y="1"/>
                    <a:pt x="1619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75" name="Google Shape;3175;p65"/>
            <p:cNvSpPr/>
            <p:nvPr/>
          </p:nvSpPr>
          <p:spPr>
            <a:xfrm>
              <a:off x="5691575" y="3361600"/>
              <a:ext cx="979050" cy="1015725"/>
            </a:xfrm>
            <a:custGeom>
              <a:avLst/>
              <a:gdLst/>
              <a:ahLst/>
              <a:cxnLst/>
              <a:rect l="l" t="t" r="r" b="b"/>
              <a:pathLst>
                <a:path w="39162" h="40629" extrusionOk="0">
                  <a:moveTo>
                    <a:pt x="1" y="1"/>
                  </a:moveTo>
                  <a:lnTo>
                    <a:pt x="2699" y="27213"/>
                  </a:lnTo>
                  <a:lnTo>
                    <a:pt x="2271" y="40204"/>
                  </a:lnTo>
                  <a:cubicBezTo>
                    <a:pt x="7001" y="40532"/>
                    <a:pt x="13634" y="40628"/>
                    <a:pt x="19806" y="40628"/>
                  </a:cubicBezTo>
                  <a:cubicBezTo>
                    <a:pt x="28645" y="40628"/>
                    <a:pt x="36537" y="40430"/>
                    <a:pt x="36537" y="40430"/>
                  </a:cubicBezTo>
                  <a:lnTo>
                    <a:pt x="35737" y="26740"/>
                  </a:lnTo>
                  <a:lnTo>
                    <a:pt x="39161" y="7917"/>
                  </a:lnTo>
                  <a:lnTo>
                    <a:pt x="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76" name="Google Shape;3176;p65"/>
            <p:cNvSpPr/>
            <p:nvPr/>
          </p:nvSpPr>
          <p:spPr>
            <a:xfrm>
              <a:off x="5884400" y="2956300"/>
              <a:ext cx="365050" cy="415250"/>
            </a:xfrm>
            <a:custGeom>
              <a:avLst/>
              <a:gdLst/>
              <a:ahLst/>
              <a:cxnLst/>
              <a:rect l="l" t="t" r="r" b="b"/>
              <a:pathLst>
                <a:path w="14602" h="16610" extrusionOk="0">
                  <a:moveTo>
                    <a:pt x="6742" y="0"/>
                  </a:moveTo>
                  <a:lnTo>
                    <a:pt x="0" y="3677"/>
                  </a:lnTo>
                  <a:lnTo>
                    <a:pt x="8323" y="10016"/>
                  </a:lnTo>
                  <a:lnTo>
                    <a:pt x="5460" y="11546"/>
                  </a:lnTo>
                  <a:lnTo>
                    <a:pt x="14601" y="16610"/>
                  </a:lnTo>
                  <a:lnTo>
                    <a:pt x="14601" y="16610"/>
                  </a:lnTo>
                  <a:lnTo>
                    <a:pt x="6678" y="3421"/>
                  </a:lnTo>
                  <a:lnTo>
                    <a:pt x="674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77" name="Google Shape;3177;p65"/>
            <p:cNvSpPr/>
            <p:nvPr/>
          </p:nvSpPr>
          <p:spPr>
            <a:xfrm>
              <a:off x="5879250" y="3044600"/>
              <a:ext cx="375275" cy="330650"/>
            </a:xfrm>
            <a:custGeom>
              <a:avLst/>
              <a:gdLst/>
              <a:ahLst/>
              <a:cxnLst/>
              <a:rect l="l" t="t" r="r" b="b"/>
              <a:pathLst>
                <a:path w="15011" h="13226" extrusionOk="0">
                  <a:moveTo>
                    <a:pt x="210" y="1"/>
                  </a:moveTo>
                  <a:cubicBezTo>
                    <a:pt x="93" y="1"/>
                    <a:pt x="1" y="159"/>
                    <a:pt x="113" y="259"/>
                  </a:cubicBezTo>
                  <a:lnTo>
                    <a:pt x="5666" y="4852"/>
                  </a:lnTo>
                  <a:lnTo>
                    <a:pt x="2994" y="6279"/>
                  </a:lnTo>
                  <a:cubicBezTo>
                    <a:pt x="2891" y="6334"/>
                    <a:pt x="2889" y="6479"/>
                    <a:pt x="2990" y="6536"/>
                  </a:cubicBezTo>
                  <a:lnTo>
                    <a:pt x="14735" y="13205"/>
                  </a:lnTo>
                  <a:cubicBezTo>
                    <a:pt x="14756" y="13218"/>
                    <a:pt x="14781" y="13224"/>
                    <a:pt x="14807" y="13224"/>
                  </a:cubicBezTo>
                  <a:lnTo>
                    <a:pt x="14807" y="13226"/>
                  </a:lnTo>
                  <a:cubicBezTo>
                    <a:pt x="14957" y="13224"/>
                    <a:pt x="15011" y="13025"/>
                    <a:pt x="14880" y="12952"/>
                  </a:cubicBezTo>
                  <a:lnTo>
                    <a:pt x="3366" y="6412"/>
                  </a:lnTo>
                  <a:lnTo>
                    <a:pt x="5996" y="5006"/>
                  </a:lnTo>
                  <a:cubicBezTo>
                    <a:pt x="6087" y="4956"/>
                    <a:pt x="6101" y="4831"/>
                    <a:pt x="6019" y="4765"/>
                  </a:cubicBezTo>
                  <a:lnTo>
                    <a:pt x="300" y="33"/>
                  </a:lnTo>
                  <a:cubicBezTo>
                    <a:pt x="270" y="11"/>
                    <a:pt x="240" y="1"/>
                    <a:pt x="21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78" name="Google Shape;3178;p65"/>
            <p:cNvSpPr/>
            <p:nvPr/>
          </p:nvSpPr>
          <p:spPr>
            <a:xfrm>
              <a:off x="6249425" y="2965475"/>
              <a:ext cx="164950" cy="406075"/>
            </a:xfrm>
            <a:custGeom>
              <a:avLst/>
              <a:gdLst/>
              <a:ahLst/>
              <a:cxnLst/>
              <a:rect l="l" t="t" r="r" b="b"/>
              <a:pathLst>
                <a:path w="6598" h="16243" extrusionOk="0">
                  <a:moveTo>
                    <a:pt x="1412" y="0"/>
                  </a:moveTo>
                  <a:lnTo>
                    <a:pt x="0" y="16243"/>
                  </a:lnTo>
                  <a:lnTo>
                    <a:pt x="4407" y="10472"/>
                  </a:lnTo>
                  <a:lnTo>
                    <a:pt x="2875" y="9649"/>
                  </a:lnTo>
                  <a:lnTo>
                    <a:pt x="6598" y="3527"/>
                  </a:lnTo>
                  <a:lnTo>
                    <a:pt x="141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79" name="Google Shape;3179;p65"/>
            <p:cNvSpPr/>
            <p:nvPr/>
          </p:nvSpPr>
          <p:spPr>
            <a:xfrm>
              <a:off x="6245250" y="3049950"/>
              <a:ext cx="174000" cy="325275"/>
            </a:xfrm>
            <a:custGeom>
              <a:avLst/>
              <a:gdLst/>
              <a:ahLst/>
              <a:cxnLst/>
              <a:rect l="l" t="t" r="r" b="b"/>
              <a:pathLst>
                <a:path w="6960" h="13011" extrusionOk="0">
                  <a:moveTo>
                    <a:pt x="6760" y="1"/>
                  </a:moveTo>
                  <a:cubicBezTo>
                    <a:pt x="6717" y="1"/>
                    <a:pt x="6675" y="20"/>
                    <a:pt x="6643" y="66"/>
                  </a:cubicBezTo>
                  <a:lnTo>
                    <a:pt x="3916" y="4201"/>
                  </a:lnTo>
                  <a:lnTo>
                    <a:pt x="5444" y="5024"/>
                  </a:lnTo>
                  <a:lnTo>
                    <a:pt x="46" y="12780"/>
                  </a:lnTo>
                  <a:cubicBezTo>
                    <a:pt x="0" y="12847"/>
                    <a:pt x="17" y="12938"/>
                    <a:pt x="84" y="12983"/>
                  </a:cubicBezTo>
                  <a:cubicBezTo>
                    <a:pt x="107" y="13001"/>
                    <a:pt x="137" y="13010"/>
                    <a:pt x="167" y="13010"/>
                  </a:cubicBezTo>
                  <a:cubicBezTo>
                    <a:pt x="215" y="13010"/>
                    <a:pt x="259" y="12987"/>
                    <a:pt x="287" y="12949"/>
                  </a:cubicBezTo>
                  <a:lnTo>
                    <a:pt x="5872" y="4921"/>
                  </a:lnTo>
                  <a:lnTo>
                    <a:pt x="4336" y="4095"/>
                  </a:lnTo>
                  <a:lnTo>
                    <a:pt x="6888" y="228"/>
                  </a:lnTo>
                  <a:cubicBezTo>
                    <a:pt x="6960" y="113"/>
                    <a:pt x="6861" y="1"/>
                    <a:pt x="676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80" name="Google Shape;3180;p65"/>
            <p:cNvSpPr/>
            <p:nvPr/>
          </p:nvSpPr>
          <p:spPr>
            <a:xfrm>
              <a:off x="5975425" y="3404425"/>
              <a:ext cx="111900" cy="165575"/>
            </a:xfrm>
            <a:custGeom>
              <a:avLst/>
              <a:gdLst/>
              <a:ahLst/>
              <a:cxnLst/>
              <a:rect l="l" t="t" r="r" b="b"/>
              <a:pathLst>
                <a:path w="4476" h="6623" extrusionOk="0">
                  <a:moveTo>
                    <a:pt x="1995" y="0"/>
                  </a:moveTo>
                  <a:cubicBezTo>
                    <a:pt x="844" y="0"/>
                    <a:pt x="0" y="1422"/>
                    <a:pt x="99" y="3219"/>
                  </a:cubicBezTo>
                  <a:cubicBezTo>
                    <a:pt x="200" y="5047"/>
                    <a:pt x="1239" y="6570"/>
                    <a:pt x="2419" y="6622"/>
                  </a:cubicBezTo>
                  <a:cubicBezTo>
                    <a:pt x="2439" y="6623"/>
                    <a:pt x="2458" y="6623"/>
                    <a:pt x="2478" y="6623"/>
                  </a:cubicBezTo>
                  <a:cubicBezTo>
                    <a:pt x="3628" y="6623"/>
                    <a:pt x="4475" y="5200"/>
                    <a:pt x="4376" y="3403"/>
                  </a:cubicBezTo>
                  <a:cubicBezTo>
                    <a:pt x="4276" y="1577"/>
                    <a:pt x="3236" y="53"/>
                    <a:pt x="2056" y="2"/>
                  </a:cubicBezTo>
                  <a:cubicBezTo>
                    <a:pt x="2036" y="1"/>
                    <a:pt x="2015" y="0"/>
                    <a:pt x="199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81" name="Google Shape;3181;p65"/>
            <p:cNvSpPr/>
            <p:nvPr/>
          </p:nvSpPr>
          <p:spPr>
            <a:xfrm>
              <a:off x="5975825" y="3417825"/>
              <a:ext cx="87475" cy="137775"/>
            </a:xfrm>
            <a:custGeom>
              <a:avLst/>
              <a:gdLst/>
              <a:ahLst/>
              <a:cxnLst/>
              <a:rect l="l" t="t" r="r" b="b"/>
              <a:pathLst>
                <a:path w="3499" h="5511" extrusionOk="0">
                  <a:moveTo>
                    <a:pt x="1553" y="0"/>
                  </a:moveTo>
                  <a:cubicBezTo>
                    <a:pt x="656" y="0"/>
                    <a:pt x="1" y="1187"/>
                    <a:pt x="83" y="2683"/>
                  </a:cubicBezTo>
                  <a:cubicBezTo>
                    <a:pt x="167" y="4203"/>
                    <a:pt x="980" y="5470"/>
                    <a:pt x="1901" y="5510"/>
                  </a:cubicBezTo>
                  <a:cubicBezTo>
                    <a:pt x="1916" y="5511"/>
                    <a:pt x="1931" y="5511"/>
                    <a:pt x="1946" y="5511"/>
                  </a:cubicBezTo>
                  <a:cubicBezTo>
                    <a:pt x="2843" y="5511"/>
                    <a:pt x="3498" y="4324"/>
                    <a:pt x="3416" y="2827"/>
                  </a:cubicBezTo>
                  <a:cubicBezTo>
                    <a:pt x="3332" y="1307"/>
                    <a:pt x="2519" y="41"/>
                    <a:pt x="1597" y="1"/>
                  </a:cubicBezTo>
                  <a:cubicBezTo>
                    <a:pt x="1583" y="1"/>
                    <a:pt x="1568" y="0"/>
                    <a:pt x="15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82" name="Google Shape;3182;p65"/>
            <p:cNvSpPr/>
            <p:nvPr/>
          </p:nvSpPr>
          <p:spPr>
            <a:xfrm>
              <a:off x="5988000" y="3452225"/>
              <a:ext cx="44775" cy="68825"/>
            </a:xfrm>
            <a:custGeom>
              <a:avLst/>
              <a:gdLst/>
              <a:ahLst/>
              <a:cxnLst/>
              <a:rect l="l" t="t" r="r" b="b"/>
              <a:pathLst>
                <a:path w="1791" h="2753" extrusionOk="0">
                  <a:moveTo>
                    <a:pt x="819" y="1"/>
                  </a:moveTo>
                  <a:cubicBezTo>
                    <a:pt x="803" y="1"/>
                    <a:pt x="788" y="2"/>
                    <a:pt x="772" y="3"/>
                  </a:cubicBezTo>
                  <a:cubicBezTo>
                    <a:pt x="316" y="45"/>
                    <a:pt x="1" y="693"/>
                    <a:pt x="71" y="1453"/>
                  </a:cubicBezTo>
                  <a:cubicBezTo>
                    <a:pt x="137" y="2185"/>
                    <a:pt x="537" y="2753"/>
                    <a:pt x="975" y="2753"/>
                  </a:cubicBezTo>
                  <a:cubicBezTo>
                    <a:pt x="990" y="2753"/>
                    <a:pt x="1006" y="2752"/>
                    <a:pt x="1021" y="2751"/>
                  </a:cubicBezTo>
                  <a:cubicBezTo>
                    <a:pt x="1477" y="2709"/>
                    <a:pt x="1791" y="2061"/>
                    <a:pt x="1722" y="1303"/>
                  </a:cubicBezTo>
                  <a:cubicBezTo>
                    <a:pt x="1656" y="569"/>
                    <a:pt x="1257" y="1"/>
                    <a:pt x="81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83" name="Google Shape;3183;p65"/>
            <p:cNvSpPr/>
            <p:nvPr/>
          </p:nvSpPr>
          <p:spPr>
            <a:xfrm>
              <a:off x="5969375" y="2925575"/>
              <a:ext cx="448050" cy="564750"/>
            </a:xfrm>
            <a:custGeom>
              <a:avLst/>
              <a:gdLst/>
              <a:ahLst/>
              <a:cxnLst/>
              <a:rect l="l" t="t" r="r" b="b"/>
              <a:pathLst>
                <a:path w="17922" h="22590" extrusionOk="0">
                  <a:moveTo>
                    <a:pt x="9024" y="0"/>
                  </a:moveTo>
                  <a:cubicBezTo>
                    <a:pt x="8735" y="0"/>
                    <a:pt x="8444" y="13"/>
                    <a:pt x="8153" y="38"/>
                  </a:cubicBezTo>
                  <a:cubicBezTo>
                    <a:pt x="5851" y="239"/>
                    <a:pt x="3754" y="1210"/>
                    <a:pt x="2249" y="2772"/>
                  </a:cubicBezTo>
                  <a:cubicBezTo>
                    <a:pt x="738" y="4342"/>
                    <a:pt x="1" y="6318"/>
                    <a:pt x="178" y="8340"/>
                  </a:cubicBezTo>
                  <a:lnTo>
                    <a:pt x="1403" y="22456"/>
                  </a:lnTo>
                  <a:cubicBezTo>
                    <a:pt x="1409" y="22530"/>
                    <a:pt x="1472" y="22589"/>
                    <a:pt x="1548" y="22589"/>
                  </a:cubicBezTo>
                  <a:lnTo>
                    <a:pt x="1561" y="22589"/>
                  </a:lnTo>
                  <a:cubicBezTo>
                    <a:pt x="1643" y="22582"/>
                    <a:pt x="1701" y="22511"/>
                    <a:pt x="1694" y="22430"/>
                  </a:cubicBezTo>
                  <a:lnTo>
                    <a:pt x="468" y="8315"/>
                  </a:lnTo>
                  <a:cubicBezTo>
                    <a:pt x="121" y="4312"/>
                    <a:pt x="3581" y="730"/>
                    <a:pt x="8179" y="331"/>
                  </a:cubicBezTo>
                  <a:cubicBezTo>
                    <a:pt x="8463" y="306"/>
                    <a:pt x="8745" y="294"/>
                    <a:pt x="9025" y="294"/>
                  </a:cubicBezTo>
                  <a:cubicBezTo>
                    <a:pt x="10952" y="294"/>
                    <a:pt x="12788" y="870"/>
                    <a:pt x="14267" y="1952"/>
                  </a:cubicBezTo>
                  <a:cubicBezTo>
                    <a:pt x="15959" y="3185"/>
                    <a:pt x="16981" y="4931"/>
                    <a:pt x="17148" y="6867"/>
                  </a:cubicBezTo>
                  <a:lnTo>
                    <a:pt x="17623" y="12345"/>
                  </a:lnTo>
                  <a:cubicBezTo>
                    <a:pt x="17630" y="12421"/>
                    <a:pt x="17693" y="12479"/>
                    <a:pt x="17769" y="12479"/>
                  </a:cubicBezTo>
                  <a:cubicBezTo>
                    <a:pt x="17773" y="12479"/>
                    <a:pt x="17778" y="12479"/>
                    <a:pt x="17783" y="12478"/>
                  </a:cubicBezTo>
                  <a:cubicBezTo>
                    <a:pt x="17862" y="12471"/>
                    <a:pt x="17921" y="12401"/>
                    <a:pt x="17916" y="12321"/>
                  </a:cubicBezTo>
                  <a:lnTo>
                    <a:pt x="17441" y="6841"/>
                  </a:lnTo>
                  <a:cubicBezTo>
                    <a:pt x="17266" y="4821"/>
                    <a:pt x="16200" y="3000"/>
                    <a:pt x="14440" y="1714"/>
                  </a:cubicBezTo>
                  <a:cubicBezTo>
                    <a:pt x="12910" y="596"/>
                    <a:pt x="11014" y="0"/>
                    <a:pt x="90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84" name="Google Shape;3184;p65"/>
            <p:cNvSpPr/>
            <p:nvPr/>
          </p:nvSpPr>
          <p:spPr>
            <a:xfrm>
              <a:off x="6051325" y="2829850"/>
              <a:ext cx="233375" cy="211975"/>
            </a:xfrm>
            <a:custGeom>
              <a:avLst/>
              <a:gdLst/>
              <a:ahLst/>
              <a:cxnLst/>
              <a:rect l="l" t="t" r="r" b="b"/>
              <a:pathLst>
                <a:path w="9335" h="8479" extrusionOk="0">
                  <a:moveTo>
                    <a:pt x="1" y="0"/>
                  </a:moveTo>
                  <a:lnTo>
                    <a:pt x="1" y="8479"/>
                  </a:lnTo>
                  <a:lnTo>
                    <a:pt x="9334" y="8479"/>
                  </a:lnTo>
                  <a:lnTo>
                    <a:pt x="9334" y="0"/>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85" name="Google Shape;3185;p65"/>
            <p:cNvSpPr/>
            <p:nvPr/>
          </p:nvSpPr>
          <p:spPr>
            <a:xfrm>
              <a:off x="6049150" y="2891550"/>
              <a:ext cx="237100" cy="142850"/>
            </a:xfrm>
            <a:custGeom>
              <a:avLst/>
              <a:gdLst/>
              <a:ahLst/>
              <a:cxnLst/>
              <a:rect l="l" t="t" r="r" b="b"/>
              <a:pathLst>
                <a:path w="9484" h="5714" extrusionOk="0">
                  <a:moveTo>
                    <a:pt x="0" y="1"/>
                  </a:moveTo>
                  <a:lnTo>
                    <a:pt x="152" y="4152"/>
                  </a:lnTo>
                  <a:lnTo>
                    <a:pt x="2081" y="4838"/>
                  </a:lnTo>
                  <a:cubicBezTo>
                    <a:pt x="3711" y="5419"/>
                    <a:pt x="5427" y="5713"/>
                    <a:pt x="7152" y="5713"/>
                  </a:cubicBezTo>
                  <a:cubicBezTo>
                    <a:pt x="7640" y="5713"/>
                    <a:pt x="8129" y="5690"/>
                    <a:pt x="8618" y="5642"/>
                  </a:cubicBezTo>
                  <a:lnTo>
                    <a:pt x="9410" y="5566"/>
                  </a:lnTo>
                  <a:lnTo>
                    <a:pt x="9484" y="255"/>
                  </a:lnTo>
                  <a:lnTo>
                    <a:pt x="0" y="1"/>
                  </a:lnTo>
                  <a:close/>
                </a:path>
              </a:pathLst>
            </a:custGeom>
            <a:solidFill>
              <a:srgbClr val="242424">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86" name="Google Shape;3186;p65"/>
            <p:cNvSpPr/>
            <p:nvPr/>
          </p:nvSpPr>
          <p:spPr>
            <a:xfrm>
              <a:off x="5862875" y="2662775"/>
              <a:ext cx="150900" cy="151875"/>
            </a:xfrm>
            <a:custGeom>
              <a:avLst/>
              <a:gdLst/>
              <a:ahLst/>
              <a:cxnLst/>
              <a:rect l="l" t="t" r="r" b="b"/>
              <a:pathLst>
                <a:path w="6036" h="6075" extrusionOk="0">
                  <a:moveTo>
                    <a:pt x="2987" y="0"/>
                  </a:moveTo>
                  <a:cubicBezTo>
                    <a:pt x="2892" y="0"/>
                    <a:pt x="2796" y="5"/>
                    <a:pt x="2699" y="16"/>
                  </a:cubicBezTo>
                  <a:cubicBezTo>
                    <a:pt x="1129" y="183"/>
                    <a:pt x="1" y="1671"/>
                    <a:pt x="177" y="3339"/>
                  </a:cubicBezTo>
                  <a:cubicBezTo>
                    <a:pt x="343" y="4906"/>
                    <a:pt x="1600" y="6075"/>
                    <a:pt x="3054" y="6075"/>
                  </a:cubicBezTo>
                  <a:cubicBezTo>
                    <a:pt x="3148" y="6075"/>
                    <a:pt x="3243" y="6070"/>
                    <a:pt x="3339" y="6060"/>
                  </a:cubicBezTo>
                  <a:cubicBezTo>
                    <a:pt x="4909" y="5893"/>
                    <a:pt x="6036" y="4405"/>
                    <a:pt x="5859" y="2737"/>
                  </a:cubicBezTo>
                  <a:cubicBezTo>
                    <a:pt x="5693" y="1169"/>
                    <a:pt x="4438" y="0"/>
                    <a:pt x="2987"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87" name="Google Shape;3187;p65"/>
            <p:cNvSpPr/>
            <p:nvPr/>
          </p:nvSpPr>
          <p:spPr>
            <a:xfrm>
              <a:off x="5862875" y="2662775"/>
              <a:ext cx="150900" cy="151875"/>
            </a:xfrm>
            <a:custGeom>
              <a:avLst/>
              <a:gdLst/>
              <a:ahLst/>
              <a:cxnLst/>
              <a:rect l="l" t="t" r="r" b="b"/>
              <a:pathLst>
                <a:path w="6036" h="6075" extrusionOk="0">
                  <a:moveTo>
                    <a:pt x="2987" y="0"/>
                  </a:moveTo>
                  <a:cubicBezTo>
                    <a:pt x="2892" y="0"/>
                    <a:pt x="2796" y="5"/>
                    <a:pt x="2699" y="16"/>
                  </a:cubicBezTo>
                  <a:cubicBezTo>
                    <a:pt x="1129" y="183"/>
                    <a:pt x="1" y="1671"/>
                    <a:pt x="177" y="3339"/>
                  </a:cubicBezTo>
                  <a:cubicBezTo>
                    <a:pt x="343" y="4906"/>
                    <a:pt x="1600" y="6075"/>
                    <a:pt x="3054" y="6075"/>
                  </a:cubicBezTo>
                  <a:cubicBezTo>
                    <a:pt x="3148" y="6075"/>
                    <a:pt x="3243" y="6070"/>
                    <a:pt x="3339" y="6060"/>
                  </a:cubicBezTo>
                  <a:cubicBezTo>
                    <a:pt x="4909" y="5893"/>
                    <a:pt x="6036" y="4405"/>
                    <a:pt x="5859" y="2737"/>
                  </a:cubicBezTo>
                  <a:cubicBezTo>
                    <a:pt x="5693" y="1169"/>
                    <a:pt x="4438" y="0"/>
                    <a:pt x="2987" y="0"/>
                  </a:cubicBezTo>
                  <a:close/>
                </a:path>
              </a:pathLst>
            </a:custGeom>
            <a:solidFill>
              <a:srgbClr val="242424">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88" name="Google Shape;3188;p65"/>
            <p:cNvSpPr/>
            <p:nvPr/>
          </p:nvSpPr>
          <p:spPr>
            <a:xfrm>
              <a:off x="5936750" y="2440875"/>
              <a:ext cx="493825" cy="529850"/>
            </a:xfrm>
            <a:custGeom>
              <a:avLst/>
              <a:gdLst/>
              <a:ahLst/>
              <a:cxnLst/>
              <a:rect l="l" t="t" r="r" b="b"/>
              <a:pathLst>
                <a:path w="19753" h="21194" extrusionOk="0">
                  <a:moveTo>
                    <a:pt x="10232" y="0"/>
                  </a:moveTo>
                  <a:cubicBezTo>
                    <a:pt x="9924" y="0"/>
                    <a:pt x="9607" y="11"/>
                    <a:pt x="9281" y="33"/>
                  </a:cubicBezTo>
                  <a:cubicBezTo>
                    <a:pt x="2923" y="464"/>
                    <a:pt x="0" y="3795"/>
                    <a:pt x="318" y="10269"/>
                  </a:cubicBezTo>
                  <a:cubicBezTo>
                    <a:pt x="635" y="16743"/>
                    <a:pt x="5564" y="21153"/>
                    <a:pt x="11704" y="21193"/>
                  </a:cubicBezTo>
                  <a:cubicBezTo>
                    <a:pt x="11738" y="21193"/>
                    <a:pt x="11773" y="21194"/>
                    <a:pt x="11808" y="21194"/>
                  </a:cubicBezTo>
                  <a:cubicBezTo>
                    <a:pt x="13406" y="21194"/>
                    <a:pt x="15063" y="20934"/>
                    <a:pt x="16450" y="20099"/>
                  </a:cubicBezTo>
                  <a:cubicBezTo>
                    <a:pt x="17965" y="19183"/>
                    <a:pt x="18896" y="17653"/>
                    <a:pt x="19323" y="15962"/>
                  </a:cubicBezTo>
                  <a:cubicBezTo>
                    <a:pt x="19620" y="14792"/>
                    <a:pt x="19753" y="13551"/>
                    <a:pt x="19586" y="12352"/>
                  </a:cubicBezTo>
                  <a:cubicBezTo>
                    <a:pt x="19464" y="11493"/>
                    <a:pt x="19261" y="10644"/>
                    <a:pt x="19019" y="9809"/>
                  </a:cubicBezTo>
                  <a:cubicBezTo>
                    <a:pt x="19004" y="9752"/>
                    <a:pt x="18943" y="9638"/>
                    <a:pt x="18951" y="9578"/>
                  </a:cubicBezTo>
                  <a:cubicBezTo>
                    <a:pt x="19511" y="5235"/>
                    <a:pt x="17031" y="0"/>
                    <a:pt x="10232"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89" name="Google Shape;3189;p65"/>
            <p:cNvSpPr/>
            <p:nvPr/>
          </p:nvSpPr>
          <p:spPr>
            <a:xfrm>
              <a:off x="5938350" y="2575875"/>
              <a:ext cx="452575" cy="395000"/>
            </a:xfrm>
            <a:custGeom>
              <a:avLst/>
              <a:gdLst/>
              <a:ahLst/>
              <a:cxnLst/>
              <a:rect l="l" t="t" r="r" b="b"/>
              <a:pathLst>
                <a:path w="18103" h="15800" extrusionOk="0">
                  <a:moveTo>
                    <a:pt x="2044" y="1"/>
                  </a:moveTo>
                  <a:lnTo>
                    <a:pt x="235" y="3476"/>
                  </a:lnTo>
                  <a:cubicBezTo>
                    <a:pt x="0" y="11047"/>
                    <a:pt x="5069" y="15799"/>
                    <a:pt x="12010" y="15799"/>
                  </a:cubicBezTo>
                  <a:cubicBezTo>
                    <a:pt x="12050" y="15799"/>
                    <a:pt x="12090" y="15799"/>
                    <a:pt x="12130" y="15799"/>
                  </a:cubicBezTo>
                  <a:cubicBezTo>
                    <a:pt x="14028" y="15784"/>
                    <a:pt x="16770" y="14982"/>
                    <a:pt x="18102" y="13150"/>
                  </a:cubicBezTo>
                  <a:lnTo>
                    <a:pt x="18102" y="13150"/>
                  </a:lnTo>
                  <a:cubicBezTo>
                    <a:pt x="18064" y="13162"/>
                    <a:pt x="18065" y="13162"/>
                    <a:pt x="18065" y="13162"/>
                  </a:cubicBezTo>
                  <a:cubicBezTo>
                    <a:pt x="18065" y="13162"/>
                    <a:pt x="18065" y="13162"/>
                    <a:pt x="18026" y="13175"/>
                  </a:cubicBezTo>
                  <a:cubicBezTo>
                    <a:pt x="16478" y="13690"/>
                    <a:pt x="15075" y="13918"/>
                    <a:pt x="13805" y="13918"/>
                  </a:cubicBezTo>
                  <a:cubicBezTo>
                    <a:pt x="3889" y="13918"/>
                    <a:pt x="2044" y="1"/>
                    <a:pt x="2044" y="1"/>
                  </a:cubicBezTo>
                  <a:close/>
                </a:path>
              </a:pathLst>
            </a:custGeom>
            <a:solidFill>
              <a:srgbClr val="242424">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90" name="Google Shape;3190;p65"/>
            <p:cNvSpPr/>
            <p:nvPr/>
          </p:nvSpPr>
          <p:spPr>
            <a:xfrm>
              <a:off x="6310575" y="2571125"/>
              <a:ext cx="52900" cy="25075"/>
            </a:xfrm>
            <a:custGeom>
              <a:avLst/>
              <a:gdLst/>
              <a:ahLst/>
              <a:cxnLst/>
              <a:rect l="l" t="t" r="r" b="b"/>
              <a:pathLst>
                <a:path w="2116" h="1003" extrusionOk="0">
                  <a:moveTo>
                    <a:pt x="1096" y="1"/>
                  </a:moveTo>
                  <a:cubicBezTo>
                    <a:pt x="1047" y="1"/>
                    <a:pt x="996" y="3"/>
                    <a:pt x="942" y="7"/>
                  </a:cubicBezTo>
                  <a:cubicBezTo>
                    <a:pt x="465" y="41"/>
                    <a:pt x="220" y="324"/>
                    <a:pt x="95" y="579"/>
                  </a:cubicBezTo>
                  <a:cubicBezTo>
                    <a:pt x="1" y="773"/>
                    <a:pt x="140" y="1002"/>
                    <a:pt x="352" y="1002"/>
                  </a:cubicBezTo>
                  <a:cubicBezTo>
                    <a:pt x="354" y="1002"/>
                    <a:pt x="355" y="1002"/>
                    <a:pt x="357" y="1002"/>
                  </a:cubicBezTo>
                  <a:cubicBezTo>
                    <a:pt x="925" y="989"/>
                    <a:pt x="1925" y="938"/>
                    <a:pt x="2006" y="736"/>
                  </a:cubicBezTo>
                  <a:cubicBezTo>
                    <a:pt x="2115" y="470"/>
                    <a:pt x="1867" y="1"/>
                    <a:pt x="109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91" name="Google Shape;3191;p65"/>
            <p:cNvSpPr/>
            <p:nvPr/>
          </p:nvSpPr>
          <p:spPr>
            <a:xfrm>
              <a:off x="6115250" y="2610050"/>
              <a:ext cx="46300" cy="33650"/>
            </a:xfrm>
            <a:custGeom>
              <a:avLst/>
              <a:gdLst/>
              <a:ahLst/>
              <a:cxnLst/>
              <a:rect l="l" t="t" r="r" b="b"/>
              <a:pathLst>
                <a:path w="1852" h="1346" extrusionOk="0">
                  <a:moveTo>
                    <a:pt x="1241" y="1"/>
                  </a:moveTo>
                  <a:cubicBezTo>
                    <a:pt x="1063" y="1"/>
                    <a:pt x="847" y="50"/>
                    <a:pt x="598" y="173"/>
                  </a:cubicBezTo>
                  <a:cubicBezTo>
                    <a:pt x="170" y="384"/>
                    <a:pt x="43" y="739"/>
                    <a:pt x="16" y="1024"/>
                  </a:cubicBezTo>
                  <a:cubicBezTo>
                    <a:pt x="1" y="1204"/>
                    <a:pt x="141" y="1346"/>
                    <a:pt x="300" y="1346"/>
                  </a:cubicBezTo>
                  <a:cubicBezTo>
                    <a:pt x="336" y="1346"/>
                    <a:pt x="373" y="1339"/>
                    <a:pt x="410" y="1323"/>
                  </a:cubicBezTo>
                  <a:cubicBezTo>
                    <a:pt x="930" y="1097"/>
                    <a:pt x="1841" y="675"/>
                    <a:pt x="1846" y="454"/>
                  </a:cubicBezTo>
                  <a:cubicBezTo>
                    <a:pt x="1852" y="243"/>
                    <a:pt x="1638" y="1"/>
                    <a:pt x="124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92" name="Google Shape;3192;p65"/>
            <p:cNvSpPr/>
            <p:nvPr/>
          </p:nvSpPr>
          <p:spPr>
            <a:xfrm>
              <a:off x="6167725" y="2765325"/>
              <a:ext cx="96125" cy="44175"/>
            </a:xfrm>
            <a:custGeom>
              <a:avLst/>
              <a:gdLst/>
              <a:ahLst/>
              <a:cxnLst/>
              <a:rect l="l" t="t" r="r" b="b"/>
              <a:pathLst>
                <a:path w="3845" h="1767" extrusionOk="0">
                  <a:moveTo>
                    <a:pt x="165" y="1"/>
                  </a:moveTo>
                  <a:cubicBezTo>
                    <a:pt x="144" y="1"/>
                    <a:pt x="121" y="6"/>
                    <a:pt x="101" y="16"/>
                  </a:cubicBezTo>
                  <a:cubicBezTo>
                    <a:pt x="29" y="54"/>
                    <a:pt x="0" y="141"/>
                    <a:pt x="36" y="214"/>
                  </a:cubicBezTo>
                  <a:cubicBezTo>
                    <a:pt x="46" y="233"/>
                    <a:pt x="830" y="1766"/>
                    <a:pt x="2506" y="1766"/>
                  </a:cubicBezTo>
                  <a:cubicBezTo>
                    <a:pt x="2871" y="1766"/>
                    <a:pt x="3278" y="1694"/>
                    <a:pt x="3726" y="1517"/>
                  </a:cubicBezTo>
                  <a:cubicBezTo>
                    <a:pt x="3804" y="1491"/>
                    <a:pt x="3844" y="1403"/>
                    <a:pt x="3814" y="1325"/>
                  </a:cubicBezTo>
                  <a:cubicBezTo>
                    <a:pt x="3791" y="1267"/>
                    <a:pt x="3736" y="1232"/>
                    <a:pt x="3678" y="1232"/>
                  </a:cubicBezTo>
                  <a:cubicBezTo>
                    <a:pt x="3658" y="1232"/>
                    <a:pt x="3639" y="1236"/>
                    <a:pt x="3620" y="1244"/>
                  </a:cubicBezTo>
                  <a:cubicBezTo>
                    <a:pt x="3204" y="1407"/>
                    <a:pt x="2829" y="1474"/>
                    <a:pt x="2496" y="1474"/>
                  </a:cubicBezTo>
                  <a:cubicBezTo>
                    <a:pt x="1014" y="1474"/>
                    <a:pt x="333" y="151"/>
                    <a:pt x="298" y="83"/>
                  </a:cubicBezTo>
                  <a:cubicBezTo>
                    <a:pt x="273" y="31"/>
                    <a:pt x="220" y="1"/>
                    <a:pt x="16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93" name="Google Shape;3193;p65"/>
            <p:cNvSpPr/>
            <p:nvPr/>
          </p:nvSpPr>
          <p:spPr>
            <a:xfrm>
              <a:off x="6142300" y="2656000"/>
              <a:ext cx="24025" cy="33750"/>
            </a:xfrm>
            <a:custGeom>
              <a:avLst/>
              <a:gdLst/>
              <a:ahLst/>
              <a:cxnLst/>
              <a:rect l="l" t="t" r="r" b="b"/>
              <a:pathLst>
                <a:path w="961" h="1350" extrusionOk="0">
                  <a:moveTo>
                    <a:pt x="504" y="1"/>
                  </a:moveTo>
                  <a:cubicBezTo>
                    <a:pt x="262" y="1"/>
                    <a:pt x="49" y="284"/>
                    <a:pt x="25" y="646"/>
                  </a:cubicBezTo>
                  <a:cubicBezTo>
                    <a:pt x="0" y="1016"/>
                    <a:pt x="185" y="1332"/>
                    <a:pt x="434" y="1349"/>
                  </a:cubicBezTo>
                  <a:cubicBezTo>
                    <a:pt x="441" y="1349"/>
                    <a:pt x="448" y="1349"/>
                    <a:pt x="455" y="1349"/>
                  </a:cubicBezTo>
                  <a:cubicBezTo>
                    <a:pt x="697" y="1349"/>
                    <a:pt x="909" y="1068"/>
                    <a:pt x="933" y="707"/>
                  </a:cubicBezTo>
                  <a:cubicBezTo>
                    <a:pt x="960" y="334"/>
                    <a:pt x="774" y="19"/>
                    <a:pt x="525" y="2"/>
                  </a:cubicBezTo>
                  <a:cubicBezTo>
                    <a:pt x="518" y="1"/>
                    <a:pt x="511" y="1"/>
                    <a:pt x="504" y="1"/>
                  </a:cubicBezTo>
                  <a:close/>
                </a:path>
              </a:pathLst>
            </a:custGeom>
            <a:solidFill>
              <a:srgbClr val="19191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94" name="Google Shape;3194;p65"/>
            <p:cNvSpPr/>
            <p:nvPr/>
          </p:nvSpPr>
          <p:spPr>
            <a:xfrm>
              <a:off x="6333225" y="2654675"/>
              <a:ext cx="23950" cy="33750"/>
            </a:xfrm>
            <a:custGeom>
              <a:avLst/>
              <a:gdLst/>
              <a:ahLst/>
              <a:cxnLst/>
              <a:rect l="l" t="t" r="r" b="b"/>
              <a:pathLst>
                <a:path w="958" h="1350" extrusionOk="0">
                  <a:moveTo>
                    <a:pt x="503" y="1"/>
                  </a:moveTo>
                  <a:cubicBezTo>
                    <a:pt x="261" y="1"/>
                    <a:pt x="49" y="282"/>
                    <a:pt x="25" y="644"/>
                  </a:cubicBezTo>
                  <a:cubicBezTo>
                    <a:pt x="0" y="1016"/>
                    <a:pt x="185" y="1331"/>
                    <a:pt x="434" y="1349"/>
                  </a:cubicBezTo>
                  <a:cubicBezTo>
                    <a:pt x="441" y="1349"/>
                    <a:pt x="448" y="1349"/>
                    <a:pt x="455" y="1349"/>
                  </a:cubicBezTo>
                  <a:cubicBezTo>
                    <a:pt x="697" y="1349"/>
                    <a:pt x="909" y="1066"/>
                    <a:pt x="933" y="704"/>
                  </a:cubicBezTo>
                  <a:cubicBezTo>
                    <a:pt x="958" y="334"/>
                    <a:pt x="774" y="17"/>
                    <a:pt x="525" y="1"/>
                  </a:cubicBezTo>
                  <a:cubicBezTo>
                    <a:pt x="518" y="1"/>
                    <a:pt x="510" y="1"/>
                    <a:pt x="503" y="1"/>
                  </a:cubicBezTo>
                  <a:close/>
                </a:path>
              </a:pathLst>
            </a:custGeom>
            <a:solidFill>
              <a:srgbClr val="19191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95" name="Google Shape;3195;p65"/>
            <p:cNvSpPr/>
            <p:nvPr/>
          </p:nvSpPr>
          <p:spPr>
            <a:xfrm>
              <a:off x="6051325" y="3041800"/>
              <a:ext cx="233425" cy="329750"/>
            </a:xfrm>
            <a:custGeom>
              <a:avLst/>
              <a:gdLst/>
              <a:ahLst/>
              <a:cxnLst/>
              <a:rect l="l" t="t" r="r" b="b"/>
              <a:pathLst>
                <a:path w="9337" h="13190" extrusionOk="0">
                  <a:moveTo>
                    <a:pt x="1" y="1"/>
                  </a:moveTo>
                  <a:lnTo>
                    <a:pt x="7924" y="13190"/>
                  </a:lnTo>
                  <a:lnTo>
                    <a:pt x="9336" y="1"/>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96" name="Google Shape;3196;p65"/>
            <p:cNvSpPr/>
            <p:nvPr/>
          </p:nvSpPr>
          <p:spPr>
            <a:xfrm>
              <a:off x="6396025" y="3210300"/>
              <a:ext cx="33075" cy="51100"/>
            </a:xfrm>
            <a:custGeom>
              <a:avLst/>
              <a:gdLst/>
              <a:ahLst/>
              <a:cxnLst/>
              <a:rect l="l" t="t" r="r" b="b"/>
              <a:pathLst>
                <a:path w="1323" h="2044" extrusionOk="0">
                  <a:moveTo>
                    <a:pt x="1051" y="1"/>
                  </a:moveTo>
                  <a:cubicBezTo>
                    <a:pt x="1048" y="1"/>
                    <a:pt x="1046" y="1"/>
                    <a:pt x="1043" y="1"/>
                  </a:cubicBezTo>
                  <a:lnTo>
                    <a:pt x="217" y="25"/>
                  </a:lnTo>
                  <a:cubicBezTo>
                    <a:pt x="95" y="29"/>
                    <a:pt x="0" y="130"/>
                    <a:pt x="4" y="250"/>
                  </a:cubicBezTo>
                  <a:lnTo>
                    <a:pt x="57" y="2043"/>
                  </a:lnTo>
                  <a:lnTo>
                    <a:pt x="1323" y="2007"/>
                  </a:lnTo>
                  <a:lnTo>
                    <a:pt x="1270" y="213"/>
                  </a:lnTo>
                  <a:cubicBezTo>
                    <a:pt x="1266" y="94"/>
                    <a:pt x="1169" y="1"/>
                    <a:pt x="105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97" name="Google Shape;3197;p65"/>
            <p:cNvSpPr/>
            <p:nvPr/>
          </p:nvSpPr>
          <p:spPr>
            <a:xfrm>
              <a:off x="6303625" y="3257525"/>
              <a:ext cx="226375" cy="334600"/>
            </a:xfrm>
            <a:custGeom>
              <a:avLst/>
              <a:gdLst/>
              <a:ahLst/>
              <a:cxnLst/>
              <a:rect l="l" t="t" r="r" b="b"/>
              <a:pathLst>
                <a:path w="9055" h="13384" extrusionOk="0">
                  <a:moveTo>
                    <a:pt x="4436" y="0"/>
                  </a:moveTo>
                  <a:cubicBezTo>
                    <a:pt x="4391" y="0"/>
                    <a:pt x="4347" y="1"/>
                    <a:pt x="4302" y="2"/>
                  </a:cubicBezTo>
                  <a:cubicBezTo>
                    <a:pt x="1895" y="73"/>
                    <a:pt x="0" y="2077"/>
                    <a:pt x="65" y="4485"/>
                  </a:cubicBezTo>
                  <a:lnTo>
                    <a:pt x="323" y="13241"/>
                  </a:lnTo>
                  <a:cubicBezTo>
                    <a:pt x="325" y="13321"/>
                    <a:pt x="390" y="13383"/>
                    <a:pt x="470" y="13383"/>
                  </a:cubicBezTo>
                  <a:lnTo>
                    <a:pt x="474" y="13383"/>
                  </a:lnTo>
                  <a:cubicBezTo>
                    <a:pt x="553" y="13381"/>
                    <a:pt x="618" y="13313"/>
                    <a:pt x="616" y="13233"/>
                  </a:cubicBezTo>
                  <a:lnTo>
                    <a:pt x="358" y="4475"/>
                  </a:lnTo>
                  <a:cubicBezTo>
                    <a:pt x="291" y="2227"/>
                    <a:pt x="2062" y="350"/>
                    <a:pt x="4310" y="284"/>
                  </a:cubicBezTo>
                  <a:cubicBezTo>
                    <a:pt x="4351" y="282"/>
                    <a:pt x="4392" y="282"/>
                    <a:pt x="4433" y="282"/>
                  </a:cubicBezTo>
                  <a:cubicBezTo>
                    <a:pt x="6628" y="282"/>
                    <a:pt x="8437" y="2027"/>
                    <a:pt x="8502" y="4236"/>
                  </a:cubicBezTo>
                  <a:lnTo>
                    <a:pt x="8760" y="12994"/>
                  </a:lnTo>
                  <a:cubicBezTo>
                    <a:pt x="8764" y="13074"/>
                    <a:pt x="8831" y="13136"/>
                    <a:pt x="8910" y="13136"/>
                  </a:cubicBezTo>
                  <a:cubicBezTo>
                    <a:pt x="8992" y="13132"/>
                    <a:pt x="9055" y="13066"/>
                    <a:pt x="9053" y="12984"/>
                  </a:cubicBezTo>
                  <a:lnTo>
                    <a:pt x="8796" y="4228"/>
                  </a:lnTo>
                  <a:cubicBezTo>
                    <a:pt x="8720" y="1865"/>
                    <a:pt x="6782" y="0"/>
                    <a:pt x="44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98" name="Google Shape;3198;p65"/>
            <p:cNvSpPr/>
            <p:nvPr/>
          </p:nvSpPr>
          <p:spPr>
            <a:xfrm>
              <a:off x="6305675" y="3332000"/>
              <a:ext cx="224000" cy="242200"/>
            </a:xfrm>
            <a:custGeom>
              <a:avLst/>
              <a:gdLst/>
              <a:ahLst/>
              <a:cxnLst/>
              <a:rect l="l" t="t" r="r" b="b"/>
              <a:pathLst>
                <a:path w="8960" h="9688" extrusionOk="0">
                  <a:moveTo>
                    <a:pt x="4441" y="1"/>
                  </a:moveTo>
                  <a:cubicBezTo>
                    <a:pt x="4397" y="1"/>
                    <a:pt x="4352" y="1"/>
                    <a:pt x="4308" y="3"/>
                  </a:cubicBezTo>
                  <a:cubicBezTo>
                    <a:pt x="1898" y="73"/>
                    <a:pt x="0" y="2085"/>
                    <a:pt x="72" y="4495"/>
                  </a:cubicBezTo>
                  <a:lnTo>
                    <a:pt x="219" y="9477"/>
                  </a:lnTo>
                  <a:cubicBezTo>
                    <a:pt x="222" y="9557"/>
                    <a:pt x="287" y="9620"/>
                    <a:pt x="365" y="9620"/>
                  </a:cubicBezTo>
                  <a:cubicBezTo>
                    <a:pt x="366" y="9620"/>
                    <a:pt x="368" y="9619"/>
                    <a:pt x="369" y="9619"/>
                  </a:cubicBezTo>
                  <a:cubicBezTo>
                    <a:pt x="451" y="9618"/>
                    <a:pt x="513" y="9551"/>
                    <a:pt x="511" y="9469"/>
                  </a:cubicBezTo>
                  <a:lnTo>
                    <a:pt x="365" y="4487"/>
                  </a:lnTo>
                  <a:cubicBezTo>
                    <a:pt x="298" y="2237"/>
                    <a:pt x="2068" y="362"/>
                    <a:pt x="4317" y="295"/>
                  </a:cubicBezTo>
                  <a:cubicBezTo>
                    <a:pt x="4358" y="294"/>
                    <a:pt x="4399" y="294"/>
                    <a:pt x="4440" y="294"/>
                  </a:cubicBezTo>
                  <a:cubicBezTo>
                    <a:pt x="6633" y="294"/>
                    <a:pt x="8444" y="2039"/>
                    <a:pt x="8509" y="4248"/>
                  </a:cubicBezTo>
                  <a:lnTo>
                    <a:pt x="8665" y="9545"/>
                  </a:lnTo>
                  <a:cubicBezTo>
                    <a:pt x="8667" y="9625"/>
                    <a:pt x="8731" y="9688"/>
                    <a:pt x="8811" y="9688"/>
                  </a:cubicBezTo>
                  <a:lnTo>
                    <a:pt x="8815" y="9688"/>
                  </a:lnTo>
                  <a:cubicBezTo>
                    <a:pt x="8897" y="9686"/>
                    <a:pt x="8959" y="9619"/>
                    <a:pt x="8958" y="9538"/>
                  </a:cubicBezTo>
                  <a:lnTo>
                    <a:pt x="8802" y="4238"/>
                  </a:lnTo>
                  <a:cubicBezTo>
                    <a:pt x="8733" y="1871"/>
                    <a:pt x="6793" y="1"/>
                    <a:pt x="44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199" name="Google Shape;3199;p65"/>
            <p:cNvSpPr/>
            <p:nvPr/>
          </p:nvSpPr>
          <p:spPr>
            <a:xfrm>
              <a:off x="6486425" y="3547900"/>
              <a:ext cx="56650" cy="79150"/>
            </a:xfrm>
            <a:custGeom>
              <a:avLst/>
              <a:gdLst/>
              <a:ahLst/>
              <a:cxnLst/>
              <a:rect l="l" t="t" r="r" b="b"/>
              <a:pathLst>
                <a:path w="2266" h="3166" extrusionOk="0">
                  <a:moveTo>
                    <a:pt x="1112" y="1"/>
                  </a:moveTo>
                  <a:cubicBezTo>
                    <a:pt x="1104" y="1"/>
                    <a:pt x="1095" y="1"/>
                    <a:pt x="1087" y="1"/>
                  </a:cubicBezTo>
                  <a:cubicBezTo>
                    <a:pt x="475" y="18"/>
                    <a:pt x="0" y="742"/>
                    <a:pt x="25" y="1616"/>
                  </a:cubicBezTo>
                  <a:cubicBezTo>
                    <a:pt x="51" y="2477"/>
                    <a:pt x="555" y="3165"/>
                    <a:pt x="1156" y="3165"/>
                  </a:cubicBezTo>
                  <a:cubicBezTo>
                    <a:pt x="1164" y="3165"/>
                    <a:pt x="1172" y="3165"/>
                    <a:pt x="1180" y="3165"/>
                  </a:cubicBezTo>
                  <a:cubicBezTo>
                    <a:pt x="1792" y="3148"/>
                    <a:pt x="2265" y="2424"/>
                    <a:pt x="2241" y="1550"/>
                  </a:cubicBezTo>
                  <a:cubicBezTo>
                    <a:pt x="2214" y="689"/>
                    <a:pt x="1711" y="1"/>
                    <a:pt x="11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00" name="Google Shape;3200;p65"/>
            <p:cNvSpPr/>
            <p:nvPr/>
          </p:nvSpPr>
          <p:spPr>
            <a:xfrm>
              <a:off x="6303000" y="3553700"/>
              <a:ext cx="56700" cy="79150"/>
            </a:xfrm>
            <a:custGeom>
              <a:avLst/>
              <a:gdLst/>
              <a:ahLst/>
              <a:cxnLst/>
              <a:rect l="l" t="t" r="r" b="b"/>
              <a:pathLst>
                <a:path w="2268" h="3166" extrusionOk="0">
                  <a:moveTo>
                    <a:pt x="1112" y="1"/>
                  </a:moveTo>
                  <a:cubicBezTo>
                    <a:pt x="1104" y="1"/>
                    <a:pt x="1096" y="1"/>
                    <a:pt x="1088" y="1"/>
                  </a:cubicBezTo>
                  <a:cubicBezTo>
                    <a:pt x="476" y="18"/>
                    <a:pt x="1" y="742"/>
                    <a:pt x="27" y="1616"/>
                  </a:cubicBezTo>
                  <a:cubicBezTo>
                    <a:pt x="52" y="2477"/>
                    <a:pt x="555" y="3165"/>
                    <a:pt x="1156" y="3165"/>
                  </a:cubicBezTo>
                  <a:cubicBezTo>
                    <a:pt x="1164" y="3165"/>
                    <a:pt x="1173" y="3165"/>
                    <a:pt x="1181" y="3165"/>
                  </a:cubicBezTo>
                  <a:cubicBezTo>
                    <a:pt x="1793" y="3146"/>
                    <a:pt x="2268" y="2424"/>
                    <a:pt x="2241" y="1550"/>
                  </a:cubicBezTo>
                  <a:cubicBezTo>
                    <a:pt x="2217" y="687"/>
                    <a:pt x="1713" y="1"/>
                    <a:pt x="11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01" name="Google Shape;3201;p65"/>
            <p:cNvSpPr/>
            <p:nvPr/>
          </p:nvSpPr>
          <p:spPr>
            <a:xfrm>
              <a:off x="6355300" y="3251550"/>
              <a:ext cx="118800" cy="31175"/>
            </a:xfrm>
            <a:custGeom>
              <a:avLst/>
              <a:gdLst/>
              <a:ahLst/>
              <a:cxnLst/>
              <a:rect l="l" t="t" r="r" b="b"/>
              <a:pathLst>
                <a:path w="4752" h="1247" extrusionOk="0">
                  <a:moveTo>
                    <a:pt x="2363" y="0"/>
                  </a:moveTo>
                  <a:cubicBezTo>
                    <a:pt x="1638" y="0"/>
                    <a:pt x="913" y="172"/>
                    <a:pt x="250" y="515"/>
                  </a:cubicBezTo>
                  <a:cubicBezTo>
                    <a:pt x="69" y="612"/>
                    <a:pt x="1" y="836"/>
                    <a:pt x="96" y="1017"/>
                  </a:cubicBezTo>
                  <a:cubicBezTo>
                    <a:pt x="162" y="1145"/>
                    <a:pt x="293" y="1219"/>
                    <a:pt x="429" y="1219"/>
                  </a:cubicBezTo>
                  <a:cubicBezTo>
                    <a:pt x="485" y="1219"/>
                    <a:pt x="542" y="1207"/>
                    <a:pt x="596" y="1180"/>
                  </a:cubicBezTo>
                  <a:cubicBezTo>
                    <a:pt x="1150" y="894"/>
                    <a:pt x="1756" y="751"/>
                    <a:pt x="2363" y="751"/>
                  </a:cubicBezTo>
                  <a:cubicBezTo>
                    <a:pt x="2985" y="751"/>
                    <a:pt x="3608" y="902"/>
                    <a:pt x="4174" y="1203"/>
                  </a:cubicBezTo>
                  <a:cubicBezTo>
                    <a:pt x="4227" y="1232"/>
                    <a:pt x="4286" y="1246"/>
                    <a:pt x="4347" y="1246"/>
                  </a:cubicBezTo>
                  <a:cubicBezTo>
                    <a:pt x="4357" y="1246"/>
                    <a:pt x="4368" y="1245"/>
                    <a:pt x="4379" y="1245"/>
                  </a:cubicBezTo>
                  <a:lnTo>
                    <a:pt x="4379" y="1245"/>
                  </a:lnTo>
                  <a:lnTo>
                    <a:pt x="4377" y="1246"/>
                  </a:lnTo>
                  <a:cubicBezTo>
                    <a:pt x="4544" y="1233"/>
                    <a:pt x="4683" y="1113"/>
                    <a:pt x="4717" y="950"/>
                  </a:cubicBezTo>
                  <a:cubicBezTo>
                    <a:pt x="4751" y="787"/>
                    <a:pt x="4673" y="619"/>
                    <a:pt x="4527" y="542"/>
                  </a:cubicBezTo>
                  <a:cubicBezTo>
                    <a:pt x="3851" y="181"/>
                    <a:pt x="3107" y="0"/>
                    <a:pt x="236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02" name="Google Shape;3202;p65"/>
            <p:cNvSpPr/>
            <p:nvPr/>
          </p:nvSpPr>
          <p:spPr>
            <a:xfrm>
              <a:off x="6083675" y="2927275"/>
              <a:ext cx="205050" cy="46575"/>
            </a:xfrm>
            <a:custGeom>
              <a:avLst/>
              <a:gdLst/>
              <a:ahLst/>
              <a:cxnLst/>
              <a:rect l="l" t="t" r="r" b="b"/>
              <a:pathLst>
                <a:path w="8202" h="1863" extrusionOk="0">
                  <a:moveTo>
                    <a:pt x="170" y="0"/>
                  </a:moveTo>
                  <a:cubicBezTo>
                    <a:pt x="121" y="0"/>
                    <a:pt x="74" y="24"/>
                    <a:pt x="46" y="69"/>
                  </a:cubicBezTo>
                  <a:cubicBezTo>
                    <a:pt x="1" y="139"/>
                    <a:pt x="25" y="232"/>
                    <a:pt x="98" y="274"/>
                  </a:cubicBezTo>
                  <a:cubicBezTo>
                    <a:pt x="2174" y="1572"/>
                    <a:pt x="4384" y="1863"/>
                    <a:pt x="5952" y="1863"/>
                  </a:cubicBezTo>
                  <a:cubicBezTo>
                    <a:pt x="7212" y="1863"/>
                    <a:pt x="8055" y="1675"/>
                    <a:pt x="8074" y="1669"/>
                  </a:cubicBezTo>
                  <a:cubicBezTo>
                    <a:pt x="8152" y="1652"/>
                    <a:pt x="8202" y="1572"/>
                    <a:pt x="8183" y="1494"/>
                  </a:cubicBezTo>
                  <a:cubicBezTo>
                    <a:pt x="8168" y="1427"/>
                    <a:pt x="8106" y="1380"/>
                    <a:pt x="8039" y="1380"/>
                  </a:cubicBezTo>
                  <a:cubicBezTo>
                    <a:pt x="8029" y="1380"/>
                    <a:pt x="8018" y="1382"/>
                    <a:pt x="8008" y="1384"/>
                  </a:cubicBezTo>
                  <a:cubicBezTo>
                    <a:pt x="7990" y="1388"/>
                    <a:pt x="7172" y="1571"/>
                    <a:pt x="5948" y="1571"/>
                  </a:cubicBezTo>
                  <a:cubicBezTo>
                    <a:pt x="4424" y="1571"/>
                    <a:pt x="2272" y="1288"/>
                    <a:pt x="251" y="25"/>
                  </a:cubicBezTo>
                  <a:cubicBezTo>
                    <a:pt x="226" y="8"/>
                    <a:pt x="198" y="0"/>
                    <a:pt x="170" y="0"/>
                  </a:cubicBezTo>
                  <a:close/>
                </a:path>
              </a:pathLst>
            </a:custGeom>
            <a:solidFill>
              <a:srgbClr val="19191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03" name="Google Shape;3203;p65"/>
            <p:cNvSpPr/>
            <p:nvPr/>
          </p:nvSpPr>
          <p:spPr>
            <a:xfrm>
              <a:off x="6269125" y="2637550"/>
              <a:ext cx="59075" cy="122350"/>
            </a:xfrm>
            <a:custGeom>
              <a:avLst/>
              <a:gdLst/>
              <a:ahLst/>
              <a:cxnLst/>
              <a:rect l="l" t="t" r="r" b="b"/>
              <a:pathLst>
                <a:path w="2363" h="4894" extrusionOk="0">
                  <a:moveTo>
                    <a:pt x="415" y="0"/>
                  </a:moveTo>
                  <a:lnTo>
                    <a:pt x="1" y="4872"/>
                  </a:lnTo>
                  <a:cubicBezTo>
                    <a:pt x="51" y="4886"/>
                    <a:pt x="107" y="4893"/>
                    <a:pt x="166" y="4893"/>
                  </a:cubicBezTo>
                  <a:cubicBezTo>
                    <a:pt x="892" y="4893"/>
                    <a:pt x="2237" y="3912"/>
                    <a:pt x="2306" y="3305"/>
                  </a:cubicBezTo>
                  <a:cubicBezTo>
                    <a:pt x="2363" y="2792"/>
                    <a:pt x="523" y="610"/>
                    <a:pt x="415"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04" name="Google Shape;3204;p65"/>
            <p:cNvSpPr/>
            <p:nvPr/>
          </p:nvSpPr>
          <p:spPr>
            <a:xfrm>
              <a:off x="6265050" y="2633875"/>
              <a:ext cx="66200" cy="129675"/>
            </a:xfrm>
            <a:custGeom>
              <a:avLst/>
              <a:gdLst/>
              <a:ahLst/>
              <a:cxnLst/>
              <a:rect l="l" t="t" r="r" b="b"/>
              <a:pathLst>
                <a:path w="2648" h="5187" extrusionOk="0">
                  <a:moveTo>
                    <a:pt x="581" y="0"/>
                  </a:moveTo>
                  <a:cubicBezTo>
                    <a:pt x="572" y="0"/>
                    <a:pt x="563" y="1"/>
                    <a:pt x="553" y="3"/>
                  </a:cubicBezTo>
                  <a:cubicBezTo>
                    <a:pt x="474" y="16"/>
                    <a:pt x="420" y="92"/>
                    <a:pt x="436" y="172"/>
                  </a:cubicBezTo>
                  <a:cubicBezTo>
                    <a:pt x="489" y="488"/>
                    <a:pt x="897" y="1084"/>
                    <a:pt x="1369" y="1778"/>
                  </a:cubicBezTo>
                  <a:cubicBezTo>
                    <a:pt x="1781" y="2384"/>
                    <a:pt x="2345" y="3216"/>
                    <a:pt x="2323" y="3437"/>
                  </a:cubicBezTo>
                  <a:cubicBezTo>
                    <a:pt x="2294" y="3695"/>
                    <a:pt x="1927" y="4111"/>
                    <a:pt x="1429" y="4446"/>
                  </a:cubicBezTo>
                  <a:cubicBezTo>
                    <a:pt x="1017" y="4725"/>
                    <a:pt x="597" y="4892"/>
                    <a:pt x="328" y="4892"/>
                  </a:cubicBezTo>
                  <a:cubicBezTo>
                    <a:pt x="281" y="4892"/>
                    <a:pt x="239" y="4887"/>
                    <a:pt x="202" y="4877"/>
                  </a:cubicBezTo>
                  <a:cubicBezTo>
                    <a:pt x="189" y="4873"/>
                    <a:pt x="176" y="4872"/>
                    <a:pt x="164" y="4872"/>
                  </a:cubicBezTo>
                  <a:cubicBezTo>
                    <a:pt x="99" y="4872"/>
                    <a:pt x="40" y="4914"/>
                    <a:pt x="21" y="4979"/>
                  </a:cubicBezTo>
                  <a:cubicBezTo>
                    <a:pt x="1" y="5057"/>
                    <a:pt x="46" y="5137"/>
                    <a:pt x="124" y="5160"/>
                  </a:cubicBezTo>
                  <a:cubicBezTo>
                    <a:pt x="191" y="5177"/>
                    <a:pt x="261" y="5187"/>
                    <a:pt x="331" y="5187"/>
                  </a:cubicBezTo>
                  <a:cubicBezTo>
                    <a:pt x="816" y="5187"/>
                    <a:pt x="1405" y="4816"/>
                    <a:pt x="1593" y="4689"/>
                  </a:cubicBezTo>
                  <a:cubicBezTo>
                    <a:pt x="2055" y="4377"/>
                    <a:pt x="2566" y="3893"/>
                    <a:pt x="2613" y="3469"/>
                  </a:cubicBezTo>
                  <a:cubicBezTo>
                    <a:pt x="2647" y="3163"/>
                    <a:pt x="2256" y="2562"/>
                    <a:pt x="1610" y="1612"/>
                  </a:cubicBezTo>
                  <a:cubicBezTo>
                    <a:pt x="1215" y="1033"/>
                    <a:pt x="768" y="374"/>
                    <a:pt x="723" y="121"/>
                  </a:cubicBezTo>
                  <a:cubicBezTo>
                    <a:pt x="711" y="50"/>
                    <a:pt x="650" y="0"/>
                    <a:pt x="5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05" name="Google Shape;3205;p65"/>
            <p:cNvSpPr/>
            <p:nvPr/>
          </p:nvSpPr>
          <p:spPr>
            <a:xfrm>
              <a:off x="5802700" y="3382925"/>
              <a:ext cx="64250" cy="344050"/>
            </a:xfrm>
            <a:custGeom>
              <a:avLst/>
              <a:gdLst/>
              <a:ahLst/>
              <a:cxnLst/>
              <a:rect l="l" t="t" r="r" b="b"/>
              <a:pathLst>
                <a:path w="2570" h="13762" extrusionOk="0">
                  <a:moveTo>
                    <a:pt x="168" y="0"/>
                  </a:moveTo>
                  <a:cubicBezTo>
                    <a:pt x="144" y="0"/>
                    <a:pt x="118" y="7"/>
                    <a:pt x="95" y="20"/>
                  </a:cubicBezTo>
                  <a:cubicBezTo>
                    <a:pt x="25" y="60"/>
                    <a:pt x="0" y="149"/>
                    <a:pt x="40" y="219"/>
                  </a:cubicBezTo>
                  <a:lnTo>
                    <a:pt x="2277" y="4153"/>
                  </a:lnTo>
                  <a:lnTo>
                    <a:pt x="2277" y="13615"/>
                  </a:lnTo>
                  <a:cubicBezTo>
                    <a:pt x="2277" y="13695"/>
                    <a:pt x="2341" y="13762"/>
                    <a:pt x="2423" y="13762"/>
                  </a:cubicBezTo>
                  <a:cubicBezTo>
                    <a:pt x="2503" y="13762"/>
                    <a:pt x="2569" y="13695"/>
                    <a:pt x="2569" y="13615"/>
                  </a:cubicBezTo>
                  <a:lnTo>
                    <a:pt x="2569" y="4075"/>
                  </a:lnTo>
                  <a:lnTo>
                    <a:pt x="295" y="75"/>
                  </a:lnTo>
                  <a:cubicBezTo>
                    <a:pt x="268" y="27"/>
                    <a:pt x="219" y="0"/>
                    <a:pt x="1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06" name="Google Shape;3206;p65"/>
            <p:cNvSpPr/>
            <p:nvPr/>
          </p:nvSpPr>
          <p:spPr>
            <a:xfrm>
              <a:off x="6558000" y="3357850"/>
              <a:ext cx="31200" cy="351075"/>
            </a:xfrm>
            <a:custGeom>
              <a:avLst/>
              <a:gdLst/>
              <a:ahLst/>
              <a:cxnLst/>
              <a:rect l="l" t="t" r="r" b="b"/>
              <a:pathLst>
                <a:path w="1248" h="14043" extrusionOk="0">
                  <a:moveTo>
                    <a:pt x="1082" y="0"/>
                  </a:moveTo>
                  <a:cubicBezTo>
                    <a:pt x="1020" y="0"/>
                    <a:pt x="963" y="39"/>
                    <a:pt x="941" y="101"/>
                  </a:cubicBezTo>
                  <a:lnTo>
                    <a:pt x="1" y="2820"/>
                  </a:lnTo>
                  <a:lnTo>
                    <a:pt x="1" y="13896"/>
                  </a:lnTo>
                  <a:cubicBezTo>
                    <a:pt x="1" y="13978"/>
                    <a:pt x="66" y="14043"/>
                    <a:pt x="147" y="14043"/>
                  </a:cubicBezTo>
                  <a:cubicBezTo>
                    <a:pt x="227" y="14043"/>
                    <a:pt x="294" y="13976"/>
                    <a:pt x="292" y="13896"/>
                  </a:cubicBezTo>
                  <a:lnTo>
                    <a:pt x="292" y="2870"/>
                  </a:lnTo>
                  <a:lnTo>
                    <a:pt x="1219" y="196"/>
                  </a:lnTo>
                  <a:cubicBezTo>
                    <a:pt x="1247" y="120"/>
                    <a:pt x="1206" y="35"/>
                    <a:pt x="1130" y="8"/>
                  </a:cubicBezTo>
                  <a:cubicBezTo>
                    <a:pt x="1114" y="3"/>
                    <a:pt x="1098" y="0"/>
                    <a:pt x="108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07" name="Google Shape;3207;p65"/>
            <p:cNvSpPr/>
            <p:nvPr/>
          </p:nvSpPr>
          <p:spPr>
            <a:xfrm>
              <a:off x="5605300" y="3624850"/>
              <a:ext cx="262025" cy="10825"/>
            </a:xfrm>
            <a:custGeom>
              <a:avLst/>
              <a:gdLst/>
              <a:ahLst/>
              <a:cxnLst/>
              <a:rect l="l" t="t" r="r" b="b"/>
              <a:pathLst>
                <a:path w="10481" h="433" extrusionOk="0">
                  <a:moveTo>
                    <a:pt x="153" y="1"/>
                  </a:moveTo>
                  <a:cubicBezTo>
                    <a:pt x="75" y="1"/>
                    <a:pt x="10" y="61"/>
                    <a:pt x="5" y="140"/>
                  </a:cubicBezTo>
                  <a:cubicBezTo>
                    <a:pt x="1" y="222"/>
                    <a:pt x="66" y="292"/>
                    <a:pt x="149" y="294"/>
                  </a:cubicBezTo>
                  <a:cubicBezTo>
                    <a:pt x="183" y="296"/>
                    <a:pt x="2566" y="433"/>
                    <a:pt x="5635" y="433"/>
                  </a:cubicBezTo>
                  <a:cubicBezTo>
                    <a:pt x="7108" y="433"/>
                    <a:pt x="8736" y="402"/>
                    <a:pt x="10338" y="309"/>
                  </a:cubicBezTo>
                  <a:cubicBezTo>
                    <a:pt x="10420" y="303"/>
                    <a:pt x="10480" y="235"/>
                    <a:pt x="10477" y="153"/>
                  </a:cubicBezTo>
                  <a:cubicBezTo>
                    <a:pt x="10471" y="76"/>
                    <a:pt x="10406" y="16"/>
                    <a:pt x="10330" y="16"/>
                  </a:cubicBezTo>
                  <a:cubicBezTo>
                    <a:pt x="10327" y="16"/>
                    <a:pt x="10325" y="16"/>
                    <a:pt x="10323" y="17"/>
                  </a:cubicBezTo>
                  <a:cubicBezTo>
                    <a:pt x="8727" y="108"/>
                    <a:pt x="7104" y="139"/>
                    <a:pt x="5638" y="139"/>
                  </a:cubicBezTo>
                  <a:cubicBezTo>
                    <a:pt x="2579" y="139"/>
                    <a:pt x="201" y="4"/>
                    <a:pt x="166" y="1"/>
                  </a:cubicBezTo>
                  <a:cubicBezTo>
                    <a:pt x="162" y="1"/>
                    <a:pt x="157" y="1"/>
                    <a:pt x="1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08" name="Google Shape;3208;p65"/>
            <p:cNvSpPr/>
            <p:nvPr/>
          </p:nvSpPr>
          <p:spPr>
            <a:xfrm>
              <a:off x="6562850" y="3594800"/>
              <a:ext cx="175700" cy="10000"/>
            </a:xfrm>
            <a:custGeom>
              <a:avLst/>
              <a:gdLst/>
              <a:ahLst/>
              <a:cxnLst/>
              <a:rect l="l" t="t" r="r" b="b"/>
              <a:pathLst>
                <a:path w="7028" h="400" extrusionOk="0">
                  <a:moveTo>
                    <a:pt x="146" y="0"/>
                  </a:moveTo>
                  <a:cubicBezTo>
                    <a:pt x="65" y="0"/>
                    <a:pt x="1" y="66"/>
                    <a:pt x="1" y="147"/>
                  </a:cubicBezTo>
                  <a:cubicBezTo>
                    <a:pt x="1" y="228"/>
                    <a:pt x="65" y="293"/>
                    <a:pt x="146" y="293"/>
                  </a:cubicBezTo>
                  <a:cubicBezTo>
                    <a:pt x="148" y="293"/>
                    <a:pt x="150" y="293"/>
                    <a:pt x="153" y="293"/>
                  </a:cubicBezTo>
                  <a:cubicBezTo>
                    <a:pt x="1954" y="293"/>
                    <a:pt x="6834" y="400"/>
                    <a:pt x="6881" y="400"/>
                  </a:cubicBezTo>
                  <a:lnTo>
                    <a:pt x="6885" y="400"/>
                  </a:lnTo>
                  <a:cubicBezTo>
                    <a:pt x="6963" y="398"/>
                    <a:pt x="7026" y="333"/>
                    <a:pt x="7028" y="255"/>
                  </a:cubicBezTo>
                  <a:cubicBezTo>
                    <a:pt x="7028" y="175"/>
                    <a:pt x="6967" y="111"/>
                    <a:pt x="6887" y="107"/>
                  </a:cubicBezTo>
                  <a:cubicBezTo>
                    <a:pt x="6839" y="105"/>
                    <a:pt x="1956" y="1"/>
                    <a:pt x="153" y="1"/>
                  </a:cubicBezTo>
                  <a:cubicBezTo>
                    <a:pt x="150" y="0"/>
                    <a:pt x="148" y="0"/>
                    <a:pt x="14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09" name="Google Shape;3209;p65"/>
            <p:cNvSpPr/>
            <p:nvPr/>
          </p:nvSpPr>
          <p:spPr>
            <a:xfrm>
              <a:off x="5910525" y="2704925"/>
              <a:ext cx="51950" cy="68125"/>
            </a:xfrm>
            <a:custGeom>
              <a:avLst/>
              <a:gdLst/>
              <a:ahLst/>
              <a:cxnLst/>
              <a:rect l="l" t="t" r="r" b="b"/>
              <a:pathLst>
                <a:path w="2078" h="2725" extrusionOk="0">
                  <a:moveTo>
                    <a:pt x="156" y="0"/>
                  </a:moveTo>
                  <a:cubicBezTo>
                    <a:pt x="85" y="0"/>
                    <a:pt x="22" y="53"/>
                    <a:pt x="12" y="127"/>
                  </a:cubicBezTo>
                  <a:cubicBezTo>
                    <a:pt x="1" y="207"/>
                    <a:pt x="58" y="281"/>
                    <a:pt x="137" y="291"/>
                  </a:cubicBezTo>
                  <a:cubicBezTo>
                    <a:pt x="149" y="292"/>
                    <a:pt x="1224" y="452"/>
                    <a:pt x="1675" y="1417"/>
                  </a:cubicBezTo>
                  <a:cubicBezTo>
                    <a:pt x="1346" y="1484"/>
                    <a:pt x="707" y="1659"/>
                    <a:pt x="569" y="2044"/>
                  </a:cubicBezTo>
                  <a:cubicBezTo>
                    <a:pt x="496" y="2246"/>
                    <a:pt x="561" y="2459"/>
                    <a:pt x="764" y="2677"/>
                  </a:cubicBezTo>
                  <a:cubicBezTo>
                    <a:pt x="791" y="2708"/>
                    <a:pt x="831" y="2725"/>
                    <a:pt x="873" y="2725"/>
                  </a:cubicBezTo>
                  <a:lnTo>
                    <a:pt x="871" y="2723"/>
                  </a:lnTo>
                  <a:cubicBezTo>
                    <a:pt x="1000" y="2723"/>
                    <a:pt x="1067" y="2571"/>
                    <a:pt x="979" y="2478"/>
                  </a:cubicBezTo>
                  <a:cubicBezTo>
                    <a:pt x="858" y="2345"/>
                    <a:pt x="812" y="2233"/>
                    <a:pt x="844" y="2143"/>
                  </a:cubicBezTo>
                  <a:cubicBezTo>
                    <a:pt x="935" y="1887"/>
                    <a:pt x="1595" y="1718"/>
                    <a:pt x="1899" y="1676"/>
                  </a:cubicBezTo>
                  <a:lnTo>
                    <a:pt x="2077" y="1651"/>
                  </a:lnTo>
                  <a:lnTo>
                    <a:pt x="2017" y="1482"/>
                  </a:lnTo>
                  <a:cubicBezTo>
                    <a:pt x="1559" y="205"/>
                    <a:pt x="232" y="9"/>
                    <a:pt x="177" y="2"/>
                  </a:cubicBezTo>
                  <a:cubicBezTo>
                    <a:pt x="170" y="1"/>
                    <a:pt x="163" y="0"/>
                    <a:pt x="1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10" name="Google Shape;3210;p65"/>
            <p:cNvSpPr/>
            <p:nvPr/>
          </p:nvSpPr>
          <p:spPr>
            <a:xfrm>
              <a:off x="5815100" y="2503550"/>
              <a:ext cx="188500" cy="213075"/>
            </a:xfrm>
            <a:custGeom>
              <a:avLst/>
              <a:gdLst/>
              <a:ahLst/>
              <a:cxnLst/>
              <a:rect l="l" t="t" r="r" b="b"/>
              <a:pathLst>
                <a:path w="7540" h="8523" extrusionOk="0">
                  <a:moveTo>
                    <a:pt x="7540" y="0"/>
                  </a:moveTo>
                  <a:cubicBezTo>
                    <a:pt x="7539" y="0"/>
                    <a:pt x="0" y="1587"/>
                    <a:pt x="2444" y="7874"/>
                  </a:cubicBezTo>
                  <a:cubicBezTo>
                    <a:pt x="2444" y="7874"/>
                    <a:pt x="3381" y="6346"/>
                    <a:pt x="4847" y="6346"/>
                  </a:cubicBezTo>
                  <a:cubicBezTo>
                    <a:pt x="4950" y="6346"/>
                    <a:pt x="5056" y="6353"/>
                    <a:pt x="5165" y="6369"/>
                  </a:cubicBezTo>
                  <a:lnTo>
                    <a:pt x="6791" y="8522"/>
                  </a:lnTo>
                  <a:cubicBezTo>
                    <a:pt x="6791" y="8522"/>
                    <a:pt x="6721" y="3491"/>
                    <a:pt x="7367" y="2269"/>
                  </a:cubicBezTo>
                  <a:cubicBezTo>
                    <a:pt x="7367" y="2269"/>
                    <a:pt x="6470" y="2050"/>
                    <a:pt x="6470" y="1442"/>
                  </a:cubicBezTo>
                  <a:cubicBezTo>
                    <a:pt x="6470" y="1442"/>
                    <a:pt x="7255" y="291"/>
                    <a:pt x="754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11" name="Google Shape;3211;p65"/>
            <p:cNvSpPr/>
            <p:nvPr/>
          </p:nvSpPr>
          <p:spPr>
            <a:xfrm>
              <a:off x="6383775" y="2538700"/>
              <a:ext cx="107575" cy="210925"/>
            </a:xfrm>
            <a:custGeom>
              <a:avLst/>
              <a:gdLst/>
              <a:ahLst/>
              <a:cxnLst/>
              <a:rect l="l" t="t" r="r" b="b"/>
              <a:pathLst>
                <a:path w="4303" h="8437" extrusionOk="0">
                  <a:moveTo>
                    <a:pt x="0" y="0"/>
                  </a:moveTo>
                  <a:lnTo>
                    <a:pt x="0" y="0"/>
                  </a:lnTo>
                  <a:cubicBezTo>
                    <a:pt x="1438" y="2854"/>
                    <a:pt x="1070" y="5665"/>
                    <a:pt x="1070" y="5665"/>
                  </a:cubicBezTo>
                  <a:lnTo>
                    <a:pt x="1703" y="8437"/>
                  </a:lnTo>
                  <a:cubicBezTo>
                    <a:pt x="1703" y="8437"/>
                    <a:pt x="4249" y="7147"/>
                    <a:pt x="4274" y="4203"/>
                  </a:cubicBezTo>
                  <a:cubicBezTo>
                    <a:pt x="4302" y="1007"/>
                    <a:pt x="0" y="0"/>
                    <a:pt x="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12" name="Google Shape;3212;p65"/>
            <p:cNvSpPr/>
            <p:nvPr/>
          </p:nvSpPr>
          <p:spPr>
            <a:xfrm>
              <a:off x="5592825" y="3650525"/>
              <a:ext cx="832575" cy="328050"/>
            </a:xfrm>
            <a:custGeom>
              <a:avLst/>
              <a:gdLst/>
              <a:ahLst/>
              <a:cxnLst/>
              <a:rect l="l" t="t" r="r" b="b"/>
              <a:pathLst>
                <a:path w="33303" h="13122" extrusionOk="0">
                  <a:moveTo>
                    <a:pt x="26945" y="0"/>
                  </a:moveTo>
                  <a:cubicBezTo>
                    <a:pt x="24254" y="466"/>
                    <a:pt x="2427" y="2989"/>
                    <a:pt x="2427" y="2989"/>
                  </a:cubicBezTo>
                  <a:cubicBezTo>
                    <a:pt x="2427" y="2989"/>
                    <a:pt x="0" y="10009"/>
                    <a:pt x="4466" y="12372"/>
                  </a:cubicBezTo>
                  <a:cubicBezTo>
                    <a:pt x="5454" y="12896"/>
                    <a:pt x="6707" y="13122"/>
                    <a:pt x="8133" y="13122"/>
                  </a:cubicBezTo>
                  <a:cubicBezTo>
                    <a:pt x="17201" y="13122"/>
                    <a:pt x="33303" y="3989"/>
                    <a:pt x="33303" y="3989"/>
                  </a:cubicBezTo>
                  <a:lnTo>
                    <a:pt x="26945" y="0"/>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13" name="Google Shape;3213;p65"/>
            <p:cNvSpPr/>
            <p:nvPr/>
          </p:nvSpPr>
          <p:spPr>
            <a:xfrm>
              <a:off x="6067575" y="2675650"/>
              <a:ext cx="166475" cy="60200"/>
            </a:xfrm>
            <a:custGeom>
              <a:avLst/>
              <a:gdLst/>
              <a:ahLst/>
              <a:cxnLst/>
              <a:rect l="l" t="t" r="r" b="b"/>
              <a:pathLst>
                <a:path w="6659" h="2408" extrusionOk="0">
                  <a:moveTo>
                    <a:pt x="6241" y="297"/>
                  </a:moveTo>
                  <a:lnTo>
                    <a:pt x="6241" y="297"/>
                  </a:lnTo>
                  <a:cubicBezTo>
                    <a:pt x="5914" y="796"/>
                    <a:pt x="5013" y="1971"/>
                    <a:pt x="3713" y="2102"/>
                  </a:cubicBezTo>
                  <a:cubicBezTo>
                    <a:pt x="3632" y="2110"/>
                    <a:pt x="3550" y="2114"/>
                    <a:pt x="3468" y="2114"/>
                  </a:cubicBezTo>
                  <a:cubicBezTo>
                    <a:pt x="2508" y="2114"/>
                    <a:pt x="1513" y="1541"/>
                    <a:pt x="506" y="407"/>
                  </a:cubicBezTo>
                  <a:lnTo>
                    <a:pt x="6241" y="297"/>
                  </a:lnTo>
                  <a:close/>
                  <a:moveTo>
                    <a:pt x="6503" y="0"/>
                  </a:moveTo>
                  <a:lnTo>
                    <a:pt x="189" y="120"/>
                  </a:lnTo>
                  <a:cubicBezTo>
                    <a:pt x="65" y="122"/>
                    <a:pt x="1" y="266"/>
                    <a:pt x="78" y="361"/>
                  </a:cubicBezTo>
                  <a:cubicBezTo>
                    <a:pt x="1215" y="1720"/>
                    <a:pt x="2353" y="2408"/>
                    <a:pt x="3470" y="2408"/>
                  </a:cubicBezTo>
                  <a:cubicBezTo>
                    <a:pt x="3561" y="2408"/>
                    <a:pt x="3655" y="2402"/>
                    <a:pt x="3746" y="2395"/>
                  </a:cubicBezTo>
                  <a:cubicBezTo>
                    <a:pt x="5545" y="2210"/>
                    <a:pt x="6590" y="297"/>
                    <a:pt x="6634" y="215"/>
                  </a:cubicBezTo>
                  <a:cubicBezTo>
                    <a:pt x="6659" y="169"/>
                    <a:pt x="6657" y="114"/>
                    <a:pt x="6630" y="71"/>
                  </a:cubicBezTo>
                  <a:cubicBezTo>
                    <a:pt x="6602" y="27"/>
                    <a:pt x="6554" y="0"/>
                    <a:pt x="650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14" name="Google Shape;3214;p65"/>
            <p:cNvSpPr/>
            <p:nvPr/>
          </p:nvSpPr>
          <p:spPr>
            <a:xfrm>
              <a:off x="6313125" y="2664900"/>
              <a:ext cx="120075" cy="62275"/>
            </a:xfrm>
            <a:custGeom>
              <a:avLst/>
              <a:gdLst/>
              <a:ahLst/>
              <a:cxnLst/>
              <a:rect l="l" t="t" r="r" b="b"/>
              <a:pathLst>
                <a:path w="4803" h="2491" extrusionOk="0">
                  <a:moveTo>
                    <a:pt x="4432" y="307"/>
                  </a:moveTo>
                  <a:lnTo>
                    <a:pt x="4432" y="307"/>
                  </a:lnTo>
                  <a:cubicBezTo>
                    <a:pt x="4232" y="808"/>
                    <a:pt x="3643" y="2059"/>
                    <a:pt x="2714" y="2186"/>
                  </a:cubicBezTo>
                  <a:cubicBezTo>
                    <a:pt x="2662" y="2193"/>
                    <a:pt x="2611" y="2197"/>
                    <a:pt x="2558" y="2197"/>
                  </a:cubicBezTo>
                  <a:cubicBezTo>
                    <a:pt x="1909" y="2197"/>
                    <a:pt x="1200" y="1651"/>
                    <a:pt x="449" y="571"/>
                  </a:cubicBezTo>
                  <a:lnTo>
                    <a:pt x="4432" y="307"/>
                  </a:lnTo>
                  <a:close/>
                  <a:moveTo>
                    <a:pt x="4645" y="1"/>
                  </a:moveTo>
                  <a:cubicBezTo>
                    <a:pt x="4643" y="1"/>
                    <a:pt x="4641" y="1"/>
                    <a:pt x="4639" y="1"/>
                  </a:cubicBezTo>
                  <a:lnTo>
                    <a:pt x="173" y="295"/>
                  </a:lnTo>
                  <a:cubicBezTo>
                    <a:pt x="61" y="303"/>
                    <a:pt x="0" y="428"/>
                    <a:pt x="61" y="522"/>
                  </a:cubicBezTo>
                  <a:cubicBezTo>
                    <a:pt x="924" y="1829"/>
                    <a:pt x="1764" y="2490"/>
                    <a:pt x="2560" y="2490"/>
                  </a:cubicBezTo>
                  <a:cubicBezTo>
                    <a:pt x="2625" y="2490"/>
                    <a:pt x="2689" y="2484"/>
                    <a:pt x="2754" y="2477"/>
                  </a:cubicBezTo>
                  <a:cubicBezTo>
                    <a:pt x="4093" y="2294"/>
                    <a:pt x="4759" y="278"/>
                    <a:pt x="4787" y="193"/>
                  </a:cubicBezTo>
                  <a:cubicBezTo>
                    <a:pt x="4802" y="145"/>
                    <a:pt x="4793" y="96"/>
                    <a:pt x="4762" y="58"/>
                  </a:cubicBezTo>
                  <a:cubicBezTo>
                    <a:pt x="4733" y="21"/>
                    <a:pt x="4690" y="1"/>
                    <a:pt x="464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15" name="Google Shape;3215;p65"/>
            <p:cNvSpPr/>
            <p:nvPr/>
          </p:nvSpPr>
          <p:spPr>
            <a:xfrm>
              <a:off x="6228325" y="2661350"/>
              <a:ext cx="91525" cy="21150"/>
            </a:xfrm>
            <a:custGeom>
              <a:avLst/>
              <a:gdLst/>
              <a:ahLst/>
              <a:cxnLst/>
              <a:rect l="l" t="t" r="r" b="b"/>
              <a:pathLst>
                <a:path w="3661" h="846" extrusionOk="0">
                  <a:moveTo>
                    <a:pt x="2136" y="0"/>
                  </a:moveTo>
                  <a:cubicBezTo>
                    <a:pt x="1037" y="0"/>
                    <a:pt x="60" y="558"/>
                    <a:pt x="1" y="591"/>
                  </a:cubicBezTo>
                  <a:lnTo>
                    <a:pt x="149" y="846"/>
                  </a:lnTo>
                  <a:cubicBezTo>
                    <a:pt x="162" y="838"/>
                    <a:pt x="1106" y="298"/>
                    <a:pt x="2143" y="298"/>
                  </a:cubicBezTo>
                  <a:cubicBezTo>
                    <a:pt x="2598" y="298"/>
                    <a:pt x="3071" y="402"/>
                    <a:pt x="3491" y="702"/>
                  </a:cubicBezTo>
                  <a:lnTo>
                    <a:pt x="3660" y="464"/>
                  </a:lnTo>
                  <a:cubicBezTo>
                    <a:pt x="3178" y="119"/>
                    <a:pt x="2644" y="0"/>
                    <a:pt x="213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16" name="Google Shape;3216;p65"/>
            <p:cNvSpPr/>
            <p:nvPr/>
          </p:nvSpPr>
          <p:spPr>
            <a:xfrm>
              <a:off x="5957850" y="2663150"/>
              <a:ext cx="114875" cy="22725"/>
            </a:xfrm>
            <a:custGeom>
              <a:avLst/>
              <a:gdLst/>
              <a:ahLst/>
              <a:cxnLst/>
              <a:rect l="l" t="t" r="r" b="b"/>
              <a:pathLst>
                <a:path w="4595" h="909" extrusionOk="0">
                  <a:moveTo>
                    <a:pt x="40" y="1"/>
                  </a:moveTo>
                  <a:lnTo>
                    <a:pt x="0" y="289"/>
                  </a:lnTo>
                  <a:lnTo>
                    <a:pt x="4555" y="909"/>
                  </a:lnTo>
                  <a:lnTo>
                    <a:pt x="4595" y="618"/>
                  </a:lnTo>
                  <a:lnTo>
                    <a:pt x="4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17" name="Google Shape;3217;p65"/>
            <p:cNvSpPr/>
            <p:nvPr/>
          </p:nvSpPr>
          <p:spPr>
            <a:xfrm>
              <a:off x="5951475" y="3650525"/>
              <a:ext cx="809825" cy="310050"/>
            </a:xfrm>
            <a:custGeom>
              <a:avLst/>
              <a:gdLst/>
              <a:ahLst/>
              <a:cxnLst/>
              <a:rect l="l" t="t" r="r" b="b"/>
              <a:pathLst>
                <a:path w="32393" h="12402" extrusionOk="0">
                  <a:moveTo>
                    <a:pt x="1559" y="0"/>
                  </a:moveTo>
                  <a:lnTo>
                    <a:pt x="0" y="4625"/>
                  </a:lnTo>
                  <a:cubicBezTo>
                    <a:pt x="0" y="4625"/>
                    <a:pt x="18443" y="12402"/>
                    <a:pt x="25926" y="12402"/>
                  </a:cubicBezTo>
                  <a:cubicBezTo>
                    <a:pt x="27091" y="12402"/>
                    <a:pt x="27990" y="12213"/>
                    <a:pt x="28513" y="11778"/>
                  </a:cubicBezTo>
                  <a:cubicBezTo>
                    <a:pt x="32393" y="8544"/>
                    <a:pt x="30922" y="2279"/>
                    <a:pt x="30922" y="2279"/>
                  </a:cubicBezTo>
                  <a:cubicBezTo>
                    <a:pt x="30922" y="2279"/>
                    <a:pt x="4249" y="466"/>
                    <a:pt x="1559"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18" name="Google Shape;3218;p65"/>
            <p:cNvSpPr/>
            <p:nvPr/>
          </p:nvSpPr>
          <p:spPr>
            <a:xfrm>
              <a:off x="5755625" y="3471550"/>
              <a:ext cx="280300" cy="295100"/>
            </a:xfrm>
            <a:custGeom>
              <a:avLst/>
              <a:gdLst/>
              <a:ahLst/>
              <a:cxnLst/>
              <a:rect l="l" t="t" r="r" b="b"/>
              <a:pathLst>
                <a:path w="11212" h="11804" extrusionOk="0">
                  <a:moveTo>
                    <a:pt x="3268" y="0"/>
                  </a:moveTo>
                  <a:cubicBezTo>
                    <a:pt x="3226" y="0"/>
                    <a:pt x="3194" y="8"/>
                    <a:pt x="3171" y="22"/>
                  </a:cubicBezTo>
                  <a:cubicBezTo>
                    <a:pt x="2723" y="323"/>
                    <a:pt x="3037" y="1379"/>
                    <a:pt x="4220" y="2042"/>
                  </a:cubicBezTo>
                  <a:cubicBezTo>
                    <a:pt x="5404" y="2704"/>
                    <a:pt x="6539" y="3610"/>
                    <a:pt x="6539" y="3610"/>
                  </a:cubicBezTo>
                  <a:cubicBezTo>
                    <a:pt x="6539" y="3610"/>
                    <a:pt x="1629" y="1356"/>
                    <a:pt x="923" y="1356"/>
                  </a:cubicBezTo>
                  <a:cubicBezTo>
                    <a:pt x="905" y="1356"/>
                    <a:pt x="890" y="1357"/>
                    <a:pt x="878" y="1360"/>
                  </a:cubicBezTo>
                  <a:cubicBezTo>
                    <a:pt x="374" y="1480"/>
                    <a:pt x="158" y="2107"/>
                    <a:pt x="646" y="2629"/>
                  </a:cubicBezTo>
                  <a:cubicBezTo>
                    <a:pt x="998" y="3008"/>
                    <a:pt x="3063" y="4201"/>
                    <a:pt x="3063" y="4201"/>
                  </a:cubicBezTo>
                  <a:cubicBezTo>
                    <a:pt x="3063" y="4201"/>
                    <a:pt x="1510" y="3496"/>
                    <a:pt x="670" y="3496"/>
                  </a:cubicBezTo>
                  <a:cubicBezTo>
                    <a:pt x="404" y="3496"/>
                    <a:pt x="210" y="3566"/>
                    <a:pt x="158" y="3751"/>
                  </a:cubicBezTo>
                  <a:cubicBezTo>
                    <a:pt x="0" y="4307"/>
                    <a:pt x="794" y="4887"/>
                    <a:pt x="1589" y="5314"/>
                  </a:cubicBezTo>
                  <a:lnTo>
                    <a:pt x="1589" y="5314"/>
                  </a:lnTo>
                  <a:cubicBezTo>
                    <a:pt x="1437" y="5273"/>
                    <a:pt x="1292" y="5248"/>
                    <a:pt x="1166" y="5248"/>
                  </a:cubicBezTo>
                  <a:cubicBezTo>
                    <a:pt x="988" y="5248"/>
                    <a:pt x="848" y="5298"/>
                    <a:pt x="779" y="5426"/>
                  </a:cubicBezTo>
                  <a:cubicBezTo>
                    <a:pt x="268" y="6377"/>
                    <a:pt x="3650" y="8030"/>
                    <a:pt x="3650" y="8030"/>
                  </a:cubicBezTo>
                  <a:cubicBezTo>
                    <a:pt x="3954" y="8412"/>
                    <a:pt x="4471" y="9487"/>
                    <a:pt x="4855" y="10025"/>
                  </a:cubicBezTo>
                  <a:cubicBezTo>
                    <a:pt x="5848" y="11416"/>
                    <a:pt x="6798" y="11803"/>
                    <a:pt x="7546" y="11803"/>
                  </a:cubicBezTo>
                  <a:cubicBezTo>
                    <a:pt x="8484" y="11803"/>
                    <a:pt x="9108" y="11195"/>
                    <a:pt x="9108" y="11195"/>
                  </a:cubicBezTo>
                  <a:lnTo>
                    <a:pt x="11211" y="8402"/>
                  </a:lnTo>
                  <a:cubicBezTo>
                    <a:pt x="11211" y="8402"/>
                    <a:pt x="9433" y="3372"/>
                    <a:pt x="8878" y="2985"/>
                  </a:cubicBezTo>
                  <a:cubicBezTo>
                    <a:pt x="8350" y="2616"/>
                    <a:pt x="4073" y="0"/>
                    <a:pt x="3268"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19" name="Google Shape;3219;p65"/>
            <p:cNvSpPr/>
            <p:nvPr/>
          </p:nvSpPr>
          <p:spPr>
            <a:xfrm>
              <a:off x="5826975" y="3572925"/>
              <a:ext cx="79100" cy="34875"/>
            </a:xfrm>
            <a:custGeom>
              <a:avLst/>
              <a:gdLst/>
              <a:ahLst/>
              <a:cxnLst/>
              <a:rect l="l" t="t" r="r" b="b"/>
              <a:pathLst>
                <a:path w="3164" h="1395" extrusionOk="0">
                  <a:moveTo>
                    <a:pt x="206" y="0"/>
                  </a:moveTo>
                  <a:cubicBezTo>
                    <a:pt x="61" y="0"/>
                    <a:pt x="1" y="220"/>
                    <a:pt x="158" y="283"/>
                  </a:cubicBezTo>
                  <a:cubicBezTo>
                    <a:pt x="1372" y="725"/>
                    <a:pt x="2734" y="1252"/>
                    <a:pt x="2866" y="1354"/>
                  </a:cubicBezTo>
                  <a:cubicBezTo>
                    <a:pt x="2894" y="1381"/>
                    <a:pt x="2930" y="1394"/>
                    <a:pt x="2966" y="1394"/>
                  </a:cubicBezTo>
                  <a:cubicBezTo>
                    <a:pt x="3099" y="1394"/>
                    <a:pt x="3164" y="1233"/>
                    <a:pt x="3067" y="1142"/>
                  </a:cubicBezTo>
                  <a:cubicBezTo>
                    <a:pt x="2885" y="972"/>
                    <a:pt x="872" y="231"/>
                    <a:pt x="259" y="9"/>
                  </a:cubicBezTo>
                  <a:cubicBezTo>
                    <a:pt x="240" y="3"/>
                    <a:pt x="223" y="0"/>
                    <a:pt x="20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20" name="Google Shape;3220;p65"/>
            <p:cNvSpPr/>
            <p:nvPr/>
          </p:nvSpPr>
          <p:spPr>
            <a:xfrm>
              <a:off x="5796175" y="3602950"/>
              <a:ext cx="93000" cy="40225"/>
            </a:xfrm>
            <a:custGeom>
              <a:avLst/>
              <a:gdLst/>
              <a:ahLst/>
              <a:cxnLst/>
              <a:rect l="l" t="t" r="r" b="b"/>
              <a:pathLst>
                <a:path w="3720" h="1609" extrusionOk="0">
                  <a:moveTo>
                    <a:pt x="208" y="1"/>
                  </a:moveTo>
                  <a:cubicBezTo>
                    <a:pt x="59" y="1"/>
                    <a:pt x="1" y="227"/>
                    <a:pt x="162" y="286"/>
                  </a:cubicBezTo>
                  <a:cubicBezTo>
                    <a:pt x="953" y="539"/>
                    <a:pt x="3079" y="1265"/>
                    <a:pt x="3425" y="1571"/>
                  </a:cubicBezTo>
                  <a:cubicBezTo>
                    <a:pt x="3452" y="1596"/>
                    <a:pt x="3486" y="1609"/>
                    <a:pt x="3522" y="1609"/>
                  </a:cubicBezTo>
                  <a:cubicBezTo>
                    <a:pt x="3657" y="1609"/>
                    <a:pt x="3719" y="1442"/>
                    <a:pt x="3619" y="1352"/>
                  </a:cubicBezTo>
                  <a:cubicBezTo>
                    <a:pt x="3165" y="950"/>
                    <a:pt x="548" y="102"/>
                    <a:pt x="252" y="7"/>
                  </a:cubicBezTo>
                  <a:cubicBezTo>
                    <a:pt x="236" y="3"/>
                    <a:pt x="222" y="1"/>
                    <a:pt x="2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21" name="Google Shape;3221;p65"/>
            <p:cNvSpPr/>
            <p:nvPr/>
          </p:nvSpPr>
          <p:spPr>
            <a:xfrm>
              <a:off x="6557575" y="3688675"/>
              <a:ext cx="106525" cy="151175"/>
            </a:xfrm>
            <a:custGeom>
              <a:avLst/>
              <a:gdLst/>
              <a:ahLst/>
              <a:cxnLst/>
              <a:rect l="l" t="t" r="r" b="b"/>
              <a:pathLst>
                <a:path w="4261" h="6047" extrusionOk="0">
                  <a:moveTo>
                    <a:pt x="165" y="1"/>
                  </a:moveTo>
                  <a:cubicBezTo>
                    <a:pt x="100" y="1"/>
                    <a:pt x="41" y="43"/>
                    <a:pt x="24" y="109"/>
                  </a:cubicBezTo>
                  <a:cubicBezTo>
                    <a:pt x="1" y="186"/>
                    <a:pt x="46" y="266"/>
                    <a:pt x="126" y="289"/>
                  </a:cubicBezTo>
                  <a:cubicBezTo>
                    <a:pt x="3940" y="1342"/>
                    <a:pt x="3482" y="5699"/>
                    <a:pt x="3461" y="5885"/>
                  </a:cubicBezTo>
                  <a:cubicBezTo>
                    <a:pt x="3452" y="5965"/>
                    <a:pt x="3509" y="6037"/>
                    <a:pt x="3588" y="6047"/>
                  </a:cubicBezTo>
                  <a:lnTo>
                    <a:pt x="3605" y="6047"/>
                  </a:lnTo>
                  <a:cubicBezTo>
                    <a:pt x="3680" y="6047"/>
                    <a:pt x="3742" y="5991"/>
                    <a:pt x="3752" y="5917"/>
                  </a:cubicBezTo>
                  <a:cubicBezTo>
                    <a:pt x="3757" y="5870"/>
                    <a:pt x="4261" y="1125"/>
                    <a:pt x="204" y="6"/>
                  </a:cubicBezTo>
                  <a:cubicBezTo>
                    <a:pt x="191" y="3"/>
                    <a:pt x="178" y="1"/>
                    <a:pt x="16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22" name="Google Shape;3222;p65"/>
            <p:cNvSpPr/>
            <p:nvPr/>
          </p:nvSpPr>
          <p:spPr>
            <a:xfrm>
              <a:off x="6226150" y="3634325"/>
              <a:ext cx="251325" cy="109100"/>
            </a:xfrm>
            <a:custGeom>
              <a:avLst/>
              <a:gdLst/>
              <a:ahLst/>
              <a:cxnLst/>
              <a:rect l="l" t="t" r="r" b="b"/>
              <a:pathLst>
                <a:path w="10053" h="4364" extrusionOk="0">
                  <a:moveTo>
                    <a:pt x="4822" y="0"/>
                  </a:moveTo>
                  <a:cubicBezTo>
                    <a:pt x="2334" y="0"/>
                    <a:pt x="0" y="673"/>
                    <a:pt x="0" y="673"/>
                  </a:cubicBezTo>
                  <a:lnTo>
                    <a:pt x="6590" y="4363"/>
                  </a:lnTo>
                  <a:lnTo>
                    <a:pt x="10052" y="2098"/>
                  </a:lnTo>
                  <a:cubicBezTo>
                    <a:pt x="9005" y="452"/>
                    <a:pt x="6861" y="0"/>
                    <a:pt x="4822"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23" name="Google Shape;3223;p65"/>
            <p:cNvSpPr/>
            <p:nvPr/>
          </p:nvSpPr>
          <p:spPr>
            <a:xfrm>
              <a:off x="5724125" y="3646875"/>
              <a:ext cx="516450" cy="192975"/>
            </a:xfrm>
            <a:custGeom>
              <a:avLst/>
              <a:gdLst/>
              <a:ahLst/>
              <a:cxnLst/>
              <a:rect l="l" t="t" r="r" b="b"/>
              <a:pathLst>
                <a:path w="20658" h="7719" extrusionOk="0">
                  <a:moveTo>
                    <a:pt x="20503" y="1"/>
                  </a:moveTo>
                  <a:cubicBezTo>
                    <a:pt x="20496" y="1"/>
                    <a:pt x="20489" y="1"/>
                    <a:pt x="20482" y="2"/>
                  </a:cubicBezTo>
                  <a:lnTo>
                    <a:pt x="8407" y="1680"/>
                  </a:lnTo>
                  <a:cubicBezTo>
                    <a:pt x="8247" y="1684"/>
                    <a:pt x="6227" y="1731"/>
                    <a:pt x="4234" y="2430"/>
                  </a:cubicBezTo>
                  <a:cubicBezTo>
                    <a:pt x="1463" y="3403"/>
                    <a:pt x="0" y="5182"/>
                    <a:pt x="0" y="7572"/>
                  </a:cubicBezTo>
                  <a:cubicBezTo>
                    <a:pt x="0" y="7654"/>
                    <a:pt x="65" y="7719"/>
                    <a:pt x="147" y="7719"/>
                  </a:cubicBezTo>
                  <a:cubicBezTo>
                    <a:pt x="228" y="7719"/>
                    <a:pt x="293" y="7654"/>
                    <a:pt x="293" y="7572"/>
                  </a:cubicBezTo>
                  <a:cubicBezTo>
                    <a:pt x="293" y="2102"/>
                    <a:pt x="8338" y="1972"/>
                    <a:pt x="8420" y="1972"/>
                  </a:cubicBezTo>
                  <a:lnTo>
                    <a:pt x="20522" y="293"/>
                  </a:lnTo>
                  <a:cubicBezTo>
                    <a:pt x="20602" y="281"/>
                    <a:pt x="20657" y="207"/>
                    <a:pt x="20646" y="127"/>
                  </a:cubicBezTo>
                  <a:cubicBezTo>
                    <a:pt x="20637" y="54"/>
                    <a:pt x="20574" y="1"/>
                    <a:pt x="205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24" name="Google Shape;3224;p65"/>
            <p:cNvSpPr/>
            <p:nvPr/>
          </p:nvSpPr>
          <p:spPr>
            <a:xfrm>
              <a:off x="6197075" y="3683100"/>
              <a:ext cx="284475" cy="180400"/>
            </a:xfrm>
            <a:custGeom>
              <a:avLst/>
              <a:gdLst/>
              <a:ahLst/>
              <a:cxnLst/>
              <a:rect l="l" t="t" r="r" b="b"/>
              <a:pathLst>
                <a:path w="11379" h="7216" extrusionOk="0">
                  <a:moveTo>
                    <a:pt x="11215" y="0"/>
                  </a:moveTo>
                  <a:cubicBezTo>
                    <a:pt x="11203" y="0"/>
                    <a:pt x="11191" y="2"/>
                    <a:pt x="11179" y="5"/>
                  </a:cubicBezTo>
                  <a:cubicBezTo>
                    <a:pt x="9182" y="531"/>
                    <a:pt x="8118" y="1686"/>
                    <a:pt x="7753" y="2160"/>
                  </a:cubicBezTo>
                  <a:cubicBezTo>
                    <a:pt x="7675" y="2260"/>
                    <a:pt x="7578" y="2348"/>
                    <a:pt x="7468" y="2414"/>
                  </a:cubicBezTo>
                  <a:lnTo>
                    <a:pt x="126" y="6944"/>
                  </a:lnTo>
                  <a:cubicBezTo>
                    <a:pt x="0" y="7022"/>
                    <a:pt x="55" y="7216"/>
                    <a:pt x="204" y="7216"/>
                  </a:cubicBezTo>
                  <a:cubicBezTo>
                    <a:pt x="230" y="7216"/>
                    <a:pt x="257" y="7208"/>
                    <a:pt x="280" y="7195"/>
                  </a:cubicBezTo>
                  <a:lnTo>
                    <a:pt x="7622" y="2663"/>
                  </a:lnTo>
                  <a:cubicBezTo>
                    <a:pt x="7761" y="2578"/>
                    <a:pt x="7884" y="2467"/>
                    <a:pt x="7985" y="2338"/>
                  </a:cubicBezTo>
                  <a:cubicBezTo>
                    <a:pt x="8333" y="1890"/>
                    <a:pt x="9344" y="791"/>
                    <a:pt x="11253" y="288"/>
                  </a:cubicBezTo>
                  <a:cubicBezTo>
                    <a:pt x="11331" y="269"/>
                    <a:pt x="11379" y="187"/>
                    <a:pt x="11358" y="109"/>
                  </a:cubicBezTo>
                  <a:cubicBezTo>
                    <a:pt x="11340" y="43"/>
                    <a:pt x="11280" y="0"/>
                    <a:pt x="1121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25" name="Google Shape;3225;p65"/>
            <p:cNvSpPr/>
            <p:nvPr/>
          </p:nvSpPr>
          <p:spPr>
            <a:xfrm>
              <a:off x="6004400" y="2822250"/>
              <a:ext cx="418150" cy="172550"/>
            </a:xfrm>
            <a:custGeom>
              <a:avLst/>
              <a:gdLst/>
              <a:ahLst/>
              <a:cxnLst/>
              <a:rect l="l" t="t" r="r" b="b"/>
              <a:pathLst>
                <a:path w="16726" h="6902" extrusionOk="0">
                  <a:moveTo>
                    <a:pt x="7859" y="0"/>
                  </a:moveTo>
                  <a:cubicBezTo>
                    <a:pt x="7859" y="0"/>
                    <a:pt x="7305" y="3306"/>
                    <a:pt x="4340" y="3306"/>
                  </a:cubicBezTo>
                  <a:cubicBezTo>
                    <a:pt x="3250" y="3306"/>
                    <a:pt x="1834" y="2859"/>
                    <a:pt x="0" y="1636"/>
                  </a:cubicBezTo>
                  <a:lnTo>
                    <a:pt x="0" y="1636"/>
                  </a:lnTo>
                  <a:cubicBezTo>
                    <a:pt x="0" y="1637"/>
                    <a:pt x="1158" y="5997"/>
                    <a:pt x="7008" y="6767"/>
                  </a:cubicBezTo>
                  <a:cubicBezTo>
                    <a:pt x="7698" y="6857"/>
                    <a:pt x="8350" y="6902"/>
                    <a:pt x="8965" y="6902"/>
                  </a:cubicBezTo>
                  <a:cubicBezTo>
                    <a:pt x="13569" y="6902"/>
                    <a:pt x="16100" y="4421"/>
                    <a:pt x="16726" y="348"/>
                  </a:cubicBezTo>
                  <a:lnTo>
                    <a:pt x="16726" y="348"/>
                  </a:lnTo>
                  <a:cubicBezTo>
                    <a:pt x="16725" y="348"/>
                    <a:pt x="14967" y="2806"/>
                    <a:pt x="12554" y="2806"/>
                  </a:cubicBezTo>
                  <a:cubicBezTo>
                    <a:pt x="12520" y="2806"/>
                    <a:pt x="12485" y="2806"/>
                    <a:pt x="12450" y="2805"/>
                  </a:cubicBezTo>
                  <a:cubicBezTo>
                    <a:pt x="9982" y="2733"/>
                    <a:pt x="9414" y="200"/>
                    <a:pt x="9414" y="200"/>
                  </a:cubicBezTo>
                  <a:lnTo>
                    <a:pt x="785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3226" name="Google Shape;3226;p65"/>
          <p:cNvGrpSpPr/>
          <p:nvPr/>
        </p:nvGrpSpPr>
        <p:grpSpPr>
          <a:xfrm rot="-317026">
            <a:off x="8776896" y="6662224"/>
            <a:ext cx="2622916" cy="3000031"/>
            <a:chOff x="4770475" y="2910125"/>
            <a:chExt cx="548975" cy="470975"/>
          </a:xfrm>
        </p:grpSpPr>
        <p:sp>
          <p:nvSpPr>
            <p:cNvPr id="3227" name="Google Shape;3227;p65"/>
            <p:cNvSpPr/>
            <p:nvPr/>
          </p:nvSpPr>
          <p:spPr>
            <a:xfrm>
              <a:off x="4770475" y="2910125"/>
              <a:ext cx="544425" cy="467275"/>
            </a:xfrm>
            <a:custGeom>
              <a:avLst/>
              <a:gdLst/>
              <a:ahLst/>
              <a:cxnLst/>
              <a:rect l="l" t="t" r="r" b="b"/>
              <a:pathLst>
                <a:path w="21777" h="18691" extrusionOk="0">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28" name="Google Shape;3228;p65"/>
            <p:cNvSpPr/>
            <p:nvPr/>
          </p:nvSpPr>
          <p:spPr>
            <a:xfrm>
              <a:off x="4957150" y="2968125"/>
              <a:ext cx="362300" cy="412975"/>
            </a:xfrm>
            <a:custGeom>
              <a:avLst/>
              <a:gdLst/>
              <a:ahLst/>
              <a:cxnLst/>
              <a:rect l="l" t="t" r="r" b="b"/>
              <a:pathLst>
                <a:path w="14492" h="16519" extrusionOk="0">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29" name="Google Shape;3229;p65"/>
            <p:cNvSpPr/>
            <p:nvPr/>
          </p:nvSpPr>
          <p:spPr>
            <a:xfrm>
              <a:off x="4919050" y="2973625"/>
              <a:ext cx="128300" cy="116150"/>
            </a:xfrm>
            <a:custGeom>
              <a:avLst/>
              <a:gdLst/>
              <a:ahLst/>
              <a:cxnLst/>
              <a:rect l="l" t="t" r="r" b="b"/>
              <a:pathLst>
                <a:path w="5132" h="4646" extrusionOk="0">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30" name="Google Shape;3230;p65"/>
            <p:cNvSpPr/>
            <p:nvPr/>
          </p:nvSpPr>
          <p:spPr>
            <a:xfrm>
              <a:off x="4949950" y="3044850"/>
              <a:ext cx="191550" cy="127325"/>
            </a:xfrm>
            <a:custGeom>
              <a:avLst/>
              <a:gdLst/>
              <a:ahLst/>
              <a:cxnLst/>
              <a:rect l="l" t="t" r="r" b="b"/>
              <a:pathLst>
                <a:path w="7662" h="5093" extrusionOk="0">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31" name="Google Shape;3231;p65"/>
            <p:cNvSpPr/>
            <p:nvPr/>
          </p:nvSpPr>
          <p:spPr>
            <a:xfrm>
              <a:off x="5003300" y="3091825"/>
              <a:ext cx="209550" cy="147950"/>
            </a:xfrm>
            <a:custGeom>
              <a:avLst/>
              <a:gdLst/>
              <a:ahLst/>
              <a:cxnLst/>
              <a:rect l="l" t="t" r="r" b="b"/>
              <a:pathLst>
                <a:path w="8382" h="5918" extrusionOk="0">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32" name="Google Shape;3232;p65"/>
            <p:cNvSpPr/>
            <p:nvPr/>
          </p:nvSpPr>
          <p:spPr>
            <a:xfrm>
              <a:off x="5095875" y="3193025"/>
              <a:ext cx="164400" cy="111350"/>
            </a:xfrm>
            <a:custGeom>
              <a:avLst/>
              <a:gdLst/>
              <a:ahLst/>
              <a:cxnLst/>
              <a:rect l="l" t="t" r="r" b="b"/>
              <a:pathLst>
                <a:path w="6576" h="4454" extrusionOk="0">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3233" name="Google Shape;3233;p65"/>
          <p:cNvGrpSpPr/>
          <p:nvPr/>
        </p:nvGrpSpPr>
        <p:grpSpPr>
          <a:xfrm rot="-7200072">
            <a:off x="10020496" y="-2117252"/>
            <a:ext cx="2784952" cy="3904454"/>
            <a:chOff x="4530725" y="2880400"/>
            <a:chExt cx="418300" cy="781875"/>
          </a:xfrm>
        </p:grpSpPr>
        <p:sp>
          <p:nvSpPr>
            <p:cNvPr id="3234" name="Google Shape;3234;p65"/>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35" name="Google Shape;3235;p65"/>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36" name="Google Shape;3236;p65"/>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37" name="Google Shape;3237;p65"/>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38" name="Google Shape;3238;p65"/>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39" name="Google Shape;3239;p65"/>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40" name="Google Shape;3240;p65"/>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41" name="Google Shape;3241;p65"/>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42" name="Google Shape;3242;p65"/>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43" name="Google Shape;3243;p65"/>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44" name="Google Shape;3244;p65"/>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45" name="Google Shape;3245;p65"/>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46" name="Google Shape;3246;p65"/>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47" name="Google Shape;3247;p65"/>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48" name="Google Shape;3248;p65"/>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3249" name="Google Shape;3249;p65"/>
          <p:cNvGrpSpPr/>
          <p:nvPr/>
        </p:nvGrpSpPr>
        <p:grpSpPr>
          <a:xfrm flipH="1">
            <a:off x="-269542" y="1444999"/>
            <a:ext cx="3187108" cy="6893418"/>
            <a:chOff x="1757600" y="2442475"/>
            <a:chExt cx="1177700" cy="1910525"/>
          </a:xfrm>
        </p:grpSpPr>
        <p:sp>
          <p:nvSpPr>
            <p:cNvPr id="3250" name="Google Shape;3250;p65"/>
            <p:cNvSpPr/>
            <p:nvPr/>
          </p:nvSpPr>
          <p:spPr>
            <a:xfrm>
              <a:off x="2493500" y="2866275"/>
              <a:ext cx="110125" cy="106625"/>
            </a:xfrm>
            <a:custGeom>
              <a:avLst/>
              <a:gdLst/>
              <a:ahLst/>
              <a:cxnLst/>
              <a:rect l="l" t="t" r="r" b="b"/>
              <a:pathLst>
                <a:path w="4405" h="4265" extrusionOk="0">
                  <a:moveTo>
                    <a:pt x="1013" y="1"/>
                  </a:moveTo>
                  <a:cubicBezTo>
                    <a:pt x="1013" y="1"/>
                    <a:pt x="0" y="3018"/>
                    <a:pt x="1684" y="4265"/>
                  </a:cubicBezTo>
                  <a:cubicBezTo>
                    <a:pt x="1684" y="4265"/>
                    <a:pt x="4405" y="799"/>
                    <a:pt x="101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51" name="Google Shape;3251;p65"/>
            <p:cNvSpPr/>
            <p:nvPr/>
          </p:nvSpPr>
          <p:spPr>
            <a:xfrm>
              <a:off x="2519675" y="2866525"/>
              <a:ext cx="49950" cy="74500"/>
            </a:xfrm>
            <a:custGeom>
              <a:avLst/>
              <a:gdLst/>
              <a:ahLst/>
              <a:cxnLst/>
              <a:rect l="l" t="t" r="r" b="b"/>
              <a:pathLst>
                <a:path w="1998" h="2980" extrusionOk="0">
                  <a:moveTo>
                    <a:pt x="0" y="0"/>
                  </a:moveTo>
                  <a:lnTo>
                    <a:pt x="0" y="0"/>
                  </a:lnTo>
                  <a:cubicBezTo>
                    <a:pt x="88" y="652"/>
                    <a:pt x="395" y="2191"/>
                    <a:pt x="1380" y="2980"/>
                  </a:cubicBezTo>
                  <a:cubicBezTo>
                    <a:pt x="1834" y="1912"/>
                    <a:pt x="1997" y="487"/>
                    <a:pt x="0" y="0"/>
                  </a:cubicBezTo>
                  <a:close/>
                </a:path>
              </a:pathLst>
            </a:custGeom>
            <a:solidFill>
              <a:srgbClr val="24242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52" name="Google Shape;3252;p65"/>
            <p:cNvSpPr/>
            <p:nvPr/>
          </p:nvSpPr>
          <p:spPr>
            <a:xfrm>
              <a:off x="2524650" y="2858525"/>
              <a:ext cx="83500" cy="78025"/>
            </a:xfrm>
            <a:custGeom>
              <a:avLst/>
              <a:gdLst/>
              <a:ahLst/>
              <a:cxnLst/>
              <a:rect l="l" t="t" r="r" b="b"/>
              <a:pathLst>
                <a:path w="3340" h="3121" extrusionOk="0">
                  <a:moveTo>
                    <a:pt x="1259" y="1"/>
                  </a:moveTo>
                  <a:cubicBezTo>
                    <a:pt x="903" y="1"/>
                    <a:pt x="487" y="111"/>
                    <a:pt x="1" y="375"/>
                  </a:cubicBezTo>
                  <a:cubicBezTo>
                    <a:pt x="1" y="375"/>
                    <a:pt x="1174" y="3120"/>
                    <a:pt x="3146" y="3120"/>
                  </a:cubicBezTo>
                  <a:cubicBezTo>
                    <a:pt x="3210" y="3120"/>
                    <a:pt x="3274" y="3117"/>
                    <a:pt x="3339" y="3111"/>
                  </a:cubicBezTo>
                  <a:cubicBezTo>
                    <a:pt x="3339" y="3111"/>
                    <a:pt x="3144" y="1"/>
                    <a:pt x="125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53" name="Google Shape;3253;p65"/>
            <p:cNvSpPr/>
            <p:nvPr/>
          </p:nvSpPr>
          <p:spPr>
            <a:xfrm>
              <a:off x="2557475" y="2875825"/>
              <a:ext cx="33800" cy="29000"/>
            </a:xfrm>
            <a:custGeom>
              <a:avLst/>
              <a:gdLst/>
              <a:ahLst/>
              <a:cxnLst/>
              <a:rect l="l" t="t" r="r" b="b"/>
              <a:pathLst>
                <a:path w="1352" h="1160" extrusionOk="0">
                  <a:moveTo>
                    <a:pt x="774" y="1"/>
                  </a:moveTo>
                  <a:cubicBezTo>
                    <a:pt x="259" y="1"/>
                    <a:pt x="1" y="624"/>
                    <a:pt x="366" y="989"/>
                  </a:cubicBezTo>
                  <a:cubicBezTo>
                    <a:pt x="483" y="1107"/>
                    <a:pt x="628" y="1159"/>
                    <a:pt x="770" y="1159"/>
                  </a:cubicBezTo>
                  <a:cubicBezTo>
                    <a:pt x="1066" y="1159"/>
                    <a:pt x="1352" y="929"/>
                    <a:pt x="1352" y="580"/>
                  </a:cubicBezTo>
                  <a:cubicBezTo>
                    <a:pt x="1352" y="259"/>
                    <a:pt x="1093" y="1"/>
                    <a:pt x="77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54" name="Google Shape;3254;p65"/>
            <p:cNvSpPr/>
            <p:nvPr/>
          </p:nvSpPr>
          <p:spPr>
            <a:xfrm>
              <a:off x="2512875" y="2932600"/>
              <a:ext cx="20075" cy="27625"/>
            </a:xfrm>
            <a:custGeom>
              <a:avLst/>
              <a:gdLst/>
              <a:ahLst/>
              <a:cxnLst/>
              <a:rect l="l" t="t" r="r" b="b"/>
              <a:pathLst>
                <a:path w="803" h="1105" extrusionOk="0">
                  <a:moveTo>
                    <a:pt x="179" y="0"/>
                  </a:moveTo>
                  <a:cubicBezTo>
                    <a:pt x="118" y="0"/>
                    <a:pt x="57" y="12"/>
                    <a:pt x="0" y="31"/>
                  </a:cubicBezTo>
                  <a:cubicBezTo>
                    <a:pt x="69" y="411"/>
                    <a:pt x="198" y="781"/>
                    <a:pt x="420" y="1104"/>
                  </a:cubicBezTo>
                  <a:cubicBezTo>
                    <a:pt x="667" y="990"/>
                    <a:pt x="802" y="720"/>
                    <a:pt x="745" y="454"/>
                  </a:cubicBezTo>
                  <a:cubicBezTo>
                    <a:pt x="686" y="188"/>
                    <a:pt x="451" y="0"/>
                    <a:pt x="17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55" name="Google Shape;3255;p65"/>
            <p:cNvSpPr/>
            <p:nvPr/>
          </p:nvSpPr>
          <p:spPr>
            <a:xfrm>
              <a:off x="2637275" y="3202075"/>
              <a:ext cx="263725" cy="1145925"/>
            </a:xfrm>
            <a:custGeom>
              <a:avLst/>
              <a:gdLst/>
              <a:ahLst/>
              <a:cxnLst/>
              <a:rect l="l" t="t" r="r" b="b"/>
              <a:pathLst>
                <a:path w="10549" h="45837" extrusionOk="0">
                  <a:moveTo>
                    <a:pt x="2446" y="0"/>
                  </a:moveTo>
                  <a:cubicBezTo>
                    <a:pt x="2428" y="0"/>
                    <a:pt x="2409" y="1"/>
                    <a:pt x="2391" y="3"/>
                  </a:cubicBezTo>
                  <a:lnTo>
                    <a:pt x="1" y="12394"/>
                  </a:lnTo>
                  <a:lnTo>
                    <a:pt x="3058" y="45837"/>
                  </a:lnTo>
                  <a:lnTo>
                    <a:pt x="10549" y="45789"/>
                  </a:lnTo>
                  <a:lnTo>
                    <a:pt x="10549" y="16052"/>
                  </a:lnTo>
                  <a:cubicBezTo>
                    <a:pt x="9754" y="12651"/>
                    <a:pt x="4622" y="0"/>
                    <a:pt x="2446" y="0"/>
                  </a:cubicBezTo>
                  <a:close/>
                </a:path>
              </a:pathLst>
            </a:custGeom>
            <a:solidFill>
              <a:srgbClr val="AB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56" name="Google Shape;3256;p65"/>
            <p:cNvSpPr/>
            <p:nvPr/>
          </p:nvSpPr>
          <p:spPr>
            <a:xfrm>
              <a:off x="2559700" y="3228875"/>
              <a:ext cx="375600" cy="510700"/>
            </a:xfrm>
            <a:custGeom>
              <a:avLst/>
              <a:gdLst/>
              <a:ahLst/>
              <a:cxnLst/>
              <a:rect l="l" t="t" r="r" b="b"/>
              <a:pathLst>
                <a:path w="15024" h="20428" extrusionOk="0">
                  <a:moveTo>
                    <a:pt x="9831" y="1"/>
                  </a:moveTo>
                  <a:lnTo>
                    <a:pt x="1" y="2184"/>
                  </a:lnTo>
                  <a:lnTo>
                    <a:pt x="2055" y="20342"/>
                  </a:lnTo>
                  <a:cubicBezTo>
                    <a:pt x="3232" y="20405"/>
                    <a:pt x="4789" y="20428"/>
                    <a:pt x="6416" y="20428"/>
                  </a:cubicBezTo>
                  <a:cubicBezTo>
                    <a:pt x="10503" y="20428"/>
                    <a:pt x="15024" y="20285"/>
                    <a:pt x="15024" y="20285"/>
                  </a:cubicBezTo>
                  <a:cubicBezTo>
                    <a:pt x="14324" y="8118"/>
                    <a:pt x="9831" y="1"/>
                    <a:pt x="983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57" name="Google Shape;3257;p65"/>
            <p:cNvSpPr/>
            <p:nvPr/>
          </p:nvSpPr>
          <p:spPr>
            <a:xfrm>
              <a:off x="1825575" y="3196300"/>
              <a:ext cx="267000" cy="1156700"/>
            </a:xfrm>
            <a:custGeom>
              <a:avLst/>
              <a:gdLst/>
              <a:ahLst/>
              <a:cxnLst/>
              <a:rect l="l" t="t" r="r" b="b"/>
              <a:pathLst>
                <a:path w="10680" h="46268" extrusionOk="0">
                  <a:moveTo>
                    <a:pt x="6745" y="0"/>
                  </a:moveTo>
                  <a:cubicBezTo>
                    <a:pt x="4588" y="0"/>
                    <a:pt x="794" y="9984"/>
                    <a:pt x="1" y="13377"/>
                  </a:cubicBezTo>
                  <a:lnTo>
                    <a:pt x="438" y="46267"/>
                  </a:lnTo>
                  <a:lnTo>
                    <a:pt x="8529" y="46064"/>
                  </a:lnTo>
                  <a:lnTo>
                    <a:pt x="10680" y="12435"/>
                  </a:lnTo>
                  <a:lnTo>
                    <a:pt x="6813" y="4"/>
                  </a:lnTo>
                  <a:cubicBezTo>
                    <a:pt x="6790" y="2"/>
                    <a:pt x="6767" y="0"/>
                    <a:pt x="6745" y="0"/>
                  </a:cubicBezTo>
                  <a:close/>
                </a:path>
              </a:pathLst>
            </a:custGeom>
            <a:solidFill>
              <a:srgbClr val="AB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58" name="Google Shape;3258;p65"/>
            <p:cNvSpPr/>
            <p:nvPr/>
          </p:nvSpPr>
          <p:spPr>
            <a:xfrm>
              <a:off x="1757600" y="3090925"/>
              <a:ext cx="1101900" cy="630125"/>
            </a:xfrm>
            <a:custGeom>
              <a:avLst/>
              <a:gdLst/>
              <a:ahLst/>
              <a:cxnLst/>
              <a:rect l="l" t="t" r="r" b="b"/>
              <a:pathLst>
                <a:path w="44076" h="25205" extrusionOk="0">
                  <a:moveTo>
                    <a:pt x="30123" y="1"/>
                  </a:moveTo>
                  <a:cubicBezTo>
                    <a:pt x="28894" y="1"/>
                    <a:pt x="28091" y="92"/>
                    <a:pt x="28091" y="92"/>
                  </a:cubicBezTo>
                  <a:lnTo>
                    <a:pt x="19230" y="92"/>
                  </a:lnTo>
                  <a:cubicBezTo>
                    <a:pt x="18914" y="78"/>
                    <a:pt x="18603" y="71"/>
                    <a:pt x="18298" y="71"/>
                  </a:cubicBezTo>
                  <a:cubicBezTo>
                    <a:pt x="0" y="71"/>
                    <a:pt x="2258" y="25204"/>
                    <a:pt x="2258" y="25204"/>
                  </a:cubicBezTo>
                  <a:lnTo>
                    <a:pt x="43030" y="24689"/>
                  </a:lnTo>
                  <a:cubicBezTo>
                    <a:pt x="43030" y="24689"/>
                    <a:pt x="44075" y="12393"/>
                    <a:pt x="42198" y="6311"/>
                  </a:cubicBezTo>
                  <a:cubicBezTo>
                    <a:pt x="40475" y="730"/>
                    <a:pt x="33599" y="1"/>
                    <a:pt x="3012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59" name="Google Shape;3259;p65"/>
            <p:cNvSpPr/>
            <p:nvPr/>
          </p:nvSpPr>
          <p:spPr>
            <a:xfrm>
              <a:off x="1963825" y="3379225"/>
              <a:ext cx="726925" cy="973775"/>
            </a:xfrm>
            <a:custGeom>
              <a:avLst/>
              <a:gdLst/>
              <a:ahLst/>
              <a:cxnLst/>
              <a:rect l="l" t="t" r="r" b="b"/>
              <a:pathLst>
                <a:path w="29077" h="38951" extrusionOk="0">
                  <a:moveTo>
                    <a:pt x="27952" y="1"/>
                  </a:moveTo>
                  <a:lnTo>
                    <a:pt x="589" y="7178"/>
                  </a:lnTo>
                  <a:lnTo>
                    <a:pt x="589" y="14757"/>
                  </a:lnTo>
                  <a:lnTo>
                    <a:pt x="0" y="38751"/>
                  </a:lnTo>
                  <a:cubicBezTo>
                    <a:pt x="0" y="38751"/>
                    <a:pt x="6536" y="38951"/>
                    <a:pt x="14109" y="38951"/>
                  </a:cubicBezTo>
                  <a:cubicBezTo>
                    <a:pt x="19184" y="38951"/>
                    <a:pt x="24724" y="38861"/>
                    <a:pt x="29077" y="38561"/>
                  </a:cubicBezTo>
                  <a:lnTo>
                    <a:pt x="2795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60" name="Google Shape;3260;p65"/>
            <p:cNvSpPr/>
            <p:nvPr/>
          </p:nvSpPr>
          <p:spPr>
            <a:xfrm>
              <a:off x="2273075" y="3012550"/>
              <a:ext cx="344275" cy="391700"/>
            </a:xfrm>
            <a:custGeom>
              <a:avLst/>
              <a:gdLst/>
              <a:ahLst/>
              <a:cxnLst/>
              <a:rect l="l" t="t" r="r" b="b"/>
              <a:pathLst>
                <a:path w="13771" h="15668" extrusionOk="0">
                  <a:moveTo>
                    <a:pt x="7411" y="0"/>
                  </a:moveTo>
                  <a:lnTo>
                    <a:pt x="7472" y="3227"/>
                  </a:lnTo>
                  <a:lnTo>
                    <a:pt x="0" y="15667"/>
                  </a:lnTo>
                  <a:lnTo>
                    <a:pt x="0" y="15667"/>
                  </a:lnTo>
                  <a:lnTo>
                    <a:pt x="8621" y="10890"/>
                  </a:lnTo>
                  <a:lnTo>
                    <a:pt x="5921" y="9446"/>
                  </a:lnTo>
                  <a:lnTo>
                    <a:pt x="13771" y="3468"/>
                  </a:lnTo>
                  <a:lnTo>
                    <a:pt x="741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61" name="Google Shape;3261;p65"/>
            <p:cNvSpPr/>
            <p:nvPr/>
          </p:nvSpPr>
          <p:spPr>
            <a:xfrm>
              <a:off x="2264850" y="3093450"/>
              <a:ext cx="358925" cy="316675"/>
            </a:xfrm>
            <a:custGeom>
              <a:avLst/>
              <a:gdLst/>
              <a:ahLst/>
              <a:cxnLst/>
              <a:rect l="l" t="t" r="r" b="b"/>
              <a:pathLst>
                <a:path w="14357" h="12667" extrusionOk="0">
                  <a:moveTo>
                    <a:pt x="14093" y="0"/>
                  </a:moveTo>
                  <a:cubicBezTo>
                    <a:pt x="14042" y="0"/>
                    <a:pt x="13991" y="16"/>
                    <a:pt x="13948" y="50"/>
                  </a:cubicBezTo>
                  <a:lnTo>
                    <a:pt x="8553" y="4513"/>
                  </a:lnTo>
                  <a:cubicBezTo>
                    <a:pt x="8424" y="4620"/>
                    <a:pt x="8445" y="4823"/>
                    <a:pt x="8593" y="4903"/>
                  </a:cubicBezTo>
                  <a:lnTo>
                    <a:pt x="10917" y="6145"/>
                  </a:lnTo>
                  <a:lnTo>
                    <a:pt x="212" y="12226"/>
                  </a:lnTo>
                  <a:cubicBezTo>
                    <a:pt x="1" y="12346"/>
                    <a:pt x="86" y="12667"/>
                    <a:pt x="329" y="12667"/>
                  </a:cubicBezTo>
                  <a:cubicBezTo>
                    <a:pt x="369" y="12667"/>
                    <a:pt x="409" y="12655"/>
                    <a:pt x="445" y="12636"/>
                  </a:cubicBezTo>
                  <a:lnTo>
                    <a:pt x="11523" y="6345"/>
                  </a:lnTo>
                  <a:cubicBezTo>
                    <a:pt x="11685" y="6252"/>
                    <a:pt x="11681" y="6018"/>
                    <a:pt x="11518" y="5931"/>
                  </a:cubicBezTo>
                  <a:lnTo>
                    <a:pt x="9127" y="4654"/>
                  </a:lnTo>
                  <a:lnTo>
                    <a:pt x="14248" y="414"/>
                  </a:lnTo>
                  <a:cubicBezTo>
                    <a:pt x="14345" y="329"/>
                    <a:pt x="14356" y="185"/>
                    <a:pt x="14275" y="86"/>
                  </a:cubicBezTo>
                  <a:cubicBezTo>
                    <a:pt x="14228" y="29"/>
                    <a:pt x="14161" y="0"/>
                    <a:pt x="1409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62" name="Google Shape;3262;p65"/>
            <p:cNvSpPr/>
            <p:nvPr/>
          </p:nvSpPr>
          <p:spPr>
            <a:xfrm>
              <a:off x="2117450" y="3021200"/>
              <a:ext cx="155650" cy="383050"/>
            </a:xfrm>
            <a:custGeom>
              <a:avLst/>
              <a:gdLst/>
              <a:ahLst/>
              <a:cxnLst/>
              <a:rect l="l" t="t" r="r" b="b"/>
              <a:pathLst>
                <a:path w="6226" h="15322" extrusionOk="0">
                  <a:moveTo>
                    <a:pt x="4893" y="0"/>
                  </a:moveTo>
                  <a:lnTo>
                    <a:pt x="0" y="3325"/>
                  </a:lnTo>
                  <a:lnTo>
                    <a:pt x="3512" y="9100"/>
                  </a:lnTo>
                  <a:lnTo>
                    <a:pt x="2068" y="9877"/>
                  </a:lnTo>
                  <a:lnTo>
                    <a:pt x="6225" y="15321"/>
                  </a:lnTo>
                  <a:lnTo>
                    <a:pt x="489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63" name="Google Shape;3263;p65"/>
            <p:cNvSpPr/>
            <p:nvPr/>
          </p:nvSpPr>
          <p:spPr>
            <a:xfrm>
              <a:off x="2110700" y="3098450"/>
              <a:ext cx="169900" cy="311675"/>
            </a:xfrm>
            <a:custGeom>
              <a:avLst/>
              <a:gdLst/>
              <a:ahLst/>
              <a:cxnLst/>
              <a:rect l="l" t="t" r="r" b="b"/>
              <a:pathLst>
                <a:path w="6796" h="12467" extrusionOk="0">
                  <a:moveTo>
                    <a:pt x="271" y="0"/>
                  </a:moveTo>
                  <a:cubicBezTo>
                    <a:pt x="226" y="0"/>
                    <a:pt x="181" y="13"/>
                    <a:pt x="141" y="40"/>
                  </a:cubicBezTo>
                  <a:cubicBezTo>
                    <a:pt x="31" y="110"/>
                    <a:pt x="1" y="256"/>
                    <a:pt x="73" y="366"/>
                  </a:cubicBezTo>
                  <a:lnTo>
                    <a:pt x="2419" y="3924"/>
                  </a:lnTo>
                  <a:lnTo>
                    <a:pt x="970" y="4705"/>
                  </a:lnTo>
                  <a:lnTo>
                    <a:pt x="6302" y="12364"/>
                  </a:lnTo>
                  <a:cubicBezTo>
                    <a:pt x="6345" y="12428"/>
                    <a:pt x="6417" y="12466"/>
                    <a:pt x="6494" y="12467"/>
                  </a:cubicBezTo>
                  <a:lnTo>
                    <a:pt x="6494" y="12467"/>
                  </a:lnTo>
                  <a:cubicBezTo>
                    <a:pt x="6686" y="12466"/>
                    <a:pt x="6795" y="12252"/>
                    <a:pt x="6687" y="12096"/>
                  </a:cubicBezTo>
                  <a:lnTo>
                    <a:pt x="1659" y="4868"/>
                  </a:lnTo>
                  <a:lnTo>
                    <a:pt x="3098" y="4095"/>
                  </a:lnTo>
                  <a:lnTo>
                    <a:pt x="468" y="106"/>
                  </a:lnTo>
                  <a:cubicBezTo>
                    <a:pt x="422" y="38"/>
                    <a:pt x="347" y="0"/>
                    <a:pt x="271" y="0"/>
                  </a:cubicBezTo>
                  <a:close/>
                  <a:moveTo>
                    <a:pt x="6494" y="12467"/>
                  </a:moveTo>
                  <a:lnTo>
                    <a:pt x="6494" y="12467"/>
                  </a:lnTo>
                  <a:cubicBezTo>
                    <a:pt x="6494" y="12467"/>
                    <a:pt x="6494" y="12467"/>
                    <a:pt x="6493" y="12467"/>
                  </a:cubicBezTo>
                  <a:lnTo>
                    <a:pt x="6495" y="12467"/>
                  </a:lnTo>
                  <a:cubicBezTo>
                    <a:pt x="6495" y="12467"/>
                    <a:pt x="6495" y="12467"/>
                    <a:pt x="6494" y="12467"/>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64" name="Google Shape;3264;p65"/>
            <p:cNvSpPr/>
            <p:nvPr/>
          </p:nvSpPr>
          <p:spPr>
            <a:xfrm>
              <a:off x="2425975" y="3435200"/>
              <a:ext cx="105550" cy="156200"/>
            </a:xfrm>
            <a:custGeom>
              <a:avLst/>
              <a:gdLst/>
              <a:ahLst/>
              <a:cxnLst/>
              <a:rect l="l" t="t" r="r" b="b"/>
              <a:pathLst>
                <a:path w="4222" h="6248" extrusionOk="0">
                  <a:moveTo>
                    <a:pt x="2338" y="1"/>
                  </a:moveTo>
                  <a:cubicBezTo>
                    <a:pt x="2319" y="1"/>
                    <a:pt x="2300" y="1"/>
                    <a:pt x="2281" y="2"/>
                  </a:cubicBezTo>
                  <a:cubicBezTo>
                    <a:pt x="1168" y="49"/>
                    <a:pt x="187" y="1488"/>
                    <a:pt x="92" y="3211"/>
                  </a:cubicBezTo>
                  <a:cubicBezTo>
                    <a:pt x="1" y="4905"/>
                    <a:pt x="796" y="6247"/>
                    <a:pt x="1883" y="6247"/>
                  </a:cubicBezTo>
                  <a:cubicBezTo>
                    <a:pt x="1901" y="6247"/>
                    <a:pt x="1920" y="6247"/>
                    <a:pt x="1939" y="6246"/>
                  </a:cubicBezTo>
                  <a:cubicBezTo>
                    <a:pt x="3053" y="6196"/>
                    <a:pt x="4033" y="4760"/>
                    <a:pt x="4128" y="3036"/>
                  </a:cubicBezTo>
                  <a:cubicBezTo>
                    <a:pt x="4222" y="1342"/>
                    <a:pt x="3424" y="1"/>
                    <a:pt x="233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65" name="Google Shape;3265;p65"/>
            <p:cNvSpPr/>
            <p:nvPr/>
          </p:nvSpPr>
          <p:spPr>
            <a:xfrm>
              <a:off x="2448625" y="3447850"/>
              <a:ext cx="82475" cy="129950"/>
            </a:xfrm>
            <a:custGeom>
              <a:avLst/>
              <a:gdLst/>
              <a:ahLst/>
              <a:cxnLst/>
              <a:rect l="l" t="t" r="r" b="b"/>
              <a:pathLst>
                <a:path w="3299" h="5198" extrusionOk="0">
                  <a:moveTo>
                    <a:pt x="1836" y="0"/>
                  </a:moveTo>
                  <a:cubicBezTo>
                    <a:pt x="1822" y="0"/>
                    <a:pt x="1807" y="1"/>
                    <a:pt x="1793" y="1"/>
                  </a:cubicBezTo>
                  <a:cubicBezTo>
                    <a:pt x="925" y="37"/>
                    <a:pt x="157" y="1231"/>
                    <a:pt x="77" y="2667"/>
                  </a:cubicBezTo>
                  <a:cubicBezTo>
                    <a:pt x="1" y="4078"/>
                    <a:pt x="617" y="5197"/>
                    <a:pt x="1464" y="5197"/>
                  </a:cubicBezTo>
                  <a:cubicBezTo>
                    <a:pt x="1478" y="5197"/>
                    <a:pt x="1492" y="5197"/>
                    <a:pt x="1506" y="5196"/>
                  </a:cubicBezTo>
                  <a:cubicBezTo>
                    <a:pt x="2375" y="5158"/>
                    <a:pt x="3142" y="3965"/>
                    <a:pt x="3222" y="2530"/>
                  </a:cubicBezTo>
                  <a:cubicBezTo>
                    <a:pt x="3299" y="1119"/>
                    <a:pt x="2682" y="0"/>
                    <a:pt x="183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66" name="Google Shape;3266;p65"/>
            <p:cNvSpPr/>
            <p:nvPr/>
          </p:nvSpPr>
          <p:spPr>
            <a:xfrm>
              <a:off x="2478250" y="3479975"/>
              <a:ext cx="40250" cy="64925"/>
            </a:xfrm>
            <a:custGeom>
              <a:avLst/>
              <a:gdLst/>
              <a:ahLst/>
              <a:cxnLst/>
              <a:rect l="l" t="t" r="r" b="b"/>
              <a:pathLst>
                <a:path w="1610" h="2597" extrusionOk="0">
                  <a:moveTo>
                    <a:pt x="879" y="1"/>
                  </a:moveTo>
                  <a:cubicBezTo>
                    <a:pt x="864" y="1"/>
                    <a:pt x="849" y="1"/>
                    <a:pt x="834" y="3"/>
                  </a:cubicBezTo>
                  <a:cubicBezTo>
                    <a:pt x="401" y="45"/>
                    <a:pt x="34" y="658"/>
                    <a:pt x="17" y="1373"/>
                  </a:cubicBezTo>
                  <a:cubicBezTo>
                    <a:pt x="1" y="2063"/>
                    <a:pt x="316" y="2597"/>
                    <a:pt x="727" y="2597"/>
                  </a:cubicBezTo>
                  <a:cubicBezTo>
                    <a:pt x="743" y="2597"/>
                    <a:pt x="758" y="2596"/>
                    <a:pt x="774" y="2595"/>
                  </a:cubicBezTo>
                  <a:cubicBezTo>
                    <a:pt x="1209" y="2553"/>
                    <a:pt x="1575" y="1941"/>
                    <a:pt x="1593" y="1225"/>
                  </a:cubicBezTo>
                  <a:cubicBezTo>
                    <a:pt x="1609" y="535"/>
                    <a:pt x="1292" y="1"/>
                    <a:pt x="87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67" name="Google Shape;3267;p65"/>
            <p:cNvSpPr/>
            <p:nvPr/>
          </p:nvSpPr>
          <p:spPr>
            <a:xfrm>
              <a:off x="2112025" y="2981150"/>
              <a:ext cx="427675" cy="537525"/>
            </a:xfrm>
            <a:custGeom>
              <a:avLst/>
              <a:gdLst/>
              <a:ahLst/>
              <a:cxnLst/>
              <a:rect l="l" t="t" r="r" b="b"/>
              <a:pathLst>
                <a:path w="17107" h="21501" extrusionOk="0">
                  <a:moveTo>
                    <a:pt x="8504" y="1"/>
                  </a:moveTo>
                  <a:cubicBezTo>
                    <a:pt x="4313" y="1"/>
                    <a:pt x="785" y="2802"/>
                    <a:pt x="461" y="6541"/>
                  </a:cubicBezTo>
                  <a:lnTo>
                    <a:pt x="12" y="11709"/>
                  </a:lnTo>
                  <a:cubicBezTo>
                    <a:pt x="1" y="11838"/>
                    <a:pt x="98" y="11954"/>
                    <a:pt x="227" y="11964"/>
                  </a:cubicBezTo>
                  <a:cubicBezTo>
                    <a:pt x="234" y="11964"/>
                    <a:pt x="241" y="11965"/>
                    <a:pt x="248" y="11965"/>
                  </a:cubicBezTo>
                  <a:cubicBezTo>
                    <a:pt x="368" y="11965"/>
                    <a:pt x="471" y="11873"/>
                    <a:pt x="481" y="11751"/>
                  </a:cubicBezTo>
                  <a:lnTo>
                    <a:pt x="930" y="6582"/>
                  </a:lnTo>
                  <a:cubicBezTo>
                    <a:pt x="1235" y="3088"/>
                    <a:pt x="4557" y="472"/>
                    <a:pt x="8506" y="472"/>
                  </a:cubicBezTo>
                  <a:cubicBezTo>
                    <a:pt x="8763" y="472"/>
                    <a:pt x="9023" y="483"/>
                    <a:pt x="9285" y="506"/>
                  </a:cubicBezTo>
                  <a:cubicBezTo>
                    <a:pt x="11366" y="688"/>
                    <a:pt x="13260" y="1562"/>
                    <a:pt x="14617" y="2972"/>
                  </a:cubicBezTo>
                  <a:cubicBezTo>
                    <a:pt x="15968" y="4373"/>
                    <a:pt x="16623" y="6134"/>
                    <a:pt x="16468" y="7932"/>
                  </a:cubicBezTo>
                  <a:lnTo>
                    <a:pt x="15312" y="21244"/>
                  </a:lnTo>
                  <a:cubicBezTo>
                    <a:pt x="15301" y="21373"/>
                    <a:pt x="15396" y="21489"/>
                    <a:pt x="15525" y="21501"/>
                  </a:cubicBezTo>
                  <a:lnTo>
                    <a:pt x="15546" y="21501"/>
                  </a:lnTo>
                  <a:cubicBezTo>
                    <a:pt x="15670" y="21501"/>
                    <a:pt x="15770" y="21407"/>
                    <a:pt x="15782" y="21286"/>
                  </a:cubicBezTo>
                  <a:lnTo>
                    <a:pt x="16939" y="7971"/>
                  </a:lnTo>
                  <a:cubicBezTo>
                    <a:pt x="17106" y="6037"/>
                    <a:pt x="16403" y="4146"/>
                    <a:pt x="14957" y="2645"/>
                  </a:cubicBezTo>
                  <a:cubicBezTo>
                    <a:pt x="13520" y="1154"/>
                    <a:pt x="11521" y="226"/>
                    <a:pt x="9327" y="36"/>
                  </a:cubicBezTo>
                  <a:cubicBezTo>
                    <a:pt x="9050" y="12"/>
                    <a:pt x="8776" y="1"/>
                    <a:pt x="85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68" name="Google Shape;3268;p65"/>
            <p:cNvSpPr/>
            <p:nvPr/>
          </p:nvSpPr>
          <p:spPr>
            <a:xfrm>
              <a:off x="2239775" y="2893250"/>
              <a:ext cx="220100" cy="199975"/>
            </a:xfrm>
            <a:custGeom>
              <a:avLst/>
              <a:gdLst/>
              <a:ahLst/>
              <a:cxnLst/>
              <a:rect l="l" t="t" r="r" b="b"/>
              <a:pathLst>
                <a:path w="8804" h="7999" extrusionOk="0">
                  <a:moveTo>
                    <a:pt x="0" y="1"/>
                  </a:moveTo>
                  <a:lnTo>
                    <a:pt x="0" y="7999"/>
                  </a:lnTo>
                  <a:lnTo>
                    <a:pt x="8804" y="7999"/>
                  </a:lnTo>
                  <a:lnTo>
                    <a:pt x="8804" y="1"/>
                  </a:lnTo>
                  <a:close/>
                </a:path>
              </a:pathLst>
            </a:custGeom>
            <a:solidFill>
              <a:srgbClr val="AB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69" name="Google Shape;3269;p65"/>
            <p:cNvSpPr/>
            <p:nvPr/>
          </p:nvSpPr>
          <p:spPr>
            <a:xfrm>
              <a:off x="2238350" y="2957450"/>
              <a:ext cx="220025" cy="91950"/>
            </a:xfrm>
            <a:custGeom>
              <a:avLst/>
              <a:gdLst/>
              <a:ahLst/>
              <a:cxnLst/>
              <a:rect l="l" t="t" r="r" b="b"/>
              <a:pathLst>
                <a:path w="8801" h="3678" extrusionOk="0">
                  <a:moveTo>
                    <a:pt x="0" y="0"/>
                  </a:moveTo>
                  <a:lnTo>
                    <a:pt x="0" y="3532"/>
                  </a:lnTo>
                  <a:lnTo>
                    <a:pt x="817" y="3610"/>
                  </a:lnTo>
                  <a:cubicBezTo>
                    <a:pt x="1277" y="3655"/>
                    <a:pt x="1737" y="3677"/>
                    <a:pt x="2197" y="3677"/>
                  </a:cubicBezTo>
                  <a:cubicBezTo>
                    <a:pt x="3824" y="3677"/>
                    <a:pt x="5443" y="3399"/>
                    <a:pt x="6982" y="2852"/>
                  </a:cubicBezTo>
                  <a:lnTo>
                    <a:pt x="8800" y="2204"/>
                  </a:lnTo>
                  <a:lnTo>
                    <a:pt x="8800" y="0"/>
                  </a:lnTo>
                  <a:close/>
                </a:path>
              </a:pathLst>
            </a:custGeom>
            <a:solidFill>
              <a:srgbClr val="242424">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70" name="Google Shape;3270;p65"/>
            <p:cNvSpPr/>
            <p:nvPr/>
          </p:nvSpPr>
          <p:spPr>
            <a:xfrm>
              <a:off x="2495300" y="2735650"/>
              <a:ext cx="142350" cy="143275"/>
            </a:xfrm>
            <a:custGeom>
              <a:avLst/>
              <a:gdLst/>
              <a:ahLst/>
              <a:cxnLst/>
              <a:rect l="l" t="t" r="r" b="b"/>
              <a:pathLst>
                <a:path w="5694" h="5731" extrusionOk="0">
                  <a:moveTo>
                    <a:pt x="2877" y="1"/>
                  </a:moveTo>
                  <a:cubicBezTo>
                    <a:pt x="1508" y="1"/>
                    <a:pt x="323" y="1103"/>
                    <a:pt x="168" y="2581"/>
                  </a:cubicBezTo>
                  <a:cubicBezTo>
                    <a:pt x="0" y="4156"/>
                    <a:pt x="1064" y="5558"/>
                    <a:pt x="2545" y="5716"/>
                  </a:cubicBezTo>
                  <a:cubicBezTo>
                    <a:pt x="2636" y="5726"/>
                    <a:pt x="2727" y="5730"/>
                    <a:pt x="2817" y="5730"/>
                  </a:cubicBezTo>
                  <a:cubicBezTo>
                    <a:pt x="4185" y="5730"/>
                    <a:pt x="5371" y="4629"/>
                    <a:pt x="5526" y="3151"/>
                  </a:cubicBezTo>
                  <a:cubicBezTo>
                    <a:pt x="5693" y="1579"/>
                    <a:pt x="4629" y="173"/>
                    <a:pt x="3149" y="15"/>
                  </a:cubicBezTo>
                  <a:cubicBezTo>
                    <a:pt x="3058" y="6"/>
                    <a:pt x="2967" y="1"/>
                    <a:pt x="2877" y="1"/>
                  </a:cubicBezTo>
                  <a:close/>
                </a:path>
              </a:pathLst>
            </a:custGeom>
            <a:solidFill>
              <a:srgbClr val="AB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71" name="Google Shape;3271;p65"/>
            <p:cNvSpPr/>
            <p:nvPr/>
          </p:nvSpPr>
          <p:spPr>
            <a:xfrm>
              <a:off x="2495300" y="2735650"/>
              <a:ext cx="142350" cy="143275"/>
            </a:xfrm>
            <a:custGeom>
              <a:avLst/>
              <a:gdLst/>
              <a:ahLst/>
              <a:cxnLst/>
              <a:rect l="l" t="t" r="r" b="b"/>
              <a:pathLst>
                <a:path w="5694" h="5731" extrusionOk="0">
                  <a:moveTo>
                    <a:pt x="2877" y="1"/>
                  </a:moveTo>
                  <a:cubicBezTo>
                    <a:pt x="1508" y="1"/>
                    <a:pt x="323" y="1103"/>
                    <a:pt x="168" y="2581"/>
                  </a:cubicBezTo>
                  <a:cubicBezTo>
                    <a:pt x="0" y="4156"/>
                    <a:pt x="1064" y="5558"/>
                    <a:pt x="2545" y="5716"/>
                  </a:cubicBezTo>
                  <a:cubicBezTo>
                    <a:pt x="2636" y="5726"/>
                    <a:pt x="2727" y="5730"/>
                    <a:pt x="2817" y="5730"/>
                  </a:cubicBezTo>
                  <a:cubicBezTo>
                    <a:pt x="4185" y="5730"/>
                    <a:pt x="5371" y="4629"/>
                    <a:pt x="5526" y="3151"/>
                  </a:cubicBezTo>
                  <a:cubicBezTo>
                    <a:pt x="5693" y="1579"/>
                    <a:pt x="4629" y="173"/>
                    <a:pt x="3149" y="15"/>
                  </a:cubicBezTo>
                  <a:cubicBezTo>
                    <a:pt x="3058" y="6"/>
                    <a:pt x="2967" y="1"/>
                    <a:pt x="2877" y="1"/>
                  </a:cubicBezTo>
                  <a:close/>
                </a:path>
              </a:pathLst>
            </a:custGeom>
            <a:solidFill>
              <a:srgbClr val="242424">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72" name="Google Shape;3272;p65"/>
            <p:cNvSpPr/>
            <p:nvPr/>
          </p:nvSpPr>
          <p:spPr>
            <a:xfrm>
              <a:off x="2102250" y="2452100"/>
              <a:ext cx="465700" cy="574075"/>
            </a:xfrm>
            <a:custGeom>
              <a:avLst/>
              <a:gdLst/>
              <a:ahLst/>
              <a:cxnLst/>
              <a:rect l="l" t="t" r="r" b="b"/>
              <a:pathLst>
                <a:path w="18628" h="22963" extrusionOk="0">
                  <a:moveTo>
                    <a:pt x="8279" y="0"/>
                  </a:moveTo>
                  <a:cubicBezTo>
                    <a:pt x="2700" y="0"/>
                    <a:pt x="234" y="7963"/>
                    <a:pt x="755" y="12007"/>
                  </a:cubicBezTo>
                  <a:cubicBezTo>
                    <a:pt x="762" y="12064"/>
                    <a:pt x="705" y="12171"/>
                    <a:pt x="690" y="12226"/>
                  </a:cubicBezTo>
                  <a:cubicBezTo>
                    <a:pt x="464" y="13011"/>
                    <a:pt x="270" y="13812"/>
                    <a:pt x="158" y="14622"/>
                  </a:cubicBezTo>
                  <a:cubicBezTo>
                    <a:pt x="0" y="15754"/>
                    <a:pt x="126" y="16923"/>
                    <a:pt x="403" y="18027"/>
                  </a:cubicBezTo>
                  <a:cubicBezTo>
                    <a:pt x="806" y="19623"/>
                    <a:pt x="1684" y="21067"/>
                    <a:pt x="3115" y="21930"/>
                  </a:cubicBezTo>
                  <a:cubicBezTo>
                    <a:pt x="4420" y="22717"/>
                    <a:pt x="5980" y="22962"/>
                    <a:pt x="7485" y="22962"/>
                  </a:cubicBezTo>
                  <a:cubicBezTo>
                    <a:pt x="7520" y="22962"/>
                    <a:pt x="7555" y="22962"/>
                    <a:pt x="7590" y="22962"/>
                  </a:cubicBezTo>
                  <a:cubicBezTo>
                    <a:pt x="13381" y="22924"/>
                    <a:pt x="18029" y="18766"/>
                    <a:pt x="18329" y="12659"/>
                  </a:cubicBezTo>
                  <a:cubicBezTo>
                    <a:pt x="18628" y="6552"/>
                    <a:pt x="15036" y="1030"/>
                    <a:pt x="9298" y="86"/>
                  </a:cubicBezTo>
                  <a:cubicBezTo>
                    <a:pt x="8947" y="28"/>
                    <a:pt x="8608" y="0"/>
                    <a:pt x="8279" y="0"/>
                  </a:cubicBezTo>
                  <a:close/>
                </a:path>
              </a:pathLst>
            </a:custGeom>
            <a:solidFill>
              <a:srgbClr val="AB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73" name="Google Shape;3273;p65"/>
            <p:cNvSpPr/>
            <p:nvPr/>
          </p:nvSpPr>
          <p:spPr>
            <a:xfrm>
              <a:off x="2139575" y="2653750"/>
              <a:ext cx="422975" cy="372550"/>
            </a:xfrm>
            <a:custGeom>
              <a:avLst/>
              <a:gdLst/>
              <a:ahLst/>
              <a:cxnLst/>
              <a:rect l="l" t="t" r="r" b="b"/>
              <a:pathLst>
                <a:path w="16919" h="14902" extrusionOk="0">
                  <a:moveTo>
                    <a:pt x="15149" y="0"/>
                  </a:moveTo>
                  <a:cubicBezTo>
                    <a:pt x="15149" y="0"/>
                    <a:pt x="13408" y="13127"/>
                    <a:pt x="4055" y="13127"/>
                  </a:cubicBezTo>
                  <a:cubicBezTo>
                    <a:pt x="2857" y="13127"/>
                    <a:pt x="1534" y="12912"/>
                    <a:pt x="73" y="12425"/>
                  </a:cubicBezTo>
                  <a:cubicBezTo>
                    <a:pt x="41" y="12415"/>
                    <a:pt x="37" y="12413"/>
                    <a:pt x="37" y="12413"/>
                  </a:cubicBezTo>
                  <a:lnTo>
                    <a:pt x="37" y="12413"/>
                  </a:lnTo>
                  <a:cubicBezTo>
                    <a:pt x="37" y="12413"/>
                    <a:pt x="37" y="12413"/>
                    <a:pt x="37" y="12413"/>
                  </a:cubicBezTo>
                  <a:cubicBezTo>
                    <a:pt x="36" y="12413"/>
                    <a:pt x="31" y="12412"/>
                    <a:pt x="1" y="12403"/>
                  </a:cubicBezTo>
                  <a:lnTo>
                    <a:pt x="1" y="12403"/>
                  </a:lnTo>
                  <a:cubicBezTo>
                    <a:pt x="1259" y="14130"/>
                    <a:pt x="3845" y="14886"/>
                    <a:pt x="5635" y="14901"/>
                  </a:cubicBezTo>
                  <a:cubicBezTo>
                    <a:pt x="5671" y="14902"/>
                    <a:pt x="5707" y="14902"/>
                    <a:pt x="5742" y="14902"/>
                  </a:cubicBezTo>
                  <a:cubicBezTo>
                    <a:pt x="12291" y="14902"/>
                    <a:pt x="16918" y="10241"/>
                    <a:pt x="16912" y="3711"/>
                  </a:cubicBezTo>
                  <a:lnTo>
                    <a:pt x="15149" y="0"/>
                  </a:lnTo>
                  <a:close/>
                </a:path>
              </a:pathLst>
            </a:custGeom>
            <a:solidFill>
              <a:srgbClr val="242424">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74" name="Google Shape;3274;p65"/>
            <p:cNvSpPr/>
            <p:nvPr/>
          </p:nvSpPr>
          <p:spPr>
            <a:xfrm>
              <a:off x="2151725" y="2649250"/>
              <a:ext cx="49950" cy="23625"/>
            </a:xfrm>
            <a:custGeom>
              <a:avLst/>
              <a:gdLst/>
              <a:ahLst/>
              <a:cxnLst/>
              <a:rect l="l" t="t" r="r" b="b"/>
              <a:pathLst>
                <a:path w="1998" h="945" extrusionOk="0">
                  <a:moveTo>
                    <a:pt x="968" y="0"/>
                  </a:moveTo>
                  <a:cubicBezTo>
                    <a:pt x="237" y="0"/>
                    <a:pt x="0" y="445"/>
                    <a:pt x="104" y="695"/>
                  </a:cubicBezTo>
                  <a:cubicBezTo>
                    <a:pt x="182" y="883"/>
                    <a:pt x="1126" y="933"/>
                    <a:pt x="1662" y="944"/>
                  </a:cubicBezTo>
                  <a:cubicBezTo>
                    <a:pt x="1665" y="944"/>
                    <a:pt x="1667" y="944"/>
                    <a:pt x="1670" y="944"/>
                  </a:cubicBezTo>
                  <a:cubicBezTo>
                    <a:pt x="1867" y="944"/>
                    <a:pt x="1997" y="729"/>
                    <a:pt x="1907" y="547"/>
                  </a:cubicBezTo>
                  <a:cubicBezTo>
                    <a:pt x="1789" y="306"/>
                    <a:pt x="1558" y="40"/>
                    <a:pt x="1109" y="6"/>
                  </a:cubicBezTo>
                  <a:cubicBezTo>
                    <a:pt x="1060" y="2"/>
                    <a:pt x="1013" y="0"/>
                    <a:pt x="9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75" name="Google Shape;3275;p65"/>
            <p:cNvSpPr/>
            <p:nvPr/>
          </p:nvSpPr>
          <p:spPr>
            <a:xfrm>
              <a:off x="2355975" y="2675400"/>
              <a:ext cx="43600" cy="31775"/>
            </a:xfrm>
            <a:custGeom>
              <a:avLst/>
              <a:gdLst/>
              <a:ahLst/>
              <a:cxnLst/>
              <a:rect l="l" t="t" r="r" b="b"/>
              <a:pathLst>
                <a:path w="1744" h="1271" extrusionOk="0">
                  <a:moveTo>
                    <a:pt x="575" y="1"/>
                  </a:moveTo>
                  <a:cubicBezTo>
                    <a:pt x="201" y="1"/>
                    <a:pt x="0" y="230"/>
                    <a:pt x="4" y="430"/>
                  </a:cubicBezTo>
                  <a:cubicBezTo>
                    <a:pt x="10" y="637"/>
                    <a:pt x="867" y="1036"/>
                    <a:pt x="1359" y="1249"/>
                  </a:cubicBezTo>
                  <a:cubicBezTo>
                    <a:pt x="1393" y="1264"/>
                    <a:pt x="1428" y="1271"/>
                    <a:pt x="1462" y="1271"/>
                  </a:cubicBezTo>
                  <a:cubicBezTo>
                    <a:pt x="1612" y="1271"/>
                    <a:pt x="1743" y="1137"/>
                    <a:pt x="1729" y="968"/>
                  </a:cubicBezTo>
                  <a:cubicBezTo>
                    <a:pt x="1705" y="698"/>
                    <a:pt x="1585" y="362"/>
                    <a:pt x="1180" y="162"/>
                  </a:cubicBezTo>
                  <a:cubicBezTo>
                    <a:pt x="945" y="47"/>
                    <a:pt x="742" y="1"/>
                    <a:pt x="57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76" name="Google Shape;3276;p65"/>
            <p:cNvSpPr/>
            <p:nvPr/>
          </p:nvSpPr>
          <p:spPr>
            <a:xfrm>
              <a:off x="2256825" y="2830025"/>
              <a:ext cx="96075" cy="46550"/>
            </a:xfrm>
            <a:custGeom>
              <a:avLst/>
              <a:gdLst/>
              <a:ahLst/>
              <a:cxnLst/>
              <a:rect l="l" t="t" r="r" b="b"/>
              <a:pathLst>
                <a:path w="3843" h="1862" extrusionOk="0">
                  <a:moveTo>
                    <a:pt x="3573" y="0"/>
                  </a:moveTo>
                  <a:cubicBezTo>
                    <a:pt x="3486" y="0"/>
                    <a:pt x="3404" y="48"/>
                    <a:pt x="3362" y="132"/>
                  </a:cubicBezTo>
                  <a:cubicBezTo>
                    <a:pt x="3331" y="194"/>
                    <a:pt x="2720" y="1389"/>
                    <a:pt x="1377" y="1389"/>
                  </a:cubicBezTo>
                  <a:cubicBezTo>
                    <a:pt x="1074" y="1389"/>
                    <a:pt x="734" y="1328"/>
                    <a:pt x="354" y="1179"/>
                  </a:cubicBezTo>
                  <a:cubicBezTo>
                    <a:pt x="326" y="1168"/>
                    <a:pt x="297" y="1163"/>
                    <a:pt x="268" y="1163"/>
                  </a:cubicBezTo>
                  <a:cubicBezTo>
                    <a:pt x="174" y="1163"/>
                    <a:pt x="84" y="1220"/>
                    <a:pt x="48" y="1312"/>
                  </a:cubicBezTo>
                  <a:cubicBezTo>
                    <a:pt x="0" y="1434"/>
                    <a:pt x="59" y="1570"/>
                    <a:pt x="181" y="1618"/>
                  </a:cubicBezTo>
                  <a:cubicBezTo>
                    <a:pt x="620" y="1789"/>
                    <a:pt x="1015" y="1861"/>
                    <a:pt x="1372" y="1861"/>
                  </a:cubicBezTo>
                  <a:cubicBezTo>
                    <a:pt x="3008" y="1861"/>
                    <a:pt x="3774" y="360"/>
                    <a:pt x="3786" y="341"/>
                  </a:cubicBezTo>
                  <a:cubicBezTo>
                    <a:pt x="3843" y="223"/>
                    <a:pt x="3795" y="83"/>
                    <a:pt x="3679" y="26"/>
                  </a:cubicBezTo>
                  <a:cubicBezTo>
                    <a:pt x="3645" y="8"/>
                    <a:pt x="3609" y="0"/>
                    <a:pt x="357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77" name="Google Shape;3277;p65"/>
            <p:cNvSpPr/>
            <p:nvPr/>
          </p:nvSpPr>
          <p:spPr>
            <a:xfrm>
              <a:off x="2348650" y="2733625"/>
              <a:ext cx="22625" cy="31850"/>
            </a:xfrm>
            <a:custGeom>
              <a:avLst/>
              <a:gdLst/>
              <a:ahLst/>
              <a:cxnLst/>
              <a:rect l="l" t="t" r="r" b="b"/>
              <a:pathLst>
                <a:path w="905" h="1274" extrusionOk="0">
                  <a:moveTo>
                    <a:pt x="428" y="1"/>
                  </a:moveTo>
                  <a:cubicBezTo>
                    <a:pt x="422" y="1"/>
                    <a:pt x="415" y="1"/>
                    <a:pt x="409" y="1"/>
                  </a:cubicBezTo>
                  <a:cubicBezTo>
                    <a:pt x="172" y="17"/>
                    <a:pt x="1" y="315"/>
                    <a:pt x="23" y="666"/>
                  </a:cubicBezTo>
                  <a:cubicBezTo>
                    <a:pt x="47" y="1007"/>
                    <a:pt x="246" y="1273"/>
                    <a:pt x="473" y="1273"/>
                  </a:cubicBezTo>
                  <a:cubicBezTo>
                    <a:pt x="480" y="1273"/>
                    <a:pt x="488" y="1273"/>
                    <a:pt x="495" y="1273"/>
                  </a:cubicBezTo>
                  <a:cubicBezTo>
                    <a:pt x="732" y="1257"/>
                    <a:pt x="905" y="959"/>
                    <a:pt x="880" y="608"/>
                  </a:cubicBezTo>
                  <a:cubicBezTo>
                    <a:pt x="858" y="265"/>
                    <a:pt x="658" y="1"/>
                    <a:pt x="4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78" name="Google Shape;3278;p65"/>
            <p:cNvSpPr/>
            <p:nvPr/>
          </p:nvSpPr>
          <p:spPr>
            <a:xfrm>
              <a:off x="2168550" y="2732350"/>
              <a:ext cx="22650" cy="31875"/>
            </a:xfrm>
            <a:custGeom>
              <a:avLst/>
              <a:gdLst/>
              <a:ahLst/>
              <a:cxnLst/>
              <a:rect l="l" t="t" r="r" b="b"/>
              <a:pathLst>
                <a:path w="906" h="1275" extrusionOk="0">
                  <a:moveTo>
                    <a:pt x="428" y="0"/>
                  </a:moveTo>
                  <a:cubicBezTo>
                    <a:pt x="422" y="0"/>
                    <a:pt x="416" y="1"/>
                    <a:pt x="409" y="1"/>
                  </a:cubicBezTo>
                  <a:cubicBezTo>
                    <a:pt x="174" y="18"/>
                    <a:pt x="1" y="315"/>
                    <a:pt x="24" y="666"/>
                  </a:cubicBezTo>
                  <a:cubicBezTo>
                    <a:pt x="48" y="1008"/>
                    <a:pt x="248" y="1275"/>
                    <a:pt x="476" y="1275"/>
                  </a:cubicBezTo>
                  <a:cubicBezTo>
                    <a:pt x="482" y="1275"/>
                    <a:pt x="489" y="1275"/>
                    <a:pt x="495" y="1274"/>
                  </a:cubicBezTo>
                  <a:cubicBezTo>
                    <a:pt x="733" y="1257"/>
                    <a:pt x="905" y="961"/>
                    <a:pt x="881" y="609"/>
                  </a:cubicBezTo>
                  <a:cubicBezTo>
                    <a:pt x="859" y="267"/>
                    <a:pt x="658" y="0"/>
                    <a:pt x="42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79" name="Google Shape;3279;p65"/>
            <p:cNvSpPr/>
            <p:nvPr/>
          </p:nvSpPr>
          <p:spPr>
            <a:xfrm>
              <a:off x="2242000" y="2450450"/>
              <a:ext cx="407875" cy="296100"/>
            </a:xfrm>
            <a:custGeom>
              <a:avLst/>
              <a:gdLst/>
              <a:ahLst/>
              <a:cxnLst/>
              <a:rect l="l" t="t" r="r" b="b"/>
              <a:pathLst>
                <a:path w="16315" h="11844" extrusionOk="0">
                  <a:moveTo>
                    <a:pt x="4641" y="1"/>
                  </a:moveTo>
                  <a:cubicBezTo>
                    <a:pt x="3303" y="1"/>
                    <a:pt x="1765" y="156"/>
                    <a:pt x="1" y="503"/>
                  </a:cubicBezTo>
                  <a:cubicBezTo>
                    <a:pt x="1" y="503"/>
                    <a:pt x="156" y="9181"/>
                    <a:pt x="12815" y="11843"/>
                  </a:cubicBezTo>
                  <a:cubicBezTo>
                    <a:pt x="12815" y="11843"/>
                    <a:pt x="16315" y="1"/>
                    <a:pt x="46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80" name="Google Shape;3280;p65"/>
            <p:cNvSpPr/>
            <p:nvPr/>
          </p:nvSpPr>
          <p:spPr>
            <a:xfrm>
              <a:off x="2059125" y="2449650"/>
              <a:ext cx="314200" cy="216150"/>
            </a:xfrm>
            <a:custGeom>
              <a:avLst/>
              <a:gdLst/>
              <a:ahLst/>
              <a:cxnLst/>
              <a:rect l="l" t="t" r="r" b="b"/>
              <a:pathLst>
                <a:path w="12568" h="8646" extrusionOk="0">
                  <a:moveTo>
                    <a:pt x="11166" y="1"/>
                  </a:moveTo>
                  <a:cubicBezTo>
                    <a:pt x="1" y="1"/>
                    <a:pt x="2607" y="8645"/>
                    <a:pt x="2607" y="8645"/>
                  </a:cubicBezTo>
                  <a:cubicBezTo>
                    <a:pt x="4104" y="1453"/>
                    <a:pt x="12568" y="43"/>
                    <a:pt x="12568" y="43"/>
                  </a:cubicBezTo>
                  <a:cubicBezTo>
                    <a:pt x="12078" y="15"/>
                    <a:pt x="11611" y="1"/>
                    <a:pt x="1116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81" name="Google Shape;3281;p65"/>
            <p:cNvSpPr/>
            <p:nvPr/>
          </p:nvSpPr>
          <p:spPr>
            <a:xfrm>
              <a:off x="2493025" y="2721150"/>
              <a:ext cx="44725" cy="78650"/>
            </a:xfrm>
            <a:custGeom>
              <a:avLst/>
              <a:gdLst/>
              <a:ahLst/>
              <a:cxnLst/>
              <a:rect l="l" t="t" r="r" b="b"/>
              <a:pathLst>
                <a:path w="1789" h="3146" extrusionOk="0">
                  <a:moveTo>
                    <a:pt x="0" y="1"/>
                  </a:moveTo>
                  <a:cubicBezTo>
                    <a:pt x="0" y="1"/>
                    <a:pt x="576" y="2632"/>
                    <a:pt x="1252" y="3145"/>
                  </a:cubicBezTo>
                  <a:lnTo>
                    <a:pt x="1788" y="668"/>
                  </a:lnTo>
                  <a:lnTo>
                    <a:pt x="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82" name="Google Shape;3282;p65"/>
            <p:cNvSpPr/>
            <p:nvPr/>
          </p:nvSpPr>
          <p:spPr>
            <a:xfrm>
              <a:off x="2238350" y="3093200"/>
              <a:ext cx="221525" cy="311050"/>
            </a:xfrm>
            <a:custGeom>
              <a:avLst/>
              <a:gdLst/>
              <a:ahLst/>
              <a:cxnLst/>
              <a:rect l="l" t="t" r="r" b="b"/>
              <a:pathLst>
                <a:path w="8861" h="12442" extrusionOk="0">
                  <a:moveTo>
                    <a:pt x="0" y="1"/>
                  </a:moveTo>
                  <a:lnTo>
                    <a:pt x="1389" y="12441"/>
                  </a:lnTo>
                  <a:lnTo>
                    <a:pt x="8861" y="1"/>
                  </a:lnTo>
                  <a:close/>
                </a:path>
              </a:pathLst>
            </a:custGeom>
            <a:solidFill>
              <a:srgbClr val="AB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83" name="Google Shape;3283;p65"/>
            <p:cNvSpPr/>
            <p:nvPr/>
          </p:nvSpPr>
          <p:spPr>
            <a:xfrm>
              <a:off x="2103575" y="3252200"/>
              <a:ext cx="31150" cy="48100"/>
            </a:xfrm>
            <a:custGeom>
              <a:avLst/>
              <a:gdLst/>
              <a:ahLst/>
              <a:cxnLst/>
              <a:rect l="l" t="t" r="r" b="b"/>
              <a:pathLst>
                <a:path w="1246" h="1924" extrusionOk="0">
                  <a:moveTo>
                    <a:pt x="399" y="0"/>
                  </a:moveTo>
                  <a:cubicBezTo>
                    <a:pt x="208" y="0"/>
                    <a:pt x="52" y="152"/>
                    <a:pt x="46" y="343"/>
                  </a:cubicBezTo>
                  <a:lnTo>
                    <a:pt x="1" y="1889"/>
                  </a:lnTo>
                  <a:lnTo>
                    <a:pt x="1194" y="1924"/>
                  </a:lnTo>
                  <a:lnTo>
                    <a:pt x="1239" y="379"/>
                  </a:lnTo>
                  <a:cubicBezTo>
                    <a:pt x="1245" y="183"/>
                    <a:pt x="1093" y="21"/>
                    <a:pt x="899" y="16"/>
                  </a:cubicBezTo>
                  <a:lnTo>
                    <a:pt x="409" y="1"/>
                  </a:lnTo>
                  <a:cubicBezTo>
                    <a:pt x="406" y="0"/>
                    <a:pt x="402" y="0"/>
                    <a:pt x="39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84" name="Google Shape;3284;p65"/>
            <p:cNvSpPr/>
            <p:nvPr/>
          </p:nvSpPr>
          <p:spPr>
            <a:xfrm>
              <a:off x="2005900" y="3294000"/>
              <a:ext cx="218600" cy="320675"/>
            </a:xfrm>
            <a:custGeom>
              <a:avLst/>
              <a:gdLst/>
              <a:ahLst/>
              <a:cxnLst/>
              <a:rect l="l" t="t" r="r" b="b"/>
              <a:pathLst>
                <a:path w="8744" h="12827" extrusionOk="0">
                  <a:moveTo>
                    <a:pt x="4460" y="1"/>
                  </a:moveTo>
                  <a:cubicBezTo>
                    <a:pt x="2188" y="1"/>
                    <a:pt x="313" y="1808"/>
                    <a:pt x="246" y="4094"/>
                  </a:cubicBezTo>
                  <a:lnTo>
                    <a:pt x="3" y="12354"/>
                  </a:lnTo>
                  <a:cubicBezTo>
                    <a:pt x="1" y="12483"/>
                    <a:pt x="103" y="12589"/>
                    <a:pt x="233" y="12593"/>
                  </a:cubicBezTo>
                  <a:cubicBezTo>
                    <a:pt x="235" y="12593"/>
                    <a:pt x="237" y="12593"/>
                    <a:pt x="240" y="12593"/>
                  </a:cubicBezTo>
                  <a:cubicBezTo>
                    <a:pt x="366" y="12593"/>
                    <a:pt x="470" y="12494"/>
                    <a:pt x="476" y="12367"/>
                  </a:cubicBezTo>
                  <a:lnTo>
                    <a:pt x="719" y="4107"/>
                  </a:lnTo>
                  <a:cubicBezTo>
                    <a:pt x="777" y="2077"/>
                    <a:pt x="2441" y="472"/>
                    <a:pt x="4459" y="472"/>
                  </a:cubicBezTo>
                  <a:cubicBezTo>
                    <a:pt x="4496" y="472"/>
                    <a:pt x="4533" y="473"/>
                    <a:pt x="4571" y="474"/>
                  </a:cubicBezTo>
                  <a:cubicBezTo>
                    <a:pt x="6636" y="535"/>
                    <a:pt x="8267" y="2262"/>
                    <a:pt x="8206" y="4327"/>
                  </a:cubicBezTo>
                  <a:lnTo>
                    <a:pt x="7962" y="12585"/>
                  </a:lnTo>
                  <a:cubicBezTo>
                    <a:pt x="7959" y="12715"/>
                    <a:pt x="8061" y="12823"/>
                    <a:pt x="8191" y="12827"/>
                  </a:cubicBezTo>
                  <a:lnTo>
                    <a:pt x="8198" y="12827"/>
                  </a:lnTo>
                  <a:cubicBezTo>
                    <a:pt x="8325" y="12827"/>
                    <a:pt x="8428" y="12726"/>
                    <a:pt x="8434" y="12601"/>
                  </a:cubicBezTo>
                  <a:lnTo>
                    <a:pt x="8677" y="4343"/>
                  </a:lnTo>
                  <a:cubicBezTo>
                    <a:pt x="8743" y="2017"/>
                    <a:pt x="6910" y="71"/>
                    <a:pt x="4586" y="3"/>
                  </a:cubicBezTo>
                  <a:cubicBezTo>
                    <a:pt x="4544" y="1"/>
                    <a:pt x="4502" y="1"/>
                    <a:pt x="446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85" name="Google Shape;3285;p65"/>
            <p:cNvSpPr/>
            <p:nvPr/>
          </p:nvSpPr>
          <p:spPr>
            <a:xfrm>
              <a:off x="2006250" y="3364450"/>
              <a:ext cx="216250" cy="233375"/>
            </a:xfrm>
            <a:custGeom>
              <a:avLst/>
              <a:gdLst/>
              <a:ahLst/>
              <a:cxnLst/>
              <a:rect l="l" t="t" r="r" b="b"/>
              <a:pathLst>
                <a:path w="8650" h="9335" extrusionOk="0">
                  <a:moveTo>
                    <a:pt x="4361" y="1"/>
                  </a:moveTo>
                  <a:cubicBezTo>
                    <a:pt x="2093" y="1"/>
                    <a:pt x="217" y="1813"/>
                    <a:pt x="150" y="4094"/>
                  </a:cubicBezTo>
                  <a:lnTo>
                    <a:pt x="4" y="9091"/>
                  </a:lnTo>
                  <a:cubicBezTo>
                    <a:pt x="0" y="9222"/>
                    <a:pt x="103" y="9330"/>
                    <a:pt x="232" y="9334"/>
                  </a:cubicBezTo>
                  <a:lnTo>
                    <a:pt x="239" y="9334"/>
                  </a:lnTo>
                  <a:cubicBezTo>
                    <a:pt x="367" y="9334"/>
                    <a:pt x="471" y="9234"/>
                    <a:pt x="475" y="9106"/>
                  </a:cubicBezTo>
                  <a:lnTo>
                    <a:pt x="621" y="4109"/>
                  </a:lnTo>
                  <a:cubicBezTo>
                    <a:pt x="681" y="2079"/>
                    <a:pt x="2355" y="472"/>
                    <a:pt x="4370" y="472"/>
                  </a:cubicBezTo>
                  <a:cubicBezTo>
                    <a:pt x="4405" y="472"/>
                    <a:pt x="4440" y="473"/>
                    <a:pt x="4475" y="474"/>
                  </a:cubicBezTo>
                  <a:cubicBezTo>
                    <a:pt x="6542" y="535"/>
                    <a:pt x="8169" y="2260"/>
                    <a:pt x="8108" y="4327"/>
                  </a:cubicBezTo>
                  <a:lnTo>
                    <a:pt x="7969" y="9026"/>
                  </a:lnTo>
                  <a:cubicBezTo>
                    <a:pt x="7966" y="9158"/>
                    <a:pt x="8068" y="9266"/>
                    <a:pt x="8199" y="9270"/>
                  </a:cubicBezTo>
                  <a:cubicBezTo>
                    <a:pt x="8203" y="9270"/>
                    <a:pt x="8206" y="9270"/>
                    <a:pt x="8210" y="9270"/>
                  </a:cubicBezTo>
                  <a:cubicBezTo>
                    <a:pt x="8336" y="9270"/>
                    <a:pt x="8439" y="9167"/>
                    <a:pt x="8443" y="9042"/>
                  </a:cubicBezTo>
                  <a:lnTo>
                    <a:pt x="8579" y="4341"/>
                  </a:lnTo>
                  <a:cubicBezTo>
                    <a:pt x="8650" y="2013"/>
                    <a:pt x="6818" y="71"/>
                    <a:pt x="4490" y="3"/>
                  </a:cubicBezTo>
                  <a:cubicBezTo>
                    <a:pt x="4447" y="1"/>
                    <a:pt x="4404" y="1"/>
                    <a:pt x="436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86" name="Google Shape;3286;p65"/>
            <p:cNvSpPr/>
            <p:nvPr/>
          </p:nvSpPr>
          <p:spPr>
            <a:xfrm>
              <a:off x="1996225" y="3570900"/>
              <a:ext cx="53450" cy="74675"/>
            </a:xfrm>
            <a:custGeom>
              <a:avLst/>
              <a:gdLst/>
              <a:ahLst/>
              <a:cxnLst/>
              <a:rect l="l" t="t" r="r" b="b"/>
              <a:pathLst>
                <a:path w="2138" h="2987" extrusionOk="0">
                  <a:moveTo>
                    <a:pt x="1092" y="0"/>
                  </a:moveTo>
                  <a:cubicBezTo>
                    <a:pt x="524" y="0"/>
                    <a:pt x="49" y="650"/>
                    <a:pt x="25" y="1462"/>
                  </a:cubicBezTo>
                  <a:cubicBezTo>
                    <a:pt x="0" y="2287"/>
                    <a:pt x="449" y="2969"/>
                    <a:pt x="1026" y="2986"/>
                  </a:cubicBezTo>
                  <a:cubicBezTo>
                    <a:pt x="1034" y="2986"/>
                    <a:pt x="1041" y="2986"/>
                    <a:pt x="1048" y="2986"/>
                  </a:cubicBezTo>
                  <a:cubicBezTo>
                    <a:pt x="1614" y="2986"/>
                    <a:pt x="2091" y="2337"/>
                    <a:pt x="2113" y="1525"/>
                  </a:cubicBezTo>
                  <a:cubicBezTo>
                    <a:pt x="2138" y="700"/>
                    <a:pt x="1689" y="18"/>
                    <a:pt x="1114" y="1"/>
                  </a:cubicBezTo>
                  <a:cubicBezTo>
                    <a:pt x="1106" y="1"/>
                    <a:pt x="1099" y="0"/>
                    <a:pt x="109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87" name="Google Shape;3287;p65"/>
            <p:cNvSpPr/>
            <p:nvPr/>
          </p:nvSpPr>
          <p:spPr>
            <a:xfrm>
              <a:off x="2169075" y="3575975"/>
              <a:ext cx="53425" cy="74675"/>
            </a:xfrm>
            <a:custGeom>
              <a:avLst/>
              <a:gdLst/>
              <a:ahLst/>
              <a:cxnLst/>
              <a:rect l="l" t="t" r="r" b="b"/>
              <a:pathLst>
                <a:path w="2137" h="2987" extrusionOk="0">
                  <a:moveTo>
                    <a:pt x="1093" y="1"/>
                  </a:moveTo>
                  <a:cubicBezTo>
                    <a:pt x="524" y="1"/>
                    <a:pt x="48" y="649"/>
                    <a:pt x="24" y="1464"/>
                  </a:cubicBezTo>
                  <a:cubicBezTo>
                    <a:pt x="1" y="2287"/>
                    <a:pt x="447" y="2969"/>
                    <a:pt x="1025" y="2986"/>
                  </a:cubicBezTo>
                  <a:cubicBezTo>
                    <a:pt x="1032" y="2986"/>
                    <a:pt x="1040" y="2987"/>
                    <a:pt x="1047" y="2987"/>
                  </a:cubicBezTo>
                  <a:cubicBezTo>
                    <a:pt x="1613" y="2987"/>
                    <a:pt x="2089" y="2337"/>
                    <a:pt x="2114" y="1525"/>
                  </a:cubicBezTo>
                  <a:cubicBezTo>
                    <a:pt x="2137" y="700"/>
                    <a:pt x="1690" y="18"/>
                    <a:pt x="1112" y="1"/>
                  </a:cubicBezTo>
                  <a:cubicBezTo>
                    <a:pt x="1106" y="1"/>
                    <a:pt x="1099" y="1"/>
                    <a:pt x="109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88" name="Google Shape;3288;p65"/>
            <p:cNvSpPr/>
            <p:nvPr/>
          </p:nvSpPr>
          <p:spPr>
            <a:xfrm>
              <a:off x="2058625" y="3291000"/>
              <a:ext cx="114700" cy="29425"/>
            </a:xfrm>
            <a:custGeom>
              <a:avLst/>
              <a:gdLst/>
              <a:ahLst/>
              <a:cxnLst/>
              <a:rect l="l" t="t" r="r" b="b"/>
              <a:pathLst>
                <a:path w="4588" h="1177" extrusionOk="0">
                  <a:moveTo>
                    <a:pt x="2353" y="0"/>
                  </a:moveTo>
                  <a:cubicBezTo>
                    <a:pt x="1651" y="0"/>
                    <a:pt x="950" y="171"/>
                    <a:pt x="313" y="510"/>
                  </a:cubicBezTo>
                  <a:cubicBezTo>
                    <a:pt x="1" y="677"/>
                    <a:pt x="100" y="1149"/>
                    <a:pt x="453" y="1175"/>
                  </a:cubicBezTo>
                  <a:cubicBezTo>
                    <a:pt x="462" y="1176"/>
                    <a:pt x="472" y="1176"/>
                    <a:pt x="481" y="1176"/>
                  </a:cubicBezTo>
                  <a:cubicBezTo>
                    <a:pt x="538" y="1176"/>
                    <a:pt x="594" y="1162"/>
                    <a:pt x="645" y="1135"/>
                  </a:cubicBezTo>
                  <a:cubicBezTo>
                    <a:pt x="1180" y="851"/>
                    <a:pt x="1767" y="709"/>
                    <a:pt x="2355" y="709"/>
                  </a:cubicBezTo>
                  <a:cubicBezTo>
                    <a:pt x="2927" y="709"/>
                    <a:pt x="3499" y="844"/>
                    <a:pt x="4022" y="1115"/>
                  </a:cubicBezTo>
                  <a:cubicBezTo>
                    <a:pt x="4073" y="1141"/>
                    <a:pt x="4128" y="1154"/>
                    <a:pt x="4183" y="1154"/>
                  </a:cubicBezTo>
                  <a:cubicBezTo>
                    <a:pt x="4311" y="1154"/>
                    <a:pt x="4435" y="1084"/>
                    <a:pt x="4499" y="962"/>
                  </a:cubicBezTo>
                  <a:cubicBezTo>
                    <a:pt x="4588" y="790"/>
                    <a:pt x="4520" y="575"/>
                    <a:pt x="4347" y="486"/>
                  </a:cubicBezTo>
                  <a:cubicBezTo>
                    <a:pt x="3721" y="162"/>
                    <a:pt x="3037" y="0"/>
                    <a:pt x="235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89" name="Google Shape;3289;p65"/>
            <p:cNvSpPr/>
            <p:nvPr/>
          </p:nvSpPr>
          <p:spPr>
            <a:xfrm>
              <a:off x="2233250" y="2982800"/>
              <a:ext cx="198750" cy="49050"/>
            </a:xfrm>
            <a:custGeom>
              <a:avLst/>
              <a:gdLst/>
              <a:ahLst/>
              <a:cxnLst/>
              <a:rect l="l" t="t" r="r" b="b"/>
              <a:pathLst>
                <a:path w="7950" h="1962" extrusionOk="0">
                  <a:moveTo>
                    <a:pt x="7681" y="0"/>
                  </a:moveTo>
                  <a:cubicBezTo>
                    <a:pt x="7638" y="0"/>
                    <a:pt x="7595" y="12"/>
                    <a:pt x="7556" y="37"/>
                  </a:cubicBezTo>
                  <a:cubicBezTo>
                    <a:pt x="5670" y="1216"/>
                    <a:pt x="3659" y="1479"/>
                    <a:pt x="2236" y="1479"/>
                  </a:cubicBezTo>
                  <a:cubicBezTo>
                    <a:pt x="1095" y="1479"/>
                    <a:pt x="331" y="1310"/>
                    <a:pt x="315" y="1306"/>
                  </a:cubicBezTo>
                  <a:cubicBezTo>
                    <a:pt x="296" y="1302"/>
                    <a:pt x="278" y="1300"/>
                    <a:pt x="260" y="1300"/>
                  </a:cubicBezTo>
                  <a:cubicBezTo>
                    <a:pt x="153" y="1300"/>
                    <a:pt x="56" y="1374"/>
                    <a:pt x="31" y="1483"/>
                  </a:cubicBezTo>
                  <a:cubicBezTo>
                    <a:pt x="1" y="1608"/>
                    <a:pt x="81" y="1736"/>
                    <a:pt x="208" y="1766"/>
                  </a:cubicBezTo>
                  <a:cubicBezTo>
                    <a:pt x="280" y="1781"/>
                    <a:pt x="1078" y="1962"/>
                    <a:pt x="2258" y="1962"/>
                  </a:cubicBezTo>
                  <a:cubicBezTo>
                    <a:pt x="3741" y="1962"/>
                    <a:pt x="5817" y="1679"/>
                    <a:pt x="7805" y="436"/>
                  </a:cubicBezTo>
                  <a:cubicBezTo>
                    <a:pt x="7917" y="367"/>
                    <a:pt x="7949" y="221"/>
                    <a:pt x="7881" y="111"/>
                  </a:cubicBezTo>
                  <a:cubicBezTo>
                    <a:pt x="7837" y="40"/>
                    <a:pt x="7760" y="0"/>
                    <a:pt x="76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90" name="Google Shape;3290;p65"/>
            <p:cNvSpPr/>
            <p:nvPr/>
          </p:nvSpPr>
          <p:spPr>
            <a:xfrm>
              <a:off x="2216300" y="2687325"/>
              <a:ext cx="38175" cy="140200"/>
            </a:xfrm>
            <a:custGeom>
              <a:avLst/>
              <a:gdLst/>
              <a:ahLst/>
              <a:cxnLst/>
              <a:rect l="l" t="t" r="r" b="b"/>
              <a:pathLst>
                <a:path w="1527" h="5608" extrusionOk="0">
                  <a:moveTo>
                    <a:pt x="844" y="1"/>
                  </a:moveTo>
                  <a:lnTo>
                    <a:pt x="542" y="1728"/>
                  </a:lnTo>
                  <a:cubicBezTo>
                    <a:pt x="466" y="2156"/>
                    <a:pt x="381" y="2585"/>
                    <a:pt x="314" y="3014"/>
                  </a:cubicBezTo>
                  <a:cubicBezTo>
                    <a:pt x="242" y="3491"/>
                    <a:pt x="1" y="4033"/>
                    <a:pt x="54" y="4517"/>
                  </a:cubicBezTo>
                  <a:cubicBezTo>
                    <a:pt x="114" y="5064"/>
                    <a:pt x="728" y="5608"/>
                    <a:pt x="1301" y="5608"/>
                  </a:cubicBezTo>
                  <a:cubicBezTo>
                    <a:pt x="1378" y="5608"/>
                    <a:pt x="1453" y="5598"/>
                    <a:pt x="1526" y="5578"/>
                  </a:cubicBezTo>
                  <a:lnTo>
                    <a:pt x="844" y="1"/>
                  </a:lnTo>
                  <a:close/>
                </a:path>
              </a:pathLst>
            </a:custGeom>
            <a:solidFill>
              <a:srgbClr val="AB6D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91" name="Google Shape;3291;p65"/>
            <p:cNvSpPr/>
            <p:nvPr/>
          </p:nvSpPr>
          <p:spPr>
            <a:xfrm>
              <a:off x="2210750" y="2681400"/>
              <a:ext cx="50175" cy="152025"/>
            </a:xfrm>
            <a:custGeom>
              <a:avLst/>
              <a:gdLst/>
              <a:ahLst/>
              <a:cxnLst/>
              <a:rect l="l" t="t" r="r" b="b"/>
              <a:pathLst>
                <a:path w="2007" h="6081" extrusionOk="0">
                  <a:moveTo>
                    <a:pt x="1066" y="0"/>
                  </a:moveTo>
                  <a:cubicBezTo>
                    <a:pt x="954" y="0"/>
                    <a:pt x="855" y="81"/>
                    <a:pt x="834" y="196"/>
                  </a:cubicBezTo>
                  <a:lnTo>
                    <a:pt x="530" y="1923"/>
                  </a:lnTo>
                  <a:cubicBezTo>
                    <a:pt x="506" y="2071"/>
                    <a:pt x="477" y="2220"/>
                    <a:pt x="451" y="2366"/>
                  </a:cubicBezTo>
                  <a:cubicBezTo>
                    <a:pt x="399" y="2643"/>
                    <a:pt x="346" y="2930"/>
                    <a:pt x="302" y="3215"/>
                  </a:cubicBezTo>
                  <a:cubicBezTo>
                    <a:pt x="274" y="3383"/>
                    <a:pt x="236" y="3550"/>
                    <a:pt x="188" y="3713"/>
                  </a:cubicBezTo>
                  <a:cubicBezTo>
                    <a:pt x="97" y="4063"/>
                    <a:pt x="0" y="4422"/>
                    <a:pt x="42" y="4781"/>
                  </a:cubicBezTo>
                  <a:cubicBezTo>
                    <a:pt x="84" y="5163"/>
                    <a:pt x="348" y="5560"/>
                    <a:pt x="728" y="5817"/>
                  </a:cubicBezTo>
                  <a:cubicBezTo>
                    <a:pt x="985" y="5990"/>
                    <a:pt x="1262" y="6081"/>
                    <a:pt x="1526" y="6081"/>
                  </a:cubicBezTo>
                  <a:cubicBezTo>
                    <a:pt x="1623" y="6081"/>
                    <a:pt x="1720" y="6067"/>
                    <a:pt x="1813" y="6043"/>
                  </a:cubicBezTo>
                  <a:cubicBezTo>
                    <a:pt x="1937" y="6005"/>
                    <a:pt x="2007" y="5877"/>
                    <a:pt x="1973" y="5752"/>
                  </a:cubicBezTo>
                  <a:cubicBezTo>
                    <a:pt x="1944" y="5648"/>
                    <a:pt x="1849" y="5579"/>
                    <a:pt x="1745" y="5579"/>
                  </a:cubicBezTo>
                  <a:cubicBezTo>
                    <a:pt x="1726" y="5579"/>
                    <a:pt x="1706" y="5582"/>
                    <a:pt x="1686" y="5587"/>
                  </a:cubicBezTo>
                  <a:cubicBezTo>
                    <a:pt x="1634" y="5601"/>
                    <a:pt x="1580" y="5608"/>
                    <a:pt x="1524" y="5608"/>
                  </a:cubicBezTo>
                  <a:cubicBezTo>
                    <a:pt x="1355" y="5608"/>
                    <a:pt x="1169" y="5545"/>
                    <a:pt x="992" y="5425"/>
                  </a:cubicBezTo>
                  <a:cubicBezTo>
                    <a:pt x="726" y="5247"/>
                    <a:pt x="538" y="4973"/>
                    <a:pt x="510" y="4728"/>
                  </a:cubicBezTo>
                  <a:cubicBezTo>
                    <a:pt x="479" y="4458"/>
                    <a:pt x="565" y="4141"/>
                    <a:pt x="644" y="3833"/>
                  </a:cubicBezTo>
                  <a:cubicBezTo>
                    <a:pt x="696" y="3652"/>
                    <a:pt x="738" y="3472"/>
                    <a:pt x="770" y="3288"/>
                  </a:cubicBezTo>
                  <a:cubicBezTo>
                    <a:pt x="812" y="3008"/>
                    <a:pt x="865" y="2725"/>
                    <a:pt x="914" y="2451"/>
                  </a:cubicBezTo>
                  <a:cubicBezTo>
                    <a:pt x="943" y="2303"/>
                    <a:pt x="969" y="2155"/>
                    <a:pt x="996" y="2005"/>
                  </a:cubicBezTo>
                  <a:lnTo>
                    <a:pt x="1300" y="278"/>
                  </a:lnTo>
                  <a:cubicBezTo>
                    <a:pt x="1321" y="148"/>
                    <a:pt x="1235" y="27"/>
                    <a:pt x="1108" y="4"/>
                  </a:cubicBezTo>
                  <a:cubicBezTo>
                    <a:pt x="1094" y="2"/>
                    <a:pt x="1080" y="0"/>
                    <a:pt x="106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92" name="Google Shape;3292;p65"/>
            <p:cNvSpPr/>
            <p:nvPr/>
          </p:nvSpPr>
          <p:spPr>
            <a:xfrm>
              <a:off x="2631400" y="3412475"/>
              <a:ext cx="65825" cy="329425"/>
            </a:xfrm>
            <a:custGeom>
              <a:avLst/>
              <a:gdLst/>
              <a:ahLst/>
              <a:cxnLst/>
              <a:rect l="l" t="t" r="r" b="b"/>
              <a:pathLst>
                <a:path w="2633" h="13177" extrusionOk="0">
                  <a:moveTo>
                    <a:pt x="2363" y="0"/>
                  </a:moveTo>
                  <a:cubicBezTo>
                    <a:pt x="2281" y="0"/>
                    <a:pt x="2201" y="43"/>
                    <a:pt x="2159" y="120"/>
                  </a:cubicBezTo>
                  <a:lnTo>
                    <a:pt x="0" y="3917"/>
                  </a:lnTo>
                  <a:lnTo>
                    <a:pt x="0" y="12941"/>
                  </a:lnTo>
                  <a:cubicBezTo>
                    <a:pt x="0" y="13070"/>
                    <a:pt x="105" y="13176"/>
                    <a:pt x="236" y="13176"/>
                  </a:cubicBezTo>
                  <a:cubicBezTo>
                    <a:pt x="367" y="13176"/>
                    <a:pt x="472" y="13070"/>
                    <a:pt x="472" y="12941"/>
                  </a:cubicBezTo>
                  <a:lnTo>
                    <a:pt x="472" y="4040"/>
                  </a:lnTo>
                  <a:lnTo>
                    <a:pt x="2567" y="352"/>
                  </a:lnTo>
                  <a:cubicBezTo>
                    <a:pt x="2632" y="240"/>
                    <a:pt x="2592" y="96"/>
                    <a:pt x="2480" y="31"/>
                  </a:cubicBezTo>
                  <a:cubicBezTo>
                    <a:pt x="2443" y="10"/>
                    <a:pt x="2403" y="0"/>
                    <a:pt x="23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93" name="Google Shape;3293;p65"/>
            <p:cNvSpPr/>
            <p:nvPr/>
          </p:nvSpPr>
          <p:spPr>
            <a:xfrm>
              <a:off x="1949750" y="3388725"/>
              <a:ext cx="34700" cy="336175"/>
            </a:xfrm>
            <a:custGeom>
              <a:avLst/>
              <a:gdLst/>
              <a:ahLst/>
              <a:cxnLst/>
              <a:rect l="l" t="t" r="r" b="b"/>
              <a:pathLst>
                <a:path w="1388" h="13447" extrusionOk="0">
                  <a:moveTo>
                    <a:pt x="269" y="1"/>
                  </a:moveTo>
                  <a:cubicBezTo>
                    <a:pt x="244" y="1"/>
                    <a:pt x="218" y="5"/>
                    <a:pt x="193" y="14"/>
                  </a:cubicBezTo>
                  <a:cubicBezTo>
                    <a:pt x="65" y="58"/>
                    <a:pt x="1" y="196"/>
                    <a:pt x="48" y="322"/>
                  </a:cubicBezTo>
                  <a:lnTo>
                    <a:pt x="915" y="2826"/>
                  </a:lnTo>
                  <a:lnTo>
                    <a:pt x="915" y="13209"/>
                  </a:lnTo>
                  <a:cubicBezTo>
                    <a:pt x="915" y="13340"/>
                    <a:pt x="1021" y="13446"/>
                    <a:pt x="1152" y="13446"/>
                  </a:cubicBezTo>
                  <a:cubicBezTo>
                    <a:pt x="1281" y="13446"/>
                    <a:pt x="1388" y="13340"/>
                    <a:pt x="1388" y="13211"/>
                  </a:cubicBezTo>
                  <a:lnTo>
                    <a:pt x="1388" y="2746"/>
                  </a:lnTo>
                  <a:lnTo>
                    <a:pt x="495" y="166"/>
                  </a:lnTo>
                  <a:cubicBezTo>
                    <a:pt x="463" y="66"/>
                    <a:pt x="369" y="1"/>
                    <a:pt x="2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94" name="Google Shape;3294;p65"/>
            <p:cNvSpPr/>
            <p:nvPr/>
          </p:nvSpPr>
          <p:spPr>
            <a:xfrm>
              <a:off x="2630925" y="3640675"/>
              <a:ext cx="292875" cy="15100"/>
            </a:xfrm>
            <a:custGeom>
              <a:avLst/>
              <a:gdLst/>
              <a:ahLst/>
              <a:cxnLst/>
              <a:rect l="l" t="t" r="r" b="b"/>
              <a:pathLst>
                <a:path w="11715" h="604" extrusionOk="0">
                  <a:moveTo>
                    <a:pt x="11473" y="1"/>
                  </a:moveTo>
                  <a:cubicBezTo>
                    <a:pt x="11471" y="1"/>
                    <a:pt x="11468" y="1"/>
                    <a:pt x="11466" y="1"/>
                  </a:cubicBezTo>
                  <a:cubicBezTo>
                    <a:pt x="11421" y="4"/>
                    <a:pt x="8431" y="132"/>
                    <a:pt x="5063" y="132"/>
                  </a:cubicBezTo>
                  <a:cubicBezTo>
                    <a:pt x="3454" y="132"/>
                    <a:pt x="1759" y="102"/>
                    <a:pt x="257" y="16"/>
                  </a:cubicBezTo>
                  <a:cubicBezTo>
                    <a:pt x="252" y="16"/>
                    <a:pt x="248" y="16"/>
                    <a:pt x="243" y="16"/>
                  </a:cubicBezTo>
                  <a:cubicBezTo>
                    <a:pt x="120" y="16"/>
                    <a:pt x="15" y="112"/>
                    <a:pt x="8" y="237"/>
                  </a:cubicBezTo>
                  <a:cubicBezTo>
                    <a:pt x="0" y="368"/>
                    <a:pt x="99" y="480"/>
                    <a:pt x="230" y="488"/>
                  </a:cubicBezTo>
                  <a:cubicBezTo>
                    <a:pt x="1743" y="575"/>
                    <a:pt x="3453" y="603"/>
                    <a:pt x="5074" y="603"/>
                  </a:cubicBezTo>
                  <a:cubicBezTo>
                    <a:pt x="8450" y="603"/>
                    <a:pt x="11443" y="476"/>
                    <a:pt x="11485" y="472"/>
                  </a:cubicBezTo>
                  <a:cubicBezTo>
                    <a:pt x="11616" y="467"/>
                    <a:pt x="11715" y="356"/>
                    <a:pt x="11709" y="227"/>
                  </a:cubicBezTo>
                  <a:cubicBezTo>
                    <a:pt x="11704" y="100"/>
                    <a:pt x="11599" y="1"/>
                    <a:pt x="114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95" name="Google Shape;3295;p65"/>
            <p:cNvSpPr/>
            <p:nvPr/>
          </p:nvSpPr>
          <p:spPr>
            <a:xfrm>
              <a:off x="1809250" y="3612275"/>
              <a:ext cx="170650" cy="14375"/>
            </a:xfrm>
            <a:custGeom>
              <a:avLst/>
              <a:gdLst/>
              <a:ahLst/>
              <a:cxnLst/>
              <a:rect l="l" t="t" r="r" b="b"/>
              <a:pathLst>
                <a:path w="6826" h="575" extrusionOk="0">
                  <a:moveTo>
                    <a:pt x="6589" y="1"/>
                  </a:moveTo>
                  <a:cubicBezTo>
                    <a:pt x="6587" y="1"/>
                    <a:pt x="6585" y="1"/>
                    <a:pt x="6582" y="1"/>
                  </a:cubicBezTo>
                  <a:cubicBezTo>
                    <a:pt x="4882" y="3"/>
                    <a:pt x="276" y="102"/>
                    <a:pt x="228" y="102"/>
                  </a:cubicBezTo>
                  <a:cubicBezTo>
                    <a:pt x="101" y="107"/>
                    <a:pt x="0" y="212"/>
                    <a:pt x="2" y="341"/>
                  </a:cubicBezTo>
                  <a:cubicBezTo>
                    <a:pt x="4" y="468"/>
                    <a:pt x="106" y="571"/>
                    <a:pt x="234" y="575"/>
                  </a:cubicBezTo>
                  <a:lnTo>
                    <a:pt x="238" y="575"/>
                  </a:lnTo>
                  <a:cubicBezTo>
                    <a:pt x="285" y="573"/>
                    <a:pt x="4885" y="474"/>
                    <a:pt x="6582" y="474"/>
                  </a:cubicBezTo>
                  <a:cubicBezTo>
                    <a:pt x="6585" y="474"/>
                    <a:pt x="6587" y="474"/>
                    <a:pt x="6589" y="474"/>
                  </a:cubicBezTo>
                  <a:cubicBezTo>
                    <a:pt x="6719" y="474"/>
                    <a:pt x="6825" y="369"/>
                    <a:pt x="6825" y="238"/>
                  </a:cubicBezTo>
                  <a:cubicBezTo>
                    <a:pt x="6825" y="106"/>
                    <a:pt x="6719" y="1"/>
                    <a:pt x="658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96" name="Google Shape;3296;p65"/>
            <p:cNvSpPr/>
            <p:nvPr/>
          </p:nvSpPr>
          <p:spPr>
            <a:xfrm>
              <a:off x="2540375" y="2772975"/>
              <a:ext cx="54900" cy="69200"/>
            </a:xfrm>
            <a:custGeom>
              <a:avLst/>
              <a:gdLst/>
              <a:ahLst/>
              <a:cxnLst/>
              <a:rect l="l" t="t" r="r" b="b"/>
              <a:pathLst>
                <a:path w="2196" h="2768" extrusionOk="0">
                  <a:moveTo>
                    <a:pt x="1944" y="1"/>
                  </a:moveTo>
                  <a:cubicBezTo>
                    <a:pt x="1933" y="1"/>
                    <a:pt x="1923" y="1"/>
                    <a:pt x="1912" y="3"/>
                  </a:cubicBezTo>
                  <a:cubicBezTo>
                    <a:pt x="1855" y="10"/>
                    <a:pt x="550" y="204"/>
                    <a:pt x="98" y="1464"/>
                  </a:cubicBezTo>
                  <a:lnTo>
                    <a:pt x="1" y="1737"/>
                  </a:lnTo>
                  <a:lnTo>
                    <a:pt x="288" y="1777"/>
                  </a:lnTo>
                  <a:cubicBezTo>
                    <a:pt x="677" y="1831"/>
                    <a:pt x="1148" y="1998"/>
                    <a:pt x="1203" y="2154"/>
                  </a:cubicBezTo>
                  <a:cubicBezTo>
                    <a:pt x="1228" y="2218"/>
                    <a:pt x="1137" y="2327"/>
                    <a:pt x="1097" y="2370"/>
                  </a:cubicBezTo>
                  <a:cubicBezTo>
                    <a:pt x="956" y="2522"/>
                    <a:pt x="1065" y="2767"/>
                    <a:pt x="1270" y="2767"/>
                  </a:cubicBezTo>
                  <a:cubicBezTo>
                    <a:pt x="1336" y="2767"/>
                    <a:pt x="1399" y="2739"/>
                    <a:pt x="1443" y="2689"/>
                  </a:cubicBezTo>
                  <a:cubicBezTo>
                    <a:pt x="1715" y="2399"/>
                    <a:pt x="1703" y="2150"/>
                    <a:pt x="1648" y="1994"/>
                  </a:cubicBezTo>
                  <a:cubicBezTo>
                    <a:pt x="1517" y="1631"/>
                    <a:pt x="1006" y="1449"/>
                    <a:pt x="658" y="1367"/>
                  </a:cubicBezTo>
                  <a:cubicBezTo>
                    <a:pt x="1080" y="609"/>
                    <a:pt x="1937" y="476"/>
                    <a:pt x="1977" y="470"/>
                  </a:cubicBezTo>
                  <a:cubicBezTo>
                    <a:pt x="2106" y="453"/>
                    <a:pt x="2195" y="333"/>
                    <a:pt x="2178" y="204"/>
                  </a:cubicBezTo>
                  <a:cubicBezTo>
                    <a:pt x="2161" y="86"/>
                    <a:pt x="2060" y="1"/>
                    <a:pt x="194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97" name="Google Shape;3297;p65"/>
            <p:cNvSpPr/>
            <p:nvPr/>
          </p:nvSpPr>
          <p:spPr>
            <a:xfrm>
              <a:off x="2098225" y="2442475"/>
              <a:ext cx="600925" cy="271575"/>
            </a:xfrm>
            <a:custGeom>
              <a:avLst/>
              <a:gdLst/>
              <a:ahLst/>
              <a:cxnLst/>
              <a:rect l="l" t="t" r="r" b="b"/>
              <a:pathLst>
                <a:path w="24037" h="10863" extrusionOk="0">
                  <a:moveTo>
                    <a:pt x="9480" y="0"/>
                  </a:moveTo>
                  <a:cubicBezTo>
                    <a:pt x="1" y="0"/>
                    <a:pt x="710" y="6853"/>
                    <a:pt x="710" y="6853"/>
                  </a:cubicBezTo>
                  <a:cubicBezTo>
                    <a:pt x="710" y="6853"/>
                    <a:pt x="2304" y="6310"/>
                    <a:pt x="4974" y="6310"/>
                  </a:cubicBezTo>
                  <a:cubicBezTo>
                    <a:pt x="8277" y="6310"/>
                    <a:pt x="13226" y="7142"/>
                    <a:pt x="18842" y="10863"/>
                  </a:cubicBezTo>
                  <a:cubicBezTo>
                    <a:pt x="18842" y="10863"/>
                    <a:pt x="24037" y="1369"/>
                    <a:pt x="11842" y="127"/>
                  </a:cubicBezTo>
                  <a:cubicBezTo>
                    <a:pt x="10992" y="40"/>
                    <a:pt x="10206" y="0"/>
                    <a:pt x="94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98" name="Google Shape;3298;p65"/>
            <p:cNvSpPr/>
            <p:nvPr/>
          </p:nvSpPr>
          <p:spPr>
            <a:xfrm>
              <a:off x="2356625" y="2539175"/>
              <a:ext cx="36175" cy="36175"/>
            </a:xfrm>
            <a:custGeom>
              <a:avLst/>
              <a:gdLst/>
              <a:ahLst/>
              <a:cxnLst/>
              <a:rect l="l" t="t" r="r" b="b"/>
              <a:pathLst>
                <a:path w="1447" h="1447" extrusionOk="0">
                  <a:moveTo>
                    <a:pt x="723" y="0"/>
                  </a:moveTo>
                  <a:cubicBezTo>
                    <a:pt x="324" y="0"/>
                    <a:pt x="1" y="323"/>
                    <a:pt x="1" y="724"/>
                  </a:cubicBezTo>
                  <a:cubicBezTo>
                    <a:pt x="1" y="1123"/>
                    <a:pt x="324" y="1446"/>
                    <a:pt x="723" y="1446"/>
                  </a:cubicBezTo>
                  <a:cubicBezTo>
                    <a:pt x="1124" y="1446"/>
                    <a:pt x="1447" y="1123"/>
                    <a:pt x="1447" y="724"/>
                  </a:cubicBezTo>
                  <a:cubicBezTo>
                    <a:pt x="1447" y="323"/>
                    <a:pt x="1124" y="0"/>
                    <a:pt x="72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299" name="Google Shape;3299;p65"/>
            <p:cNvSpPr/>
            <p:nvPr/>
          </p:nvSpPr>
          <p:spPr>
            <a:xfrm>
              <a:off x="2434625" y="2478450"/>
              <a:ext cx="37600" cy="36175"/>
            </a:xfrm>
            <a:custGeom>
              <a:avLst/>
              <a:gdLst/>
              <a:ahLst/>
              <a:cxnLst/>
              <a:rect l="l" t="t" r="r" b="b"/>
              <a:pathLst>
                <a:path w="1504" h="1447" extrusionOk="0">
                  <a:moveTo>
                    <a:pt x="780" y="1"/>
                  </a:moveTo>
                  <a:cubicBezTo>
                    <a:pt x="487" y="1"/>
                    <a:pt x="225" y="176"/>
                    <a:pt x="113" y="447"/>
                  </a:cubicBezTo>
                  <a:cubicBezTo>
                    <a:pt x="1" y="717"/>
                    <a:pt x="62" y="1029"/>
                    <a:pt x="269" y="1236"/>
                  </a:cubicBezTo>
                  <a:cubicBezTo>
                    <a:pt x="407" y="1373"/>
                    <a:pt x="593" y="1447"/>
                    <a:pt x="781" y="1447"/>
                  </a:cubicBezTo>
                  <a:cubicBezTo>
                    <a:pt x="874" y="1447"/>
                    <a:pt x="968" y="1429"/>
                    <a:pt x="1057" y="1392"/>
                  </a:cubicBezTo>
                  <a:cubicBezTo>
                    <a:pt x="1327" y="1280"/>
                    <a:pt x="1504" y="1015"/>
                    <a:pt x="1504" y="723"/>
                  </a:cubicBezTo>
                  <a:cubicBezTo>
                    <a:pt x="1504" y="324"/>
                    <a:pt x="1181" y="1"/>
                    <a:pt x="78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300" name="Google Shape;3300;p65"/>
            <p:cNvSpPr/>
            <p:nvPr/>
          </p:nvSpPr>
          <p:spPr>
            <a:xfrm>
              <a:off x="2561225" y="2646100"/>
              <a:ext cx="26625" cy="36175"/>
            </a:xfrm>
            <a:custGeom>
              <a:avLst/>
              <a:gdLst/>
              <a:ahLst/>
              <a:cxnLst/>
              <a:rect l="l" t="t" r="r" b="b"/>
              <a:pathLst>
                <a:path w="1065" h="1447" extrusionOk="0">
                  <a:moveTo>
                    <a:pt x="724" y="0"/>
                  </a:moveTo>
                  <a:cubicBezTo>
                    <a:pt x="326" y="0"/>
                    <a:pt x="1" y="322"/>
                    <a:pt x="1" y="722"/>
                  </a:cubicBezTo>
                  <a:cubicBezTo>
                    <a:pt x="1" y="1123"/>
                    <a:pt x="326" y="1447"/>
                    <a:pt x="724" y="1447"/>
                  </a:cubicBezTo>
                  <a:cubicBezTo>
                    <a:pt x="729" y="1447"/>
                    <a:pt x="733" y="1447"/>
                    <a:pt x="738" y="1446"/>
                  </a:cubicBezTo>
                  <a:cubicBezTo>
                    <a:pt x="751" y="1446"/>
                    <a:pt x="763" y="1443"/>
                    <a:pt x="776" y="1443"/>
                  </a:cubicBezTo>
                  <a:cubicBezTo>
                    <a:pt x="903" y="996"/>
                    <a:pt x="1000" y="540"/>
                    <a:pt x="1065" y="82"/>
                  </a:cubicBezTo>
                  <a:cubicBezTo>
                    <a:pt x="964" y="29"/>
                    <a:pt x="852" y="0"/>
                    <a:pt x="738" y="0"/>
                  </a:cubicBezTo>
                  <a:cubicBezTo>
                    <a:pt x="733" y="0"/>
                    <a:pt x="729" y="0"/>
                    <a:pt x="72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301" name="Google Shape;3301;p65"/>
            <p:cNvSpPr/>
            <p:nvPr/>
          </p:nvSpPr>
          <p:spPr>
            <a:xfrm>
              <a:off x="2466600" y="2584525"/>
              <a:ext cx="37600" cy="36225"/>
            </a:xfrm>
            <a:custGeom>
              <a:avLst/>
              <a:gdLst/>
              <a:ahLst/>
              <a:cxnLst/>
              <a:rect l="l" t="t" r="r" b="b"/>
              <a:pathLst>
                <a:path w="1504" h="1449" extrusionOk="0">
                  <a:moveTo>
                    <a:pt x="723" y="1"/>
                  </a:moveTo>
                  <a:cubicBezTo>
                    <a:pt x="630" y="1"/>
                    <a:pt x="536" y="19"/>
                    <a:pt x="447" y="56"/>
                  </a:cubicBezTo>
                  <a:cubicBezTo>
                    <a:pt x="177" y="168"/>
                    <a:pt x="1" y="432"/>
                    <a:pt x="1" y="725"/>
                  </a:cubicBezTo>
                  <a:cubicBezTo>
                    <a:pt x="1" y="1124"/>
                    <a:pt x="324" y="1449"/>
                    <a:pt x="725" y="1449"/>
                  </a:cubicBezTo>
                  <a:cubicBezTo>
                    <a:pt x="1015" y="1449"/>
                    <a:pt x="1279" y="1272"/>
                    <a:pt x="1392" y="1002"/>
                  </a:cubicBezTo>
                  <a:cubicBezTo>
                    <a:pt x="1504" y="730"/>
                    <a:pt x="1441" y="421"/>
                    <a:pt x="1236" y="214"/>
                  </a:cubicBezTo>
                  <a:cubicBezTo>
                    <a:pt x="1097" y="75"/>
                    <a:pt x="911" y="1"/>
                    <a:pt x="72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302" name="Google Shape;3302;p65"/>
            <p:cNvSpPr/>
            <p:nvPr/>
          </p:nvSpPr>
          <p:spPr>
            <a:xfrm>
              <a:off x="2549450" y="2533325"/>
              <a:ext cx="31850" cy="36125"/>
            </a:xfrm>
            <a:custGeom>
              <a:avLst/>
              <a:gdLst/>
              <a:ahLst/>
              <a:cxnLst/>
              <a:rect l="l" t="t" r="r" b="b"/>
              <a:pathLst>
                <a:path w="1274" h="1445" extrusionOk="0">
                  <a:moveTo>
                    <a:pt x="700" y="0"/>
                  </a:moveTo>
                  <a:cubicBezTo>
                    <a:pt x="306" y="18"/>
                    <a:pt x="1" y="346"/>
                    <a:pt x="10" y="738"/>
                  </a:cubicBezTo>
                  <a:cubicBezTo>
                    <a:pt x="20" y="1131"/>
                    <a:pt x="341" y="1445"/>
                    <a:pt x="732" y="1445"/>
                  </a:cubicBezTo>
                  <a:cubicBezTo>
                    <a:pt x="941" y="1443"/>
                    <a:pt x="1139" y="1353"/>
                    <a:pt x="1274" y="1196"/>
                  </a:cubicBezTo>
                  <a:cubicBezTo>
                    <a:pt x="1131" y="776"/>
                    <a:pt x="937" y="375"/>
                    <a:pt x="70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303" name="Google Shape;3303;p65"/>
            <p:cNvSpPr/>
            <p:nvPr/>
          </p:nvSpPr>
          <p:spPr>
            <a:xfrm>
              <a:off x="2207900" y="2526000"/>
              <a:ext cx="37600" cy="36175"/>
            </a:xfrm>
            <a:custGeom>
              <a:avLst/>
              <a:gdLst/>
              <a:ahLst/>
              <a:cxnLst/>
              <a:rect l="l" t="t" r="r" b="b"/>
              <a:pathLst>
                <a:path w="1504" h="1447" extrusionOk="0">
                  <a:moveTo>
                    <a:pt x="779" y="0"/>
                  </a:moveTo>
                  <a:cubicBezTo>
                    <a:pt x="591" y="0"/>
                    <a:pt x="406" y="74"/>
                    <a:pt x="268" y="212"/>
                  </a:cubicBezTo>
                  <a:cubicBezTo>
                    <a:pt x="61" y="419"/>
                    <a:pt x="0" y="730"/>
                    <a:pt x="112" y="1000"/>
                  </a:cubicBezTo>
                  <a:cubicBezTo>
                    <a:pt x="225" y="1270"/>
                    <a:pt x="487" y="1447"/>
                    <a:pt x="779" y="1447"/>
                  </a:cubicBezTo>
                  <a:cubicBezTo>
                    <a:pt x="1180" y="1447"/>
                    <a:pt x="1503" y="1122"/>
                    <a:pt x="1503" y="723"/>
                  </a:cubicBezTo>
                  <a:cubicBezTo>
                    <a:pt x="1503" y="430"/>
                    <a:pt x="1327" y="168"/>
                    <a:pt x="1057" y="56"/>
                  </a:cubicBezTo>
                  <a:cubicBezTo>
                    <a:pt x="967" y="19"/>
                    <a:pt x="873" y="0"/>
                    <a:pt x="77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304" name="Google Shape;3304;p65"/>
            <p:cNvSpPr/>
            <p:nvPr/>
          </p:nvSpPr>
          <p:spPr>
            <a:xfrm>
              <a:off x="2304800" y="2459175"/>
              <a:ext cx="37600" cy="36175"/>
            </a:xfrm>
            <a:custGeom>
              <a:avLst/>
              <a:gdLst/>
              <a:ahLst/>
              <a:cxnLst/>
              <a:rect l="l" t="t" r="r" b="b"/>
              <a:pathLst>
                <a:path w="1504" h="1447" extrusionOk="0">
                  <a:moveTo>
                    <a:pt x="725" y="0"/>
                  </a:moveTo>
                  <a:cubicBezTo>
                    <a:pt x="324" y="0"/>
                    <a:pt x="1" y="323"/>
                    <a:pt x="1" y="722"/>
                  </a:cubicBezTo>
                  <a:cubicBezTo>
                    <a:pt x="1" y="1015"/>
                    <a:pt x="177" y="1279"/>
                    <a:pt x="447" y="1391"/>
                  </a:cubicBezTo>
                  <a:cubicBezTo>
                    <a:pt x="536" y="1428"/>
                    <a:pt x="630" y="1446"/>
                    <a:pt x="723" y="1446"/>
                  </a:cubicBezTo>
                  <a:cubicBezTo>
                    <a:pt x="912" y="1446"/>
                    <a:pt x="1097" y="1373"/>
                    <a:pt x="1236" y="1235"/>
                  </a:cubicBezTo>
                  <a:cubicBezTo>
                    <a:pt x="1441" y="1028"/>
                    <a:pt x="1504" y="717"/>
                    <a:pt x="1392" y="447"/>
                  </a:cubicBezTo>
                  <a:cubicBezTo>
                    <a:pt x="1279" y="175"/>
                    <a:pt x="1015" y="0"/>
                    <a:pt x="72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305" name="Google Shape;3305;p65"/>
            <p:cNvSpPr/>
            <p:nvPr/>
          </p:nvSpPr>
          <p:spPr>
            <a:xfrm>
              <a:off x="2117450" y="2548375"/>
              <a:ext cx="23150" cy="35225"/>
            </a:xfrm>
            <a:custGeom>
              <a:avLst/>
              <a:gdLst/>
              <a:ahLst/>
              <a:cxnLst/>
              <a:rect l="l" t="t" r="r" b="b"/>
              <a:pathLst>
                <a:path w="926" h="1409" extrusionOk="0">
                  <a:moveTo>
                    <a:pt x="377" y="1"/>
                  </a:moveTo>
                  <a:cubicBezTo>
                    <a:pt x="198" y="447"/>
                    <a:pt x="73" y="913"/>
                    <a:pt x="0" y="1390"/>
                  </a:cubicBezTo>
                  <a:cubicBezTo>
                    <a:pt x="52" y="1401"/>
                    <a:pt x="103" y="1409"/>
                    <a:pt x="156" y="1409"/>
                  </a:cubicBezTo>
                  <a:cubicBezTo>
                    <a:pt x="157" y="1409"/>
                    <a:pt x="159" y="1409"/>
                    <a:pt x="160" y="1409"/>
                  </a:cubicBezTo>
                  <a:cubicBezTo>
                    <a:pt x="514" y="1409"/>
                    <a:pt x="816" y="1149"/>
                    <a:pt x="871" y="799"/>
                  </a:cubicBezTo>
                  <a:cubicBezTo>
                    <a:pt x="926" y="447"/>
                    <a:pt x="715" y="109"/>
                    <a:pt x="37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306" name="Google Shape;3306;p65"/>
            <p:cNvSpPr/>
            <p:nvPr/>
          </p:nvSpPr>
          <p:spPr>
            <a:xfrm>
              <a:off x="2209500" y="2453525"/>
              <a:ext cx="33475" cy="20400"/>
            </a:xfrm>
            <a:custGeom>
              <a:avLst/>
              <a:gdLst/>
              <a:ahLst/>
              <a:cxnLst/>
              <a:rect l="l" t="t" r="r" b="b"/>
              <a:pathLst>
                <a:path w="1339" h="816" extrusionOk="0">
                  <a:moveTo>
                    <a:pt x="1329" y="0"/>
                  </a:moveTo>
                  <a:cubicBezTo>
                    <a:pt x="1293" y="8"/>
                    <a:pt x="1259" y="17"/>
                    <a:pt x="1223" y="27"/>
                  </a:cubicBezTo>
                  <a:cubicBezTo>
                    <a:pt x="807" y="145"/>
                    <a:pt x="398" y="291"/>
                    <a:pt x="1" y="468"/>
                  </a:cubicBezTo>
                  <a:cubicBezTo>
                    <a:pt x="133" y="688"/>
                    <a:pt x="370" y="816"/>
                    <a:pt x="618" y="816"/>
                  </a:cubicBezTo>
                  <a:cubicBezTo>
                    <a:pt x="682" y="816"/>
                    <a:pt x="748" y="807"/>
                    <a:pt x="812" y="789"/>
                  </a:cubicBezTo>
                  <a:cubicBezTo>
                    <a:pt x="1124" y="701"/>
                    <a:pt x="1339" y="416"/>
                    <a:pt x="1337" y="91"/>
                  </a:cubicBezTo>
                  <a:cubicBezTo>
                    <a:pt x="1337" y="61"/>
                    <a:pt x="1333" y="31"/>
                    <a:pt x="132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3307" name="Google Shape;3307;p65"/>
          <p:cNvGrpSpPr/>
          <p:nvPr/>
        </p:nvGrpSpPr>
        <p:grpSpPr>
          <a:xfrm rot="3599928">
            <a:off x="-1583972" y="6089717"/>
            <a:ext cx="2784952" cy="3904454"/>
            <a:chOff x="4530725" y="2880400"/>
            <a:chExt cx="418300" cy="781875"/>
          </a:xfrm>
        </p:grpSpPr>
        <p:sp>
          <p:nvSpPr>
            <p:cNvPr id="3308" name="Google Shape;3308;p65"/>
            <p:cNvSpPr/>
            <p:nvPr/>
          </p:nvSpPr>
          <p:spPr>
            <a:xfrm>
              <a:off x="4686775" y="3017725"/>
              <a:ext cx="168500" cy="167750"/>
            </a:xfrm>
            <a:custGeom>
              <a:avLst/>
              <a:gdLst/>
              <a:ahLst/>
              <a:cxnLst/>
              <a:rect l="l" t="t" r="r" b="b"/>
              <a:pathLst>
                <a:path w="6740" h="6710" extrusionOk="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309" name="Google Shape;3309;p65"/>
            <p:cNvSpPr/>
            <p:nvPr/>
          </p:nvSpPr>
          <p:spPr>
            <a:xfrm>
              <a:off x="4706775" y="3105275"/>
              <a:ext cx="42650" cy="119025"/>
            </a:xfrm>
            <a:custGeom>
              <a:avLst/>
              <a:gdLst/>
              <a:ahLst/>
              <a:cxnLst/>
              <a:rect l="l" t="t" r="r" b="b"/>
              <a:pathLst>
                <a:path w="1706" h="4761" extrusionOk="0">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310" name="Google Shape;3310;p65"/>
            <p:cNvSpPr/>
            <p:nvPr/>
          </p:nvSpPr>
          <p:spPr>
            <a:xfrm>
              <a:off x="4709225" y="3017725"/>
              <a:ext cx="63025" cy="66725"/>
            </a:xfrm>
            <a:custGeom>
              <a:avLst/>
              <a:gdLst/>
              <a:ahLst/>
              <a:cxnLst/>
              <a:rect l="l" t="t" r="r" b="b"/>
              <a:pathLst>
                <a:path w="2521" h="2669" extrusionOk="0">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311" name="Google Shape;3311;p65"/>
            <p:cNvSpPr/>
            <p:nvPr/>
          </p:nvSpPr>
          <p:spPr>
            <a:xfrm>
              <a:off x="4651050" y="2880400"/>
              <a:ext cx="199200" cy="205125"/>
            </a:xfrm>
            <a:custGeom>
              <a:avLst/>
              <a:gdLst/>
              <a:ahLst/>
              <a:cxnLst/>
              <a:rect l="l" t="t" r="r" b="b"/>
              <a:pathLst>
                <a:path w="7968" h="8205" extrusionOk="0">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312" name="Google Shape;3312;p65"/>
            <p:cNvSpPr/>
            <p:nvPr/>
          </p:nvSpPr>
          <p:spPr>
            <a:xfrm>
              <a:off x="4530725" y="3039800"/>
              <a:ext cx="152875" cy="198275"/>
            </a:xfrm>
            <a:custGeom>
              <a:avLst/>
              <a:gdLst/>
              <a:ahLst/>
              <a:cxnLst/>
              <a:rect l="l" t="t" r="r" b="b"/>
              <a:pathLst>
                <a:path w="6115" h="7931" extrusionOk="0">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313" name="Google Shape;3313;p65"/>
            <p:cNvSpPr/>
            <p:nvPr/>
          </p:nvSpPr>
          <p:spPr>
            <a:xfrm>
              <a:off x="4620125" y="3145175"/>
              <a:ext cx="328900" cy="517100"/>
            </a:xfrm>
            <a:custGeom>
              <a:avLst/>
              <a:gdLst/>
              <a:ahLst/>
              <a:cxnLst/>
              <a:rect l="l" t="t" r="r" b="b"/>
              <a:pathLst>
                <a:path w="13156" h="20684" extrusionOk="0">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314" name="Google Shape;3314;p65"/>
            <p:cNvSpPr/>
            <p:nvPr/>
          </p:nvSpPr>
          <p:spPr>
            <a:xfrm>
              <a:off x="4681300" y="3000900"/>
              <a:ext cx="65300" cy="330175"/>
            </a:xfrm>
            <a:custGeom>
              <a:avLst/>
              <a:gdLst/>
              <a:ahLst/>
              <a:cxnLst/>
              <a:rect l="l" t="t" r="r" b="b"/>
              <a:pathLst>
                <a:path w="2612" h="13207" extrusionOk="0">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315" name="Google Shape;3315;p65"/>
            <p:cNvSpPr/>
            <p:nvPr/>
          </p:nvSpPr>
          <p:spPr>
            <a:xfrm>
              <a:off x="4774075" y="3180575"/>
              <a:ext cx="161550" cy="180475"/>
            </a:xfrm>
            <a:custGeom>
              <a:avLst/>
              <a:gdLst/>
              <a:ahLst/>
              <a:cxnLst/>
              <a:rect l="l" t="t" r="r" b="b"/>
              <a:pathLst>
                <a:path w="6462" h="7219" extrusionOk="0">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316" name="Google Shape;3316;p65"/>
            <p:cNvSpPr/>
            <p:nvPr/>
          </p:nvSpPr>
          <p:spPr>
            <a:xfrm>
              <a:off x="4811000" y="3287900"/>
              <a:ext cx="72750" cy="240175"/>
            </a:xfrm>
            <a:custGeom>
              <a:avLst/>
              <a:gdLst/>
              <a:ahLst/>
              <a:cxnLst/>
              <a:rect l="l" t="t" r="r" b="b"/>
              <a:pathLst>
                <a:path w="2910" h="9607" extrusionOk="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317" name="Google Shape;3317;p65"/>
            <p:cNvSpPr/>
            <p:nvPr/>
          </p:nvSpPr>
          <p:spPr>
            <a:xfrm>
              <a:off x="4704825" y="3303125"/>
              <a:ext cx="101050" cy="135325"/>
            </a:xfrm>
            <a:custGeom>
              <a:avLst/>
              <a:gdLst/>
              <a:ahLst/>
              <a:cxnLst/>
              <a:rect l="l" t="t" r="r" b="b"/>
              <a:pathLst>
                <a:path w="4042" h="5413" extrusionOk="0">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318" name="Google Shape;3318;p65"/>
            <p:cNvSpPr/>
            <p:nvPr/>
          </p:nvSpPr>
          <p:spPr>
            <a:xfrm>
              <a:off x="4725100" y="3368650"/>
              <a:ext cx="64625" cy="92975"/>
            </a:xfrm>
            <a:custGeom>
              <a:avLst/>
              <a:gdLst/>
              <a:ahLst/>
              <a:cxnLst/>
              <a:rect l="l" t="t" r="r" b="b"/>
              <a:pathLst>
                <a:path w="2585" h="3719" extrusionOk="0">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319" name="Google Shape;3319;p65"/>
            <p:cNvSpPr/>
            <p:nvPr/>
          </p:nvSpPr>
          <p:spPr>
            <a:xfrm>
              <a:off x="4653475" y="3445525"/>
              <a:ext cx="141300" cy="67575"/>
            </a:xfrm>
            <a:custGeom>
              <a:avLst/>
              <a:gdLst/>
              <a:ahLst/>
              <a:cxnLst/>
              <a:rect l="l" t="t" r="r" b="b"/>
              <a:pathLst>
                <a:path w="5652" h="2703" extrusionOk="0">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320" name="Google Shape;3320;p65"/>
            <p:cNvSpPr/>
            <p:nvPr/>
          </p:nvSpPr>
          <p:spPr>
            <a:xfrm>
              <a:off x="4723825" y="3476675"/>
              <a:ext cx="104350" cy="10875"/>
            </a:xfrm>
            <a:custGeom>
              <a:avLst/>
              <a:gdLst/>
              <a:ahLst/>
              <a:cxnLst/>
              <a:rect l="l" t="t" r="r" b="b"/>
              <a:pathLst>
                <a:path w="4174" h="435" extrusionOk="0">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321" name="Google Shape;3321;p65"/>
            <p:cNvSpPr/>
            <p:nvPr/>
          </p:nvSpPr>
          <p:spPr>
            <a:xfrm>
              <a:off x="4579550" y="3249975"/>
              <a:ext cx="118950" cy="139150"/>
            </a:xfrm>
            <a:custGeom>
              <a:avLst/>
              <a:gdLst/>
              <a:ahLst/>
              <a:cxnLst/>
              <a:rect l="l" t="t" r="r" b="b"/>
              <a:pathLst>
                <a:path w="4758" h="5566" extrusionOk="0">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322" name="Google Shape;3322;p65"/>
            <p:cNvSpPr/>
            <p:nvPr/>
          </p:nvSpPr>
          <p:spPr>
            <a:xfrm>
              <a:off x="4639225" y="3337050"/>
              <a:ext cx="231500" cy="166225"/>
            </a:xfrm>
            <a:custGeom>
              <a:avLst/>
              <a:gdLst/>
              <a:ahLst/>
              <a:cxnLst/>
              <a:rect l="l" t="t" r="r" b="b"/>
              <a:pathLst>
                <a:path w="9260" h="6649" extrusionOk="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sp>
        <p:nvSpPr>
          <p:cNvPr id="3323" name="Google Shape;3323;p65"/>
          <p:cNvSpPr/>
          <p:nvPr/>
        </p:nvSpPr>
        <p:spPr>
          <a:xfrm rot="-2004035">
            <a:off x="2113869" y="2471169"/>
            <a:ext cx="799476" cy="1065968"/>
          </a:xfrm>
          <a:prstGeom prst="mathPlus">
            <a:avLst>
              <a:gd name="adj1" fmla="val 23520"/>
            </a:avLst>
          </a:prstGeom>
          <a:solidFill>
            <a:schemeClr val="accent4"/>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nvGrpSpPr>
          <p:cNvPr id="3324" name="Google Shape;3324;p65"/>
          <p:cNvGrpSpPr/>
          <p:nvPr/>
        </p:nvGrpSpPr>
        <p:grpSpPr>
          <a:xfrm rot="-2700000" flipH="1">
            <a:off x="8003011" y="2521310"/>
            <a:ext cx="585684" cy="663494"/>
            <a:chOff x="4021700" y="2078100"/>
            <a:chExt cx="294125" cy="249900"/>
          </a:xfrm>
        </p:grpSpPr>
        <p:sp>
          <p:nvSpPr>
            <p:cNvPr id="3325" name="Google Shape;3325;p65"/>
            <p:cNvSpPr/>
            <p:nvPr/>
          </p:nvSpPr>
          <p:spPr>
            <a:xfrm>
              <a:off x="4021700" y="2078100"/>
              <a:ext cx="294125" cy="249900"/>
            </a:xfrm>
            <a:custGeom>
              <a:avLst/>
              <a:gdLst/>
              <a:ahLst/>
              <a:cxnLst/>
              <a:rect l="l" t="t" r="r" b="b"/>
              <a:pathLst>
                <a:path w="11765" h="9996" extrusionOk="0">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3326" name="Google Shape;3326;p65"/>
            <p:cNvSpPr/>
            <p:nvPr/>
          </p:nvSpPr>
          <p:spPr>
            <a:xfrm>
              <a:off x="4203075" y="2102450"/>
              <a:ext cx="72225" cy="36725"/>
            </a:xfrm>
            <a:custGeom>
              <a:avLst/>
              <a:gdLst/>
              <a:ahLst/>
              <a:cxnLst/>
              <a:rect l="l" t="t" r="r" b="b"/>
              <a:pathLst>
                <a:path w="2889" h="1469" extrusionOk="0">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cxnSp>
        <p:nvCxnSpPr>
          <p:cNvPr id="3327" name="Google Shape;3327;p65"/>
          <p:cNvCxnSpPr/>
          <p:nvPr/>
        </p:nvCxnSpPr>
        <p:spPr>
          <a:xfrm>
            <a:off x="3352456" y="3183259"/>
            <a:ext cx="4121838" cy="0"/>
          </a:xfrm>
          <a:prstGeom prst="straightConnector1">
            <a:avLst/>
          </a:prstGeom>
          <a:noFill/>
          <a:ln w="19050" cap="rnd" cmpd="sng">
            <a:solidFill>
              <a:schemeClr val="dk1"/>
            </a:solidFill>
            <a:prstDash val="solid"/>
            <a:round/>
            <a:headEnd type="none" w="sm" len="sm"/>
            <a:tailEnd type="none" w="sm" len="sm"/>
          </a:ln>
        </p:spPr>
      </p:cxnSp>
    </p:spTree>
  </p:cSld>
  <p:clrMapOvr>
    <a:masterClrMapping/>
  </p:clrMapOvr>
  <p:transition spd="slow">
    <p:checke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24"/>
          <p:cNvSpPr/>
          <p:nvPr/>
        </p:nvSpPr>
        <p:spPr>
          <a:xfrm>
            <a:off x="-1867034" y="2161206"/>
            <a:ext cx="5808011" cy="7744016"/>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73" name="Google Shape;873;p24"/>
          <p:cNvSpPr txBox="1">
            <a:spLocks noGrp="1"/>
          </p:cNvSpPr>
          <p:nvPr>
            <p:ph type="title"/>
          </p:nvPr>
        </p:nvSpPr>
        <p:spPr>
          <a:xfrm>
            <a:off x="3555986" y="3688957"/>
            <a:ext cx="7270763" cy="1194447"/>
          </a:xfrm>
          <a:prstGeom prst="rect">
            <a:avLst/>
          </a:prstGeom>
          <a:noFill/>
          <a:ln>
            <a:noFill/>
          </a:ln>
        </p:spPr>
        <p:txBody>
          <a:bodyPr spcFirstLastPara="1" wrap="square" lIns="121225" tIns="121225" rIns="121225" bIns="121225" anchor="ctr" anchorCtr="0">
            <a:noAutofit/>
          </a:bodyPr>
          <a:lstStyle/>
          <a:p>
            <a:pPr marL="0" lvl="0" indent="0" algn="ctr" rtl="0">
              <a:lnSpc>
                <a:spcPct val="100000"/>
              </a:lnSpc>
              <a:spcBef>
                <a:spcPts val="0"/>
              </a:spcBef>
              <a:spcAft>
                <a:spcPts val="0"/>
              </a:spcAft>
              <a:buSzPts val="4200"/>
              <a:buNone/>
            </a:pPr>
            <a:r>
              <a:rPr lang="en-GB" sz="4400">
                <a:highlight>
                  <a:schemeClr val="lt2"/>
                </a:highlight>
              </a:rPr>
              <a:t>Reguli structurale+procedurale</a:t>
            </a:r>
            <a:endParaRPr sz="4400">
              <a:highlight>
                <a:schemeClr val="lt2"/>
              </a:highlight>
            </a:endParaRPr>
          </a:p>
        </p:txBody>
      </p:sp>
      <p:sp>
        <p:nvSpPr>
          <p:cNvPr id="874" name="Google Shape;874;p24"/>
          <p:cNvSpPr txBox="1">
            <a:spLocks noGrp="1"/>
          </p:cNvSpPr>
          <p:nvPr>
            <p:ph type="title" idx="2"/>
          </p:nvPr>
        </p:nvSpPr>
        <p:spPr>
          <a:xfrm>
            <a:off x="4198929" y="2631271"/>
            <a:ext cx="1714591" cy="1303378"/>
          </a:xfrm>
          <a:prstGeom prst="rect">
            <a:avLst/>
          </a:prstGeom>
          <a:noFill/>
          <a:ln>
            <a:noFill/>
          </a:ln>
        </p:spPr>
        <p:txBody>
          <a:bodyPr spcFirstLastPara="1" wrap="square" lIns="121225" tIns="121225" rIns="121225" bIns="121225" anchor="ctr" anchorCtr="0">
            <a:noAutofit/>
          </a:bodyPr>
          <a:lstStyle/>
          <a:p>
            <a:pPr marL="0" lvl="0" indent="0" algn="r" rtl="0">
              <a:lnSpc>
                <a:spcPct val="100000"/>
              </a:lnSpc>
              <a:spcBef>
                <a:spcPts val="0"/>
              </a:spcBef>
              <a:spcAft>
                <a:spcPts val="0"/>
              </a:spcAft>
              <a:buSzPts val="6000"/>
              <a:buNone/>
            </a:pPr>
            <a:r>
              <a:rPr lang="en-GB"/>
              <a:t>2.</a:t>
            </a:r>
            <a:endParaRPr/>
          </a:p>
        </p:txBody>
      </p:sp>
      <p:cxnSp>
        <p:nvCxnSpPr>
          <p:cNvPr id="875" name="Google Shape;875;p24"/>
          <p:cNvCxnSpPr/>
          <p:nvPr/>
        </p:nvCxnSpPr>
        <p:spPr>
          <a:xfrm>
            <a:off x="5031023" y="5197903"/>
            <a:ext cx="4951249" cy="0"/>
          </a:xfrm>
          <a:prstGeom prst="straightConnector1">
            <a:avLst/>
          </a:prstGeom>
          <a:noFill/>
          <a:ln w="19050" cap="rnd" cmpd="sng">
            <a:solidFill>
              <a:schemeClr val="dk1"/>
            </a:solidFill>
            <a:prstDash val="solid"/>
            <a:round/>
            <a:headEnd type="none" w="sm" len="sm"/>
            <a:tailEnd type="none" w="sm" len="sm"/>
          </a:ln>
        </p:spPr>
      </p:cxnSp>
      <p:sp>
        <p:nvSpPr>
          <p:cNvPr id="876" name="Google Shape;876;p24"/>
          <p:cNvSpPr/>
          <p:nvPr/>
        </p:nvSpPr>
        <p:spPr>
          <a:xfrm rot="-2004035">
            <a:off x="3884701" y="2664245"/>
            <a:ext cx="799476" cy="1065968"/>
          </a:xfrm>
          <a:prstGeom prst="mathPlus">
            <a:avLst>
              <a:gd name="adj1" fmla="val 23520"/>
            </a:avLst>
          </a:prstGeom>
          <a:solidFill>
            <a:schemeClr val="accent4"/>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nvGrpSpPr>
          <p:cNvPr id="877" name="Google Shape;877;p24"/>
          <p:cNvGrpSpPr/>
          <p:nvPr/>
        </p:nvGrpSpPr>
        <p:grpSpPr>
          <a:xfrm>
            <a:off x="-101356" y="1304143"/>
            <a:ext cx="3696355" cy="7918145"/>
            <a:chOff x="5590675" y="2440875"/>
            <a:chExt cx="1205300" cy="1936450"/>
          </a:xfrm>
        </p:grpSpPr>
        <p:sp>
          <p:nvSpPr>
            <p:cNvPr id="878" name="Google Shape;878;p24"/>
            <p:cNvSpPr/>
            <p:nvPr/>
          </p:nvSpPr>
          <p:spPr>
            <a:xfrm>
              <a:off x="5590675" y="3198675"/>
              <a:ext cx="354800" cy="528450"/>
            </a:xfrm>
            <a:custGeom>
              <a:avLst/>
              <a:gdLst/>
              <a:ahLst/>
              <a:cxnLst/>
              <a:rect l="l" t="t" r="r" b="b"/>
              <a:pathLst>
                <a:path w="14192" h="21138" extrusionOk="0">
                  <a:moveTo>
                    <a:pt x="3773" y="0"/>
                  </a:moveTo>
                  <a:cubicBezTo>
                    <a:pt x="3256" y="933"/>
                    <a:pt x="795" y="7154"/>
                    <a:pt x="1" y="20985"/>
                  </a:cubicBezTo>
                  <a:cubicBezTo>
                    <a:pt x="1" y="20985"/>
                    <a:pt x="3909" y="21137"/>
                    <a:pt x="7738" y="21137"/>
                  </a:cubicBezTo>
                  <a:cubicBezTo>
                    <a:pt x="9259" y="21137"/>
                    <a:pt x="10768" y="21113"/>
                    <a:pt x="12014" y="21046"/>
                  </a:cubicBezTo>
                  <a:lnTo>
                    <a:pt x="14191" y="1796"/>
                  </a:lnTo>
                  <a:lnTo>
                    <a:pt x="377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79" name="Google Shape;879;p24"/>
            <p:cNvSpPr/>
            <p:nvPr/>
          </p:nvSpPr>
          <p:spPr>
            <a:xfrm>
              <a:off x="5618575" y="3041050"/>
              <a:ext cx="1177400" cy="666450"/>
            </a:xfrm>
            <a:custGeom>
              <a:avLst/>
              <a:gdLst/>
              <a:ahLst/>
              <a:cxnLst/>
              <a:rect l="l" t="t" r="r" b="b"/>
              <a:pathLst>
                <a:path w="47096" h="26658" extrusionOk="0">
                  <a:moveTo>
                    <a:pt x="16199" y="1"/>
                  </a:moveTo>
                  <a:cubicBezTo>
                    <a:pt x="13085" y="1"/>
                    <a:pt x="4375" y="599"/>
                    <a:pt x="2354" y="7147"/>
                  </a:cubicBezTo>
                  <a:cubicBezTo>
                    <a:pt x="0" y="14770"/>
                    <a:pt x="1374" y="24936"/>
                    <a:pt x="1475" y="26110"/>
                  </a:cubicBezTo>
                  <a:lnTo>
                    <a:pt x="44700" y="26658"/>
                  </a:lnTo>
                  <a:cubicBezTo>
                    <a:pt x="44700" y="26658"/>
                    <a:pt x="47095" y="8"/>
                    <a:pt x="27693" y="8"/>
                  </a:cubicBezTo>
                  <a:cubicBezTo>
                    <a:pt x="27370" y="8"/>
                    <a:pt x="27041" y="16"/>
                    <a:pt x="26705" y="31"/>
                  </a:cubicBezTo>
                  <a:lnTo>
                    <a:pt x="17311" y="31"/>
                  </a:lnTo>
                  <a:cubicBezTo>
                    <a:pt x="17311" y="31"/>
                    <a:pt x="16894" y="1"/>
                    <a:pt x="1619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80" name="Google Shape;880;p24"/>
            <p:cNvSpPr/>
            <p:nvPr/>
          </p:nvSpPr>
          <p:spPr>
            <a:xfrm>
              <a:off x="5691575" y="3361600"/>
              <a:ext cx="979050" cy="1015725"/>
            </a:xfrm>
            <a:custGeom>
              <a:avLst/>
              <a:gdLst/>
              <a:ahLst/>
              <a:cxnLst/>
              <a:rect l="l" t="t" r="r" b="b"/>
              <a:pathLst>
                <a:path w="39162" h="40629" extrusionOk="0">
                  <a:moveTo>
                    <a:pt x="1" y="1"/>
                  </a:moveTo>
                  <a:lnTo>
                    <a:pt x="2699" y="27213"/>
                  </a:lnTo>
                  <a:lnTo>
                    <a:pt x="2271" y="40204"/>
                  </a:lnTo>
                  <a:cubicBezTo>
                    <a:pt x="7001" y="40532"/>
                    <a:pt x="13634" y="40628"/>
                    <a:pt x="19806" y="40628"/>
                  </a:cubicBezTo>
                  <a:cubicBezTo>
                    <a:pt x="28645" y="40628"/>
                    <a:pt x="36537" y="40430"/>
                    <a:pt x="36537" y="40430"/>
                  </a:cubicBezTo>
                  <a:lnTo>
                    <a:pt x="35737" y="26740"/>
                  </a:lnTo>
                  <a:lnTo>
                    <a:pt x="39161" y="7917"/>
                  </a:lnTo>
                  <a:lnTo>
                    <a:pt x="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81" name="Google Shape;881;p24"/>
            <p:cNvSpPr/>
            <p:nvPr/>
          </p:nvSpPr>
          <p:spPr>
            <a:xfrm>
              <a:off x="5884400" y="2956300"/>
              <a:ext cx="365050" cy="415250"/>
            </a:xfrm>
            <a:custGeom>
              <a:avLst/>
              <a:gdLst/>
              <a:ahLst/>
              <a:cxnLst/>
              <a:rect l="l" t="t" r="r" b="b"/>
              <a:pathLst>
                <a:path w="14602" h="16610" extrusionOk="0">
                  <a:moveTo>
                    <a:pt x="6742" y="0"/>
                  </a:moveTo>
                  <a:lnTo>
                    <a:pt x="0" y="3677"/>
                  </a:lnTo>
                  <a:lnTo>
                    <a:pt x="8323" y="10016"/>
                  </a:lnTo>
                  <a:lnTo>
                    <a:pt x="5460" y="11546"/>
                  </a:lnTo>
                  <a:lnTo>
                    <a:pt x="14601" y="16610"/>
                  </a:lnTo>
                  <a:lnTo>
                    <a:pt x="14601" y="16610"/>
                  </a:lnTo>
                  <a:lnTo>
                    <a:pt x="6678" y="3421"/>
                  </a:lnTo>
                  <a:lnTo>
                    <a:pt x="674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82" name="Google Shape;882;p24"/>
            <p:cNvSpPr/>
            <p:nvPr/>
          </p:nvSpPr>
          <p:spPr>
            <a:xfrm>
              <a:off x="5879250" y="3044600"/>
              <a:ext cx="375275" cy="330650"/>
            </a:xfrm>
            <a:custGeom>
              <a:avLst/>
              <a:gdLst/>
              <a:ahLst/>
              <a:cxnLst/>
              <a:rect l="l" t="t" r="r" b="b"/>
              <a:pathLst>
                <a:path w="15011" h="13226" extrusionOk="0">
                  <a:moveTo>
                    <a:pt x="210" y="1"/>
                  </a:moveTo>
                  <a:cubicBezTo>
                    <a:pt x="93" y="1"/>
                    <a:pt x="1" y="159"/>
                    <a:pt x="113" y="259"/>
                  </a:cubicBezTo>
                  <a:lnTo>
                    <a:pt x="5666" y="4852"/>
                  </a:lnTo>
                  <a:lnTo>
                    <a:pt x="2994" y="6279"/>
                  </a:lnTo>
                  <a:cubicBezTo>
                    <a:pt x="2891" y="6334"/>
                    <a:pt x="2889" y="6479"/>
                    <a:pt x="2990" y="6536"/>
                  </a:cubicBezTo>
                  <a:lnTo>
                    <a:pt x="14735" y="13205"/>
                  </a:lnTo>
                  <a:cubicBezTo>
                    <a:pt x="14756" y="13218"/>
                    <a:pt x="14781" y="13224"/>
                    <a:pt x="14807" y="13224"/>
                  </a:cubicBezTo>
                  <a:lnTo>
                    <a:pt x="14807" y="13226"/>
                  </a:lnTo>
                  <a:cubicBezTo>
                    <a:pt x="14957" y="13224"/>
                    <a:pt x="15011" y="13025"/>
                    <a:pt x="14880" y="12952"/>
                  </a:cubicBezTo>
                  <a:lnTo>
                    <a:pt x="3366" y="6412"/>
                  </a:lnTo>
                  <a:lnTo>
                    <a:pt x="5996" y="5006"/>
                  </a:lnTo>
                  <a:cubicBezTo>
                    <a:pt x="6087" y="4956"/>
                    <a:pt x="6101" y="4831"/>
                    <a:pt x="6019" y="4765"/>
                  </a:cubicBezTo>
                  <a:lnTo>
                    <a:pt x="300" y="33"/>
                  </a:lnTo>
                  <a:cubicBezTo>
                    <a:pt x="270" y="11"/>
                    <a:pt x="240" y="1"/>
                    <a:pt x="21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83" name="Google Shape;883;p24"/>
            <p:cNvSpPr/>
            <p:nvPr/>
          </p:nvSpPr>
          <p:spPr>
            <a:xfrm>
              <a:off x="6249425" y="2965475"/>
              <a:ext cx="164950" cy="406075"/>
            </a:xfrm>
            <a:custGeom>
              <a:avLst/>
              <a:gdLst/>
              <a:ahLst/>
              <a:cxnLst/>
              <a:rect l="l" t="t" r="r" b="b"/>
              <a:pathLst>
                <a:path w="6598" h="16243" extrusionOk="0">
                  <a:moveTo>
                    <a:pt x="1412" y="0"/>
                  </a:moveTo>
                  <a:lnTo>
                    <a:pt x="0" y="16243"/>
                  </a:lnTo>
                  <a:lnTo>
                    <a:pt x="4407" y="10472"/>
                  </a:lnTo>
                  <a:lnTo>
                    <a:pt x="2875" y="9649"/>
                  </a:lnTo>
                  <a:lnTo>
                    <a:pt x="6598" y="3527"/>
                  </a:lnTo>
                  <a:lnTo>
                    <a:pt x="141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84" name="Google Shape;884;p24"/>
            <p:cNvSpPr/>
            <p:nvPr/>
          </p:nvSpPr>
          <p:spPr>
            <a:xfrm>
              <a:off x="6245250" y="3049950"/>
              <a:ext cx="174000" cy="325275"/>
            </a:xfrm>
            <a:custGeom>
              <a:avLst/>
              <a:gdLst/>
              <a:ahLst/>
              <a:cxnLst/>
              <a:rect l="l" t="t" r="r" b="b"/>
              <a:pathLst>
                <a:path w="6960" h="13011" extrusionOk="0">
                  <a:moveTo>
                    <a:pt x="6760" y="1"/>
                  </a:moveTo>
                  <a:cubicBezTo>
                    <a:pt x="6717" y="1"/>
                    <a:pt x="6675" y="20"/>
                    <a:pt x="6643" y="66"/>
                  </a:cubicBezTo>
                  <a:lnTo>
                    <a:pt x="3916" y="4201"/>
                  </a:lnTo>
                  <a:lnTo>
                    <a:pt x="5444" y="5024"/>
                  </a:lnTo>
                  <a:lnTo>
                    <a:pt x="46" y="12780"/>
                  </a:lnTo>
                  <a:cubicBezTo>
                    <a:pt x="0" y="12847"/>
                    <a:pt x="17" y="12938"/>
                    <a:pt x="84" y="12983"/>
                  </a:cubicBezTo>
                  <a:cubicBezTo>
                    <a:pt x="107" y="13001"/>
                    <a:pt x="137" y="13010"/>
                    <a:pt x="167" y="13010"/>
                  </a:cubicBezTo>
                  <a:cubicBezTo>
                    <a:pt x="215" y="13010"/>
                    <a:pt x="259" y="12987"/>
                    <a:pt x="287" y="12949"/>
                  </a:cubicBezTo>
                  <a:lnTo>
                    <a:pt x="5872" y="4921"/>
                  </a:lnTo>
                  <a:lnTo>
                    <a:pt x="4336" y="4095"/>
                  </a:lnTo>
                  <a:lnTo>
                    <a:pt x="6888" y="228"/>
                  </a:lnTo>
                  <a:cubicBezTo>
                    <a:pt x="6960" y="113"/>
                    <a:pt x="6861" y="1"/>
                    <a:pt x="676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85" name="Google Shape;885;p24"/>
            <p:cNvSpPr/>
            <p:nvPr/>
          </p:nvSpPr>
          <p:spPr>
            <a:xfrm>
              <a:off x="5975425" y="3404425"/>
              <a:ext cx="111900" cy="165575"/>
            </a:xfrm>
            <a:custGeom>
              <a:avLst/>
              <a:gdLst/>
              <a:ahLst/>
              <a:cxnLst/>
              <a:rect l="l" t="t" r="r" b="b"/>
              <a:pathLst>
                <a:path w="4476" h="6623" extrusionOk="0">
                  <a:moveTo>
                    <a:pt x="1995" y="0"/>
                  </a:moveTo>
                  <a:cubicBezTo>
                    <a:pt x="844" y="0"/>
                    <a:pt x="0" y="1422"/>
                    <a:pt x="99" y="3219"/>
                  </a:cubicBezTo>
                  <a:cubicBezTo>
                    <a:pt x="200" y="5047"/>
                    <a:pt x="1239" y="6570"/>
                    <a:pt x="2419" y="6622"/>
                  </a:cubicBezTo>
                  <a:cubicBezTo>
                    <a:pt x="2439" y="6623"/>
                    <a:pt x="2458" y="6623"/>
                    <a:pt x="2478" y="6623"/>
                  </a:cubicBezTo>
                  <a:cubicBezTo>
                    <a:pt x="3628" y="6623"/>
                    <a:pt x="4475" y="5200"/>
                    <a:pt x="4376" y="3403"/>
                  </a:cubicBezTo>
                  <a:cubicBezTo>
                    <a:pt x="4276" y="1577"/>
                    <a:pt x="3236" y="53"/>
                    <a:pt x="2056" y="2"/>
                  </a:cubicBezTo>
                  <a:cubicBezTo>
                    <a:pt x="2036" y="1"/>
                    <a:pt x="2015" y="0"/>
                    <a:pt x="199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86" name="Google Shape;886;p24"/>
            <p:cNvSpPr/>
            <p:nvPr/>
          </p:nvSpPr>
          <p:spPr>
            <a:xfrm>
              <a:off x="5975825" y="3417825"/>
              <a:ext cx="87475" cy="137775"/>
            </a:xfrm>
            <a:custGeom>
              <a:avLst/>
              <a:gdLst/>
              <a:ahLst/>
              <a:cxnLst/>
              <a:rect l="l" t="t" r="r" b="b"/>
              <a:pathLst>
                <a:path w="3499" h="5511" extrusionOk="0">
                  <a:moveTo>
                    <a:pt x="1553" y="0"/>
                  </a:moveTo>
                  <a:cubicBezTo>
                    <a:pt x="656" y="0"/>
                    <a:pt x="1" y="1187"/>
                    <a:pt x="83" y="2683"/>
                  </a:cubicBezTo>
                  <a:cubicBezTo>
                    <a:pt x="167" y="4203"/>
                    <a:pt x="980" y="5470"/>
                    <a:pt x="1901" y="5510"/>
                  </a:cubicBezTo>
                  <a:cubicBezTo>
                    <a:pt x="1916" y="5511"/>
                    <a:pt x="1931" y="5511"/>
                    <a:pt x="1946" y="5511"/>
                  </a:cubicBezTo>
                  <a:cubicBezTo>
                    <a:pt x="2843" y="5511"/>
                    <a:pt x="3498" y="4324"/>
                    <a:pt x="3416" y="2827"/>
                  </a:cubicBezTo>
                  <a:cubicBezTo>
                    <a:pt x="3332" y="1307"/>
                    <a:pt x="2519" y="41"/>
                    <a:pt x="1597" y="1"/>
                  </a:cubicBezTo>
                  <a:cubicBezTo>
                    <a:pt x="1583" y="1"/>
                    <a:pt x="1568" y="0"/>
                    <a:pt x="15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87" name="Google Shape;887;p24"/>
            <p:cNvSpPr/>
            <p:nvPr/>
          </p:nvSpPr>
          <p:spPr>
            <a:xfrm>
              <a:off x="5988000" y="3452225"/>
              <a:ext cx="44775" cy="68825"/>
            </a:xfrm>
            <a:custGeom>
              <a:avLst/>
              <a:gdLst/>
              <a:ahLst/>
              <a:cxnLst/>
              <a:rect l="l" t="t" r="r" b="b"/>
              <a:pathLst>
                <a:path w="1791" h="2753" extrusionOk="0">
                  <a:moveTo>
                    <a:pt x="819" y="1"/>
                  </a:moveTo>
                  <a:cubicBezTo>
                    <a:pt x="803" y="1"/>
                    <a:pt x="788" y="2"/>
                    <a:pt x="772" y="3"/>
                  </a:cubicBezTo>
                  <a:cubicBezTo>
                    <a:pt x="316" y="45"/>
                    <a:pt x="1" y="693"/>
                    <a:pt x="71" y="1453"/>
                  </a:cubicBezTo>
                  <a:cubicBezTo>
                    <a:pt x="137" y="2185"/>
                    <a:pt x="537" y="2753"/>
                    <a:pt x="975" y="2753"/>
                  </a:cubicBezTo>
                  <a:cubicBezTo>
                    <a:pt x="990" y="2753"/>
                    <a:pt x="1006" y="2752"/>
                    <a:pt x="1021" y="2751"/>
                  </a:cubicBezTo>
                  <a:cubicBezTo>
                    <a:pt x="1477" y="2709"/>
                    <a:pt x="1791" y="2061"/>
                    <a:pt x="1722" y="1303"/>
                  </a:cubicBezTo>
                  <a:cubicBezTo>
                    <a:pt x="1656" y="569"/>
                    <a:pt x="1257" y="1"/>
                    <a:pt x="81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88" name="Google Shape;888;p24"/>
            <p:cNvSpPr/>
            <p:nvPr/>
          </p:nvSpPr>
          <p:spPr>
            <a:xfrm>
              <a:off x="5969375" y="2925575"/>
              <a:ext cx="448050" cy="564750"/>
            </a:xfrm>
            <a:custGeom>
              <a:avLst/>
              <a:gdLst/>
              <a:ahLst/>
              <a:cxnLst/>
              <a:rect l="l" t="t" r="r" b="b"/>
              <a:pathLst>
                <a:path w="17922" h="22590" extrusionOk="0">
                  <a:moveTo>
                    <a:pt x="9024" y="0"/>
                  </a:moveTo>
                  <a:cubicBezTo>
                    <a:pt x="8735" y="0"/>
                    <a:pt x="8444" y="13"/>
                    <a:pt x="8153" y="38"/>
                  </a:cubicBezTo>
                  <a:cubicBezTo>
                    <a:pt x="5851" y="239"/>
                    <a:pt x="3754" y="1210"/>
                    <a:pt x="2249" y="2772"/>
                  </a:cubicBezTo>
                  <a:cubicBezTo>
                    <a:pt x="738" y="4342"/>
                    <a:pt x="1" y="6318"/>
                    <a:pt x="178" y="8340"/>
                  </a:cubicBezTo>
                  <a:lnTo>
                    <a:pt x="1403" y="22456"/>
                  </a:lnTo>
                  <a:cubicBezTo>
                    <a:pt x="1409" y="22530"/>
                    <a:pt x="1472" y="22589"/>
                    <a:pt x="1548" y="22589"/>
                  </a:cubicBezTo>
                  <a:lnTo>
                    <a:pt x="1561" y="22589"/>
                  </a:lnTo>
                  <a:cubicBezTo>
                    <a:pt x="1643" y="22582"/>
                    <a:pt x="1701" y="22511"/>
                    <a:pt x="1694" y="22430"/>
                  </a:cubicBezTo>
                  <a:lnTo>
                    <a:pt x="468" y="8315"/>
                  </a:lnTo>
                  <a:cubicBezTo>
                    <a:pt x="121" y="4312"/>
                    <a:pt x="3581" y="730"/>
                    <a:pt x="8179" y="331"/>
                  </a:cubicBezTo>
                  <a:cubicBezTo>
                    <a:pt x="8463" y="306"/>
                    <a:pt x="8745" y="294"/>
                    <a:pt x="9025" y="294"/>
                  </a:cubicBezTo>
                  <a:cubicBezTo>
                    <a:pt x="10952" y="294"/>
                    <a:pt x="12788" y="870"/>
                    <a:pt x="14267" y="1952"/>
                  </a:cubicBezTo>
                  <a:cubicBezTo>
                    <a:pt x="15959" y="3185"/>
                    <a:pt x="16981" y="4931"/>
                    <a:pt x="17148" y="6867"/>
                  </a:cubicBezTo>
                  <a:lnTo>
                    <a:pt x="17623" y="12345"/>
                  </a:lnTo>
                  <a:cubicBezTo>
                    <a:pt x="17630" y="12421"/>
                    <a:pt x="17693" y="12479"/>
                    <a:pt x="17769" y="12479"/>
                  </a:cubicBezTo>
                  <a:cubicBezTo>
                    <a:pt x="17773" y="12479"/>
                    <a:pt x="17778" y="12479"/>
                    <a:pt x="17783" y="12478"/>
                  </a:cubicBezTo>
                  <a:cubicBezTo>
                    <a:pt x="17862" y="12471"/>
                    <a:pt x="17921" y="12401"/>
                    <a:pt x="17916" y="12321"/>
                  </a:cubicBezTo>
                  <a:lnTo>
                    <a:pt x="17441" y="6841"/>
                  </a:lnTo>
                  <a:cubicBezTo>
                    <a:pt x="17266" y="4821"/>
                    <a:pt x="16200" y="3000"/>
                    <a:pt x="14440" y="1714"/>
                  </a:cubicBezTo>
                  <a:cubicBezTo>
                    <a:pt x="12910" y="596"/>
                    <a:pt x="11014" y="0"/>
                    <a:pt x="90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89" name="Google Shape;889;p24"/>
            <p:cNvSpPr/>
            <p:nvPr/>
          </p:nvSpPr>
          <p:spPr>
            <a:xfrm>
              <a:off x="6051325" y="2829850"/>
              <a:ext cx="233375" cy="211975"/>
            </a:xfrm>
            <a:custGeom>
              <a:avLst/>
              <a:gdLst/>
              <a:ahLst/>
              <a:cxnLst/>
              <a:rect l="l" t="t" r="r" b="b"/>
              <a:pathLst>
                <a:path w="9335" h="8479" extrusionOk="0">
                  <a:moveTo>
                    <a:pt x="1" y="0"/>
                  </a:moveTo>
                  <a:lnTo>
                    <a:pt x="1" y="8479"/>
                  </a:lnTo>
                  <a:lnTo>
                    <a:pt x="9334" y="8479"/>
                  </a:lnTo>
                  <a:lnTo>
                    <a:pt x="9334" y="0"/>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90" name="Google Shape;890;p24"/>
            <p:cNvSpPr/>
            <p:nvPr/>
          </p:nvSpPr>
          <p:spPr>
            <a:xfrm>
              <a:off x="6049150" y="2891550"/>
              <a:ext cx="237100" cy="142850"/>
            </a:xfrm>
            <a:custGeom>
              <a:avLst/>
              <a:gdLst/>
              <a:ahLst/>
              <a:cxnLst/>
              <a:rect l="l" t="t" r="r" b="b"/>
              <a:pathLst>
                <a:path w="9484" h="5714" extrusionOk="0">
                  <a:moveTo>
                    <a:pt x="0" y="1"/>
                  </a:moveTo>
                  <a:lnTo>
                    <a:pt x="152" y="4152"/>
                  </a:lnTo>
                  <a:lnTo>
                    <a:pt x="2081" y="4838"/>
                  </a:lnTo>
                  <a:cubicBezTo>
                    <a:pt x="3711" y="5419"/>
                    <a:pt x="5427" y="5713"/>
                    <a:pt x="7152" y="5713"/>
                  </a:cubicBezTo>
                  <a:cubicBezTo>
                    <a:pt x="7640" y="5713"/>
                    <a:pt x="8129" y="5690"/>
                    <a:pt x="8618" y="5642"/>
                  </a:cubicBezTo>
                  <a:lnTo>
                    <a:pt x="9410" y="5566"/>
                  </a:lnTo>
                  <a:lnTo>
                    <a:pt x="9484" y="255"/>
                  </a:lnTo>
                  <a:lnTo>
                    <a:pt x="0" y="1"/>
                  </a:lnTo>
                  <a:close/>
                </a:path>
              </a:pathLst>
            </a:custGeom>
            <a:solidFill>
              <a:srgbClr val="242424">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91" name="Google Shape;891;p24"/>
            <p:cNvSpPr/>
            <p:nvPr/>
          </p:nvSpPr>
          <p:spPr>
            <a:xfrm>
              <a:off x="5862875" y="2662775"/>
              <a:ext cx="150900" cy="151875"/>
            </a:xfrm>
            <a:custGeom>
              <a:avLst/>
              <a:gdLst/>
              <a:ahLst/>
              <a:cxnLst/>
              <a:rect l="l" t="t" r="r" b="b"/>
              <a:pathLst>
                <a:path w="6036" h="6075" extrusionOk="0">
                  <a:moveTo>
                    <a:pt x="2987" y="0"/>
                  </a:moveTo>
                  <a:cubicBezTo>
                    <a:pt x="2892" y="0"/>
                    <a:pt x="2796" y="5"/>
                    <a:pt x="2699" y="16"/>
                  </a:cubicBezTo>
                  <a:cubicBezTo>
                    <a:pt x="1129" y="183"/>
                    <a:pt x="1" y="1671"/>
                    <a:pt x="177" y="3339"/>
                  </a:cubicBezTo>
                  <a:cubicBezTo>
                    <a:pt x="343" y="4906"/>
                    <a:pt x="1600" y="6075"/>
                    <a:pt x="3054" y="6075"/>
                  </a:cubicBezTo>
                  <a:cubicBezTo>
                    <a:pt x="3148" y="6075"/>
                    <a:pt x="3243" y="6070"/>
                    <a:pt x="3339" y="6060"/>
                  </a:cubicBezTo>
                  <a:cubicBezTo>
                    <a:pt x="4909" y="5893"/>
                    <a:pt x="6036" y="4405"/>
                    <a:pt x="5859" y="2737"/>
                  </a:cubicBezTo>
                  <a:cubicBezTo>
                    <a:pt x="5693" y="1169"/>
                    <a:pt x="4438" y="0"/>
                    <a:pt x="2987"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92" name="Google Shape;892;p24"/>
            <p:cNvSpPr/>
            <p:nvPr/>
          </p:nvSpPr>
          <p:spPr>
            <a:xfrm>
              <a:off x="5862875" y="2662775"/>
              <a:ext cx="150900" cy="151875"/>
            </a:xfrm>
            <a:custGeom>
              <a:avLst/>
              <a:gdLst/>
              <a:ahLst/>
              <a:cxnLst/>
              <a:rect l="l" t="t" r="r" b="b"/>
              <a:pathLst>
                <a:path w="6036" h="6075" extrusionOk="0">
                  <a:moveTo>
                    <a:pt x="2987" y="0"/>
                  </a:moveTo>
                  <a:cubicBezTo>
                    <a:pt x="2892" y="0"/>
                    <a:pt x="2796" y="5"/>
                    <a:pt x="2699" y="16"/>
                  </a:cubicBezTo>
                  <a:cubicBezTo>
                    <a:pt x="1129" y="183"/>
                    <a:pt x="1" y="1671"/>
                    <a:pt x="177" y="3339"/>
                  </a:cubicBezTo>
                  <a:cubicBezTo>
                    <a:pt x="343" y="4906"/>
                    <a:pt x="1600" y="6075"/>
                    <a:pt x="3054" y="6075"/>
                  </a:cubicBezTo>
                  <a:cubicBezTo>
                    <a:pt x="3148" y="6075"/>
                    <a:pt x="3243" y="6070"/>
                    <a:pt x="3339" y="6060"/>
                  </a:cubicBezTo>
                  <a:cubicBezTo>
                    <a:pt x="4909" y="5893"/>
                    <a:pt x="6036" y="4405"/>
                    <a:pt x="5859" y="2737"/>
                  </a:cubicBezTo>
                  <a:cubicBezTo>
                    <a:pt x="5693" y="1169"/>
                    <a:pt x="4438" y="0"/>
                    <a:pt x="2987" y="0"/>
                  </a:cubicBezTo>
                  <a:close/>
                </a:path>
              </a:pathLst>
            </a:custGeom>
            <a:solidFill>
              <a:srgbClr val="242424">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93" name="Google Shape;893;p24"/>
            <p:cNvSpPr/>
            <p:nvPr/>
          </p:nvSpPr>
          <p:spPr>
            <a:xfrm>
              <a:off x="5936750" y="2440875"/>
              <a:ext cx="493825" cy="529850"/>
            </a:xfrm>
            <a:custGeom>
              <a:avLst/>
              <a:gdLst/>
              <a:ahLst/>
              <a:cxnLst/>
              <a:rect l="l" t="t" r="r" b="b"/>
              <a:pathLst>
                <a:path w="19753" h="21194" extrusionOk="0">
                  <a:moveTo>
                    <a:pt x="10232" y="0"/>
                  </a:moveTo>
                  <a:cubicBezTo>
                    <a:pt x="9924" y="0"/>
                    <a:pt x="9607" y="11"/>
                    <a:pt x="9281" y="33"/>
                  </a:cubicBezTo>
                  <a:cubicBezTo>
                    <a:pt x="2923" y="464"/>
                    <a:pt x="0" y="3795"/>
                    <a:pt x="318" y="10269"/>
                  </a:cubicBezTo>
                  <a:cubicBezTo>
                    <a:pt x="635" y="16743"/>
                    <a:pt x="5564" y="21153"/>
                    <a:pt x="11704" y="21193"/>
                  </a:cubicBezTo>
                  <a:cubicBezTo>
                    <a:pt x="11738" y="21193"/>
                    <a:pt x="11773" y="21194"/>
                    <a:pt x="11808" y="21194"/>
                  </a:cubicBezTo>
                  <a:cubicBezTo>
                    <a:pt x="13406" y="21194"/>
                    <a:pt x="15063" y="20934"/>
                    <a:pt x="16450" y="20099"/>
                  </a:cubicBezTo>
                  <a:cubicBezTo>
                    <a:pt x="17965" y="19183"/>
                    <a:pt x="18896" y="17653"/>
                    <a:pt x="19323" y="15962"/>
                  </a:cubicBezTo>
                  <a:cubicBezTo>
                    <a:pt x="19620" y="14792"/>
                    <a:pt x="19753" y="13551"/>
                    <a:pt x="19586" y="12352"/>
                  </a:cubicBezTo>
                  <a:cubicBezTo>
                    <a:pt x="19464" y="11493"/>
                    <a:pt x="19261" y="10644"/>
                    <a:pt x="19019" y="9809"/>
                  </a:cubicBezTo>
                  <a:cubicBezTo>
                    <a:pt x="19004" y="9752"/>
                    <a:pt x="18943" y="9638"/>
                    <a:pt x="18951" y="9578"/>
                  </a:cubicBezTo>
                  <a:cubicBezTo>
                    <a:pt x="19511" y="5235"/>
                    <a:pt x="17031" y="0"/>
                    <a:pt x="10232"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94" name="Google Shape;894;p24"/>
            <p:cNvSpPr/>
            <p:nvPr/>
          </p:nvSpPr>
          <p:spPr>
            <a:xfrm>
              <a:off x="5938350" y="2575875"/>
              <a:ext cx="452575" cy="395000"/>
            </a:xfrm>
            <a:custGeom>
              <a:avLst/>
              <a:gdLst/>
              <a:ahLst/>
              <a:cxnLst/>
              <a:rect l="l" t="t" r="r" b="b"/>
              <a:pathLst>
                <a:path w="18103" h="15800" extrusionOk="0">
                  <a:moveTo>
                    <a:pt x="2044" y="1"/>
                  </a:moveTo>
                  <a:lnTo>
                    <a:pt x="235" y="3476"/>
                  </a:lnTo>
                  <a:cubicBezTo>
                    <a:pt x="0" y="11047"/>
                    <a:pt x="5069" y="15799"/>
                    <a:pt x="12010" y="15799"/>
                  </a:cubicBezTo>
                  <a:cubicBezTo>
                    <a:pt x="12050" y="15799"/>
                    <a:pt x="12090" y="15799"/>
                    <a:pt x="12130" y="15799"/>
                  </a:cubicBezTo>
                  <a:cubicBezTo>
                    <a:pt x="14028" y="15784"/>
                    <a:pt x="16770" y="14982"/>
                    <a:pt x="18102" y="13150"/>
                  </a:cubicBezTo>
                  <a:lnTo>
                    <a:pt x="18102" y="13150"/>
                  </a:lnTo>
                  <a:cubicBezTo>
                    <a:pt x="18064" y="13162"/>
                    <a:pt x="18065" y="13162"/>
                    <a:pt x="18065" y="13162"/>
                  </a:cubicBezTo>
                  <a:cubicBezTo>
                    <a:pt x="18065" y="13162"/>
                    <a:pt x="18065" y="13162"/>
                    <a:pt x="18026" y="13175"/>
                  </a:cubicBezTo>
                  <a:cubicBezTo>
                    <a:pt x="16478" y="13690"/>
                    <a:pt x="15075" y="13918"/>
                    <a:pt x="13805" y="13918"/>
                  </a:cubicBezTo>
                  <a:cubicBezTo>
                    <a:pt x="3889" y="13918"/>
                    <a:pt x="2044" y="1"/>
                    <a:pt x="2044" y="1"/>
                  </a:cubicBezTo>
                  <a:close/>
                </a:path>
              </a:pathLst>
            </a:custGeom>
            <a:solidFill>
              <a:srgbClr val="242424">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95" name="Google Shape;895;p24"/>
            <p:cNvSpPr/>
            <p:nvPr/>
          </p:nvSpPr>
          <p:spPr>
            <a:xfrm>
              <a:off x="6310575" y="2571125"/>
              <a:ext cx="52900" cy="25075"/>
            </a:xfrm>
            <a:custGeom>
              <a:avLst/>
              <a:gdLst/>
              <a:ahLst/>
              <a:cxnLst/>
              <a:rect l="l" t="t" r="r" b="b"/>
              <a:pathLst>
                <a:path w="2116" h="1003" extrusionOk="0">
                  <a:moveTo>
                    <a:pt x="1096" y="1"/>
                  </a:moveTo>
                  <a:cubicBezTo>
                    <a:pt x="1047" y="1"/>
                    <a:pt x="996" y="3"/>
                    <a:pt x="942" y="7"/>
                  </a:cubicBezTo>
                  <a:cubicBezTo>
                    <a:pt x="465" y="41"/>
                    <a:pt x="220" y="324"/>
                    <a:pt x="95" y="579"/>
                  </a:cubicBezTo>
                  <a:cubicBezTo>
                    <a:pt x="1" y="773"/>
                    <a:pt x="140" y="1002"/>
                    <a:pt x="352" y="1002"/>
                  </a:cubicBezTo>
                  <a:cubicBezTo>
                    <a:pt x="354" y="1002"/>
                    <a:pt x="355" y="1002"/>
                    <a:pt x="357" y="1002"/>
                  </a:cubicBezTo>
                  <a:cubicBezTo>
                    <a:pt x="925" y="989"/>
                    <a:pt x="1925" y="938"/>
                    <a:pt x="2006" y="736"/>
                  </a:cubicBezTo>
                  <a:cubicBezTo>
                    <a:pt x="2115" y="470"/>
                    <a:pt x="1867" y="1"/>
                    <a:pt x="109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96" name="Google Shape;896;p24"/>
            <p:cNvSpPr/>
            <p:nvPr/>
          </p:nvSpPr>
          <p:spPr>
            <a:xfrm>
              <a:off x="6115250" y="2610050"/>
              <a:ext cx="46300" cy="33650"/>
            </a:xfrm>
            <a:custGeom>
              <a:avLst/>
              <a:gdLst/>
              <a:ahLst/>
              <a:cxnLst/>
              <a:rect l="l" t="t" r="r" b="b"/>
              <a:pathLst>
                <a:path w="1852" h="1346" extrusionOk="0">
                  <a:moveTo>
                    <a:pt x="1241" y="1"/>
                  </a:moveTo>
                  <a:cubicBezTo>
                    <a:pt x="1063" y="1"/>
                    <a:pt x="847" y="50"/>
                    <a:pt x="598" y="173"/>
                  </a:cubicBezTo>
                  <a:cubicBezTo>
                    <a:pt x="170" y="384"/>
                    <a:pt x="43" y="739"/>
                    <a:pt x="16" y="1024"/>
                  </a:cubicBezTo>
                  <a:cubicBezTo>
                    <a:pt x="1" y="1204"/>
                    <a:pt x="141" y="1346"/>
                    <a:pt x="300" y="1346"/>
                  </a:cubicBezTo>
                  <a:cubicBezTo>
                    <a:pt x="336" y="1346"/>
                    <a:pt x="373" y="1339"/>
                    <a:pt x="410" y="1323"/>
                  </a:cubicBezTo>
                  <a:cubicBezTo>
                    <a:pt x="930" y="1097"/>
                    <a:pt x="1841" y="675"/>
                    <a:pt x="1846" y="454"/>
                  </a:cubicBezTo>
                  <a:cubicBezTo>
                    <a:pt x="1852" y="243"/>
                    <a:pt x="1638" y="1"/>
                    <a:pt x="124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97" name="Google Shape;897;p24"/>
            <p:cNvSpPr/>
            <p:nvPr/>
          </p:nvSpPr>
          <p:spPr>
            <a:xfrm>
              <a:off x="6167725" y="2765325"/>
              <a:ext cx="96125" cy="44175"/>
            </a:xfrm>
            <a:custGeom>
              <a:avLst/>
              <a:gdLst/>
              <a:ahLst/>
              <a:cxnLst/>
              <a:rect l="l" t="t" r="r" b="b"/>
              <a:pathLst>
                <a:path w="3845" h="1767" extrusionOk="0">
                  <a:moveTo>
                    <a:pt x="165" y="1"/>
                  </a:moveTo>
                  <a:cubicBezTo>
                    <a:pt x="144" y="1"/>
                    <a:pt x="121" y="6"/>
                    <a:pt x="101" y="16"/>
                  </a:cubicBezTo>
                  <a:cubicBezTo>
                    <a:pt x="29" y="54"/>
                    <a:pt x="0" y="141"/>
                    <a:pt x="36" y="214"/>
                  </a:cubicBezTo>
                  <a:cubicBezTo>
                    <a:pt x="46" y="233"/>
                    <a:pt x="830" y="1766"/>
                    <a:pt x="2506" y="1766"/>
                  </a:cubicBezTo>
                  <a:cubicBezTo>
                    <a:pt x="2871" y="1766"/>
                    <a:pt x="3278" y="1694"/>
                    <a:pt x="3726" y="1517"/>
                  </a:cubicBezTo>
                  <a:cubicBezTo>
                    <a:pt x="3804" y="1491"/>
                    <a:pt x="3844" y="1403"/>
                    <a:pt x="3814" y="1325"/>
                  </a:cubicBezTo>
                  <a:cubicBezTo>
                    <a:pt x="3791" y="1267"/>
                    <a:pt x="3736" y="1232"/>
                    <a:pt x="3678" y="1232"/>
                  </a:cubicBezTo>
                  <a:cubicBezTo>
                    <a:pt x="3658" y="1232"/>
                    <a:pt x="3639" y="1236"/>
                    <a:pt x="3620" y="1244"/>
                  </a:cubicBezTo>
                  <a:cubicBezTo>
                    <a:pt x="3204" y="1407"/>
                    <a:pt x="2829" y="1474"/>
                    <a:pt x="2496" y="1474"/>
                  </a:cubicBezTo>
                  <a:cubicBezTo>
                    <a:pt x="1014" y="1474"/>
                    <a:pt x="333" y="151"/>
                    <a:pt x="298" y="83"/>
                  </a:cubicBezTo>
                  <a:cubicBezTo>
                    <a:pt x="273" y="31"/>
                    <a:pt x="220" y="1"/>
                    <a:pt x="16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98" name="Google Shape;898;p24"/>
            <p:cNvSpPr/>
            <p:nvPr/>
          </p:nvSpPr>
          <p:spPr>
            <a:xfrm>
              <a:off x="6142300" y="2656000"/>
              <a:ext cx="24025" cy="33750"/>
            </a:xfrm>
            <a:custGeom>
              <a:avLst/>
              <a:gdLst/>
              <a:ahLst/>
              <a:cxnLst/>
              <a:rect l="l" t="t" r="r" b="b"/>
              <a:pathLst>
                <a:path w="961" h="1350" extrusionOk="0">
                  <a:moveTo>
                    <a:pt x="504" y="1"/>
                  </a:moveTo>
                  <a:cubicBezTo>
                    <a:pt x="262" y="1"/>
                    <a:pt x="49" y="284"/>
                    <a:pt x="25" y="646"/>
                  </a:cubicBezTo>
                  <a:cubicBezTo>
                    <a:pt x="0" y="1016"/>
                    <a:pt x="185" y="1332"/>
                    <a:pt x="434" y="1349"/>
                  </a:cubicBezTo>
                  <a:cubicBezTo>
                    <a:pt x="441" y="1349"/>
                    <a:pt x="448" y="1349"/>
                    <a:pt x="455" y="1349"/>
                  </a:cubicBezTo>
                  <a:cubicBezTo>
                    <a:pt x="697" y="1349"/>
                    <a:pt x="909" y="1068"/>
                    <a:pt x="933" y="707"/>
                  </a:cubicBezTo>
                  <a:cubicBezTo>
                    <a:pt x="960" y="334"/>
                    <a:pt x="774" y="19"/>
                    <a:pt x="525" y="2"/>
                  </a:cubicBezTo>
                  <a:cubicBezTo>
                    <a:pt x="518" y="1"/>
                    <a:pt x="511" y="1"/>
                    <a:pt x="504" y="1"/>
                  </a:cubicBezTo>
                  <a:close/>
                </a:path>
              </a:pathLst>
            </a:custGeom>
            <a:solidFill>
              <a:srgbClr val="19191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899" name="Google Shape;899;p24"/>
            <p:cNvSpPr/>
            <p:nvPr/>
          </p:nvSpPr>
          <p:spPr>
            <a:xfrm>
              <a:off x="6333225" y="2654675"/>
              <a:ext cx="23950" cy="33750"/>
            </a:xfrm>
            <a:custGeom>
              <a:avLst/>
              <a:gdLst/>
              <a:ahLst/>
              <a:cxnLst/>
              <a:rect l="l" t="t" r="r" b="b"/>
              <a:pathLst>
                <a:path w="958" h="1350" extrusionOk="0">
                  <a:moveTo>
                    <a:pt x="503" y="1"/>
                  </a:moveTo>
                  <a:cubicBezTo>
                    <a:pt x="261" y="1"/>
                    <a:pt x="49" y="282"/>
                    <a:pt x="25" y="644"/>
                  </a:cubicBezTo>
                  <a:cubicBezTo>
                    <a:pt x="0" y="1016"/>
                    <a:pt x="185" y="1331"/>
                    <a:pt x="434" y="1349"/>
                  </a:cubicBezTo>
                  <a:cubicBezTo>
                    <a:pt x="441" y="1349"/>
                    <a:pt x="448" y="1349"/>
                    <a:pt x="455" y="1349"/>
                  </a:cubicBezTo>
                  <a:cubicBezTo>
                    <a:pt x="697" y="1349"/>
                    <a:pt x="909" y="1066"/>
                    <a:pt x="933" y="704"/>
                  </a:cubicBezTo>
                  <a:cubicBezTo>
                    <a:pt x="958" y="334"/>
                    <a:pt x="774" y="17"/>
                    <a:pt x="525" y="1"/>
                  </a:cubicBezTo>
                  <a:cubicBezTo>
                    <a:pt x="518" y="1"/>
                    <a:pt x="510" y="1"/>
                    <a:pt x="503" y="1"/>
                  </a:cubicBezTo>
                  <a:close/>
                </a:path>
              </a:pathLst>
            </a:custGeom>
            <a:solidFill>
              <a:srgbClr val="19191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00" name="Google Shape;900;p24"/>
            <p:cNvSpPr/>
            <p:nvPr/>
          </p:nvSpPr>
          <p:spPr>
            <a:xfrm>
              <a:off x="6051325" y="3041800"/>
              <a:ext cx="233425" cy="329750"/>
            </a:xfrm>
            <a:custGeom>
              <a:avLst/>
              <a:gdLst/>
              <a:ahLst/>
              <a:cxnLst/>
              <a:rect l="l" t="t" r="r" b="b"/>
              <a:pathLst>
                <a:path w="9337" h="13190" extrusionOk="0">
                  <a:moveTo>
                    <a:pt x="1" y="1"/>
                  </a:moveTo>
                  <a:lnTo>
                    <a:pt x="7924" y="13190"/>
                  </a:lnTo>
                  <a:lnTo>
                    <a:pt x="9336" y="1"/>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01" name="Google Shape;901;p24"/>
            <p:cNvSpPr/>
            <p:nvPr/>
          </p:nvSpPr>
          <p:spPr>
            <a:xfrm>
              <a:off x="6396025" y="3210300"/>
              <a:ext cx="33075" cy="51100"/>
            </a:xfrm>
            <a:custGeom>
              <a:avLst/>
              <a:gdLst/>
              <a:ahLst/>
              <a:cxnLst/>
              <a:rect l="l" t="t" r="r" b="b"/>
              <a:pathLst>
                <a:path w="1323" h="2044" extrusionOk="0">
                  <a:moveTo>
                    <a:pt x="1051" y="1"/>
                  </a:moveTo>
                  <a:cubicBezTo>
                    <a:pt x="1048" y="1"/>
                    <a:pt x="1046" y="1"/>
                    <a:pt x="1043" y="1"/>
                  </a:cubicBezTo>
                  <a:lnTo>
                    <a:pt x="217" y="25"/>
                  </a:lnTo>
                  <a:cubicBezTo>
                    <a:pt x="95" y="29"/>
                    <a:pt x="0" y="130"/>
                    <a:pt x="4" y="250"/>
                  </a:cubicBezTo>
                  <a:lnTo>
                    <a:pt x="57" y="2043"/>
                  </a:lnTo>
                  <a:lnTo>
                    <a:pt x="1323" y="2007"/>
                  </a:lnTo>
                  <a:lnTo>
                    <a:pt x="1270" y="213"/>
                  </a:lnTo>
                  <a:cubicBezTo>
                    <a:pt x="1266" y="94"/>
                    <a:pt x="1169" y="1"/>
                    <a:pt x="105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02" name="Google Shape;902;p24"/>
            <p:cNvSpPr/>
            <p:nvPr/>
          </p:nvSpPr>
          <p:spPr>
            <a:xfrm>
              <a:off x="6303625" y="3257525"/>
              <a:ext cx="226375" cy="334600"/>
            </a:xfrm>
            <a:custGeom>
              <a:avLst/>
              <a:gdLst/>
              <a:ahLst/>
              <a:cxnLst/>
              <a:rect l="l" t="t" r="r" b="b"/>
              <a:pathLst>
                <a:path w="9055" h="13384" extrusionOk="0">
                  <a:moveTo>
                    <a:pt x="4436" y="0"/>
                  </a:moveTo>
                  <a:cubicBezTo>
                    <a:pt x="4391" y="0"/>
                    <a:pt x="4347" y="1"/>
                    <a:pt x="4302" y="2"/>
                  </a:cubicBezTo>
                  <a:cubicBezTo>
                    <a:pt x="1895" y="73"/>
                    <a:pt x="0" y="2077"/>
                    <a:pt x="65" y="4485"/>
                  </a:cubicBezTo>
                  <a:lnTo>
                    <a:pt x="323" y="13241"/>
                  </a:lnTo>
                  <a:cubicBezTo>
                    <a:pt x="325" y="13321"/>
                    <a:pt x="390" y="13383"/>
                    <a:pt x="470" y="13383"/>
                  </a:cubicBezTo>
                  <a:lnTo>
                    <a:pt x="474" y="13383"/>
                  </a:lnTo>
                  <a:cubicBezTo>
                    <a:pt x="553" y="13381"/>
                    <a:pt x="618" y="13313"/>
                    <a:pt x="616" y="13233"/>
                  </a:cubicBezTo>
                  <a:lnTo>
                    <a:pt x="358" y="4475"/>
                  </a:lnTo>
                  <a:cubicBezTo>
                    <a:pt x="291" y="2227"/>
                    <a:pt x="2062" y="350"/>
                    <a:pt x="4310" y="284"/>
                  </a:cubicBezTo>
                  <a:cubicBezTo>
                    <a:pt x="4351" y="282"/>
                    <a:pt x="4392" y="282"/>
                    <a:pt x="4433" y="282"/>
                  </a:cubicBezTo>
                  <a:cubicBezTo>
                    <a:pt x="6628" y="282"/>
                    <a:pt x="8437" y="2027"/>
                    <a:pt x="8502" y="4236"/>
                  </a:cubicBezTo>
                  <a:lnTo>
                    <a:pt x="8760" y="12994"/>
                  </a:lnTo>
                  <a:cubicBezTo>
                    <a:pt x="8764" y="13074"/>
                    <a:pt x="8831" y="13136"/>
                    <a:pt x="8910" y="13136"/>
                  </a:cubicBezTo>
                  <a:cubicBezTo>
                    <a:pt x="8992" y="13132"/>
                    <a:pt x="9055" y="13066"/>
                    <a:pt x="9053" y="12984"/>
                  </a:cubicBezTo>
                  <a:lnTo>
                    <a:pt x="8796" y="4228"/>
                  </a:lnTo>
                  <a:cubicBezTo>
                    <a:pt x="8720" y="1865"/>
                    <a:pt x="6782" y="0"/>
                    <a:pt x="44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03" name="Google Shape;903;p24"/>
            <p:cNvSpPr/>
            <p:nvPr/>
          </p:nvSpPr>
          <p:spPr>
            <a:xfrm>
              <a:off x="6305675" y="3332000"/>
              <a:ext cx="224000" cy="242200"/>
            </a:xfrm>
            <a:custGeom>
              <a:avLst/>
              <a:gdLst/>
              <a:ahLst/>
              <a:cxnLst/>
              <a:rect l="l" t="t" r="r" b="b"/>
              <a:pathLst>
                <a:path w="8960" h="9688" extrusionOk="0">
                  <a:moveTo>
                    <a:pt x="4441" y="1"/>
                  </a:moveTo>
                  <a:cubicBezTo>
                    <a:pt x="4397" y="1"/>
                    <a:pt x="4352" y="1"/>
                    <a:pt x="4308" y="3"/>
                  </a:cubicBezTo>
                  <a:cubicBezTo>
                    <a:pt x="1898" y="73"/>
                    <a:pt x="0" y="2085"/>
                    <a:pt x="72" y="4495"/>
                  </a:cubicBezTo>
                  <a:lnTo>
                    <a:pt x="219" y="9477"/>
                  </a:lnTo>
                  <a:cubicBezTo>
                    <a:pt x="222" y="9557"/>
                    <a:pt x="287" y="9620"/>
                    <a:pt x="365" y="9620"/>
                  </a:cubicBezTo>
                  <a:cubicBezTo>
                    <a:pt x="366" y="9620"/>
                    <a:pt x="368" y="9619"/>
                    <a:pt x="369" y="9619"/>
                  </a:cubicBezTo>
                  <a:cubicBezTo>
                    <a:pt x="451" y="9618"/>
                    <a:pt x="513" y="9551"/>
                    <a:pt x="511" y="9469"/>
                  </a:cubicBezTo>
                  <a:lnTo>
                    <a:pt x="365" y="4487"/>
                  </a:lnTo>
                  <a:cubicBezTo>
                    <a:pt x="298" y="2237"/>
                    <a:pt x="2068" y="362"/>
                    <a:pt x="4317" y="295"/>
                  </a:cubicBezTo>
                  <a:cubicBezTo>
                    <a:pt x="4358" y="294"/>
                    <a:pt x="4399" y="294"/>
                    <a:pt x="4440" y="294"/>
                  </a:cubicBezTo>
                  <a:cubicBezTo>
                    <a:pt x="6633" y="294"/>
                    <a:pt x="8444" y="2039"/>
                    <a:pt x="8509" y="4248"/>
                  </a:cubicBezTo>
                  <a:lnTo>
                    <a:pt x="8665" y="9545"/>
                  </a:lnTo>
                  <a:cubicBezTo>
                    <a:pt x="8667" y="9625"/>
                    <a:pt x="8731" y="9688"/>
                    <a:pt x="8811" y="9688"/>
                  </a:cubicBezTo>
                  <a:lnTo>
                    <a:pt x="8815" y="9688"/>
                  </a:lnTo>
                  <a:cubicBezTo>
                    <a:pt x="8897" y="9686"/>
                    <a:pt x="8959" y="9619"/>
                    <a:pt x="8958" y="9538"/>
                  </a:cubicBezTo>
                  <a:lnTo>
                    <a:pt x="8802" y="4238"/>
                  </a:lnTo>
                  <a:cubicBezTo>
                    <a:pt x="8733" y="1871"/>
                    <a:pt x="6793" y="1"/>
                    <a:pt x="44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04" name="Google Shape;904;p24"/>
            <p:cNvSpPr/>
            <p:nvPr/>
          </p:nvSpPr>
          <p:spPr>
            <a:xfrm>
              <a:off x="6486425" y="3547900"/>
              <a:ext cx="56650" cy="79150"/>
            </a:xfrm>
            <a:custGeom>
              <a:avLst/>
              <a:gdLst/>
              <a:ahLst/>
              <a:cxnLst/>
              <a:rect l="l" t="t" r="r" b="b"/>
              <a:pathLst>
                <a:path w="2266" h="3166" extrusionOk="0">
                  <a:moveTo>
                    <a:pt x="1112" y="1"/>
                  </a:moveTo>
                  <a:cubicBezTo>
                    <a:pt x="1104" y="1"/>
                    <a:pt x="1095" y="1"/>
                    <a:pt x="1087" y="1"/>
                  </a:cubicBezTo>
                  <a:cubicBezTo>
                    <a:pt x="475" y="18"/>
                    <a:pt x="0" y="742"/>
                    <a:pt x="25" y="1616"/>
                  </a:cubicBezTo>
                  <a:cubicBezTo>
                    <a:pt x="51" y="2477"/>
                    <a:pt x="555" y="3165"/>
                    <a:pt x="1156" y="3165"/>
                  </a:cubicBezTo>
                  <a:cubicBezTo>
                    <a:pt x="1164" y="3165"/>
                    <a:pt x="1172" y="3165"/>
                    <a:pt x="1180" y="3165"/>
                  </a:cubicBezTo>
                  <a:cubicBezTo>
                    <a:pt x="1792" y="3148"/>
                    <a:pt x="2265" y="2424"/>
                    <a:pt x="2241" y="1550"/>
                  </a:cubicBezTo>
                  <a:cubicBezTo>
                    <a:pt x="2214" y="689"/>
                    <a:pt x="1711" y="1"/>
                    <a:pt x="11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05" name="Google Shape;905;p24"/>
            <p:cNvSpPr/>
            <p:nvPr/>
          </p:nvSpPr>
          <p:spPr>
            <a:xfrm>
              <a:off x="6303000" y="3553700"/>
              <a:ext cx="56700" cy="79150"/>
            </a:xfrm>
            <a:custGeom>
              <a:avLst/>
              <a:gdLst/>
              <a:ahLst/>
              <a:cxnLst/>
              <a:rect l="l" t="t" r="r" b="b"/>
              <a:pathLst>
                <a:path w="2268" h="3166" extrusionOk="0">
                  <a:moveTo>
                    <a:pt x="1112" y="1"/>
                  </a:moveTo>
                  <a:cubicBezTo>
                    <a:pt x="1104" y="1"/>
                    <a:pt x="1096" y="1"/>
                    <a:pt x="1088" y="1"/>
                  </a:cubicBezTo>
                  <a:cubicBezTo>
                    <a:pt x="476" y="18"/>
                    <a:pt x="1" y="742"/>
                    <a:pt x="27" y="1616"/>
                  </a:cubicBezTo>
                  <a:cubicBezTo>
                    <a:pt x="52" y="2477"/>
                    <a:pt x="555" y="3165"/>
                    <a:pt x="1156" y="3165"/>
                  </a:cubicBezTo>
                  <a:cubicBezTo>
                    <a:pt x="1164" y="3165"/>
                    <a:pt x="1173" y="3165"/>
                    <a:pt x="1181" y="3165"/>
                  </a:cubicBezTo>
                  <a:cubicBezTo>
                    <a:pt x="1793" y="3146"/>
                    <a:pt x="2268" y="2424"/>
                    <a:pt x="2241" y="1550"/>
                  </a:cubicBezTo>
                  <a:cubicBezTo>
                    <a:pt x="2217" y="687"/>
                    <a:pt x="1713" y="1"/>
                    <a:pt x="11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06" name="Google Shape;906;p24"/>
            <p:cNvSpPr/>
            <p:nvPr/>
          </p:nvSpPr>
          <p:spPr>
            <a:xfrm>
              <a:off x="6355300" y="3251550"/>
              <a:ext cx="118800" cy="31175"/>
            </a:xfrm>
            <a:custGeom>
              <a:avLst/>
              <a:gdLst/>
              <a:ahLst/>
              <a:cxnLst/>
              <a:rect l="l" t="t" r="r" b="b"/>
              <a:pathLst>
                <a:path w="4752" h="1247" extrusionOk="0">
                  <a:moveTo>
                    <a:pt x="2363" y="0"/>
                  </a:moveTo>
                  <a:cubicBezTo>
                    <a:pt x="1638" y="0"/>
                    <a:pt x="913" y="172"/>
                    <a:pt x="250" y="515"/>
                  </a:cubicBezTo>
                  <a:cubicBezTo>
                    <a:pt x="69" y="612"/>
                    <a:pt x="1" y="836"/>
                    <a:pt x="96" y="1017"/>
                  </a:cubicBezTo>
                  <a:cubicBezTo>
                    <a:pt x="162" y="1145"/>
                    <a:pt x="293" y="1219"/>
                    <a:pt x="429" y="1219"/>
                  </a:cubicBezTo>
                  <a:cubicBezTo>
                    <a:pt x="485" y="1219"/>
                    <a:pt x="542" y="1207"/>
                    <a:pt x="596" y="1180"/>
                  </a:cubicBezTo>
                  <a:cubicBezTo>
                    <a:pt x="1150" y="894"/>
                    <a:pt x="1756" y="751"/>
                    <a:pt x="2363" y="751"/>
                  </a:cubicBezTo>
                  <a:cubicBezTo>
                    <a:pt x="2985" y="751"/>
                    <a:pt x="3608" y="902"/>
                    <a:pt x="4174" y="1203"/>
                  </a:cubicBezTo>
                  <a:cubicBezTo>
                    <a:pt x="4227" y="1232"/>
                    <a:pt x="4286" y="1246"/>
                    <a:pt x="4347" y="1246"/>
                  </a:cubicBezTo>
                  <a:cubicBezTo>
                    <a:pt x="4357" y="1246"/>
                    <a:pt x="4368" y="1245"/>
                    <a:pt x="4379" y="1245"/>
                  </a:cubicBezTo>
                  <a:lnTo>
                    <a:pt x="4379" y="1245"/>
                  </a:lnTo>
                  <a:lnTo>
                    <a:pt x="4377" y="1246"/>
                  </a:lnTo>
                  <a:cubicBezTo>
                    <a:pt x="4544" y="1233"/>
                    <a:pt x="4683" y="1113"/>
                    <a:pt x="4717" y="950"/>
                  </a:cubicBezTo>
                  <a:cubicBezTo>
                    <a:pt x="4751" y="787"/>
                    <a:pt x="4673" y="619"/>
                    <a:pt x="4527" y="542"/>
                  </a:cubicBezTo>
                  <a:cubicBezTo>
                    <a:pt x="3851" y="181"/>
                    <a:pt x="3107" y="0"/>
                    <a:pt x="236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07" name="Google Shape;907;p24"/>
            <p:cNvSpPr/>
            <p:nvPr/>
          </p:nvSpPr>
          <p:spPr>
            <a:xfrm>
              <a:off x="6083675" y="2927275"/>
              <a:ext cx="205050" cy="46575"/>
            </a:xfrm>
            <a:custGeom>
              <a:avLst/>
              <a:gdLst/>
              <a:ahLst/>
              <a:cxnLst/>
              <a:rect l="l" t="t" r="r" b="b"/>
              <a:pathLst>
                <a:path w="8202" h="1863" extrusionOk="0">
                  <a:moveTo>
                    <a:pt x="170" y="0"/>
                  </a:moveTo>
                  <a:cubicBezTo>
                    <a:pt x="121" y="0"/>
                    <a:pt x="74" y="24"/>
                    <a:pt x="46" y="69"/>
                  </a:cubicBezTo>
                  <a:cubicBezTo>
                    <a:pt x="1" y="139"/>
                    <a:pt x="25" y="232"/>
                    <a:pt x="98" y="274"/>
                  </a:cubicBezTo>
                  <a:cubicBezTo>
                    <a:pt x="2174" y="1572"/>
                    <a:pt x="4384" y="1863"/>
                    <a:pt x="5952" y="1863"/>
                  </a:cubicBezTo>
                  <a:cubicBezTo>
                    <a:pt x="7212" y="1863"/>
                    <a:pt x="8055" y="1675"/>
                    <a:pt x="8074" y="1669"/>
                  </a:cubicBezTo>
                  <a:cubicBezTo>
                    <a:pt x="8152" y="1652"/>
                    <a:pt x="8202" y="1572"/>
                    <a:pt x="8183" y="1494"/>
                  </a:cubicBezTo>
                  <a:cubicBezTo>
                    <a:pt x="8168" y="1427"/>
                    <a:pt x="8106" y="1380"/>
                    <a:pt x="8039" y="1380"/>
                  </a:cubicBezTo>
                  <a:cubicBezTo>
                    <a:pt x="8029" y="1380"/>
                    <a:pt x="8018" y="1382"/>
                    <a:pt x="8008" y="1384"/>
                  </a:cubicBezTo>
                  <a:cubicBezTo>
                    <a:pt x="7990" y="1388"/>
                    <a:pt x="7172" y="1571"/>
                    <a:pt x="5948" y="1571"/>
                  </a:cubicBezTo>
                  <a:cubicBezTo>
                    <a:pt x="4424" y="1571"/>
                    <a:pt x="2272" y="1288"/>
                    <a:pt x="251" y="25"/>
                  </a:cubicBezTo>
                  <a:cubicBezTo>
                    <a:pt x="226" y="8"/>
                    <a:pt x="198" y="0"/>
                    <a:pt x="170" y="0"/>
                  </a:cubicBezTo>
                  <a:close/>
                </a:path>
              </a:pathLst>
            </a:custGeom>
            <a:solidFill>
              <a:srgbClr val="19191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08" name="Google Shape;908;p24"/>
            <p:cNvSpPr/>
            <p:nvPr/>
          </p:nvSpPr>
          <p:spPr>
            <a:xfrm>
              <a:off x="6269125" y="2637550"/>
              <a:ext cx="59075" cy="122350"/>
            </a:xfrm>
            <a:custGeom>
              <a:avLst/>
              <a:gdLst/>
              <a:ahLst/>
              <a:cxnLst/>
              <a:rect l="l" t="t" r="r" b="b"/>
              <a:pathLst>
                <a:path w="2363" h="4894" extrusionOk="0">
                  <a:moveTo>
                    <a:pt x="415" y="0"/>
                  </a:moveTo>
                  <a:lnTo>
                    <a:pt x="1" y="4872"/>
                  </a:lnTo>
                  <a:cubicBezTo>
                    <a:pt x="51" y="4886"/>
                    <a:pt x="107" y="4893"/>
                    <a:pt x="166" y="4893"/>
                  </a:cubicBezTo>
                  <a:cubicBezTo>
                    <a:pt x="892" y="4893"/>
                    <a:pt x="2237" y="3912"/>
                    <a:pt x="2306" y="3305"/>
                  </a:cubicBezTo>
                  <a:cubicBezTo>
                    <a:pt x="2363" y="2792"/>
                    <a:pt x="523" y="610"/>
                    <a:pt x="415"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09" name="Google Shape;909;p24"/>
            <p:cNvSpPr/>
            <p:nvPr/>
          </p:nvSpPr>
          <p:spPr>
            <a:xfrm>
              <a:off x="6265050" y="2633875"/>
              <a:ext cx="66200" cy="129675"/>
            </a:xfrm>
            <a:custGeom>
              <a:avLst/>
              <a:gdLst/>
              <a:ahLst/>
              <a:cxnLst/>
              <a:rect l="l" t="t" r="r" b="b"/>
              <a:pathLst>
                <a:path w="2648" h="5187" extrusionOk="0">
                  <a:moveTo>
                    <a:pt x="581" y="0"/>
                  </a:moveTo>
                  <a:cubicBezTo>
                    <a:pt x="572" y="0"/>
                    <a:pt x="563" y="1"/>
                    <a:pt x="553" y="3"/>
                  </a:cubicBezTo>
                  <a:cubicBezTo>
                    <a:pt x="474" y="16"/>
                    <a:pt x="420" y="92"/>
                    <a:pt x="436" y="172"/>
                  </a:cubicBezTo>
                  <a:cubicBezTo>
                    <a:pt x="489" y="488"/>
                    <a:pt x="897" y="1084"/>
                    <a:pt x="1369" y="1778"/>
                  </a:cubicBezTo>
                  <a:cubicBezTo>
                    <a:pt x="1781" y="2384"/>
                    <a:pt x="2345" y="3216"/>
                    <a:pt x="2323" y="3437"/>
                  </a:cubicBezTo>
                  <a:cubicBezTo>
                    <a:pt x="2294" y="3695"/>
                    <a:pt x="1927" y="4111"/>
                    <a:pt x="1429" y="4446"/>
                  </a:cubicBezTo>
                  <a:cubicBezTo>
                    <a:pt x="1017" y="4725"/>
                    <a:pt x="597" y="4892"/>
                    <a:pt x="328" y="4892"/>
                  </a:cubicBezTo>
                  <a:cubicBezTo>
                    <a:pt x="281" y="4892"/>
                    <a:pt x="239" y="4887"/>
                    <a:pt x="202" y="4877"/>
                  </a:cubicBezTo>
                  <a:cubicBezTo>
                    <a:pt x="189" y="4873"/>
                    <a:pt x="176" y="4872"/>
                    <a:pt x="164" y="4872"/>
                  </a:cubicBezTo>
                  <a:cubicBezTo>
                    <a:pt x="99" y="4872"/>
                    <a:pt x="40" y="4914"/>
                    <a:pt x="21" y="4979"/>
                  </a:cubicBezTo>
                  <a:cubicBezTo>
                    <a:pt x="1" y="5057"/>
                    <a:pt x="46" y="5137"/>
                    <a:pt x="124" y="5160"/>
                  </a:cubicBezTo>
                  <a:cubicBezTo>
                    <a:pt x="191" y="5177"/>
                    <a:pt x="261" y="5187"/>
                    <a:pt x="331" y="5187"/>
                  </a:cubicBezTo>
                  <a:cubicBezTo>
                    <a:pt x="816" y="5187"/>
                    <a:pt x="1405" y="4816"/>
                    <a:pt x="1593" y="4689"/>
                  </a:cubicBezTo>
                  <a:cubicBezTo>
                    <a:pt x="2055" y="4377"/>
                    <a:pt x="2566" y="3893"/>
                    <a:pt x="2613" y="3469"/>
                  </a:cubicBezTo>
                  <a:cubicBezTo>
                    <a:pt x="2647" y="3163"/>
                    <a:pt x="2256" y="2562"/>
                    <a:pt x="1610" y="1612"/>
                  </a:cubicBezTo>
                  <a:cubicBezTo>
                    <a:pt x="1215" y="1033"/>
                    <a:pt x="768" y="374"/>
                    <a:pt x="723" y="121"/>
                  </a:cubicBezTo>
                  <a:cubicBezTo>
                    <a:pt x="711" y="50"/>
                    <a:pt x="650" y="0"/>
                    <a:pt x="5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10" name="Google Shape;910;p24"/>
            <p:cNvSpPr/>
            <p:nvPr/>
          </p:nvSpPr>
          <p:spPr>
            <a:xfrm>
              <a:off x="5802700" y="3382925"/>
              <a:ext cx="64250" cy="344050"/>
            </a:xfrm>
            <a:custGeom>
              <a:avLst/>
              <a:gdLst/>
              <a:ahLst/>
              <a:cxnLst/>
              <a:rect l="l" t="t" r="r" b="b"/>
              <a:pathLst>
                <a:path w="2570" h="13762" extrusionOk="0">
                  <a:moveTo>
                    <a:pt x="168" y="0"/>
                  </a:moveTo>
                  <a:cubicBezTo>
                    <a:pt x="144" y="0"/>
                    <a:pt x="118" y="7"/>
                    <a:pt x="95" y="20"/>
                  </a:cubicBezTo>
                  <a:cubicBezTo>
                    <a:pt x="25" y="60"/>
                    <a:pt x="0" y="149"/>
                    <a:pt x="40" y="219"/>
                  </a:cubicBezTo>
                  <a:lnTo>
                    <a:pt x="2277" y="4153"/>
                  </a:lnTo>
                  <a:lnTo>
                    <a:pt x="2277" y="13615"/>
                  </a:lnTo>
                  <a:cubicBezTo>
                    <a:pt x="2277" y="13695"/>
                    <a:pt x="2341" y="13762"/>
                    <a:pt x="2423" y="13762"/>
                  </a:cubicBezTo>
                  <a:cubicBezTo>
                    <a:pt x="2503" y="13762"/>
                    <a:pt x="2569" y="13695"/>
                    <a:pt x="2569" y="13615"/>
                  </a:cubicBezTo>
                  <a:lnTo>
                    <a:pt x="2569" y="4075"/>
                  </a:lnTo>
                  <a:lnTo>
                    <a:pt x="295" y="75"/>
                  </a:lnTo>
                  <a:cubicBezTo>
                    <a:pt x="268" y="27"/>
                    <a:pt x="219" y="0"/>
                    <a:pt x="1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11" name="Google Shape;911;p24"/>
            <p:cNvSpPr/>
            <p:nvPr/>
          </p:nvSpPr>
          <p:spPr>
            <a:xfrm>
              <a:off x="6558000" y="3357850"/>
              <a:ext cx="31200" cy="351075"/>
            </a:xfrm>
            <a:custGeom>
              <a:avLst/>
              <a:gdLst/>
              <a:ahLst/>
              <a:cxnLst/>
              <a:rect l="l" t="t" r="r" b="b"/>
              <a:pathLst>
                <a:path w="1248" h="14043" extrusionOk="0">
                  <a:moveTo>
                    <a:pt x="1082" y="0"/>
                  </a:moveTo>
                  <a:cubicBezTo>
                    <a:pt x="1020" y="0"/>
                    <a:pt x="963" y="39"/>
                    <a:pt x="941" y="101"/>
                  </a:cubicBezTo>
                  <a:lnTo>
                    <a:pt x="1" y="2820"/>
                  </a:lnTo>
                  <a:lnTo>
                    <a:pt x="1" y="13896"/>
                  </a:lnTo>
                  <a:cubicBezTo>
                    <a:pt x="1" y="13978"/>
                    <a:pt x="66" y="14043"/>
                    <a:pt x="147" y="14043"/>
                  </a:cubicBezTo>
                  <a:cubicBezTo>
                    <a:pt x="227" y="14043"/>
                    <a:pt x="294" y="13976"/>
                    <a:pt x="292" y="13896"/>
                  </a:cubicBezTo>
                  <a:lnTo>
                    <a:pt x="292" y="2870"/>
                  </a:lnTo>
                  <a:lnTo>
                    <a:pt x="1219" y="196"/>
                  </a:lnTo>
                  <a:cubicBezTo>
                    <a:pt x="1247" y="120"/>
                    <a:pt x="1206" y="35"/>
                    <a:pt x="1130" y="8"/>
                  </a:cubicBezTo>
                  <a:cubicBezTo>
                    <a:pt x="1114" y="3"/>
                    <a:pt x="1098" y="0"/>
                    <a:pt x="108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12" name="Google Shape;912;p24"/>
            <p:cNvSpPr/>
            <p:nvPr/>
          </p:nvSpPr>
          <p:spPr>
            <a:xfrm>
              <a:off x="5605300" y="3624850"/>
              <a:ext cx="262025" cy="10825"/>
            </a:xfrm>
            <a:custGeom>
              <a:avLst/>
              <a:gdLst/>
              <a:ahLst/>
              <a:cxnLst/>
              <a:rect l="l" t="t" r="r" b="b"/>
              <a:pathLst>
                <a:path w="10481" h="433" extrusionOk="0">
                  <a:moveTo>
                    <a:pt x="153" y="1"/>
                  </a:moveTo>
                  <a:cubicBezTo>
                    <a:pt x="75" y="1"/>
                    <a:pt x="10" y="61"/>
                    <a:pt x="5" y="140"/>
                  </a:cubicBezTo>
                  <a:cubicBezTo>
                    <a:pt x="1" y="222"/>
                    <a:pt x="66" y="292"/>
                    <a:pt x="149" y="294"/>
                  </a:cubicBezTo>
                  <a:cubicBezTo>
                    <a:pt x="183" y="296"/>
                    <a:pt x="2566" y="433"/>
                    <a:pt x="5635" y="433"/>
                  </a:cubicBezTo>
                  <a:cubicBezTo>
                    <a:pt x="7108" y="433"/>
                    <a:pt x="8736" y="402"/>
                    <a:pt x="10338" y="309"/>
                  </a:cubicBezTo>
                  <a:cubicBezTo>
                    <a:pt x="10420" y="303"/>
                    <a:pt x="10480" y="235"/>
                    <a:pt x="10477" y="153"/>
                  </a:cubicBezTo>
                  <a:cubicBezTo>
                    <a:pt x="10471" y="76"/>
                    <a:pt x="10406" y="16"/>
                    <a:pt x="10330" y="16"/>
                  </a:cubicBezTo>
                  <a:cubicBezTo>
                    <a:pt x="10327" y="16"/>
                    <a:pt x="10325" y="16"/>
                    <a:pt x="10323" y="17"/>
                  </a:cubicBezTo>
                  <a:cubicBezTo>
                    <a:pt x="8727" y="108"/>
                    <a:pt x="7104" y="139"/>
                    <a:pt x="5638" y="139"/>
                  </a:cubicBezTo>
                  <a:cubicBezTo>
                    <a:pt x="2579" y="139"/>
                    <a:pt x="201" y="4"/>
                    <a:pt x="166" y="1"/>
                  </a:cubicBezTo>
                  <a:cubicBezTo>
                    <a:pt x="162" y="1"/>
                    <a:pt x="157" y="1"/>
                    <a:pt x="1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13" name="Google Shape;913;p24"/>
            <p:cNvSpPr/>
            <p:nvPr/>
          </p:nvSpPr>
          <p:spPr>
            <a:xfrm>
              <a:off x="6562850" y="3594800"/>
              <a:ext cx="175700" cy="10000"/>
            </a:xfrm>
            <a:custGeom>
              <a:avLst/>
              <a:gdLst/>
              <a:ahLst/>
              <a:cxnLst/>
              <a:rect l="l" t="t" r="r" b="b"/>
              <a:pathLst>
                <a:path w="7028" h="400" extrusionOk="0">
                  <a:moveTo>
                    <a:pt x="146" y="0"/>
                  </a:moveTo>
                  <a:cubicBezTo>
                    <a:pt x="65" y="0"/>
                    <a:pt x="1" y="66"/>
                    <a:pt x="1" y="147"/>
                  </a:cubicBezTo>
                  <a:cubicBezTo>
                    <a:pt x="1" y="228"/>
                    <a:pt x="65" y="293"/>
                    <a:pt x="146" y="293"/>
                  </a:cubicBezTo>
                  <a:cubicBezTo>
                    <a:pt x="148" y="293"/>
                    <a:pt x="150" y="293"/>
                    <a:pt x="153" y="293"/>
                  </a:cubicBezTo>
                  <a:cubicBezTo>
                    <a:pt x="1954" y="293"/>
                    <a:pt x="6834" y="400"/>
                    <a:pt x="6881" y="400"/>
                  </a:cubicBezTo>
                  <a:lnTo>
                    <a:pt x="6885" y="400"/>
                  </a:lnTo>
                  <a:cubicBezTo>
                    <a:pt x="6963" y="398"/>
                    <a:pt x="7026" y="333"/>
                    <a:pt x="7028" y="255"/>
                  </a:cubicBezTo>
                  <a:cubicBezTo>
                    <a:pt x="7028" y="175"/>
                    <a:pt x="6967" y="111"/>
                    <a:pt x="6887" y="107"/>
                  </a:cubicBezTo>
                  <a:cubicBezTo>
                    <a:pt x="6839" y="105"/>
                    <a:pt x="1956" y="1"/>
                    <a:pt x="153" y="1"/>
                  </a:cubicBezTo>
                  <a:cubicBezTo>
                    <a:pt x="150" y="0"/>
                    <a:pt x="148" y="0"/>
                    <a:pt x="14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14" name="Google Shape;914;p24"/>
            <p:cNvSpPr/>
            <p:nvPr/>
          </p:nvSpPr>
          <p:spPr>
            <a:xfrm>
              <a:off x="5910525" y="2704925"/>
              <a:ext cx="51950" cy="68125"/>
            </a:xfrm>
            <a:custGeom>
              <a:avLst/>
              <a:gdLst/>
              <a:ahLst/>
              <a:cxnLst/>
              <a:rect l="l" t="t" r="r" b="b"/>
              <a:pathLst>
                <a:path w="2078" h="2725" extrusionOk="0">
                  <a:moveTo>
                    <a:pt x="156" y="0"/>
                  </a:moveTo>
                  <a:cubicBezTo>
                    <a:pt x="85" y="0"/>
                    <a:pt x="22" y="53"/>
                    <a:pt x="12" y="127"/>
                  </a:cubicBezTo>
                  <a:cubicBezTo>
                    <a:pt x="1" y="207"/>
                    <a:pt x="58" y="281"/>
                    <a:pt x="137" y="291"/>
                  </a:cubicBezTo>
                  <a:cubicBezTo>
                    <a:pt x="149" y="292"/>
                    <a:pt x="1224" y="452"/>
                    <a:pt x="1675" y="1417"/>
                  </a:cubicBezTo>
                  <a:cubicBezTo>
                    <a:pt x="1346" y="1484"/>
                    <a:pt x="707" y="1659"/>
                    <a:pt x="569" y="2044"/>
                  </a:cubicBezTo>
                  <a:cubicBezTo>
                    <a:pt x="496" y="2246"/>
                    <a:pt x="561" y="2459"/>
                    <a:pt x="764" y="2677"/>
                  </a:cubicBezTo>
                  <a:cubicBezTo>
                    <a:pt x="791" y="2708"/>
                    <a:pt x="831" y="2725"/>
                    <a:pt x="873" y="2725"/>
                  </a:cubicBezTo>
                  <a:lnTo>
                    <a:pt x="871" y="2723"/>
                  </a:lnTo>
                  <a:cubicBezTo>
                    <a:pt x="1000" y="2723"/>
                    <a:pt x="1067" y="2571"/>
                    <a:pt x="979" y="2478"/>
                  </a:cubicBezTo>
                  <a:cubicBezTo>
                    <a:pt x="858" y="2345"/>
                    <a:pt x="812" y="2233"/>
                    <a:pt x="844" y="2143"/>
                  </a:cubicBezTo>
                  <a:cubicBezTo>
                    <a:pt x="935" y="1887"/>
                    <a:pt x="1595" y="1718"/>
                    <a:pt x="1899" y="1676"/>
                  </a:cubicBezTo>
                  <a:lnTo>
                    <a:pt x="2077" y="1651"/>
                  </a:lnTo>
                  <a:lnTo>
                    <a:pt x="2017" y="1482"/>
                  </a:lnTo>
                  <a:cubicBezTo>
                    <a:pt x="1559" y="205"/>
                    <a:pt x="232" y="9"/>
                    <a:pt x="177" y="2"/>
                  </a:cubicBezTo>
                  <a:cubicBezTo>
                    <a:pt x="170" y="1"/>
                    <a:pt x="163" y="0"/>
                    <a:pt x="1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15" name="Google Shape;915;p24"/>
            <p:cNvSpPr/>
            <p:nvPr/>
          </p:nvSpPr>
          <p:spPr>
            <a:xfrm>
              <a:off x="5815100" y="2503550"/>
              <a:ext cx="188500" cy="213075"/>
            </a:xfrm>
            <a:custGeom>
              <a:avLst/>
              <a:gdLst/>
              <a:ahLst/>
              <a:cxnLst/>
              <a:rect l="l" t="t" r="r" b="b"/>
              <a:pathLst>
                <a:path w="7540" h="8523" extrusionOk="0">
                  <a:moveTo>
                    <a:pt x="7540" y="0"/>
                  </a:moveTo>
                  <a:cubicBezTo>
                    <a:pt x="7539" y="0"/>
                    <a:pt x="0" y="1587"/>
                    <a:pt x="2444" y="7874"/>
                  </a:cubicBezTo>
                  <a:cubicBezTo>
                    <a:pt x="2444" y="7874"/>
                    <a:pt x="3381" y="6346"/>
                    <a:pt x="4847" y="6346"/>
                  </a:cubicBezTo>
                  <a:cubicBezTo>
                    <a:pt x="4950" y="6346"/>
                    <a:pt x="5056" y="6353"/>
                    <a:pt x="5165" y="6369"/>
                  </a:cubicBezTo>
                  <a:lnTo>
                    <a:pt x="6791" y="8522"/>
                  </a:lnTo>
                  <a:cubicBezTo>
                    <a:pt x="6791" y="8522"/>
                    <a:pt x="6721" y="3491"/>
                    <a:pt x="7367" y="2269"/>
                  </a:cubicBezTo>
                  <a:cubicBezTo>
                    <a:pt x="7367" y="2269"/>
                    <a:pt x="6470" y="2050"/>
                    <a:pt x="6470" y="1442"/>
                  </a:cubicBezTo>
                  <a:cubicBezTo>
                    <a:pt x="6470" y="1442"/>
                    <a:pt x="7255" y="291"/>
                    <a:pt x="754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16" name="Google Shape;916;p24"/>
            <p:cNvSpPr/>
            <p:nvPr/>
          </p:nvSpPr>
          <p:spPr>
            <a:xfrm>
              <a:off x="6383775" y="2538700"/>
              <a:ext cx="107575" cy="210925"/>
            </a:xfrm>
            <a:custGeom>
              <a:avLst/>
              <a:gdLst/>
              <a:ahLst/>
              <a:cxnLst/>
              <a:rect l="l" t="t" r="r" b="b"/>
              <a:pathLst>
                <a:path w="4303" h="8437" extrusionOk="0">
                  <a:moveTo>
                    <a:pt x="0" y="0"/>
                  </a:moveTo>
                  <a:lnTo>
                    <a:pt x="0" y="0"/>
                  </a:lnTo>
                  <a:cubicBezTo>
                    <a:pt x="1438" y="2854"/>
                    <a:pt x="1070" y="5665"/>
                    <a:pt x="1070" y="5665"/>
                  </a:cubicBezTo>
                  <a:lnTo>
                    <a:pt x="1703" y="8437"/>
                  </a:lnTo>
                  <a:cubicBezTo>
                    <a:pt x="1703" y="8437"/>
                    <a:pt x="4249" y="7147"/>
                    <a:pt x="4274" y="4203"/>
                  </a:cubicBezTo>
                  <a:cubicBezTo>
                    <a:pt x="4302" y="1007"/>
                    <a:pt x="0" y="0"/>
                    <a:pt x="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17" name="Google Shape;917;p24"/>
            <p:cNvSpPr/>
            <p:nvPr/>
          </p:nvSpPr>
          <p:spPr>
            <a:xfrm>
              <a:off x="5592825" y="3650525"/>
              <a:ext cx="832575" cy="328050"/>
            </a:xfrm>
            <a:custGeom>
              <a:avLst/>
              <a:gdLst/>
              <a:ahLst/>
              <a:cxnLst/>
              <a:rect l="l" t="t" r="r" b="b"/>
              <a:pathLst>
                <a:path w="33303" h="13122" extrusionOk="0">
                  <a:moveTo>
                    <a:pt x="26945" y="0"/>
                  </a:moveTo>
                  <a:cubicBezTo>
                    <a:pt x="24254" y="466"/>
                    <a:pt x="2427" y="2989"/>
                    <a:pt x="2427" y="2989"/>
                  </a:cubicBezTo>
                  <a:cubicBezTo>
                    <a:pt x="2427" y="2989"/>
                    <a:pt x="0" y="10009"/>
                    <a:pt x="4466" y="12372"/>
                  </a:cubicBezTo>
                  <a:cubicBezTo>
                    <a:pt x="5454" y="12896"/>
                    <a:pt x="6707" y="13122"/>
                    <a:pt x="8133" y="13122"/>
                  </a:cubicBezTo>
                  <a:cubicBezTo>
                    <a:pt x="17201" y="13122"/>
                    <a:pt x="33303" y="3989"/>
                    <a:pt x="33303" y="3989"/>
                  </a:cubicBezTo>
                  <a:lnTo>
                    <a:pt x="26945" y="0"/>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18" name="Google Shape;918;p24"/>
            <p:cNvSpPr/>
            <p:nvPr/>
          </p:nvSpPr>
          <p:spPr>
            <a:xfrm>
              <a:off x="6067575" y="2675650"/>
              <a:ext cx="166475" cy="60200"/>
            </a:xfrm>
            <a:custGeom>
              <a:avLst/>
              <a:gdLst/>
              <a:ahLst/>
              <a:cxnLst/>
              <a:rect l="l" t="t" r="r" b="b"/>
              <a:pathLst>
                <a:path w="6659" h="2408" extrusionOk="0">
                  <a:moveTo>
                    <a:pt x="6241" y="297"/>
                  </a:moveTo>
                  <a:lnTo>
                    <a:pt x="6241" y="297"/>
                  </a:lnTo>
                  <a:cubicBezTo>
                    <a:pt x="5914" y="796"/>
                    <a:pt x="5013" y="1971"/>
                    <a:pt x="3713" y="2102"/>
                  </a:cubicBezTo>
                  <a:cubicBezTo>
                    <a:pt x="3632" y="2110"/>
                    <a:pt x="3550" y="2114"/>
                    <a:pt x="3468" y="2114"/>
                  </a:cubicBezTo>
                  <a:cubicBezTo>
                    <a:pt x="2508" y="2114"/>
                    <a:pt x="1513" y="1541"/>
                    <a:pt x="506" y="407"/>
                  </a:cubicBezTo>
                  <a:lnTo>
                    <a:pt x="6241" y="297"/>
                  </a:lnTo>
                  <a:close/>
                  <a:moveTo>
                    <a:pt x="6503" y="0"/>
                  </a:moveTo>
                  <a:lnTo>
                    <a:pt x="189" y="120"/>
                  </a:lnTo>
                  <a:cubicBezTo>
                    <a:pt x="65" y="122"/>
                    <a:pt x="1" y="266"/>
                    <a:pt x="78" y="361"/>
                  </a:cubicBezTo>
                  <a:cubicBezTo>
                    <a:pt x="1215" y="1720"/>
                    <a:pt x="2353" y="2408"/>
                    <a:pt x="3470" y="2408"/>
                  </a:cubicBezTo>
                  <a:cubicBezTo>
                    <a:pt x="3561" y="2408"/>
                    <a:pt x="3655" y="2402"/>
                    <a:pt x="3746" y="2395"/>
                  </a:cubicBezTo>
                  <a:cubicBezTo>
                    <a:pt x="5545" y="2210"/>
                    <a:pt x="6590" y="297"/>
                    <a:pt x="6634" y="215"/>
                  </a:cubicBezTo>
                  <a:cubicBezTo>
                    <a:pt x="6659" y="169"/>
                    <a:pt x="6657" y="114"/>
                    <a:pt x="6630" y="71"/>
                  </a:cubicBezTo>
                  <a:cubicBezTo>
                    <a:pt x="6602" y="27"/>
                    <a:pt x="6554" y="0"/>
                    <a:pt x="650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19" name="Google Shape;919;p24"/>
            <p:cNvSpPr/>
            <p:nvPr/>
          </p:nvSpPr>
          <p:spPr>
            <a:xfrm>
              <a:off x="6313125" y="2664900"/>
              <a:ext cx="120075" cy="62275"/>
            </a:xfrm>
            <a:custGeom>
              <a:avLst/>
              <a:gdLst/>
              <a:ahLst/>
              <a:cxnLst/>
              <a:rect l="l" t="t" r="r" b="b"/>
              <a:pathLst>
                <a:path w="4803" h="2491" extrusionOk="0">
                  <a:moveTo>
                    <a:pt x="4432" y="307"/>
                  </a:moveTo>
                  <a:lnTo>
                    <a:pt x="4432" y="307"/>
                  </a:lnTo>
                  <a:cubicBezTo>
                    <a:pt x="4232" y="808"/>
                    <a:pt x="3643" y="2059"/>
                    <a:pt x="2714" y="2186"/>
                  </a:cubicBezTo>
                  <a:cubicBezTo>
                    <a:pt x="2662" y="2193"/>
                    <a:pt x="2611" y="2197"/>
                    <a:pt x="2558" y="2197"/>
                  </a:cubicBezTo>
                  <a:cubicBezTo>
                    <a:pt x="1909" y="2197"/>
                    <a:pt x="1200" y="1651"/>
                    <a:pt x="449" y="571"/>
                  </a:cubicBezTo>
                  <a:lnTo>
                    <a:pt x="4432" y="307"/>
                  </a:lnTo>
                  <a:close/>
                  <a:moveTo>
                    <a:pt x="4645" y="1"/>
                  </a:moveTo>
                  <a:cubicBezTo>
                    <a:pt x="4643" y="1"/>
                    <a:pt x="4641" y="1"/>
                    <a:pt x="4639" y="1"/>
                  </a:cubicBezTo>
                  <a:lnTo>
                    <a:pt x="173" y="295"/>
                  </a:lnTo>
                  <a:cubicBezTo>
                    <a:pt x="61" y="303"/>
                    <a:pt x="0" y="428"/>
                    <a:pt x="61" y="522"/>
                  </a:cubicBezTo>
                  <a:cubicBezTo>
                    <a:pt x="924" y="1829"/>
                    <a:pt x="1764" y="2490"/>
                    <a:pt x="2560" y="2490"/>
                  </a:cubicBezTo>
                  <a:cubicBezTo>
                    <a:pt x="2625" y="2490"/>
                    <a:pt x="2689" y="2484"/>
                    <a:pt x="2754" y="2477"/>
                  </a:cubicBezTo>
                  <a:cubicBezTo>
                    <a:pt x="4093" y="2294"/>
                    <a:pt x="4759" y="278"/>
                    <a:pt x="4787" y="193"/>
                  </a:cubicBezTo>
                  <a:cubicBezTo>
                    <a:pt x="4802" y="145"/>
                    <a:pt x="4793" y="96"/>
                    <a:pt x="4762" y="58"/>
                  </a:cubicBezTo>
                  <a:cubicBezTo>
                    <a:pt x="4733" y="21"/>
                    <a:pt x="4690" y="1"/>
                    <a:pt x="464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20" name="Google Shape;920;p24"/>
            <p:cNvSpPr/>
            <p:nvPr/>
          </p:nvSpPr>
          <p:spPr>
            <a:xfrm>
              <a:off x="6228325" y="2661350"/>
              <a:ext cx="91525" cy="21150"/>
            </a:xfrm>
            <a:custGeom>
              <a:avLst/>
              <a:gdLst/>
              <a:ahLst/>
              <a:cxnLst/>
              <a:rect l="l" t="t" r="r" b="b"/>
              <a:pathLst>
                <a:path w="3661" h="846" extrusionOk="0">
                  <a:moveTo>
                    <a:pt x="2136" y="0"/>
                  </a:moveTo>
                  <a:cubicBezTo>
                    <a:pt x="1037" y="0"/>
                    <a:pt x="60" y="558"/>
                    <a:pt x="1" y="591"/>
                  </a:cubicBezTo>
                  <a:lnTo>
                    <a:pt x="149" y="846"/>
                  </a:lnTo>
                  <a:cubicBezTo>
                    <a:pt x="162" y="838"/>
                    <a:pt x="1106" y="298"/>
                    <a:pt x="2143" y="298"/>
                  </a:cubicBezTo>
                  <a:cubicBezTo>
                    <a:pt x="2598" y="298"/>
                    <a:pt x="3071" y="402"/>
                    <a:pt x="3491" y="702"/>
                  </a:cubicBezTo>
                  <a:lnTo>
                    <a:pt x="3660" y="464"/>
                  </a:lnTo>
                  <a:cubicBezTo>
                    <a:pt x="3178" y="119"/>
                    <a:pt x="2644" y="0"/>
                    <a:pt x="213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21" name="Google Shape;921;p24"/>
            <p:cNvSpPr/>
            <p:nvPr/>
          </p:nvSpPr>
          <p:spPr>
            <a:xfrm>
              <a:off x="5957850" y="2663150"/>
              <a:ext cx="114875" cy="22725"/>
            </a:xfrm>
            <a:custGeom>
              <a:avLst/>
              <a:gdLst/>
              <a:ahLst/>
              <a:cxnLst/>
              <a:rect l="l" t="t" r="r" b="b"/>
              <a:pathLst>
                <a:path w="4595" h="909" extrusionOk="0">
                  <a:moveTo>
                    <a:pt x="40" y="1"/>
                  </a:moveTo>
                  <a:lnTo>
                    <a:pt x="0" y="289"/>
                  </a:lnTo>
                  <a:lnTo>
                    <a:pt x="4555" y="909"/>
                  </a:lnTo>
                  <a:lnTo>
                    <a:pt x="4595" y="618"/>
                  </a:lnTo>
                  <a:lnTo>
                    <a:pt x="4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22" name="Google Shape;922;p24"/>
            <p:cNvSpPr/>
            <p:nvPr/>
          </p:nvSpPr>
          <p:spPr>
            <a:xfrm>
              <a:off x="5951475" y="3650525"/>
              <a:ext cx="809825" cy="310050"/>
            </a:xfrm>
            <a:custGeom>
              <a:avLst/>
              <a:gdLst/>
              <a:ahLst/>
              <a:cxnLst/>
              <a:rect l="l" t="t" r="r" b="b"/>
              <a:pathLst>
                <a:path w="32393" h="12402" extrusionOk="0">
                  <a:moveTo>
                    <a:pt x="1559" y="0"/>
                  </a:moveTo>
                  <a:lnTo>
                    <a:pt x="0" y="4625"/>
                  </a:lnTo>
                  <a:cubicBezTo>
                    <a:pt x="0" y="4625"/>
                    <a:pt x="18443" y="12402"/>
                    <a:pt x="25926" y="12402"/>
                  </a:cubicBezTo>
                  <a:cubicBezTo>
                    <a:pt x="27091" y="12402"/>
                    <a:pt x="27990" y="12213"/>
                    <a:pt x="28513" y="11778"/>
                  </a:cubicBezTo>
                  <a:cubicBezTo>
                    <a:pt x="32393" y="8544"/>
                    <a:pt x="30922" y="2279"/>
                    <a:pt x="30922" y="2279"/>
                  </a:cubicBezTo>
                  <a:cubicBezTo>
                    <a:pt x="30922" y="2279"/>
                    <a:pt x="4249" y="466"/>
                    <a:pt x="1559"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23" name="Google Shape;923;p24"/>
            <p:cNvSpPr/>
            <p:nvPr/>
          </p:nvSpPr>
          <p:spPr>
            <a:xfrm>
              <a:off x="5755625" y="3471550"/>
              <a:ext cx="280300" cy="295100"/>
            </a:xfrm>
            <a:custGeom>
              <a:avLst/>
              <a:gdLst/>
              <a:ahLst/>
              <a:cxnLst/>
              <a:rect l="l" t="t" r="r" b="b"/>
              <a:pathLst>
                <a:path w="11212" h="11804" extrusionOk="0">
                  <a:moveTo>
                    <a:pt x="3268" y="0"/>
                  </a:moveTo>
                  <a:cubicBezTo>
                    <a:pt x="3226" y="0"/>
                    <a:pt x="3194" y="8"/>
                    <a:pt x="3171" y="22"/>
                  </a:cubicBezTo>
                  <a:cubicBezTo>
                    <a:pt x="2723" y="323"/>
                    <a:pt x="3037" y="1379"/>
                    <a:pt x="4220" y="2042"/>
                  </a:cubicBezTo>
                  <a:cubicBezTo>
                    <a:pt x="5404" y="2704"/>
                    <a:pt x="6539" y="3610"/>
                    <a:pt x="6539" y="3610"/>
                  </a:cubicBezTo>
                  <a:cubicBezTo>
                    <a:pt x="6539" y="3610"/>
                    <a:pt x="1629" y="1356"/>
                    <a:pt x="923" y="1356"/>
                  </a:cubicBezTo>
                  <a:cubicBezTo>
                    <a:pt x="905" y="1356"/>
                    <a:pt x="890" y="1357"/>
                    <a:pt x="878" y="1360"/>
                  </a:cubicBezTo>
                  <a:cubicBezTo>
                    <a:pt x="374" y="1480"/>
                    <a:pt x="158" y="2107"/>
                    <a:pt x="646" y="2629"/>
                  </a:cubicBezTo>
                  <a:cubicBezTo>
                    <a:pt x="998" y="3008"/>
                    <a:pt x="3063" y="4201"/>
                    <a:pt x="3063" y="4201"/>
                  </a:cubicBezTo>
                  <a:cubicBezTo>
                    <a:pt x="3063" y="4201"/>
                    <a:pt x="1510" y="3496"/>
                    <a:pt x="670" y="3496"/>
                  </a:cubicBezTo>
                  <a:cubicBezTo>
                    <a:pt x="404" y="3496"/>
                    <a:pt x="210" y="3566"/>
                    <a:pt x="158" y="3751"/>
                  </a:cubicBezTo>
                  <a:cubicBezTo>
                    <a:pt x="0" y="4307"/>
                    <a:pt x="794" y="4887"/>
                    <a:pt x="1589" y="5314"/>
                  </a:cubicBezTo>
                  <a:lnTo>
                    <a:pt x="1589" y="5314"/>
                  </a:lnTo>
                  <a:cubicBezTo>
                    <a:pt x="1437" y="5273"/>
                    <a:pt x="1292" y="5248"/>
                    <a:pt x="1166" y="5248"/>
                  </a:cubicBezTo>
                  <a:cubicBezTo>
                    <a:pt x="988" y="5248"/>
                    <a:pt x="848" y="5298"/>
                    <a:pt x="779" y="5426"/>
                  </a:cubicBezTo>
                  <a:cubicBezTo>
                    <a:pt x="268" y="6377"/>
                    <a:pt x="3650" y="8030"/>
                    <a:pt x="3650" y="8030"/>
                  </a:cubicBezTo>
                  <a:cubicBezTo>
                    <a:pt x="3954" y="8412"/>
                    <a:pt x="4471" y="9487"/>
                    <a:pt x="4855" y="10025"/>
                  </a:cubicBezTo>
                  <a:cubicBezTo>
                    <a:pt x="5848" y="11416"/>
                    <a:pt x="6798" y="11803"/>
                    <a:pt x="7546" y="11803"/>
                  </a:cubicBezTo>
                  <a:cubicBezTo>
                    <a:pt x="8484" y="11803"/>
                    <a:pt x="9108" y="11195"/>
                    <a:pt x="9108" y="11195"/>
                  </a:cubicBezTo>
                  <a:lnTo>
                    <a:pt x="11211" y="8402"/>
                  </a:lnTo>
                  <a:cubicBezTo>
                    <a:pt x="11211" y="8402"/>
                    <a:pt x="9433" y="3372"/>
                    <a:pt x="8878" y="2985"/>
                  </a:cubicBezTo>
                  <a:cubicBezTo>
                    <a:pt x="8350" y="2616"/>
                    <a:pt x="4073" y="0"/>
                    <a:pt x="3268"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24" name="Google Shape;924;p24"/>
            <p:cNvSpPr/>
            <p:nvPr/>
          </p:nvSpPr>
          <p:spPr>
            <a:xfrm>
              <a:off x="5826975" y="3572925"/>
              <a:ext cx="79100" cy="34875"/>
            </a:xfrm>
            <a:custGeom>
              <a:avLst/>
              <a:gdLst/>
              <a:ahLst/>
              <a:cxnLst/>
              <a:rect l="l" t="t" r="r" b="b"/>
              <a:pathLst>
                <a:path w="3164" h="1395" extrusionOk="0">
                  <a:moveTo>
                    <a:pt x="206" y="0"/>
                  </a:moveTo>
                  <a:cubicBezTo>
                    <a:pt x="61" y="0"/>
                    <a:pt x="1" y="220"/>
                    <a:pt x="158" y="283"/>
                  </a:cubicBezTo>
                  <a:cubicBezTo>
                    <a:pt x="1372" y="725"/>
                    <a:pt x="2734" y="1252"/>
                    <a:pt x="2866" y="1354"/>
                  </a:cubicBezTo>
                  <a:cubicBezTo>
                    <a:pt x="2894" y="1381"/>
                    <a:pt x="2930" y="1394"/>
                    <a:pt x="2966" y="1394"/>
                  </a:cubicBezTo>
                  <a:cubicBezTo>
                    <a:pt x="3099" y="1394"/>
                    <a:pt x="3164" y="1233"/>
                    <a:pt x="3067" y="1142"/>
                  </a:cubicBezTo>
                  <a:cubicBezTo>
                    <a:pt x="2885" y="972"/>
                    <a:pt x="872" y="231"/>
                    <a:pt x="259" y="9"/>
                  </a:cubicBezTo>
                  <a:cubicBezTo>
                    <a:pt x="240" y="3"/>
                    <a:pt x="223" y="0"/>
                    <a:pt x="20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25" name="Google Shape;925;p24"/>
            <p:cNvSpPr/>
            <p:nvPr/>
          </p:nvSpPr>
          <p:spPr>
            <a:xfrm>
              <a:off x="5796175" y="3602950"/>
              <a:ext cx="93000" cy="40225"/>
            </a:xfrm>
            <a:custGeom>
              <a:avLst/>
              <a:gdLst/>
              <a:ahLst/>
              <a:cxnLst/>
              <a:rect l="l" t="t" r="r" b="b"/>
              <a:pathLst>
                <a:path w="3720" h="1609" extrusionOk="0">
                  <a:moveTo>
                    <a:pt x="208" y="1"/>
                  </a:moveTo>
                  <a:cubicBezTo>
                    <a:pt x="59" y="1"/>
                    <a:pt x="1" y="227"/>
                    <a:pt x="162" y="286"/>
                  </a:cubicBezTo>
                  <a:cubicBezTo>
                    <a:pt x="953" y="539"/>
                    <a:pt x="3079" y="1265"/>
                    <a:pt x="3425" y="1571"/>
                  </a:cubicBezTo>
                  <a:cubicBezTo>
                    <a:pt x="3452" y="1596"/>
                    <a:pt x="3486" y="1609"/>
                    <a:pt x="3522" y="1609"/>
                  </a:cubicBezTo>
                  <a:cubicBezTo>
                    <a:pt x="3657" y="1609"/>
                    <a:pt x="3719" y="1442"/>
                    <a:pt x="3619" y="1352"/>
                  </a:cubicBezTo>
                  <a:cubicBezTo>
                    <a:pt x="3165" y="950"/>
                    <a:pt x="548" y="102"/>
                    <a:pt x="252" y="7"/>
                  </a:cubicBezTo>
                  <a:cubicBezTo>
                    <a:pt x="236" y="3"/>
                    <a:pt x="222" y="1"/>
                    <a:pt x="2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26" name="Google Shape;926;p24"/>
            <p:cNvSpPr/>
            <p:nvPr/>
          </p:nvSpPr>
          <p:spPr>
            <a:xfrm>
              <a:off x="6557575" y="3688675"/>
              <a:ext cx="106525" cy="151175"/>
            </a:xfrm>
            <a:custGeom>
              <a:avLst/>
              <a:gdLst/>
              <a:ahLst/>
              <a:cxnLst/>
              <a:rect l="l" t="t" r="r" b="b"/>
              <a:pathLst>
                <a:path w="4261" h="6047" extrusionOk="0">
                  <a:moveTo>
                    <a:pt x="165" y="1"/>
                  </a:moveTo>
                  <a:cubicBezTo>
                    <a:pt x="100" y="1"/>
                    <a:pt x="41" y="43"/>
                    <a:pt x="24" y="109"/>
                  </a:cubicBezTo>
                  <a:cubicBezTo>
                    <a:pt x="1" y="186"/>
                    <a:pt x="46" y="266"/>
                    <a:pt x="126" y="289"/>
                  </a:cubicBezTo>
                  <a:cubicBezTo>
                    <a:pt x="3940" y="1342"/>
                    <a:pt x="3482" y="5699"/>
                    <a:pt x="3461" y="5885"/>
                  </a:cubicBezTo>
                  <a:cubicBezTo>
                    <a:pt x="3452" y="5965"/>
                    <a:pt x="3509" y="6037"/>
                    <a:pt x="3588" y="6047"/>
                  </a:cubicBezTo>
                  <a:lnTo>
                    <a:pt x="3605" y="6047"/>
                  </a:lnTo>
                  <a:cubicBezTo>
                    <a:pt x="3680" y="6047"/>
                    <a:pt x="3742" y="5991"/>
                    <a:pt x="3752" y="5917"/>
                  </a:cubicBezTo>
                  <a:cubicBezTo>
                    <a:pt x="3757" y="5870"/>
                    <a:pt x="4261" y="1125"/>
                    <a:pt x="204" y="6"/>
                  </a:cubicBezTo>
                  <a:cubicBezTo>
                    <a:pt x="191" y="3"/>
                    <a:pt x="178" y="1"/>
                    <a:pt x="16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27" name="Google Shape;927;p24"/>
            <p:cNvSpPr/>
            <p:nvPr/>
          </p:nvSpPr>
          <p:spPr>
            <a:xfrm>
              <a:off x="6226150" y="3634325"/>
              <a:ext cx="251325" cy="109100"/>
            </a:xfrm>
            <a:custGeom>
              <a:avLst/>
              <a:gdLst/>
              <a:ahLst/>
              <a:cxnLst/>
              <a:rect l="l" t="t" r="r" b="b"/>
              <a:pathLst>
                <a:path w="10053" h="4364" extrusionOk="0">
                  <a:moveTo>
                    <a:pt x="4822" y="0"/>
                  </a:moveTo>
                  <a:cubicBezTo>
                    <a:pt x="2334" y="0"/>
                    <a:pt x="0" y="673"/>
                    <a:pt x="0" y="673"/>
                  </a:cubicBezTo>
                  <a:lnTo>
                    <a:pt x="6590" y="4363"/>
                  </a:lnTo>
                  <a:lnTo>
                    <a:pt x="10052" y="2098"/>
                  </a:lnTo>
                  <a:cubicBezTo>
                    <a:pt x="9005" y="452"/>
                    <a:pt x="6861" y="0"/>
                    <a:pt x="4822"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28" name="Google Shape;928;p24"/>
            <p:cNvSpPr/>
            <p:nvPr/>
          </p:nvSpPr>
          <p:spPr>
            <a:xfrm>
              <a:off x="5724125" y="3646875"/>
              <a:ext cx="516450" cy="192975"/>
            </a:xfrm>
            <a:custGeom>
              <a:avLst/>
              <a:gdLst/>
              <a:ahLst/>
              <a:cxnLst/>
              <a:rect l="l" t="t" r="r" b="b"/>
              <a:pathLst>
                <a:path w="20658" h="7719" extrusionOk="0">
                  <a:moveTo>
                    <a:pt x="20503" y="1"/>
                  </a:moveTo>
                  <a:cubicBezTo>
                    <a:pt x="20496" y="1"/>
                    <a:pt x="20489" y="1"/>
                    <a:pt x="20482" y="2"/>
                  </a:cubicBezTo>
                  <a:lnTo>
                    <a:pt x="8407" y="1680"/>
                  </a:lnTo>
                  <a:cubicBezTo>
                    <a:pt x="8247" y="1684"/>
                    <a:pt x="6227" y="1731"/>
                    <a:pt x="4234" y="2430"/>
                  </a:cubicBezTo>
                  <a:cubicBezTo>
                    <a:pt x="1463" y="3403"/>
                    <a:pt x="0" y="5182"/>
                    <a:pt x="0" y="7572"/>
                  </a:cubicBezTo>
                  <a:cubicBezTo>
                    <a:pt x="0" y="7654"/>
                    <a:pt x="65" y="7719"/>
                    <a:pt x="147" y="7719"/>
                  </a:cubicBezTo>
                  <a:cubicBezTo>
                    <a:pt x="228" y="7719"/>
                    <a:pt x="293" y="7654"/>
                    <a:pt x="293" y="7572"/>
                  </a:cubicBezTo>
                  <a:cubicBezTo>
                    <a:pt x="293" y="2102"/>
                    <a:pt x="8338" y="1972"/>
                    <a:pt x="8420" y="1972"/>
                  </a:cubicBezTo>
                  <a:lnTo>
                    <a:pt x="20522" y="293"/>
                  </a:lnTo>
                  <a:cubicBezTo>
                    <a:pt x="20602" y="281"/>
                    <a:pt x="20657" y="207"/>
                    <a:pt x="20646" y="127"/>
                  </a:cubicBezTo>
                  <a:cubicBezTo>
                    <a:pt x="20637" y="54"/>
                    <a:pt x="20574" y="1"/>
                    <a:pt x="205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29" name="Google Shape;929;p24"/>
            <p:cNvSpPr/>
            <p:nvPr/>
          </p:nvSpPr>
          <p:spPr>
            <a:xfrm>
              <a:off x="6197075" y="3683100"/>
              <a:ext cx="284475" cy="180400"/>
            </a:xfrm>
            <a:custGeom>
              <a:avLst/>
              <a:gdLst/>
              <a:ahLst/>
              <a:cxnLst/>
              <a:rect l="l" t="t" r="r" b="b"/>
              <a:pathLst>
                <a:path w="11379" h="7216" extrusionOk="0">
                  <a:moveTo>
                    <a:pt x="11215" y="0"/>
                  </a:moveTo>
                  <a:cubicBezTo>
                    <a:pt x="11203" y="0"/>
                    <a:pt x="11191" y="2"/>
                    <a:pt x="11179" y="5"/>
                  </a:cubicBezTo>
                  <a:cubicBezTo>
                    <a:pt x="9182" y="531"/>
                    <a:pt x="8118" y="1686"/>
                    <a:pt x="7753" y="2160"/>
                  </a:cubicBezTo>
                  <a:cubicBezTo>
                    <a:pt x="7675" y="2260"/>
                    <a:pt x="7578" y="2348"/>
                    <a:pt x="7468" y="2414"/>
                  </a:cubicBezTo>
                  <a:lnTo>
                    <a:pt x="126" y="6944"/>
                  </a:lnTo>
                  <a:cubicBezTo>
                    <a:pt x="0" y="7022"/>
                    <a:pt x="55" y="7216"/>
                    <a:pt x="204" y="7216"/>
                  </a:cubicBezTo>
                  <a:cubicBezTo>
                    <a:pt x="230" y="7216"/>
                    <a:pt x="257" y="7208"/>
                    <a:pt x="280" y="7195"/>
                  </a:cubicBezTo>
                  <a:lnTo>
                    <a:pt x="7622" y="2663"/>
                  </a:lnTo>
                  <a:cubicBezTo>
                    <a:pt x="7761" y="2578"/>
                    <a:pt x="7884" y="2467"/>
                    <a:pt x="7985" y="2338"/>
                  </a:cubicBezTo>
                  <a:cubicBezTo>
                    <a:pt x="8333" y="1890"/>
                    <a:pt x="9344" y="791"/>
                    <a:pt x="11253" y="288"/>
                  </a:cubicBezTo>
                  <a:cubicBezTo>
                    <a:pt x="11331" y="269"/>
                    <a:pt x="11379" y="187"/>
                    <a:pt x="11358" y="109"/>
                  </a:cubicBezTo>
                  <a:cubicBezTo>
                    <a:pt x="11340" y="43"/>
                    <a:pt x="11280" y="0"/>
                    <a:pt x="1121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30" name="Google Shape;930;p24"/>
            <p:cNvSpPr/>
            <p:nvPr/>
          </p:nvSpPr>
          <p:spPr>
            <a:xfrm>
              <a:off x="6004400" y="2822250"/>
              <a:ext cx="418150" cy="172550"/>
            </a:xfrm>
            <a:custGeom>
              <a:avLst/>
              <a:gdLst/>
              <a:ahLst/>
              <a:cxnLst/>
              <a:rect l="l" t="t" r="r" b="b"/>
              <a:pathLst>
                <a:path w="16726" h="6902" extrusionOk="0">
                  <a:moveTo>
                    <a:pt x="7859" y="0"/>
                  </a:moveTo>
                  <a:cubicBezTo>
                    <a:pt x="7859" y="0"/>
                    <a:pt x="7305" y="3306"/>
                    <a:pt x="4340" y="3306"/>
                  </a:cubicBezTo>
                  <a:cubicBezTo>
                    <a:pt x="3250" y="3306"/>
                    <a:pt x="1834" y="2859"/>
                    <a:pt x="0" y="1636"/>
                  </a:cubicBezTo>
                  <a:lnTo>
                    <a:pt x="0" y="1636"/>
                  </a:lnTo>
                  <a:cubicBezTo>
                    <a:pt x="0" y="1637"/>
                    <a:pt x="1158" y="5997"/>
                    <a:pt x="7008" y="6767"/>
                  </a:cubicBezTo>
                  <a:cubicBezTo>
                    <a:pt x="7698" y="6857"/>
                    <a:pt x="8350" y="6902"/>
                    <a:pt x="8965" y="6902"/>
                  </a:cubicBezTo>
                  <a:cubicBezTo>
                    <a:pt x="13569" y="6902"/>
                    <a:pt x="16100" y="4421"/>
                    <a:pt x="16726" y="348"/>
                  </a:cubicBezTo>
                  <a:lnTo>
                    <a:pt x="16726" y="348"/>
                  </a:lnTo>
                  <a:cubicBezTo>
                    <a:pt x="16725" y="348"/>
                    <a:pt x="14967" y="2806"/>
                    <a:pt x="12554" y="2806"/>
                  </a:cubicBezTo>
                  <a:cubicBezTo>
                    <a:pt x="12520" y="2806"/>
                    <a:pt x="12485" y="2806"/>
                    <a:pt x="12450" y="2805"/>
                  </a:cubicBezTo>
                  <a:cubicBezTo>
                    <a:pt x="9982" y="2733"/>
                    <a:pt x="9414" y="200"/>
                    <a:pt x="9414" y="200"/>
                  </a:cubicBezTo>
                  <a:lnTo>
                    <a:pt x="785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sp>
        <p:nvSpPr>
          <p:cNvPr id="931" name="Google Shape;931;p24"/>
          <p:cNvSpPr/>
          <p:nvPr/>
        </p:nvSpPr>
        <p:spPr>
          <a:xfrm rot="3495746">
            <a:off x="-1118844" y="2169116"/>
            <a:ext cx="2235358" cy="1376013"/>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2"/>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Tree>
  </p:cSld>
  <p:clrMapOvr>
    <a:masterClrMapping/>
  </p:clrMapOvr>
  <p:transition spd="slow">
    <p:checke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25"/>
          <p:cNvSpPr txBox="1">
            <a:spLocks noGrp="1"/>
          </p:cNvSpPr>
          <p:nvPr>
            <p:ph type="title"/>
          </p:nvPr>
        </p:nvSpPr>
        <p:spPr>
          <a:xfrm>
            <a:off x="841343" y="702445"/>
            <a:ext cx="9137734" cy="904124"/>
          </a:xfrm>
          <a:prstGeom prst="rect">
            <a:avLst/>
          </a:prstGeom>
          <a:solidFill>
            <a:srgbClr val="B8B8F7"/>
          </a:solidFill>
          <a:ln>
            <a:noFill/>
          </a:ln>
        </p:spPr>
        <p:txBody>
          <a:bodyPr spcFirstLastPara="1" wrap="square" lIns="121225" tIns="121225" rIns="121225" bIns="121225" anchor="t" anchorCtr="0">
            <a:noAutofit/>
          </a:bodyPr>
          <a:lstStyle/>
          <a:p>
            <a:pPr marL="0" lvl="0" indent="0" algn="ctr" rtl="0">
              <a:lnSpc>
                <a:spcPct val="100000"/>
              </a:lnSpc>
              <a:spcBef>
                <a:spcPts val="0"/>
              </a:spcBef>
              <a:spcAft>
                <a:spcPts val="0"/>
              </a:spcAft>
              <a:buSzPts val="2800"/>
              <a:buNone/>
            </a:pPr>
            <a:r>
              <a:rPr lang="en-GB">
                <a:latin typeface="Arial"/>
                <a:ea typeface="Arial"/>
                <a:cs typeface="Arial"/>
                <a:sym typeface="Arial"/>
              </a:rPr>
              <a:t>Reguli structurale </a:t>
            </a:r>
            <a:br>
              <a:rPr lang="en-GB">
                <a:latin typeface="Arial"/>
                <a:ea typeface="Arial"/>
                <a:cs typeface="Arial"/>
                <a:sym typeface="Arial"/>
              </a:rPr>
            </a:br>
            <a:r>
              <a:rPr lang="en-GB">
                <a:latin typeface="Arial"/>
                <a:ea typeface="Arial"/>
                <a:cs typeface="Arial"/>
                <a:sym typeface="Arial"/>
              </a:rPr>
              <a:t>+reguli procedurale</a:t>
            </a:r>
            <a:endParaRPr>
              <a:latin typeface="Arial"/>
              <a:ea typeface="Arial"/>
              <a:cs typeface="Arial"/>
              <a:sym typeface="Arial"/>
            </a:endParaRPr>
          </a:p>
        </p:txBody>
      </p:sp>
      <p:cxnSp>
        <p:nvCxnSpPr>
          <p:cNvPr id="937" name="Google Shape;937;p25"/>
          <p:cNvCxnSpPr/>
          <p:nvPr/>
        </p:nvCxnSpPr>
        <p:spPr>
          <a:xfrm>
            <a:off x="2272801" y="1679544"/>
            <a:ext cx="6281149" cy="0"/>
          </a:xfrm>
          <a:prstGeom prst="straightConnector1">
            <a:avLst/>
          </a:prstGeom>
          <a:noFill/>
          <a:ln w="19050" cap="rnd" cmpd="sng">
            <a:solidFill>
              <a:schemeClr val="dk1"/>
            </a:solidFill>
            <a:prstDash val="solid"/>
            <a:round/>
            <a:headEnd type="none" w="sm" len="sm"/>
            <a:tailEnd type="none" w="sm" len="sm"/>
          </a:ln>
        </p:spPr>
      </p:cxnSp>
      <p:grpSp>
        <p:nvGrpSpPr>
          <p:cNvPr id="938" name="Google Shape;938;p25"/>
          <p:cNvGrpSpPr/>
          <p:nvPr/>
        </p:nvGrpSpPr>
        <p:grpSpPr>
          <a:xfrm>
            <a:off x="-1" y="4274345"/>
            <a:ext cx="1198532" cy="1857387"/>
            <a:chOff x="4648200" y="2829075"/>
            <a:chExt cx="1733572" cy="2023660"/>
          </a:xfrm>
        </p:grpSpPr>
        <p:sp>
          <p:nvSpPr>
            <p:cNvPr id="939" name="Google Shape;939;p25"/>
            <p:cNvSpPr/>
            <p:nvPr/>
          </p:nvSpPr>
          <p:spPr>
            <a:xfrm>
              <a:off x="5257640" y="2985414"/>
              <a:ext cx="1124132" cy="1856032"/>
            </a:xfrm>
            <a:custGeom>
              <a:avLst/>
              <a:gdLst/>
              <a:ahLst/>
              <a:cxnLst/>
              <a:rect l="l" t="t" r="r" b="b"/>
              <a:pathLst>
                <a:path w="18148" h="29965" extrusionOk="0">
                  <a:moveTo>
                    <a:pt x="4505" y="0"/>
                  </a:moveTo>
                  <a:lnTo>
                    <a:pt x="4505" y="3433"/>
                  </a:lnTo>
                  <a:cubicBezTo>
                    <a:pt x="4505" y="4679"/>
                    <a:pt x="3601" y="6175"/>
                    <a:pt x="2497" y="6755"/>
                  </a:cubicBezTo>
                  <a:lnTo>
                    <a:pt x="2007" y="7010"/>
                  </a:lnTo>
                  <a:cubicBezTo>
                    <a:pt x="904" y="7592"/>
                    <a:pt x="0" y="9086"/>
                    <a:pt x="0" y="10337"/>
                  </a:cubicBezTo>
                  <a:lnTo>
                    <a:pt x="0" y="27697"/>
                  </a:lnTo>
                  <a:cubicBezTo>
                    <a:pt x="3" y="28945"/>
                    <a:pt x="1014" y="29960"/>
                    <a:pt x="2265" y="29965"/>
                  </a:cubicBezTo>
                  <a:lnTo>
                    <a:pt x="15879" y="29965"/>
                  </a:lnTo>
                  <a:cubicBezTo>
                    <a:pt x="17131" y="29960"/>
                    <a:pt x="18142" y="28948"/>
                    <a:pt x="18148" y="27697"/>
                  </a:cubicBezTo>
                  <a:lnTo>
                    <a:pt x="18148" y="10337"/>
                  </a:lnTo>
                  <a:cubicBezTo>
                    <a:pt x="18145" y="9086"/>
                    <a:pt x="17241" y="7592"/>
                    <a:pt x="16138" y="7010"/>
                  </a:cubicBezTo>
                  <a:lnTo>
                    <a:pt x="15648" y="6755"/>
                  </a:lnTo>
                  <a:cubicBezTo>
                    <a:pt x="14544" y="6175"/>
                    <a:pt x="13640" y="4681"/>
                    <a:pt x="13640" y="3433"/>
                  </a:cubicBezTo>
                  <a:lnTo>
                    <a:pt x="136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40" name="Google Shape;940;p25"/>
            <p:cNvSpPr/>
            <p:nvPr/>
          </p:nvSpPr>
          <p:spPr>
            <a:xfrm>
              <a:off x="5257640" y="3696497"/>
              <a:ext cx="1123947" cy="867470"/>
            </a:xfrm>
            <a:custGeom>
              <a:avLst/>
              <a:gdLst/>
              <a:ahLst/>
              <a:cxnLst/>
              <a:rect l="l" t="t" r="r" b="b"/>
              <a:pathLst>
                <a:path w="18145" h="14005" extrusionOk="0">
                  <a:moveTo>
                    <a:pt x="0" y="0"/>
                  </a:moveTo>
                  <a:lnTo>
                    <a:pt x="0" y="14004"/>
                  </a:lnTo>
                  <a:lnTo>
                    <a:pt x="18145" y="14004"/>
                  </a:lnTo>
                  <a:lnTo>
                    <a:pt x="1814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41" name="Google Shape;941;p25"/>
            <p:cNvSpPr/>
            <p:nvPr/>
          </p:nvSpPr>
          <p:spPr>
            <a:xfrm>
              <a:off x="5257640" y="3790957"/>
              <a:ext cx="1123947" cy="678677"/>
            </a:xfrm>
            <a:custGeom>
              <a:avLst/>
              <a:gdLst/>
              <a:ahLst/>
              <a:cxnLst/>
              <a:rect l="l" t="t" r="r" b="b"/>
              <a:pathLst>
                <a:path w="18145" h="10957" extrusionOk="0">
                  <a:moveTo>
                    <a:pt x="0" y="1"/>
                  </a:moveTo>
                  <a:lnTo>
                    <a:pt x="0" y="10956"/>
                  </a:lnTo>
                  <a:lnTo>
                    <a:pt x="18145" y="10956"/>
                  </a:lnTo>
                  <a:lnTo>
                    <a:pt x="1814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42" name="Google Shape;942;p25"/>
            <p:cNvSpPr/>
            <p:nvPr/>
          </p:nvSpPr>
          <p:spPr>
            <a:xfrm>
              <a:off x="5911120" y="2985414"/>
              <a:ext cx="470639" cy="1856032"/>
            </a:xfrm>
            <a:custGeom>
              <a:avLst/>
              <a:gdLst/>
              <a:ahLst/>
              <a:cxnLst/>
              <a:rect l="l" t="t" r="r" b="b"/>
              <a:pathLst>
                <a:path w="7598" h="29965" extrusionOk="0">
                  <a:moveTo>
                    <a:pt x="0" y="0"/>
                  </a:moveTo>
                  <a:lnTo>
                    <a:pt x="0" y="3433"/>
                  </a:lnTo>
                  <a:cubicBezTo>
                    <a:pt x="0" y="4679"/>
                    <a:pt x="904" y="6175"/>
                    <a:pt x="2010" y="6755"/>
                  </a:cubicBezTo>
                  <a:lnTo>
                    <a:pt x="2500" y="7010"/>
                  </a:lnTo>
                  <a:cubicBezTo>
                    <a:pt x="3604" y="7592"/>
                    <a:pt x="4508" y="9086"/>
                    <a:pt x="4508" y="10337"/>
                  </a:cubicBezTo>
                  <a:lnTo>
                    <a:pt x="4508" y="27697"/>
                  </a:lnTo>
                  <a:cubicBezTo>
                    <a:pt x="4505" y="28948"/>
                    <a:pt x="3491" y="29960"/>
                    <a:pt x="2239" y="29965"/>
                  </a:cubicBezTo>
                  <a:lnTo>
                    <a:pt x="5329" y="29965"/>
                  </a:lnTo>
                  <a:cubicBezTo>
                    <a:pt x="6581" y="29960"/>
                    <a:pt x="7592" y="28948"/>
                    <a:pt x="7598" y="27697"/>
                  </a:cubicBezTo>
                  <a:lnTo>
                    <a:pt x="7598" y="10337"/>
                  </a:lnTo>
                  <a:cubicBezTo>
                    <a:pt x="7595" y="9086"/>
                    <a:pt x="6691" y="7592"/>
                    <a:pt x="5588" y="7010"/>
                  </a:cubicBezTo>
                  <a:lnTo>
                    <a:pt x="5098" y="6755"/>
                  </a:lnTo>
                  <a:cubicBezTo>
                    <a:pt x="3994" y="6175"/>
                    <a:pt x="3090" y="4681"/>
                    <a:pt x="3090" y="3433"/>
                  </a:cubicBezTo>
                  <a:lnTo>
                    <a:pt x="3090" y="0"/>
                  </a:lnTo>
                  <a:close/>
                </a:path>
              </a:pathLst>
            </a:custGeom>
            <a:solidFill>
              <a:srgbClr val="3F3F3F">
                <a:alpha val="2235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43" name="Google Shape;943;p25"/>
            <p:cNvSpPr/>
            <p:nvPr/>
          </p:nvSpPr>
          <p:spPr>
            <a:xfrm>
              <a:off x="5469231" y="2829075"/>
              <a:ext cx="700756" cy="213012"/>
            </a:xfrm>
            <a:custGeom>
              <a:avLst/>
              <a:gdLst/>
              <a:ahLst/>
              <a:cxnLst/>
              <a:rect l="l" t="t" r="r" b="b"/>
              <a:pathLst>
                <a:path w="11313" h="3439" extrusionOk="0">
                  <a:moveTo>
                    <a:pt x="757" y="1"/>
                  </a:moveTo>
                  <a:cubicBezTo>
                    <a:pt x="338" y="1"/>
                    <a:pt x="1" y="341"/>
                    <a:pt x="1" y="759"/>
                  </a:cubicBezTo>
                  <a:lnTo>
                    <a:pt x="1" y="2682"/>
                  </a:lnTo>
                  <a:cubicBezTo>
                    <a:pt x="1" y="3099"/>
                    <a:pt x="340" y="3439"/>
                    <a:pt x="757" y="3439"/>
                  </a:cubicBezTo>
                  <a:lnTo>
                    <a:pt x="10554" y="3439"/>
                  </a:lnTo>
                  <a:cubicBezTo>
                    <a:pt x="10972" y="3439"/>
                    <a:pt x="11310" y="3099"/>
                    <a:pt x="11312" y="2682"/>
                  </a:cubicBezTo>
                  <a:lnTo>
                    <a:pt x="11312" y="759"/>
                  </a:lnTo>
                  <a:cubicBezTo>
                    <a:pt x="11312" y="341"/>
                    <a:pt x="10972" y="1"/>
                    <a:pt x="1055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44" name="Google Shape;944;p25"/>
            <p:cNvSpPr/>
            <p:nvPr/>
          </p:nvSpPr>
          <p:spPr>
            <a:xfrm>
              <a:off x="5594043" y="3938501"/>
              <a:ext cx="451065" cy="383471"/>
            </a:xfrm>
            <a:custGeom>
              <a:avLst/>
              <a:gdLst/>
              <a:ahLst/>
              <a:cxnLst/>
              <a:rect l="l" t="t" r="r" b="b"/>
              <a:pathLst>
                <a:path w="7282" h="6191" extrusionOk="0">
                  <a:moveTo>
                    <a:pt x="2286" y="0"/>
                  </a:moveTo>
                  <a:cubicBezTo>
                    <a:pt x="2174" y="0"/>
                    <a:pt x="2063" y="10"/>
                    <a:pt x="1953" y="32"/>
                  </a:cubicBezTo>
                  <a:cubicBezTo>
                    <a:pt x="989" y="219"/>
                    <a:pt x="299" y="1093"/>
                    <a:pt x="159" y="2042"/>
                  </a:cubicBezTo>
                  <a:cubicBezTo>
                    <a:pt x="1" y="3100"/>
                    <a:pt x="725" y="4130"/>
                    <a:pt x="1500" y="4792"/>
                  </a:cubicBezTo>
                  <a:cubicBezTo>
                    <a:pt x="2150" y="5347"/>
                    <a:pt x="2838" y="5874"/>
                    <a:pt x="3641" y="6190"/>
                  </a:cubicBezTo>
                  <a:cubicBezTo>
                    <a:pt x="4445" y="5874"/>
                    <a:pt x="5132" y="5347"/>
                    <a:pt x="5783" y="4792"/>
                  </a:cubicBezTo>
                  <a:cubicBezTo>
                    <a:pt x="6560" y="4130"/>
                    <a:pt x="7282" y="3100"/>
                    <a:pt x="7124" y="2042"/>
                  </a:cubicBezTo>
                  <a:cubicBezTo>
                    <a:pt x="6984" y="1093"/>
                    <a:pt x="6294" y="221"/>
                    <a:pt x="5330" y="32"/>
                  </a:cubicBezTo>
                  <a:cubicBezTo>
                    <a:pt x="5221" y="10"/>
                    <a:pt x="5109" y="0"/>
                    <a:pt x="4998" y="0"/>
                  </a:cubicBezTo>
                  <a:cubicBezTo>
                    <a:pt x="4487" y="0"/>
                    <a:pt x="3974" y="217"/>
                    <a:pt x="3641" y="598"/>
                  </a:cubicBezTo>
                  <a:cubicBezTo>
                    <a:pt x="3308" y="217"/>
                    <a:pt x="2798" y="0"/>
                    <a:pt x="228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45" name="Google Shape;945;p25"/>
            <p:cNvSpPr/>
            <p:nvPr/>
          </p:nvSpPr>
          <p:spPr>
            <a:xfrm>
              <a:off x="5257640" y="3735644"/>
              <a:ext cx="363602" cy="1091321"/>
            </a:xfrm>
            <a:custGeom>
              <a:avLst/>
              <a:gdLst/>
              <a:ahLst/>
              <a:cxnLst/>
              <a:rect l="l" t="t" r="r" b="b"/>
              <a:pathLst>
                <a:path w="5870" h="17619" extrusionOk="0">
                  <a:moveTo>
                    <a:pt x="0" y="1"/>
                  </a:moveTo>
                  <a:lnTo>
                    <a:pt x="0" y="15582"/>
                  </a:lnTo>
                  <a:cubicBezTo>
                    <a:pt x="3" y="16449"/>
                    <a:pt x="495" y="17239"/>
                    <a:pt x="1275" y="17618"/>
                  </a:cubicBezTo>
                  <a:lnTo>
                    <a:pt x="2460" y="17618"/>
                  </a:lnTo>
                  <a:cubicBezTo>
                    <a:pt x="3717" y="17613"/>
                    <a:pt x="4734" y="16596"/>
                    <a:pt x="4739" y="15340"/>
                  </a:cubicBezTo>
                  <a:lnTo>
                    <a:pt x="4739" y="4350"/>
                  </a:lnTo>
                  <a:lnTo>
                    <a:pt x="5108" y="4350"/>
                  </a:lnTo>
                  <a:cubicBezTo>
                    <a:pt x="5527" y="4347"/>
                    <a:pt x="5867" y="4007"/>
                    <a:pt x="5869" y="3586"/>
                  </a:cubicBezTo>
                  <a:lnTo>
                    <a:pt x="5869" y="762"/>
                  </a:lnTo>
                  <a:cubicBezTo>
                    <a:pt x="5867" y="343"/>
                    <a:pt x="5527" y="3"/>
                    <a:pt x="5108" y="1"/>
                  </a:cubicBezTo>
                  <a:close/>
                </a:path>
              </a:pathLst>
            </a:custGeom>
            <a:solidFill>
              <a:srgbClr val="242424">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46" name="Google Shape;946;p25"/>
            <p:cNvSpPr/>
            <p:nvPr/>
          </p:nvSpPr>
          <p:spPr>
            <a:xfrm>
              <a:off x="4718008" y="3987062"/>
              <a:ext cx="744115" cy="865673"/>
            </a:xfrm>
            <a:custGeom>
              <a:avLst/>
              <a:gdLst/>
              <a:ahLst/>
              <a:cxnLst/>
              <a:rect l="l" t="t" r="r" b="b"/>
              <a:pathLst>
                <a:path w="12013" h="13976" extrusionOk="0">
                  <a:moveTo>
                    <a:pt x="0" y="1"/>
                  </a:moveTo>
                  <a:lnTo>
                    <a:pt x="0" y="11697"/>
                  </a:lnTo>
                  <a:cubicBezTo>
                    <a:pt x="3" y="12954"/>
                    <a:pt x="1023" y="13973"/>
                    <a:pt x="2282" y="13976"/>
                  </a:cubicBezTo>
                  <a:lnTo>
                    <a:pt x="9734" y="13976"/>
                  </a:lnTo>
                  <a:cubicBezTo>
                    <a:pt x="10991" y="13973"/>
                    <a:pt x="12007" y="12954"/>
                    <a:pt x="12013" y="11697"/>
                  </a:cubicBezTo>
                  <a:lnTo>
                    <a:pt x="1201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47" name="Google Shape;947;p25"/>
            <p:cNvSpPr/>
            <p:nvPr/>
          </p:nvSpPr>
          <p:spPr>
            <a:xfrm>
              <a:off x="4718008" y="4180752"/>
              <a:ext cx="744115" cy="445039"/>
            </a:xfrm>
            <a:custGeom>
              <a:avLst/>
              <a:gdLst/>
              <a:ahLst/>
              <a:cxnLst/>
              <a:rect l="l" t="t" r="r" b="b"/>
              <a:pathLst>
                <a:path w="12013" h="7185" extrusionOk="0">
                  <a:moveTo>
                    <a:pt x="0" y="1"/>
                  </a:moveTo>
                  <a:lnTo>
                    <a:pt x="0" y="7184"/>
                  </a:lnTo>
                  <a:lnTo>
                    <a:pt x="12013" y="7184"/>
                  </a:lnTo>
                  <a:lnTo>
                    <a:pt x="1201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48" name="Google Shape;948;p25"/>
            <p:cNvSpPr/>
            <p:nvPr/>
          </p:nvSpPr>
          <p:spPr>
            <a:xfrm>
              <a:off x="4718008" y="4220580"/>
              <a:ext cx="744115" cy="365384"/>
            </a:xfrm>
            <a:custGeom>
              <a:avLst/>
              <a:gdLst/>
              <a:ahLst/>
              <a:cxnLst/>
              <a:rect l="l" t="t" r="r" b="b"/>
              <a:pathLst>
                <a:path w="12013" h="5899" extrusionOk="0">
                  <a:moveTo>
                    <a:pt x="0" y="1"/>
                  </a:moveTo>
                  <a:lnTo>
                    <a:pt x="0" y="5899"/>
                  </a:lnTo>
                  <a:lnTo>
                    <a:pt x="12013" y="5899"/>
                  </a:lnTo>
                  <a:lnTo>
                    <a:pt x="1201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49" name="Google Shape;949;p25"/>
            <p:cNvSpPr/>
            <p:nvPr/>
          </p:nvSpPr>
          <p:spPr>
            <a:xfrm>
              <a:off x="4648200" y="3761597"/>
              <a:ext cx="883796" cy="269129"/>
            </a:xfrm>
            <a:custGeom>
              <a:avLst/>
              <a:gdLst/>
              <a:ahLst/>
              <a:cxnLst/>
              <a:rect l="l" t="t" r="r" b="b"/>
              <a:pathLst>
                <a:path w="14268" h="4345" extrusionOk="0">
                  <a:moveTo>
                    <a:pt x="761" y="0"/>
                  </a:moveTo>
                  <a:cubicBezTo>
                    <a:pt x="340" y="0"/>
                    <a:pt x="3" y="340"/>
                    <a:pt x="0" y="759"/>
                  </a:cubicBezTo>
                  <a:lnTo>
                    <a:pt x="0" y="3586"/>
                  </a:lnTo>
                  <a:cubicBezTo>
                    <a:pt x="0" y="4005"/>
                    <a:pt x="340" y="4344"/>
                    <a:pt x="761" y="4344"/>
                  </a:cubicBezTo>
                  <a:lnTo>
                    <a:pt x="13509" y="4344"/>
                  </a:lnTo>
                  <a:cubicBezTo>
                    <a:pt x="13927" y="4344"/>
                    <a:pt x="14267" y="4005"/>
                    <a:pt x="14267" y="3586"/>
                  </a:cubicBezTo>
                  <a:lnTo>
                    <a:pt x="14267" y="759"/>
                  </a:lnTo>
                  <a:cubicBezTo>
                    <a:pt x="14267" y="340"/>
                    <a:pt x="13927" y="0"/>
                    <a:pt x="1350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50" name="Google Shape;950;p25"/>
            <p:cNvSpPr/>
            <p:nvPr/>
          </p:nvSpPr>
          <p:spPr>
            <a:xfrm>
              <a:off x="4991664" y="3761597"/>
              <a:ext cx="540324" cy="1091135"/>
            </a:xfrm>
            <a:custGeom>
              <a:avLst/>
              <a:gdLst/>
              <a:ahLst/>
              <a:cxnLst/>
              <a:rect l="l" t="t" r="r" b="b"/>
              <a:pathLst>
                <a:path w="8723" h="17616" extrusionOk="0">
                  <a:moveTo>
                    <a:pt x="2648" y="0"/>
                  </a:moveTo>
                  <a:cubicBezTo>
                    <a:pt x="2795" y="0"/>
                    <a:pt x="2927" y="56"/>
                    <a:pt x="3045" y="130"/>
                  </a:cubicBezTo>
                  <a:cubicBezTo>
                    <a:pt x="3051" y="132"/>
                    <a:pt x="3056" y="137"/>
                    <a:pt x="3064" y="140"/>
                  </a:cubicBezTo>
                  <a:cubicBezTo>
                    <a:pt x="3122" y="180"/>
                    <a:pt x="3177" y="227"/>
                    <a:pt x="3222" y="280"/>
                  </a:cubicBezTo>
                  <a:cubicBezTo>
                    <a:pt x="3243" y="306"/>
                    <a:pt x="3264" y="335"/>
                    <a:pt x="3280" y="364"/>
                  </a:cubicBezTo>
                  <a:cubicBezTo>
                    <a:pt x="3309" y="404"/>
                    <a:pt x="3332" y="446"/>
                    <a:pt x="3351" y="490"/>
                  </a:cubicBezTo>
                  <a:cubicBezTo>
                    <a:pt x="3388" y="575"/>
                    <a:pt x="3406" y="667"/>
                    <a:pt x="3406" y="759"/>
                  </a:cubicBezTo>
                  <a:lnTo>
                    <a:pt x="3406" y="3586"/>
                  </a:lnTo>
                  <a:cubicBezTo>
                    <a:pt x="3406" y="4005"/>
                    <a:pt x="3066" y="4344"/>
                    <a:pt x="2648" y="4344"/>
                  </a:cubicBezTo>
                  <a:lnTo>
                    <a:pt x="2279" y="4344"/>
                  </a:lnTo>
                  <a:lnTo>
                    <a:pt x="2279" y="15337"/>
                  </a:lnTo>
                  <a:cubicBezTo>
                    <a:pt x="2276" y="16594"/>
                    <a:pt x="1257" y="17613"/>
                    <a:pt x="0" y="17616"/>
                  </a:cubicBezTo>
                  <a:lnTo>
                    <a:pt x="5316" y="17616"/>
                  </a:lnTo>
                  <a:cubicBezTo>
                    <a:pt x="6573" y="17613"/>
                    <a:pt x="7589" y="16594"/>
                    <a:pt x="7595" y="15337"/>
                  </a:cubicBezTo>
                  <a:lnTo>
                    <a:pt x="7595" y="4344"/>
                  </a:lnTo>
                  <a:lnTo>
                    <a:pt x="7961" y="4344"/>
                  </a:lnTo>
                  <a:cubicBezTo>
                    <a:pt x="8380" y="4344"/>
                    <a:pt x="8720" y="4005"/>
                    <a:pt x="8722" y="3586"/>
                  </a:cubicBezTo>
                  <a:lnTo>
                    <a:pt x="8722" y="759"/>
                  </a:lnTo>
                  <a:cubicBezTo>
                    <a:pt x="8722" y="667"/>
                    <a:pt x="8704" y="575"/>
                    <a:pt x="8667" y="490"/>
                  </a:cubicBezTo>
                  <a:cubicBezTo>
                    <a:pt x="8648" y="446"/>
                    <a:pt x="8625" y="404"/>
                    <a:pt x="8596" y="364"/>
                  </a:cubicBezTo>
                  <a:cubicBezTo>
                    <a:pt x="8577" y="335"/>
                    <a:pt x="8559" y="306"/>
                    <a:pt x="8538" y="280"/>
                  </a:cubicBezTo>
                  <a:cubicBezTo>
                    <a:pt x="8493" y="227"/>
                    <a:pt x="8438" y="180"/>
                    <a:pt x="8380" y="140"/>
                  </a:cubicBezTo>
                  <a:cubicBezTo>
                    <a:pt x="8372" y="137"/>
                    <a:pt x="8367" y="132"/>
                    <a:pt x="8361" y="130"/>
                  </a:cubicBezTo>
                  <a:cubicBezTo>
                    <a:pt x="8243" y="48"/>
                    <a:pt x="8106" y="3"/>
                    <a:pt x="7964" y="0"/>
                  </a:cubicBezTo>
                  <a:close/>
                </a:path>
              </a:pathLst>
            </a:custGeom>
            <a:solidFill>
              <a:srgbClr val="3F3F3F">
                <a:alpha val="2235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951" name="Google Shape;951;p25"/>
          <p:cNvGrpSpPr/>
          <p:nvPr/>
        </p:nvGrpSpPr>
        <p:grpSpPr>
          <a:xfrm>
            <a:off x="8842399" y="5203039"/>
            <a:ext cx="1843946" cy="2450504"/>
            <a:chOff x="6873425" y="2424650"/>
            <a:chExt cx="1557350" cy="1552225"/>
          </a:xfrm>
        </p:grpSpPr>
        <p:sp>
          <p:nvSpPr>
            <p:cNvPr id="952" name="Google Shape;952;p25"/>
            <p:cNvSpPr/>
            <p:nvPr/>
          </p:nvSpPr>
          <p:spPr>
            <a:xfrm>
              <a:off x="6986700" y="3328075"/>
              <a:ext cx="539075" cy="539100"/>
            </a:xfrm>
            <a:custGeom>
              <a:avLst/>
              <a:gdLst/>
              <a:ahLst/>
              <a:cxnLst/>
              <a:rect l="l" t="t" r="r" b="b"/>
              <a:pathLst>
                <a:path w="21563" h="21564" extrusionOk="0">
                  <a:moveTo>
                    <a:pt x="14589" y="0"/>
                  </a:moveTo>
                  <a:lnTo>
                    <a:pt x="1" y="17647"/>
                  </a:lnTo>
                  <a:lnTo>
                    <a:pt x="1958" y="19607"/>
                  </a:lnTo>
                  <a:lnTo>
                    <a:pt x="3918" y="21564"/>
                  </a:lnTo>
                  <a:lnTo>
                    <a:pt x="21562" y="6976"/>
                  </a:lnTo>
                  <a:lnTo>
                    <a:pt x="18074" y="3488"/>
                  </a:lnTo>
                  <a:lnTo>
                    <a:pt x="14589"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53" name="Google Shape;953;p25"/>
            <p:cNvSpPr/>
            <p:nvPr/>
          </p:nvSpPr>
          <p:spPr>
            <a:xfrm>
              <a:off x="8152975" y="2424650"/>
              <a:ext cx="277800" cy="274700"/>
            </a:xfrm>
            <a:custGeom>
              <a:avLst/>
              <a:gdLst/>
              <a:ahLst/>
              <a:cxnLst/>
              <a:rect l="l" t="t" r="r" b="b"/>
              <a:pathLst>
                <a:path w="11112" h="10988" extrusionOk="0">
                  <a:moveTo>
                    <a:pt x="10441" y="1"/>
                  </a:moveTo>
                  <a:cubicBezTo>
                    <a:pt x="10328" y="1"/>
                    <a:pt x="10222" y="40"/>
                    <a:pt x="10142" y="119"/>
                  </a:cubicBezTo>
                  <a:lnTo>
                    <a:pt x="182" y="10079"/>
                  </a:lnTo>
                  <a:cubicBezTo>
                    <a:pt x="0" y="10261"/>
                    <a:pt x="32" y="10582"/>
                    <a:pt x="248" y="10801"/>
                  </a:cubicBezTo>
                  <a:cubicBezTo>
                    <a:pt x="371" y="10924"/>
                    <a:pt x="527" y="10988"/>
                    <a:pt x="672" y="10988"/>
                  </a:cubicBezTo>
                  <a:cubicBezTo>
                    <a:pt x="785" y="10988"/>
                    <a:pt x="891" y="10949"/>
                    <a:pt x="969" y="10870"/>
                  </a:cubicBezTo>
                  <a:lnTo>
                    <a:pt x="10932" y="910"/>
                  </a:lnTo>
                  <a:cubicBezTo>
                    <a:pt x="11111" y="728"/>
                    <a:pt x="11082" y="404"/>
                    <a:pt x="10864" y="188"/>
                  </a:cubicBezTo>
                  <a:cubicBezTo>
                    <a:pt x="10741" y="65"/>
                    <a:pt x="10585" y="1"/>
                    <a:pt x="104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54" name="Google Shape;954;p25"/>
            <p:cNvSpPr/>
            <p:nvPr/>
          </p:nvSpPr>
          <p:spPr>
            <a:xfrm>
              <a:off x="7334425" y="3226525"/>
              <a:ext cx="292950" cy="289300"/>
            </a:xfrm>
            <a:custGeom>
              <a:avLst/>
              <a:gdLst/>
              <a:ahLst/>
              <a:cxnLst/>
              <a:rect l="l" t="t" r="r" b="b"/>
              <a:pathLst>
                <a:path w="11718" h="11572" extrusionOk="0">
                  <a:moveTo>
                    <a:pt x="2709" y="0"/>
                  </a:moveTo>
                  <a:lnTo>
                    <a:pt x="420" y="2292"/>
                  </a:lnTo>
                  <a:cubicBezTo>
                    <a:pt x="1" y="2708"/>
                    <a:pt x="72" y="3456"/>
                    <a:pt x="575" y="3959"/>
                  </a:cubicBezTo>
                  <a:lnTo>
                    <a:pt x="751" y="4136"/>
                  </a:lnTo>
                  <a:lnTo>
                    <a:pt x="4165" y="7550"/>
                  </a:lnTo>
                  <a:lnTo>
                    <a:pt x="7582" y="10964"/>
                  </a:lnTo>
                  <a:lnTo>
                    <a:pt x="7759" y="11143"/>
                  </a:lnTo>
                  <a:cubicBezTo>
                    <a:pt x="8041" y="11425"/>
                    <a:pt x="8400" y="11572"/>
                    <a:pt x="8735" y="11572"/>
                  </a:cubicBezTo>
                  <a:cubicBezTo>
                    <a:pt x="8997" y="11572"/>
                    <a:pt x="9243" y="11482"/>
                    <a:pt x="9426" y="11298"/>
                  </a:cubicBezTo>
                  <a:lnTo>
                    <a:pt x="11718" y="9007"/>
                  </a:lnTo>
                  <a:lnTo>
                    <a:pt x="270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55" name="Google Shape;955;p25"/>
            <p:cNvSpPr/>
            <p:nvPr/>
          </p:nvSpPr>
          <p:spPr>
            <a:xfrm>
              <a:off x="7035625" y="3415250"/>
              <a:ext cx="490150" cy="451925"/>
            </a:xfrm>
            <a:custGeom>
              <a:avLst/>
              <a:gdLst/>
              <a:ahLst/>
              <a:cxnLst/>
              <a:rect l="l" t="t" r="r" b="b"/>
              <a:pathLst>
                <a:path w="19606" h="18077" extrusionOk="0">
                  <a:moveTo>
                    <a:pt x="16117" y="1"/>
                  </a:moveTo>
                  <a:lnTo>
                    <a:pt x="1" y="16120"/>
                  </a:lnTo>
                  <a:lnTo>
                    <a:pt x="1961" y="18077"/>
                  </a:lnTo>
                  <a:lnTo>
                    <a:pt x="19605" y="3489"/>
                  </a:lnTo>
                  <a:lnTo>
                    <a:pt x="1611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56" name="Google Shape;956;p25"/>
            <p:cNvSpPr/>
            <p:nvPr/>
          </p:nvSpPr>
          <p:spPr>
            <a:xfrm>
              <a:off x="7402125" y="2666575"/>
              <a:ext cx="787950" cy="785125"/>
            </a:xfrm>
            <a:custGeom>
              <a:avLst/>
              <a:gdLst/>
              <a:ahLst/>
              <a:cxnLst/>
              <a:rect l="l" t="t" r="r" b="b"/>
              <a:pathLst>
                <a:path w="31518" h="31405" extrusionOk="0">
                  <a:moveTo>
                    <a:pt x="29397" y="0"/>
                  </a:moveTo>
                  <a:cubicBezTo>
                    <a:pt x="29200" y="0"/>
                    <a:pt x="29015" y="67"/>
                    <a:pt x="28878" y="205"/>
                  </a:cubicBezTo>
                  <a:lnTo>
                    <a:pt x="26077" y="3002"/>
                  </a:lnTo>
                  <a:lnTo>
                    <a:pt x="25603" y="2528"/>
                  </a:lnTo>
                  <a:cubicBezTo>
                    <a:pt x="25390" y="2315"/>
                    <a:pt x="25120" y="2205"/>
                    <a:pt x="24868" y="2205"/>
                  </a:cubicBezTo>
                  <a:cubicBezTo>
                    <a:pt x="24672" y="2205"/>
                    <a:pt x="24487" y="2272"/>
                    <a:pt x="24349" y="2410"/>
                  </a:cubicBezTo>
                  <a:lnTo>
                    <a:pt x="21549" y="5207"/>
                  </a:lnTo>
                  <a:lnTo>
                    <a:pt x="20948" y="4609"/>
                  </a:lnTo>
                  <a:cubicBezTo>
                    <a:pt x="20460" y="4119"/>
                    <a:pt x="19837" y="3865"/>
                    <a:pt x="19257" y="3865"/>
                  </a:cubicBezTo>
                  <a:cubicBezTo>
                    <a:pt x="18806" y="3865"/>
                    <a:pt x="18380" y="4019"/>
                    <a:pt x="18064" y="4335"/>
                  </a:cubicBezTo>
                  <a:lnTo>
                    <a:pt x="1" y="22398"/>
                  </a:lnTo>
                  <a:lnTo>
                    <a:pt x="9010" y="31405"/>
                  </a:lnTo>
                  <a:lnTo>
                    <a:pt x="27070" y="13344"/>
                  </a:lnTo>
                  <a:cubicBezTo>
                    <a:pt x="27792" y="12622"/>
                    <a:pt x="27671" y="11332"/>
                    <a:pt x="26799" y="10460"/>
                  </a:cubicBezTo>
                  <a:lnTo>
                    <a:pt x="26199" y="9859"/>
                  </a:lnTo>
                  <a:lnTo>
                    <a:pt x="28999" y="7059"/>
                  </a:lnTo>
                  <a:cubicBezTo>
                    <a:pt x="29312" y="6746"/>
                    <a:pt x="29260" y="6184"/>
                    <a:pt x="28880" y="5805"/>
                  </a:cubicBezTo>
                  <a:lnTo>
                    <a:pt x="28403" y="5328"/>
                  </a:lnTo>
                  <a:lnTo>
                    <a:pt x="31204" y="2531"/>
                  </a:lnTo>
                  <a:cubicBezTo>
                    <a:pt x="31517" y="2215"/>
                    <a:pt x="31464" y="1654"/>
                    <a:pt x="31085" y="1274"/>
                  </a:cubicBezTo>
                  <a:lnTo>
                    <a:pt x="30608" y="797"/>
                  </a:lnTo>
                  <a:lnTo>
                    <a:pt x="30131" y="323"/>
                  </a:lnTo>
                  <a:cubicBezTo>
                    <a:pt x="29918" y="110"/>
                    <a:pt x="29648" y="0"/>
                    <a:pt x="2939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57" name="Google Shape;957;p25"/>
            <p:cNvSpPr/>
            <p:nvPr/>
          </p:nvSpPr>
          <p:spPr>
            <a:xfrm>
              <a:off x="7594225" y="2666575"/>
              <a:ext cx="595850" cy="613450"/>
            </a:xfrm>
            <a:custGeom>
              <a:avLst/>
              <a:gdLst/>
              <a:ahLst/>
              <a:cxnLst/>
              <a:rect l="l" t="t" r="r" b="b"/>
              <a:pathLst>
                <a:path w="23834" h="24538" extrusionOk="0">
                  <a:moveTo>
                    <a:pt x="21713" y="0"/>
                  </a:moveTo>
                  <a:cubicBezTo>
                    <a:pt x="21516" y="0"/>
                    <a:pt x="21331" y="67"/>
                    <a:pt x="21194" y="205"/>
                  </a:cubicBezTo>
                  <a:lnTo>
                    <a:pt x="18393" y="3002"/>
                  </a:lnTo>
                  <a:lnTo>
                    <a:pt x="17919" y="2528"/>
                  </a:lnTo>
                  <a:cubicBezTo>
                    <a:pt x="17706" y="2315"/>
                    <a:pt x="17436" y="2205"/>
                    <a:pt x="17184" y="2205"/>
                  </a:cubicBezTo>
                  <a:cubicBezTo>
                    <a:pt x="16988" y="2205"/>
                    <a:pt x="16803" y="2272"/>
                    <a:pt x="16665" y="2410"/>
                  </a:cubicBezTo>
                  <a:lnTo>
                    <a:pt x="13865" y="5207"/>
                  </a:lnTo>
                  <a:lnTo>
                    <a:pt x="13264" y="4609"/>
                  </a:lnTo>
                  <a:cubicBezTo>
                    <a:pt x="12776" y="4119"/>
                    <a:pt x="12153" y="3865"/>
                    <a:pt x="11573" y="3865"/>
                  </a:cubicBezTo>
                  <a:cubicBezTo>
                    <a:pt x="11122" y="3865"/>
                    <a:pt x="10696" y="4019"/>
                    <a:pt x="10380" y="4335"/>
                  </a:cubicBezTo>
                  <a:lnTo>
                    <a:pt x="1" y="14714"/>
                  </a:lnTo>
                  <a:cubicBezTo>
                    <a:pt x="1118" y="15718"/>
                    <a:pt x="1916" y="17085"/>
                    <a:pt x="2609" y="18413"/>
                  </a:cubicBezTo>
                  <a:cubicBezTo>
                    <a:pt x="3460" y="20041"/>
                    <a:pt x="4284" y="21761"/>
                    <a:pt x="5672" y="23017"/>
                  </a:cubicBezTo>
                  <a:cubicBezTo>
                    <a:pt x="6436" y="23707"/>
                    <a:pt x="7290" y="24195"/>
                    <a:pt x="8193" y="24537"/>
                  </a:cubicBezTo>
                  <a:lnTo>
                    <a:pt x="19386" y="13344"/>
                  </a:lnTo>
                  <a:cubicBezTo>
                    <a:pt x="20108" y="12622"/>
                    <a:pt x="19987" y="11332"/>
                    <a:pt x="19115" y="10460"/>
                  </a:cubicBezTo>
                  <a:lnTo>
                    <a:pt x="18515" y="9859"/>
                  </a:lnTo>
                  <a:lnTo>
                    <a:pt x="21315" y="7059"/>
                  </a:lnTo>
                  <a:cubicBezTo>
                    <a:pt x="21628" y="6746"/>
                    <a:pt x="21576" y="6184"/>
                    <a:pt x="21196" y="5805"/>
                  </a:cubicBezTo>
                  <a:lnTo>
                    <a:pt x="20719" y="5328"/>
                  </a:lnTo>
                  <a:lnTo>
                    <a:pt x="23520" y="2531"/>
                  </a:lnTo>
                  <a:cubicBezTo>
                    <a:pt x="23833" y="2215"/>
                    <a:pt x="23780" y="1654"/>
                    <a:pt x="23401" y="1274"/>
                  </a:cubicBezTo>
                  <a:lnTo>
                    <a:pt x="22924" y="797"/>
                  </a:lnTo>
                  <a:lnTo>
                    <a:pt x="22447" y="323"/>
                  </a:lnTo>
                  <a:cubicBezTo>
                    <a:pt x="22234" y="110"/>
                    <a:pt x="21964" y="0"/>
                    <a:pt x="21713" y="0"/>
                  </a:cubicBezTo>
                  <a:close/>
                </a:path>
              </a:pathLst>
            </a:cu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58" name="Google Shape;958;p25"/>
            <p:cNvSpPr/>
            <p:nvPr/>
          </p:nvSpPr>
          <p:spPr>
            <a:xfrm>
              <a:off x="7156425" y="3355575"/>
              <a:ext cx="345425" cy="338300"/>
            </a:xfrm>
            <a:custGeom>
              <a:avLst/>
              <a:gdLst/>
              <a:ahLst/>
              <a:cxnLst/>
              <a:rect l="l" t="t" r="r" b="b"/>
              <a:pathLst>
                <a:path w="13817" h="13532" extrusionOk="0">
                  <a:moveTo>
                    <a:pt x="1080" y="0"/>
                  </a:moveTo>
                  <a:cubicBezTo>
                    <a:pt x="825" y="0"/>
                    <a:pt x="585" y="87"/>
                    <a:pt x="406" y="265"/>
                  </a:cubicBezTo>
                  <a:cubicBezTo>
                    <a:pt x="0" y="670"/>
                    <a:pt x="69" y="1397"/>
                    <a:pt x="561" y="1887"/>
                  </a:cubicBezTo>
                  <a:lnTo>
                    <a:pt x="11786" y="13114"/>
                  </a:lnTo>
                  <a:cubicBezTo>
                    <a:pt x="12063" y="13390"/>
                    <a:pt x="12412" y="13532"/>
                    <a:pt x="12738" y="13532"/>
                  </a:cubicBezTo>
                  <a:cubicBezTo>
                    <a:pt x="12992" y="13532"/>
                    <a:pt x="13231" y="13445"/>
                    <a:pt x="13409" y="13267"/>
                  </a:cubicBezTo>
                  <a:cubicBezTo>
                    <a:pt x="13817" y="12862"/>
                    <a:pt x="13746" y="12132"/>
                    <a:pt x="13256" y="11642"/>
                  </a:cubicBezTo>
                  <a:lnTo>
                    <a:pt x="2031" y="417"/>
                  </a:lnTo>
                  <a:cubicBezTo>
                    <a:pt x="1756" y="142"/>
                    <a:pt x="1406" y="0"/>
                    <a:pt x="108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59" name="Google Shape;959;p25"/>
            <p:cNvSpPr/>
            <p:nvPr/>
          </p:nvSpPr>
          <p:spPr>
            <a:xfrm>
              <a:off x="7389875" y="3214275"/>
              <a:ext cx="249750" cy="249750"/>
            </a:xfrm>
            <a:custGeom>
              <a:avLst/>
              <a:gdLst/>
              <a:ahLst/>
              <a:cxnLst/>
              <a:rect l="l" t="t" r="r" b="b"/>
              <a:pathLst>
                <a:path w="9990" h="9990" extrusionOk="0">
                  <a:moveTo>
                    <a:pt x="981" y="0"/>
                  </a:moveTo>
                  <a:lnTo>
                    <a:pt x="1" y="980"/>
                  </a:lnTo>
                  <a:lnTo>
                    <a:pt x="9010" y="9989"/>
                  </a:lnTo>
                  <a:lnTo>
                    <a:pt x="9990" y="9007"/>
                  </a:lnTo>
                  <a:lnTo>
                    <a:pt x="98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60" name="Google Shape;960;p25"/>
            <p:cNvSpPr/>
            <p:nvPr/>
          </p:nvSpPr>
          <p:spPr>
            <a:xfrm>
              <a:off x="6873425" y="3675900"/>
              <a:ext cx="308100" cy="300975"/>
            </a:xfrm>
            <a:custGeom>
              <a:avLst/>
              <a:gdLst/>
              <a:ahLst/>
              <a:cxnLst/>
              <a:rect l="l" t="t" r="r" b="b"/>
              <a:pathLst>
                <a:path w="12324" h="12039" extrusionOk="0">
                  <a:moveTo>
                    <a:pt x="1081" y="0"/>
                  </a:moveTo>
                  <a:cubicBezTo>
                    <a:pt x="826" y="0"/>
                    <a:pt x="585" y="87"/>
                    <a:pt x="406" y="265"/>
                  </a:cubicBezTo>
                  <a:cubicBezTo>
                    <a:pt x="1" y="670"/>
                    <a:pt x="69" y="1397"/>
                    <a:pt x="559" y="1887"/>
                  </a:cubicBezTo>
                  <a:lnTo>
                    <a:pt x="10295" y="11621"/>
                  </a:lnTo>
                  <a:cubicBezTo>
                    <a:pt x="10570" y="11897"/>
                    <a:pt x="10919" y="12039"/>
                    <a:pt x="11244" y="12039"/>
                  </a:cubicBezTo>
                  <a:cubicBezTo>
                    <a:pt x="11498" y="12039"/>
                    <a:pt x="11739" y="11952"/>
                    <a:pt x="11918" y="11774"/>
                  </a:cubicBezTo>
                  <a:cubicBezTo>
                    <a:pt x="12324" y="11368"/>
                    <a:pt x="12255" y="10641"/>
                    <a:pt x="11765" y="10151"/>
                  </a:cubicBezTo>
                  <a:lnTo>
                    <a:pt x="2032" y="417"/>
                  </a:lnTo>
                  <a:cubicBezTo>
                    <a:pt x="1757" y="142"/>
                    <a:pt x="1407" y="0"/>
                    <a:pt x="108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61" name="Google Shape;961;p25"/>
            <p:cNvSpPr/>
            <p:nvPr/>
          </p:nvSpPr>
          <p:spPr>
            <a:xfrm>
              <a:off x="7440125" y="2793325"/>
              <a:ext cx="496975" cy="496975"/>
            </a:xfrm>
            <a:custGeom>
              <a:avLst/>
              <a:gdLst/>
              <a:ahLst/>
              <a:cxnLst/>
              <a:rect l="l" t="t" r="r" b="b"/>
              <a:pathLst>
                <a:path w="19879" h="19879" extrusionOk="0">
                  <a:moveTo>
                    <a:pt x="15809" y="0"/>
                  </a:moveTo>
                  <a:lnTo>
                    <a:pt x="15156" y="653"/>
                  </a:lnTo>
                  <a:lnTo>
                    <a:pt x="19223" y="4721"/>
                  </a:lnTo>
                  <a:lnTo>
                    <a:pt x="19879" y="4067"/>
                  </a:lnTo>
                  <a:lnTo>
                    <a:pt x="15809" y="0"/>
                  </a:lnTo>
                  <a:close/>
                  <a:moveTo>
                    <a:pt x="13285" y="2524"/>
                  </a:moveTo>
                  <a:lnTo>
                    <a:pt x="12632" y="3180"/>
                  </a:lnTo>
                  <a:lnTo>
                    <a:pt x="14955" y="5506"/>
                  </a:lnTo>
                  <a:lnTo>
                    <a:pt x="15609" y="4850"/>
                  </a:lnTo>
                  <a:lnTo>
                    <a:pt x="13285" y="2524"/>
                  </a:lnTo>
                  <a:close/>
                  <a:moveTo>
                    <a:pt x="10759" y="5053"/>
                  </a:moveTo>
                  <a:lnTo>
                    <a:pt x="10103" y="5706"/>
                  </a:lnTo>
                  <a:lnTo>
                    <a:pt x="14173" y="9773"/>
                  </a:lnTo>
                  <a:lnTo>
                    <a:pt x="14826" y="9120"/>
                  </a:lnTo>
                  <a:lnTo>
                    <a:pt x="10759" y="5053"/>
                  </a:lnTo>
                  <a:close/>
                  <a:moveTo>
                    <a:pt x="8233" y="7576"/>
                  </a:moveTo>
                  <a:lnTo>
                    <a:pt x="7579" y="8229"/>
                  </a:lnTo>
                  <a:lnTo>
                    <a:pt x="9903" y="10556"/>
                  </a:lnTo>
                  <a:lnTo>
                    <a:pt x="10559" y="9902"/>
                  </a:lnTo>
                  <a:lnTo>
                    <a:pt x="8233" y="7576"/>
                  </a:lnTo>
                  <a:close/>
                  <a:moveTo>
                    <a:pt x="5706" y="10102"/>
                  </a:moveTo>
                  <a:lnTo>
                    <a:pt x="5051" y="10758"/>
                  </a:lnTo>
                  <a:lnTo>
                    <a:pt x="9118" y="14826"/>
                  </a:lnTo>
                  <a:lnTo>
                    <a:pt x="9774" y="14172"/>
                  </a:lnTo>
                  <a:lnTo>
                    <a:pt x="5706" y="10102"/>
                  </a:lnTo>
                  <a:close/>
                  <a:moveTo>
                    <a:pt x="3180" y="12629"/>
                  </a:moveTo>
                  <a:lnTo>
                    <a:pt x="2527" y="13285"/>
                  </a:lnTo>
                  <a:lnTo>
                    <a:pt x="4853" y="15608"/>
                  </a:lnTo>
                  <a:lnTo>
                    <a:pt x="5506" y="14955"/>
                  </a:lnTo>
                  <a:lnTo>
                    <a:pt x="3180" y="12629"/>
                  </a:lnTo>
                  <a:close/>
                  <a:moveTo>
                    <a:pt x="654" y="15155"/>
                  </a:moveTo>
                  <a:lnTo>
                    <a:pt x="1" y="15811"/>
                  </a:lnTo>
                  <a:lnTo>
                    <a:pt x="4068" y="19878"/>
                  </a:lnTo>
                  <a:lnTo>
                    <a:pt x="4721" y="19225"/>
                  </a:lnTo>
                  <a:lnTo>
                    <a:pt x="654" y="15155"/>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sp>
        <p:nvSpPr>
          <p:cNvPr id="962" name="Google Shape;962;p25"/>
          <p:cNvSpPr txBox="1">
            <a:spLocks noGrp="1"/>
          </p:cNvSpPr>
          <p:nvPr>
            <p:ph type="body" idx="1"/>
          </p:nvPr>
        </p:nvSpPr>
        <p:spPr>
          <a:xfrm>
            <a:off x="1127095" y="1916891"/>
            <a:ext cx="9137734" cy="5000660"/>
          </a:xfrm>
          <a:prstGeom prst="rect">
            <a:avLst/>
          </a:prstGeom>
          <a:noFill/>
          <a:ln w="19050" cap="flat" cmpd="sng">
            <a:solidFill>
              <a:srgbClr val="3335EA"/>
            </a:solidFill>
            <a:prstDash val="lgDashDot"/>
            <a:round/>
            <a:headEnd type="none" w="sm" len="sm"/>
            <a:tailEnd type="none" w="sm" len="sm"/>
          </a:ln>
        </p:spPr>
        <p:txBody>
          <a:bodyPr spcFirstLastPara="1" wrap="square" lIns="121225" tIns="121225" rIns="121225" bIns="121225" anchor="t" anchorCtr="0">
            <a:noAutofit/>
          </a:bodyPr>
          <a:lstStyle/>
          <a:p>
            <a:pPr marL="0" lvl="0" indent="0" algn="l" rtl="0">
              <a:lnSpc>
                <a:spcPct val="100000"/>
              </a:lnSpc>
              <a:spcBef>
                <a:spcPts val="0"/>
              </a:spcBef>
              <a:spcAft>
                <a:spcPts val="0"/>
              </a:spcAft>
              <a:buSzPts val="1400"/>
              <a:buNone/>
            </a:pPr>
            <a:r>
              <a:rPr lang="en-GB">
                <a:latin typeface="Arial"/>
                <a:ea typeface="Arial"/>
                <a:cs typeface="Arial"/>
                <a:sym typeface="Arial"/>
              </a:rPr>
              <a:t>Regulile simple ale afacerii pot fi implementate în modelul bazei de date prin intermediul relaţiilor dintre entităţi. Acest tip de reguli se numesc reguli structurale. </a:t>
            </a:r>
            <a:endParaRPr>
              <a:latin typeface="Arial"/>
              <a:ea typeface="Arial"/>
              <a:cs typeface="Arial"/>
              <a:sym typeface="Arial"/>
            </a:endParaRPr>
          </a:p>
          <a:p>
            <a:pPr marL="0" lvl="0" indent="0" algn="l" rtl="0">
              <a:lnSpc>
                <a:spcPct val="100000"/>
              </a:lnSpc>
              <a:spcBef>
                <a:spcPts val="0"/>
              </a:spcBef>
              <a:spcAft>
                <a:spcPts val="0"/>
              </a:spcAft>
              <a:buSzPts val="1400"/>
              <a:buNone/>
            </a:pPr>
            <a:r>
              <a:rPr lang="en-GB">
                <a:latin typeface="Arial"/>
                <a:ea typeface="Arial"/>
                <a:cs typeface="Arial"/>
                <a:sym typeface="Arial"/>
              </a:rPr>
              <a:t>Există totuşi reguli pentru implementarea cărora va trebui să scriem programe speciale folosind limbaje specializate specifice SGBD-ului utilizat. Acest tip de reguli se numesc numite reguli procedurale. În Oracle acest tip de programe se vor scrie folosind limbajul PL/SQL şi se numesc declanşatoare (triggere). </a:t>
            </a:r>
            <a:endParaRPr>
              <a:latin typeface="Arial"/>
              <a:ea typeface="Arial"/>
              <a:cs typeface="Arial"/>
              <a:sym typeface="Arial"/>
            </a:endParaRPr>
          </a:p>
          <a:p>
            <a:pPr marL="0" lvl="0" indent="0" algn="l" rtl="0">
              <a:lnSpc>
                <a:spcPct val="100000"/>
              </a:lnSpc>
              <a:spcBef>
                <a:spcPts val="0"/>
              </a:spcBef>
              <a:spcAft>
                <a:spcPts val="0"/>
              </a:spcAft>
              <a:buSzPts val="1400"/>
              <a:buNone/>
            </a:pPr>
            <a:r>
              <a:rPr lang="en-GB" b="1">
                <a:latin typeface="Arial"/>
                <a:ea typeface="Arial"/>
                <a:cs typeface="Arial"/>
                <a:sym typeface="Arial"/>
              </a:rPr>
              <a:t>Ex. posibile </a:t>
            </a:r>
            <a:endParaRPr/>
          </a:p>
          <a:p>
            <a:pPr marL="0" lvl="0" indent="-88900" algn="l" rtl="0">
              <a:lnSpc>
                <a:spcPct val="100000"/>
              </a:lnSpc>
              <a:spcBef>
                <a:spcPts val="0"/>
              </a:spcBef>
              <a:spcAft>
                <a:spcPts val="0"/>
              </a:spcAft>
              <a:buSzPts val="1400"/>
              <a:buFont typeface="Noto Sans Symbols"/>
              <a:buChar char="❖"/>
            </a:pPr>
            <a:r>
              <a:rPr lang="en-GB" b="1">
                <a:latin typeface="Arial"/>
                <a:ea typeface="Arial"/>
                <a:cs typeface="Arial"/>
                <a:sym typeface="Arial"/>
              </a:rPr>
              <a:t>Un pacient iși poate face un card de clinică și să devină membru, lucru care va genera reduceri pentru consultații si anumite beneficii. De asemenea exista anumite condiții de vârstă pentru a putea realiza înscrierea ca membru.</a:t>
            </a:r>
            <a:endParaRPr/>
          </a:p>
          <a:p>
            <a:pPr marL="0" lvl="0" indent="-88900" algn="l" rtl="0">
              <a:lnSpc>
                <a:spcPct val="100000"/>
              </a:lnSpc>
              <a:spcBef>
                <a:spcPts val="0"/>
              </a:spcBef>
              <a:spcAft>
                <a:spcPts val="0"/>
              </a:spcAft>
              <a:buSzPts val="1400"/>
              <a:buFont typeface="Noto Sans Symbols"/>
              <a:buChar char="❖"/>
            </a:pPr>
            <a:r>
              <a:rPr lang="en-GB" b="1">
                <a:latin typeface="Arial"/>
                <a:ea typeface="Arial"/>
                <a:cs typeface="Arial"/>
                <a:sym typeface="Arial"/>
              </a:rPr>
              <a:t>Furnizorii pot face reducerui și promoții pentru comenzi care depășesc un anumit număr de echipamente sau medicamente comandate.</a:t>
            </a:r>
            <a:endParaRPr b="1">
              <a:latin typeface="Arial"/>
              <a:ea typeface="Arial"/>
              <a:cs typeface="Arial"/>
              <a:sym typeface="Arial"/>
            </a:endParaRP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62">
                                            <p:txEl>
                                              <p:pRg st="0" end="0"/>
                                            </p:txEl>
                                          </p:spTgt>
                                        </p:tgtEl>
                                        <p:attrNameLst>
                                          <p:attrName>style.visibility</p:attrName>
                                        </p:attrNameLst>
                                      </p:cBhvr>
                                      <p:to>
                                        <p:strVal val="visible"/>
                                      </p:to>
                                    </p:set>
                                    <p:anim calcmode="lin" valueType="num">
                                      <p:cBhvr additive="base">
                                        <p:cTn id="7" dur="500"/>
                                        <p:tgtEl>
                                          <p:spTgt spid="96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62">
                                            <p:txEl>
                                              <p:pRg st="1" end="1"/>
                                            </p:txEl>
                                          </p:spTgt>
                                        </p:tgtEl>
                                        <p:attrNameLst>
                                          <p:attrName>style.visibility</p:attrName>
                                        </p:attrNameLst>
                                      </p:cBhvr>
                                      <p:to>
                                        <p:strVal val="visible"/>
                                      </p:to>
                                    </p:set>
                                    <p:anim calcmode="lin" valueType="num">
                                      <p:cBhvr additive="base">
                                        <p:cTn id="12" dur="500"/>
                                        <p:tgtEl>
                                          <p:spTgt spid="96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62">
                                            <p:txEl>
                                              <p:pRg st="2" end="2"/>
                                            </p:txEl>
                                          </p:spTgt>
                                        </p:tgtEl>
                                        <p:attrNameLst>
                                          <p:attrName>style.visibility</p:attrName>
                                        </p:attrNameLst>
                                      </p:cBhvr>
                                      <p:to>
                                        <p:strVal val="visible"/>
                                      </p:to>
                                    </p:set>
                                    <p:anim calcmode="lin" valueType="num">
                                      <p:cBhvr additive="base">
                                        <p:cTn id="17" dur="500"/>
                                        <p:tgtEl>
                                          <p:spTgt spid="96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962">
                                            <p:txEl>
                                              <p:pRg st="3" end="3"/>
                                            </p:txEl>
                                          </p:spTgt>
                                        </p:tgtEl>
                                        <p:attrNameLst>
                                          <p:attrName>style.visibility</p:attrName>
                                        </p:attrNameLst>
                                      </p:cBhvr>
                                      <p:to>
                                        <p:strVal val="visible"/>
                                      </p:to>
                                    </p:set>
                                    <p:anim calcmode="lin" valueType="num">
                                      <p:cBhvr additive="base">
                                        <p:cTn id="22" dur="500"/>
                                        <p:tgtEl>
                                          <p:spTgt spid="96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62">
                                            <p:txEl>
                                              <p:pRg st="4" end="4"/>
                                            </p:txEl>
                                          </p:spTgt>
                                        </p:tgtEl>
                                        <p:attrNameLst>
                                          <p:attrName>style.visibility</p:attrName>
                                        </p:attrNameLst>
                                      </p:cBhvr>
                                      <p:to>
                                        <p:strVal val="visible"/>
                                      </p:to>
                                    </p:set>
                                    <p:anim calcmode="lin" valueType="num">
                                      <p:cBhvr additive="base">
                                        <p:cTn id="27" dur="500"/>
                                        <p:tgtEl>
                                          <p:spTgt spid="96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26"/>
          <p:cNvSpPr txBox="1">
            <a:spLocks noGrp="1"/>
          </p:cNvSpPr>
          <p:nvPr>
            <p:ph type="title"/>
          </p:nvPr>
        </p:nvSpPr>
        <p:spPr>
          <a:xfrm>
            <a:off x="3055921" y="0"/>
            <a:ext cx="5143536" cy="1143008"/>
          </a:xfrm>
          <a:prstGeom prst="rect">
            <a:avLst/>
          </a:prstGeom>
          <a:solidFill>
            <a:srgbClr val="B8B8F7"/>
          </a:solidFill>
          <a:ln>
            <a:noFill/>
          </a:ln>
        </p:spPr>
        <p:txBody>
          <a:bodyPr spcFirstLastPara="1" wrap="square" lIns="121225" tIns="121225" rIns="121225" bIns="121225" anchor="b" anchorCtr="0">
            <a:noAutofit/>
          </a:bodyPr>
          <a:lstStyle/>
          <a:p>
            <a:pPr marL="0" lvl="0" indent="0" algn="ctr" rtl="0">
              <a:lnSpc>
                <a:spcPct val="100000"/>
              </a:lnSpc>
              <a:spcBef>
                <a:spcPts val="0"/>
              </a:spcBef>
              <a:spcAft>
                <a:spcPts val="0"/>
              </a:spcAft>
              <a:buSzPts val="3600"/>
              <a:buNone/>
            </a:pPr>
            <a:r>
              <a:rPr lang="en-GB" sz="2800">
                <a:latin typeface="Arial"/>
                <a:ea typeface="Arial"/>
                <a:cs typeface="Arial"/>
                <a:sym typeface="Arial"/>
              </a:rPr>
              <a:t>Reguli structurale</a:t>
            </a:r>
            <a:endParaRPr sz="2800">
              <a:latin typeface="Arial"/>
              <a:ea typeface="Arial"/>
              <a:cs typeface="Arial"/>
              <a:sym typeface="Arial"/>
            </a:endParaRPr>
          </a:p>
        </p:txBody>
      </p:sp>
      <p:grpSp>
        <p:nvGrpSpPr>
          <p:cNvPr id="968" name="Google Shape;968;p26"/>
          <p:cNvGrpSpPr/>
          <p:nvPr/>
        </p:nvGrpSpPr>
        <p:grpSpPr>
          <a:xfrm rot="-2185135">
            <a:off x="9301286" y="4354805"/>
            <a:ext cx="4105506" cy="4340425"/>
            <a:chOff x="6401200" y="1260600"/>
            <a:chExt cx="1319750" cy="1046450"/>
          </a:xfrm>
        </p:grpSpPr>
        <p:sp>
          <p:nvSpPr>
            <p:cNvPr id="969" name="Google Shape;969;p26"/>
            <p:cNvSpPr/>
            <p:nvPr/>
          </p:nvSpPr>
          <p:spPr>
            <a:xfrm>
              <a:off x="6781225" y="1412450"/>
              <a:ext cx="939725" cy="894600"/>
            </a:xfrm>
            <a:custGeom>
              <a:avLst/>
              <a:gdLst/>
              <a:ahLst/>
              <a:cxnLst/>
              <a:rect l="l" t="t" r="r" b="b"/>
              <a:pathLst>
                <a:path w="37589" h="35784" extrusionOk="0">
                  <a:moveTo>
                    <a:pt x="19526" y="1"/>
                  </a:moveTo>
                  <a:cubicBezTo>
                    <a:pt x="17120" y="1"/>
                    <a:pt x="15281" y="429"/>
                    <a:pt x="14644" y="600"/>
                  </a:cubicBezTo>
                  <a:cubicBezTo>
                    <a:pt x="14541" y="626"/>
                    <a:pt x="14480" y="731"/>
                    <a:pt x="14509" y="833"/>
                  </a:cubicBezTo>
                  <a:cubicBezTo>
                    <a:pt x="14531" y="918"/>
                    <a:pt x="14608" y="975"/>
                    <a:pt x="14694" y="975"/>
                  </a:cubicBezTo>
                  <a:cubicBezTo>
                    <a:pt x="14710" y="975"/>
                    <a:pt x="14726" y="973"/>
                    <a:pt x="14742" y="968"/>
                  </a:cubicBezTo>
                  <a:cubicBezTo>
                    <a:pt x="15367" y="800"/>
                    <a:pt x="17171" y="379"/>
                    <a:pt x="19530" y="379"/>
                  </a:cubicBezTo>
                  <a:cubicBezTo>
                    <a:pt x="22441" y="379"/>
                    <a:pt x="26196" y="1020"/>
                    <a:pt x="29621" y="3566"/>
                  </a:cubicBezTo>
                  <a:cubicBezTo>
                    <a:pt x="35924" y="8254"/>
                    <a:pt x="37187" y="16202"/>
                    <a:pt x="35642" y="22001"/>
                  </a:cubicBezTo>
                  <a:cubicBezTo>
                    <a:pt x="33580" y="29734"/>
                    <a:pt x="26030" y="35403"/>
                    <a:pt x="17903" y="35403"/>
                  </a:cubicBezTo>
                  <a:cubicBezTo>
                    <a:pt x="17696" y="35403"/>
                    <a:pt x="17489" y="35399"/>
                    <a:pt x="17281" y="35392"/>
                  </a:cubicBezTo>
                  <a:cubicBezTo>
                    <a:pt x="9568" y="35118"/>
                    <a:pt x="2465" y="29731"/>
                    <a:pt x="394" y="22585"/>
                  </a:cubicBezTo>
                  <a:cubicBezTo>
                    <a:pt x="371" y="22500"/>
                    <a:pt x="294" y="22446"/>
                    <a:pt x="211" y="22446"/>
                  </a:cubicBezTo>
                  <a:cubicBezTo>
                    <a:pt x="194" y="22446"/>
                    <a:pt x="176" y="22448"/>
                    <a:pt x="159" y="22453"/>
                  </a:cubicBezTo>
                  <a:cubicBezTo>
                    <a:pt x="58" y="22484"/>
                    <a:pt x="1" y="22588"/>
                    <a:pt x="29" y="22689"/>
                  </a:cubicBezTo>
                  <a:cubicBezTo>
                    <a:pt x="2144" y="29991"/>
                    <a:pt x="9395" y="35492"/>
                    <a:pt x="17268" y="35772"/>
                  </a:cubicBezTo>
                  <a:cubicBezTo>
                    <a:pt x="17490" y="35779"/>
                    <a:pt x="17710" y="35783"/>
                    <a:pt x="17931" y="35783"/>
                  </a:cubicBezTo>
                  <a:cubicBezTo>
                    <a:pt x="26332" y="35783"/>
                    <a:pt x="33871" y="30119"/>
                    <a:pt x="36009" y="22098"/>
                  </a:cubicBezTo>
                  <a:cubicBezTo>
                    <a:pt x="37588" y="16177"/>
                    <a:pt x="36294" y="8056"/>
                    <a:pt x="29847" y="3262"/>
                  </a:cubicBezTo>
                  <a:cubicBezTo>
                    <a:pt x="26341" y="655"/>
                    <a:pt x="22500" y="1"/>
                    <a:pt x="195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70" name="Google Shape;970;p26"/>
            <p:cNvSpPr/>
            <p:nvPr/>
          </p:nvSpPr>
          <p:spPr>
            <a:xfrm>
              <a:off x="6401200" y="1313150"/>
              <a:ext cx="499825" cy="631150"/>
            </a:xfrm>
            <a:custGeom>
              <a:avLst/>
              <a:gdLst/>
              <a:ahLst/>
              <a:cxnLst/>
              <a:rect l="l" t="t" r="r" b="b"/>
              <a:pathLst>
                <a:path w="19993" h="25246" extrusionOk="0">
                  <a:moveTo>
                    <a:pt x="9792" y="0"/>
                  </a:moveTo>
                  <a:cubicBezTo>
                    <a:pt x="9334" y="0"/>
                    <a:pt x="8868" y="83"/>
                    <a:pt x="8416" y="258"/>
                  </a:cubicBezTo>
                  <a:lnTo>
                    <a:pt x="8390" y="268"/>
                  </a:lnTo>
                  <a:lnTo>
                    <a:pt x="8880" y="1531"/>
                  </a:lnTo>
                  <a:lnTo>
                    <a:pt x="8907" y="1522"/>
                  </a:lnTo>
                  <a:cubicBezTo>
                    <a:pt x="9199" y="1409"/>
                    <a:pt x="9499" y="1355"/>
                    <a:pt x="9794" y="1355"/>
                  </a:cubicBezTo>
                  <a:cubicBezTo>
                    <a:pt x="10781" y="1355"/>
                    <a:pt x="11713" y="1953"/>
                    <a:pt x="12093" y="2928"/>
                  </a:cubicBezTo>
                  <a:lnTo>
                    <a:pt x="17360" y="16393"/>
                  </a:lnTo>
                  <a:cubicBezTo>
                    <a:pt x="18459" y="19226"/>
                    <a:pt x="17047" y="22422"/>
                    <a:pt x="14216" y="23518"/>
                  </a:cubicBezTo>
                  <a:cubicBezTo>
                    <a:pt x="13564" y="23771"/>
                    <a:pt x="12892" y="23891"/>
                    <a:pt x="12231" y="23891"/>
                  </a:cubicBezTo>
                  <a:cubicBezTo>
                    <a:pt x="10023" y="23891"/>
                    <a:pt x="7934" y="22553"/>
                    <a:pt x="7090" y="20373"/>
                  </a:cubicBezTo>
                  <a:lnTo>
                    <a:pt x="1821" y="6909"/>
                  </a:lnTo>
                  <a:cubicBezTo>
                    <a:pt x="1462" y="5987"/>
                    <a:pt x="1692" y="4938"/>
                    <a:pt x="2404" y="4249"/>
                  </a:cubicBezTo>
                  <a:lnTo>
                    <a:pt x="1460" y="3276"/>
                  </a:lnTo>
                  <a:cubicBezTo>
                    <a:pt x="358" y="4342"/>
                    <a:pt x="0" y="5968"/>
                    <a:pt x="557" y="7399"/>
                  </a:cubicBezTo>
                  <a:lnTo>
                    <a:pt x="5826" y="20862"/>
                  </a:lnTo>
                  <a:cubicBezTo>
                    <a:pt x="6880" y="23578"/>
                    <a:pt x="9483" y="25245"/>
                    <a:pt x="12235" y="25245"/>
                  </a:cubicBezTo>
                  <a:cubicBezTo>
                    <a:pt x="13058" y="25245"/>
                    <a:pt x="13894" y="25096"/>
                    <a:pt x="14706" y="24782"/>
                  </a:cubicBezTo>
                  <a:cubicBezTo>
                    <a:pt x="18234" y="23414"/>
                    <a:pt x="19992" y="19431"/>
                    <a:pt x="18626" y="15902"/>
                  </a:cubicBezTo>
                  <a:lnTo>
                    <a:pt x="13357" y="2438"/>
                  </a:lnTo>
                  <a:cubicBezTo>
                    <a:pt x="12770" y="927"/>
                    <a:pt x="11322" y="0"/>
                    <a:pt x="979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71" name="Google Shape;971;p26"/>
            <p:cNvSpPr/>
            <p:nvPr/>
          </p:nvSpPr>
          <p:spPr>
            <a:xfrm>
              <a:off x="6420675" y="1358500"/>
              <a:ext cx="105425" cy="80175"/>
            </a:xfrm>
            <a:custGeom>
              <a:avLst/>
              <a:gdLst/>
              <a:ahLst/>
              <a:cxnLst/>
              <a:rect l="l" t="t" r="r" b="b"/>
              <a:pathLst>
                <a:path w="4217" h="3207" extrusionOk="0">
                  <a:moveTo>
                    <a:pt x="3303" y="0"/>
                  </a:moveTo>
                  <a:cubicBezTo>
                    <a:pt x="3265" y="0"/>
                    <a:pt x="3226" y="7"/>
                    <a:pt x="3189" y="21"/>
                  </a:cubicBezTo>
                  <a:lnTo>
                    <a:pt x="244" y="1163"/>
                  </a:lnTo>
                  <a:cubicBezTo>
                    <a:pt x="82" y="1228"/>
                    <a:pt x="0" y="1410"/>
                    <a:pt x="63" y="1574"/>
                  </a:cubicBezTo>
                  <a:lnTo>
                    <a:pt x="618" y="3005"/>
                  </a:lnTo>
                  <a:cubicBezTo>
                    <a:pt x="666" y="3130"/>
                    <a:pt x="786" y="3207"/>
                    <a:pt x="914" y="3207"/>
                  </a:cubicBezTo>
                  <a:cubicBezTo>
                    <a:pt x="952" y="3207"/>
                    <a:pt x="991" y="3200"/>
                    <a:pt x="1028" y="3185"/>
                  </a:cubicBezTo>
                  <a:lnTo>
                    <a:pt x="3974" y="2043"/>
                  </a:lnTo>
                  <a:cubicBezTo>
                    <a:pt x="4137" y="1981"/>
                    <a:pt x="4217" y="1796"/>
                    <a:pt x="4154" y="1633"/>
                  </a:cubicBezTo>
                  <a:lnTo>
                    <a:pt x="3599" y="204"/>
                  </a:lnTo>
                  <a:cubicBezTo>
                    <a:pt x="3551" y="78"/>
                    <a:pt x="3430" y="0"/>
                    <a:pt x="330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72" name="Google Shape;972;p26"/>
            <p:cNvSpPr/>
            <p:nvPr/>
          </p:nvSpPr>
          <p:spPr>
            <a:xfrm>
              <a:off x="6578575" y="1297300"/>
              <a:ext cx="105500" cy="80175"/>
            </a:xfrm>
            <a:custGeom>
              <a:avLst/>
              <a:gdLst/>
              <a:ahLst/>
              <a:cxnLst/>
              <a:rect l="l" t="t" r="r" b="b"/>
              <a:pathLst>
                <a:path w="4220" h="3207" extrusionOk="0">
                  <a:moveTo>
                    <a:pt x="3306" y="1"/>
                  </a:moveTo>
                  <a:cubicBezTo>
                    <a:pt x="3268" y="1"/>
                    <a:pt x="3229" y="8"/>
                    <a:pt x="3191" y="22"/>
                  </a:cubicBezTo>
                  <a:lnTo>
                    <a:pt x="244" y="1164"/>
                  </a:lnTo>
                  <a:cubicBezTo>
                    <a:pt x="80" y="1227"/>
                    <a:pt x="1" y="1411"/>
                    <a:pt x="63" y="1574"/>
                  </a:cubicBezTo>
                  <a:lnTo>
                    <a:pt x="620" y="3003"/>
                  </a:lnTo>
                  <a:cubicBezTo>
                    <a:pt x="669" y="3129"/>
                    <a:pt x="788" y="3207"/>
                    <a:pt x="915" y="3207"/>
                  </a:cubicBezTo>
                  <a:cubicBezTo>
                    <a:pt x="953" y="3207"/>
                    <a:pt x="991" y="3200"/>
                    <a:pt x="1029" y="3186"/>
                  </a:cubicBezTo>
                  <a:lnTo>
                    <a:pt x="3974" y="2044"/>
                  </a:lnTo>
                  <a:cubicBezTo>
                    <a:pt x="4139" y="1981"/>
                    <a:pt x="4219" y="1797"/>
                    <a:pt x="4156" y="1633"/>
                  </a:cubicBezTo>
                  <a:lnTo>
                    <a:pt x="3601" y="203"/>
                  </a:lnTo>
                  <a:cubicBezTo>
                    <a:pt x="3552" y="77"/>
                    <a:pt x="3432" y="1"/>
                    <a:pt x="33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73" name="Google Shape;973;p26"/>
            <p:cNvSpPr/>
            <p:nvPr/>
          </p:nvSpPr>
          <p:spPr>
            <a:xfrm>
              <a:off x="6535825" y="1693100"/>
              <a:ext cx="372875" cy="257975"/>
            </a:xfrm>
            <a:custGeom>
              <a:avLst/>
              <a:gdLst/>
              <a:ahLst/>
              <a:cxnLst/>
              <a:rect l="l" t="t" r="r" b="b"/>
              <a:pathLst>
                <a:path w="14915" h="10319" extrusionOk="0">
                  <a:moveTo>
                    <a:pt x="12608" y="0"/>
                  </a:moveTo>
                  <a:cubicBezTo>
                    <a:pt x="12494" y="0"/>
                    <a:pt x="12379" y="21"/>
                    <a:pt x="12266" y="64"/>
                  </a:cubicBezTo>
                  <a:cubicBezTo>
                    <a:pt x="11778" y="254"/>
                    <a:pt x="11535" y="803"/>
                    <a:pt x="11725" y="1291"/>
                  </a:cubicBezTo>
                  <a:cubicBezTo>
                    <a:pt x="12768" y="3984"/>
                    <a:pt x="11426" y="7024"/>
                    <a:pt x="8734" y="8067"/>
                  </a:cubicBezTo>
                  <a:cubicBezTo>
                    <a:pt x="8114" y="8308"/>
                    <a:pt x="7476" y="8421"/>
                    <a:pt x="6847" y="8421"/>
                  </a:cubicBezTo>
                  <a:cubicBezTo>
                    <a:pt x="4747" y="8421"/>
                    <a:pt x="2761" y="7149"/>
                    <a:pt x="1958" y="5077"/>
                  </a:cubicBezTo>
                  <a:cubicBezTo>
                    <a:pt x="1813" y="4701"/>
                    <a:pt x="1454" y="4470"/>
                    <a:pt x="1073" y="4470"/>
                  </a:cubicBezTo>
                  <a:cubicBezTo>
                    <a:pt x="959" y="4470"/>
                    <a:pt x="843" y="4491"/>
                    <a:pt x="730" y="4535"/>
                  </a:cubicBezTo>
                  <a:cubicBezTo>
                    <a:pt x="242" y="4725"/>
                    <a:pt x="1" y="5274"/>
                    <a:pt x="189" y="5763"/>
                  </a:cubicBezTo>
                  <a:cubicBezTo>
                    <a:pt x="1283" y="8586"/>
                    <a:pt x="3988" y="10319"/>
                    <a:pt x="6849" y="10319"/>
                  </a:cubicBezTo>
                  <a:cubicBezTo>
                    <a:pt x="7704" y="10319"/>
                    <a:pt x="8574" y="10164"/>
                    <a:pt x="9418" y="9837"/>
                  </a:cubicBezTo>
                  <a:cubicBezTo>
                    <a:pt x="13087" y="8415"/>
                    <a:pt x="14915" y="4275"/>
                    <a:pt x="13492" y="607"/>
                  </a:cubicBezTo>
                  <a:cubicBezTo>
                    <a:pt x="13347" y="230"/>
                    <a:pt x="12988" y="0"/>
                    <a:pt x="126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74" name="Google Shape;974;p26"/>
            <p:cNvSpPr/>
            <p:nvPr/>
          </p:nvSpPr>
          <p:spPr>
            <a:xfrm>
              <a:off x="6727800" y="1901050"/>
              <a:ext cx="76725" cy="98600"/>
            </a:xfrm>
            <a:custGeom>
              <a:avLst/>
              <a:gdLst/>
              <a:ahLst/>
              <a:cxnLst/>
              <a:rect l="l" t="t" r="r" b="b"/>
              <a:pathLst>
                <a:path w="3069" h="3944" extrusionOk="0">
                  <a:moveTo>
                    <a:pt x="2402" y="0"/>
                  </a:moveTo>
                  <a:lnTo>
                    <a:pt x="0" y="878"/>
                  </a:lnTo>
                  <a:lnTo>
                    <a:pt x="1712" y="3943"/>
                  </a:lnTo>
                  <a:lnTo>
                    <a:pt x="3069" y="3447"/>
                  </a:lnTo>
                  <a:lnTo>
                    <a:pt x="240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75" name="Google Shape;975;p26"/>
            <p:cNvSpPr/>
            <p:nvPr/>
          </p:nvSpPr>
          <p:spPr>
            <a:xfrm>
              <a:off x="7032675" y="1260600"/>
              <a:ext cx="326150" cy="297100"/>
            </a:xfrm>
            <a:custGeom>
              <a:avLst/>
              <a:gdLst/>
              <a:ahLst/>
              <a:cxnLst/>
              <a:rect l="l" t="t" r="r" b="b"/>
              <a:pathLst>
                <a:path w="13046" h="11884" extrusionOk="0">
                  <a:moveTo>
                    <a:pt x="6522" y="1"/>
                  </a:moveTo>
                  <a:cubicBezTo>
                    <a:pt x="5001" y="1"/>
                    <a:pt x="3481" y="581"/>
                    <a:pt x="2321" y="1741"/>
                  </a:cubicBezTo>
                  <a:cubicBezTo>
                    <a:pt x="0" y="4061"/>
                    <a:pt x="0" y="7823"/>
                    <a:pt x="2321" y="10143"/>
                  </a:cubicBezTo>
                  <a:cubicBezTo>
                    <a:pt x="3481" y="11303"/>
                    <a:pt x="5001" y="11883"/>
                    <a:pt x="6522" y="11883"/>
                  </a:cubicBezTo>
                  <a:cubicBezTo>
                    <a:pt x="8042" y="11883"/>
                    <a:pt x="9563" y="11303"/>
                    <a:pt x="10723" y="10143"/>
                  </a:cubicBezTo>
                  <a:cubicBezTo>
                    <a:pt x="13045" y="7823"/>
                    <a:pt x="13045" y="4061"/>
                    <a:pt x="10723" y="1741"/>
                  </a:cubicBezTo>
                  <a:cubicBezTo>
                    <a:pt x="9563" y="581"/>
                    <a:pt x="8042" y="1"/>
                    <a:pt x="652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76" name="Google Shape;976;p26"/>
            <p:cNvSpPr/>
            <p:nvPr/>
          </p:nvSpPr>
          <p:spPr>
            <a:xfrm>
              <a:off x="7103175" y="1321725"/>
              <a:ext cx="185200" cy="174800"/>
            </a:xfrm>
            <a:custGeom>
              <a:avLst/>
              <a:gdLst/>
              <a:ahLst/>
              <a:cxnLst/>
              <a:rect l="l" t="t" r="r" b="b"/>
              <a:pathLst>
                <a:path w="7408" h="6992" extrusionOk="0">
                  <a:moveTo>
                    <a:pt x="3696" y="383"/>
                  </a:moveTo>
                  <a:cubicBezTo>
                    <a:pt x="3825" y="383"/>
                    <a:pt x="3955" y="390"/>
                    <a:pt x="4082" y="406"/>
                  </a:cubicBezTo>
                  <a:cubicBezTo>
                    <a:pt x="5786" y="616"/>
                    <a:pt x="7002" y="2173"/>
                    <a:pt x="6793" y="3877"/>
                  </a:cubicBezTo>
                  <a:cubicBezTo>
                    <a:pt x="6600" y="5453"/>
                    <a:pt x="5253" y="6612"/>
                    <a:pt x="3703" y="6612"/>
                  </a:cubicBezTo>
                  <a:cubicBezTo>
                    <a:pt x="3577" y="6612"/>
                    <a:pt x="3450" y="6604"/>
                    <a:pt x="3322" y="6589"/>
                  </a:cubicBezTo>
                  <a:cubicBezTo>
                    <a:pt x="1619" y="6378"/>
                    <a:pt x="403" y="4822"/>
                    <a:pt x="612" y="3117"/>
                  </a:cubicBezTo>
                  <a:cubicBezTo>
                    <a:pt x="804" y="1559"/>
                    <a:pt x="2125" y="387"/>
                    <a:pt x="3696" y="383"/>
                  </a:cubicBezTo>
                  <a:close/>
                  <a:moveTo>
                    <a:pt x="3700" y="1"/>
                  </a:moveTo>
                  <a:cubicBezTo>
                    <a:pt x="1963" y="1"/>
                    <a:pt x="452" y="1302"/>
                    <a:pt x="234" y="3070"/>
                  </a:cubicBezTo>
                  <a:cubicBezTo>
                    <a:pt x="0" y="4983"/>
                    <a:pt x="1365" y="6731"/>
                    <a:pt x="3278" y="6965"/>
                  </a:cubicBezTo>
                  <a:cubicBezTo>
                    <a:pt x="3419" y="6984"/>
                    <a:pt x="3561" y="6992"/>
                    <a:pt x="3706" y="6992"/>
                  </a:cubicBezTo>
                  <a:cubicBezTo>
                    <a:pt x="5444" y="6992"/>
                    <a:pt x="6953" y="5692"/>
                    <a:pt x="7173" y="3923"/>
                  </a:cubicBezTo>
                  <a:cubicBezTo>
                    <a:pt x="7407" y="2009"/>
                    <a:pt x="6043" y="265"/>
                    <a:pt x="4129" y="27"/>
                  </a:cubicBezTo>
                  <a:cubicBezTo>
                    <a:pt x="3985" y="10"/>
                    <a:pt x="3842" y="1"/>
                    <a:pt x="37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77" name="Google Shape;977;p26"/>
            <p:cNvSpPr/>
            <p:nvPr/>
          </p:nvSpPr>
          <p:spPr>
            <a:xfrm>
              <a:off x="7118850" y="1311500"/>
              <a:ext cx="65150" cy="61200"/>
            </a:xfrm>
            <a:custGeom>
              <a:avLst/>
              <a:gdLst/>
              <a:ahLst/>
              <a:cxnLst/>
              <a:rect l="l" t="t" r="r" b="b"/>
              <a:pathLst>
                <a:path w="2606" h="2448" extrusionOk="0">
                  <a:moveTo>
                    <a:pt x="1311" y="0"/>
                  </a:moveTo>
                  <a:cubicBezTo>
                    <a:pt x="874" y="0"/>
                    <a:pt x="462" y="234"/>
                    <a:pt x="244" y="621"/>
                  </a:cubicBezTo>
                  <a:cubicBezTo>
                    <a:pt x="0" y="1052"/>
                    <a:pt x="40" y="1588"/>
                    <a:pt x="344" y="1977"/>
                  </a:cubicBezTo>
                  <a:cubicBezTo>
                    <a:pt x="581" y="2279"/>
                    <a:pt x="939" y="2447"/>
                    <a:pt x="1310" y="2447"/>
                  </a:cubicBezTo>
                  <a:cubicBezTo>
                    <a:pt x="1419" y="2447"/>
                    <a:pt x="1528" y="2433"/>
                    <a:pt x="1636" y="2403"/>
                  </a:cubicBezTo>
                  <a:cubicBezTo>
                    <a:pt x="2113" y="2270"/>
                    <a:pt x="2463" y="1863"/>
                    <a:pt x="2524" y="1373"/>
                  </a:cubicBezTo>
                  <a:cubicBezTo>
                    <a:pt x="2605" y="702"/>
                    <a:pt x="2129" y="92"/>
                    <a:pt x="1458" y="9"/>
                  </a:cubicBezTo>
                  <a:cubicBezTo>
                    <a:pt x="1409" y="3"/>
                    <a:pt x="1360" y="0"/>
                    <a:pt x="131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978" name="Google Shape;978;p26"/>
          <p:cNvGrpSpPr/>
          <p:nvPr/>
        </p:nvGrpSpPr>
        <p:grpSpPr>
          <a:xfrm rot="-956800">
            <a:off x="-71764" y="4576530"/>
            <a:ext cx="778858" cy="993777"/>
            <a:chOff x="992725" y="1928675"/>
            <a:chExt cx="416550" cy="355925"/>
          </a:xfrm>
        </p:grpSpPr>
        <p:sp>
          <p:nvSpPr>
            <p:cNvPr id="979" name="Google Shape;979;p26"/>
            <p:cNvSpPr/>
            <p:nvPr/>
          </p:nvSpPr>
          <p:spPr>
            <a:xfrm>
              <a:off x="992725" y="2027025"/>
              <a:ext cx="272850" cy="257525"/>
            </a:xfrm>
            <a:custGeom>
              <a:avLst/>
              <a:gdLst/>
              <a:ahLst/>
              <a:cxnLst/>
              <a:rect l="l" t="t" r="r" b="b"/>
              <a:pathLst>
                <a:path w="10914" h="10301" extrusionOk="0">
                  <a:moveTo>
                    <a:pt x="5751" y="1"/>
                  </a:moveTo>
                  <a:lnTo>
                    <a:pt x="2028" y="3020"/>
                  </a:lnTo>
                  <a:cubicBezTo>
                    <a:pt x="271" y="4445"/>
                    <a:pt x="1" y="7025"/>
                    <a:pt x="1428" y="8783"/>
                  </a:cubicBezTo>
                  <a:cubicBezTo>
                    <a:pt x="2238" y="9782"/>
                    <a:pt x="3420" y="10300"/>
                    <a:pt x="4613" y="10300"/>
                  </a:cubicBezTo>
                  <a:cubicBezTo>
                    <a:pt x="5520" y="10300"/>
                    <a:pt x="6432" y="10001"/>
                    <a:pt x="7191" y="9385"/>
                  </a:cubicBezTo>
                  <a:lnTo>
                    <a:pt x="10914" y="6366"/>
                  </a:lnTo>
                  <a:lnTo>
                    <a:pt x="575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80" name="Google Shape;980;p26"/>
            <p:cNvSpPr/>
            <p:nvPr/>
          </p:nvSpPr>
          <p:spPr>
            <a:xfrm>
              <a:off x="1136475" y="1928675"/>
              <a:ext cx="272800" cy="257525"/>
            </a:xfrm>
            <a:custGeom>
              <a:avLst/>
              <a:gdLst/>
              <a:ahLst/>
              <a:cxnLst/>
              <a:rect l="l" t="t" r="r" b="b"/>
              <a:pathLst>
                <a:path w="10912" h="10301" extrusionOk="0">
                  <a:moveTo>
                    <a:pt x="6300" y="1"/>
                  </a:moveTo>
                  <a:cubicBezTo>
                    <a:pt x="5393" y="1"/>
                    <a:pt x="4481" y="301"/>
                    <a:pt x="3721" y="917"/>
                  </a:cubicBezTo>
                  <a:lnTo>
                    <a:pt x="1" y="3935"/>
                  </a:lnTo>
                  <a:lnTo>
                    <a:pt x="5164" y="10300"/>
                  </a:lnTo>
                  <a:lnTo>
                    <a:pt x="8884" y="7283"/>
                  </a:lnTo>
                  <a:cubicBezTo>
                    <a:pt x="10642" y="5856"/>
                    <a:pt x="10912" y="3275"/>
                    <a:pt x="9486" y="1518"/>
                  </a:cubicBezTo>
                  <a:cubicBezTo>
                    <a:pt x="8676" y="519"/>
                    <a:pt x="7493" y="1"/>
                    <a:pt x="630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81" name="Google Shape;981;p26"/>
            <p:cNvSpPr/>
            <p:nvPr/>
          </p:nvSpPr>
          <p:spPr>
            <a:xfrm>
              <a:off x="1038900" y="2078100"/>
              <a:ext cx="103075" cy="70725"/>
            </a:xfrm>
            <a:custGeom>
              <a:avLst/>
              <a:gdLst/>
              <a:ahLst/>
              <a:cxnLst/>
              <a:rect l="l" t="t" r="r" b="b"/>
              <a:pathLst>
                <a:path w="4123" h="2829" extrusionOk="0">
                  <a:moveTo>
                    <a:pt x="3644" y="0"/>
                  </a:moveTo>
                  <a:cubicBezTo>
                    <a:pt x="3233" y="0"/>
                    <a:pt x="2466" y="337"/>
                    <a:pt x="1684" y="891"/>
                  </a:cubicBezTo>
                  <a:cubicBezTo>
                    <a:pt x="660" y="1617"/>
                    <a:pt x="1" y="2442"/>
                    <a:pt x="210" y="2729"/>
                  </a:cubicBezTo>
                  <a:cubicBezTo>
                    <a:pt x="259" y="2797"/>
                    <a:pt x="352" y="2829"/>
                    <a:pt x="479" y="2829"/>
                  </a:cubicBezTo>
                  <a:cubicBezTo>
                    <a:pt x="890" y="2829"/>
                    <a:pt x="1657" y="2493"/>
                    <a:pt x="2439" y="1938"/>
                  </a:cubicBezTo>
                  <a:cubicBezTo>
                    <a:pt x="3463" y="1211"/>
                    <a:pt x="4122" y="388"/>
                    <a:pt x="3915" y="101"/>
                  </a:cubicBezTo>
                  <a:cubicBezTo>
                    <a:pt x="3866" y="33"/>
                    <a:pt x="3772" y="0"/>
                    <a:pt x="364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82" name="Google Shape;982;p26"/>
            <p:cNvSpPr/>
            <p:nvPr/>
          </p:nvSpPr>
          <p:spPr>
            <a:xfrm>
              <a:off x="1012175" y="1944850"/>
              <a:ext cx="386075" cy="339750"/>
            </a:xfrm>
            <a:custGeom>
              <a:avLst/>
              <a:gdLst/>
              <a:ahLst/>
              <a:cxnLst/>
              <a:rect l="l" t="t" r="r" b="b"/>
              <a:pathLst>
                <a:path w="15443" h="13590" extrusionOk="0">
                  <a:moveTo>
                    <a:pt x="13480" y="0"/>
                  </a:moveTo>
                  <a:lnTo>
                    <a:pt x="13480" y="0"/>
                  </a:lnTo>
                  <a:cubicBezTo>
                    <a:pt x="14084" y="1606"/>
                    <a:pt x="13636" y="3487"/>
                    <a:pt x="12228" y="4627"/>
                  </a:cubicBezTo>
                  <a:lnTo>
                    <a:pt x="8507" y="7646"/>
                  </a:lnTo>
                  <a:lnTo>
                    <a:pt x="4785" y="10664"/>
                  </a:lnTo>
                  <a:cubicBezTo>
                    <a:pt x="4026" y="11279"/>
                    <a:pt x="3115" y="11577"/>
                    <a:pt x="2210" y="11577"/>
                  </a:cubicBezTo>
                  <a:cubicBezTo>
                    <a:pt x="1436" y="11577"/>
                    <a:pt x="666" y="11359"/>
                    <a:pt x="0" y="10934"/>
                  </a:cubicBezTo>
                  <a:lnTo>
                    <a:pt x="0" y="10934"/>
                  </a:lnTo>
                  <a:cubicBezTo>
                    <a:pt x="462" y="12167"/>
                    <a:pt x="1490" y="13102"/>
                    <a:pt x="2761" y="13448"/>
                  </a:cubicBezTo>
                  <a:cubicBezTo>
                    <a:pt x="3114" y="13543"/>
                    <a:pt x="3473" y="13590"/>
                    <a:pt x="3830" y="13590"/>
                  </a:cubicBezTo>
                  <a:cubicBezTo>
                    <a:pt x="4761" y="13590"/>
                    <a:pt x="5676" y="13273"/>
                    <a:pt x="6413" y="12672"/>
                  </a:cubicBezTo>
                  <a:lnTo>
                    <a:pt x="10136" y="9653"/>
                  </a:lnTo>
                  <a:lnTo>
                    <a:pt x="13856" y="6634"/>
                  </a:lnTo>
                  <a:cubicBezTo>
                    <a:pt x="14880" y="5805"/>
                    <a:pt x="15443" y="4536"/>
                    <a:pt x="15369" y="3221"/>
                  </a:cubicBezTo>
                  <a:cubicBezTo>
                    <a:pt x="15295" y="1906"/>
                    <a:pt x="14591" y="707"/>
                    <a:pt x="13480" y="0"/>
                  </a:cubicBezTo>
                  <a:close/>
                </a:path>
              </a:pathLst>
            </a:custGeom>
            <a:solidFill>
              <a:srgbClr val="3F3F3F">
                <a:alpha val="2235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83" name="Google Shape;983;p26"/>
            <p:cNvSpPr/>
            <p:nvPr/>
          </p:nvSpPr>
          <p:spPr>
            <a:xfrm>
              <a:off x="1133500" y="2027450"/>
              <a:ext cx="136450" cy="165775"/>
            </a:xfrm>
            <a:custGeom>
              <a:avLst/>
              <a:gdLst/>
              <a:ahLst/>
              <a:cxnLst/>
              <a:rect l="l" t="t" r="r" b="b"/>
              <a:pathLst>
                <a:path w="5458" h="6631" extrusionOk="0">
                  <a:moveTo>
                    <a:pt x="293" y="1"/>
                  </a:moveTo>
                  <a:lnTo>
                    <a:pt x="0" y="238"/>
                  </a:lnTo>
                  <a:lnTo>
                    <a:pt x="5165" y="6630"/>
                  </a:lnTo>
                  <a:lnTo>
                    <a:pt x="5457" y="6393"/>
                  </a:lnTo>
                  <a:lnTo>
                    <a:pt x="29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984" name="Google Shape;984;p26"/>
          <p:cNvGrpSpPr/>
          <p:nvPr/>
        </p:nvGrpSpPr>
        <p:grpSpPr>
          <a:xfrm rot="-1977950">
            <a:off x="318356" y="3027653"/>
            <a:ext cx="537318" cy="1329115"/>
            <a:chOff x="1411675" y="2134550"/>
            <a:chExt cx="183675" cy="340775"/>
          </a:xfrm>
        </p:grpSpPr>
        <p:sp>
          <p:nvSpPr>
            <p:cNvPr id="985" name="Google Shape;985;p26"/>
            <p:cNvSpPr/>
            <p:nvPr/>
          </p:nvSpPr>
          <p:spPr>
            <a:xfrm>
              <a:off x="1411675" y="2134550"/>
              <a:ext cx="170175" cy="178225"/>
            </a:xfrm>
            <a:custGeom>
              <a:avLst/>
              <a:gdLst/>
              <a:ahLst/>
              <a:cxnLst/>
              <a:rect l="l" t="t" r="r" b="b"/>
              <a:pathLst>
                <a:path w="6807" h="7129" extrusionOk="0">
                  <a:moveTo>
                    <a:pt x="3312" y="1"/>
                  </a:moveTo>
                  <a:cubicBezTo>
                    <a:pt x="3207" y="1"/>
                    <a:pt x="3102" y="6"/>
                    <a:pt x="2995" y="17"/>
                  </a:cubicBezTo>
                  <a:cubicBezTo>
                    <a:pt x="1264" y="190"/>
                    <a:pt x="0" y="1733"/>
                    <a:pt x="173" y="3464"/>
                  </a:cubicBezTo>
                  <a:lnTo>
                    <a:pt x="540" y="7129"/>
                  </a:lnTo>
                  <a:lnTo>
                    <a:pt x="6807" y="6502"/>
                  </a:lnTo>
                  <a:lnTo>
                    <a:pt x="6442" y="2838"/>
                  </a:lnTo>
                  <a:cubicBezTo>
                    <a:pt x="6280" y="1214"/>
                    <a:pt x="4911" y="1"/>
                    <a:pt x="33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86" name="Google Shape;986;p26"/>
            <p:cNvSpPr/>
            <p:nvPr/>
          </p:nvSpPr>
          <p:spPr>
            <a:xfrm>
              <a:off x="1425175" y="2297075"/>
              <a:ext cx="170175" cy="178250"/>
            </a:xfrm>
            <a:custGeom>
              <a:avLst/>
              <a:gdLst/>
              <a:ahLst/>
              <a:cxnLst/>
              <a:rect l="l" t="t" r="r" b="b"/>
              <a:pathLst>
                <a:path w="6807" h="7130" extrusionOk="0">
                  <a:moveTo>
                    <a:pt x="6267" y="1"/>
                  </a:moveTo>
                  <a:lnTo>
                    <a:pt x="0" y="628"/>
                  </a:lnTo>
                  <a:lnTo>
                    <a:pt x="365" y="4291"/>
                  </a:lnTo>
                  <a:cubicBezTo>
                    <a:pt x="527" y="5916"/>
                    <a:pt x="1896" y="7129"/>
                    <a:pt x="3495" y="7129"/>
                  </a:cubicBezTo>
                  <a:cubicBezTo>
                    <a:pt x="3600" y="7129"/>
                    <a:pt x="3705" y="7124"/>
                    <a:pt x="3812" y="7113"/>
                  </a:cubicBezTo>
                  <a:cubicBezTo>
                    <a:pt x="5543" y="6940"/>
                    <a:pt x="6807" y="5397"/>
                    <a:pt x="6634" y="3666"/>
                  </a:cubicBezTo>
                  <a:lnTo>
                    <a:pt x="626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87" name="Google Shape;987;p26"/>
            <p:cNvSpPr/>
            <p:nvPr/>
          </p:nvSpPr>
          <p:spPr>
            <a:xfrm>
              <a:off x="1516375" y="2180875"/>
              <a:ext cx="34850" cy="94475"/>
            </a:xfrm>
            <a:custGeom>
              <a:avLst/>
              <a:gdLst/>
              <a:ahLst/>
              <a:cxnLst/>
              <a:rect l="l" t="t" r="r" b="b"/>
              <a:pathLst>
                <a:path w="1394" h="3779" extrusionOk="0">
                  <a:moveTo>
                    <a:pt x="429" y="1"/>
                  </a:moveTo>
                  <a:cubicBezTo>
                    <a:pt x="421" y="1"/>
                    <a:pt x="412" y="2"/>
                    <a:pt x="403" y="3"/>
                  </a:cubicBezTo>
                  <a:cubicBezTo>
                    <a:pt x="109" y="51"/>
                    <a:pt x="0" y="934"/>
                    <a:pt x="162" y="1975"/>
                  </a:cubicBezTo>
                  <a:cubicBezTo>
                    <a:pt x="319" y="2989"/>
                    <a:pt x="673" y="3779"/>
                    <a:pt x="964" y="3779"/>
                  </a:cubicBezTo>
                  <a:cubicBezTo>
                    <a:pt x="972" y="3779"/>
                    <a:pt x="980" y="3778"/>
                    <a:pt x="989" y="3777"/>
                  </a:cubicBezTo>
                  <a:cubicBezTo>
                    <a:pt x="1283" y="3727"/>
                    <a:pt x="1393" y="2844"/>
                    <a:pt x="1232" y="1802"/>
                  </a:cubicBezTo>
                  <a:cubicBezTo>
                    <a:pt x="1075" y="790"/>
                    <a:pt x="721" y="1"/>
                    <a:pt x="42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88" name="Google Shape;988;p26"/>
            <p:cNvSpPr/>
            <p:nvPr/>
          </p:nvSpPr>
          <p:spPr>
            <a:xfrm>
              <a:off x="1413425" y="2134575"/>
              <a:ext cx="131375" cy="340725"/>
            </a:xfrm>
            <a:custGeom>
              <a:avLst/>
              <a:gdLst/>
              <a:ahLst/>
              <a:cxnLst/>
              <a:rect l="l" t="t" r="r" b="b"/>
              <a:pathLst>
                <a:path w="5255" h="13629" extrusionOk="0">
                  <a:moveTo>
                    <a:pt x="3234" y="0"/>
                  </a:moveTo>
                  <a:cubicBezTo>
                    <a:pt x="2474" y="0"/>
                    <a:pt x="1730" y="277"/>
                    <a:pt x="1148" y="791"/>
                  </a:cubicBezTo>
                  <a:cubicBezTo>
                    <a:pt x="390" y="1462"/>
                    <a:pt x="1" y="2455"/>
                    <a:pt x="103" y="3463"/>
                  </a:cubicBezTo>
                  <a:lnTo>
                    <a:pt x="470" y="7128"/>
                  </a:lnTo>
                  <a:lnTo>
                    <a:pt x="835" y="10791"/>
                  </a:lnTo>
                  <a:cubicBezTo>
                    <a:pt x="934" y="11799"/>
                    <a:pt x="1513" y="12697"/>
                    <a:pt x="2389" y="13205"/>
                  </a:cubicBezTo>
                  <a:cubicBezTo>
                    <a:pt x="2876" y="13486"/>
                    <a:pt x="3420" y="13629"/>
                    <a:pt x="3967" y="13629"/>
                  </a:cubicBezTo>
                  <a:cubicBezTo>
                    <a:pt x="4405" y="13629"/>
                    <a:pt x="4844" y="13537"/>
                    <a:pt x="5255" y="13353"/>
                  </a:cubicBezTo>
                  <a:cubicBezTo>
                    <a:pt x="3932" y="13055"/>
                    <a:pt x="2948" y="11945"/>
                    <a:pt x="2813" y="10594"/>
                  </a:cubicBezTo>
                  <a:lnTo>
                    <a:pt x="2446" y="6930"/>
                  </a:lnTo>
                  <a:lnTo>
                    <a:pt x="2080" y="3265"/>
                  </a:lnTo>
                  <a:cubicBezTo>
                    <a:pt x="1947" y="1916"/>
                    <a:pt x="2691" y="631"/>
                    <a:pt x="3928" y="78"/>
                  </a:cubicBezTo>
                  <a:cubicBezTo>
                    <a:pt x="3698" y="26"/>
                    <a:pt x="3465" y="0"/>
                    <a:pt x="3234" y="0"/>
                  </a:cubicBezTo>
                  <a:close/>
                </a:path>
              </a:pathLst>
            </a:custGeom>
            <a:solidFill>
              <a:srgbClr val="3F3F3F">
                <a:alpha val="2235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89" name="Google Shape;989;p26"/>
            <p:cNvSpPr/>
            <p:nvPr/>
          </p:nvSpPr>
          <p:spPr>
            <a:xfrm>
              <a:off x="1425125" y="2297075"/>
              <a:ext cx="156725" cy="15700"/>
            </a:xfrm>
            <a:custGeom>
              <a:avLst/>
              <a:gdLst/>
              <a:ahLst/>
              <a:cxnLst/>
              <a:rect l="l" t="t" r="r" b="b"/>
              <a:pathLst>
                <a:path w="6269" h="628" extrusionOk="0">
                  <a:moveTo>
                    <a:pt x="0" y="628"/>
                  </a:moveTo>
                  <a:lnTo>
                    <a:pt x="6269" y="1"/>
                  </a:lnTo>
                </a:path>
              </a:pathLst>
            </a:custGeom>
            <a:solidFill>
              <a:srgbClr val="EDAB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90" name="Google Shape;990;p26"/>
            <p:cNvSpPr/>
            <p:nvPr/>
          </p:nvSpPr>
          <p:spPr>
            <a:xfrm>
              <a:off x="1424750" y="2292375"/>
              <a:ext cx="157625" cy="25075"/>
            </a:xfrm>
            <a:custGeom>
              <a:avLst/>
              <a:gdLst/>
              <a:ahLst/>
              <a:cxnLst/>
              <a:rect l="l" t="t" r="r" b="b"/>
              <a:pathLst>
                <a:path w="6305" h="1003" extrusionOk="0">
                  <a:moveTo>
                    <a:pt x="6269" y="1"/>
                  </a:moveTo>
                  <a:lnTo>
                    <a:pt x="0" y="628"/>
                  </a:lnTo>
                  <a:lnTo>
                    <a:pt x="38" y="1002"/>
                  </a:lnTo>
                  <a:lnTo>
                    <a:pt x="6305" y="373"/>
                  </a:lnTo>
                  <a:lnTo>
                    <a:pt x="626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grpSp>
        <p:nvGrpSpPr>
          <p:cNvPr id="991" name="Google Shape;991;p26"/>
          <p:cNvGrpSpPr/>
          <p:nvPr/>
        </p:nvGrpSpPr>
        <p:grpSpPr>
          <a:xfrm rot="-374717">
            <a:off x="134920" y="6957852"/>
            <a:ext cx="3673208" cy="5600193"/>
            <a:chOff x="7136325" y="3281650"/>
            <a:chExt cx="891400" cy="1019275"/>
          </a:xfrm>
        </p:grpSpPr>
        <p:sp>
          <p:nvSpPr>
            <p:cNvPr id="992" name="Google Shape;992;p26"/>
            <p:cNvSpPr/>
            <p:nvPr/>
          </p:nvSpPr>
          <p:spPr>
            <a:xfrm>
              <a:off x="7136325" y="3281650"/>
              <a:ext cx="891400" cy="1019275"/>
            </a:xfrm>
            <a:custGeom>
              <a:avLst/>
              <a:gdLst/>
              <a:ahLst/>
              <a:cxnLst/>
              <a:rect l="l" t="t" r="r" b="b"/>
              <a:pathLst>
                <a:path w="35656" h="40771" extrusionOk="0">
                  <a:moveTo>
                    <a:pt x="12131" y="1"/>
                  </a:moveTo>
                  <a:cubicBezTo>
                    <a:pt x="11931" y="1"/>
                    <a:pt x="11742" y="124"/>
                    <a:pt x="11670" y="324"/>
                  </a:cubicBezTo>
                  <a:lnTo>
                    <a:pt x="96" y="31612"/>
                  </a:lnTo>
                  <a:cubicBezTo>
                    <a:pt x="1" y="31866"/>
                    <a:pt x="132" y="32150"/>
                    <a:pt x="386" y="32245"/>
                  </a:cubicBezTo>
                  <a:lnTo>
                    <a:pt x="23356" y="40740"/>
                  </a:lnTo>
                  <a:cubicBezTo>
                    <a:pt x="23412" y="40761"/>
                    <a:pt x="23469" y="40770"/>
                    <a:pt x="23525" y="40770"/>
                  </a:cubicBezTo>
                  <a:cubicBezTo>
                    <a:pt x="23726" y="40770"/>
                    <a:pt x="23914" y="40648"/>
                    <a:pt x="23987" y="40449"/>
                  </a:cubicBezTo>
                  <a:lnTo>
                    <a:pt x="35560" y="9159"/>
                  </a:lnTo>
                  <a:cubicBezTo>
                    <a:pt x="35655" y="8905"/>
                    <a:pt x="35524" y="8622"/>
                    <a:pt x="35270" y="8527"/>
                  </a:cubicBezTo>
                  <a:lnTo>
                    <a:pt x="12300" y="31"/>
                  </a:lnTo>
                  <a:cubicBezTo>
                    <a:pt x="12244" y="11"/>
                    <a:pt x="12187" y="1"/>
                    <a:pt x="1213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93" name="Google Shape;993;p26"/>
            <p:cNvSpPr/>
            <p:nvPr/>
          </p:nvSpPr>
          <p:spPr>
            <a:xfrm>
              <a:off x="7204775" y="3296850"/>
              <a:ext cx="774875" cy="935050"/>
            </a:xfrm>
            <a:custGeom>
              <a:avLst/>
              <a:gdLst/>
              <a:ahLst/>
              <a:cxnLst/>
              <a:rect l="l" t="t" r="r" b="b"/>
              <a:pathLst>
                <a:path w="30995" h="37402" extrusionOk="0">
                  <a:moveTo>
                    <a:pt x="11115" y="1"/>
                  </a:moveTo>
                  <a:lnTo>
                    <a:pt x="1" y="30048"/>
                  </a:lnTo>
                  <a:lnTo>
                    <a:pt x="19878" y="37402"/>
                  </a:lnTo>
                  <a:lnTo>
                    <a:pt x="30994" y="7354"/>
                  </a:lnTo>
                  <a:lnTo>
                    <a:pt x="1111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94" name="Google Shape;994;p26"/>
            <p:cNvSpPr/>
            <p:nvPr/>
          </p:nvSpPr>
          <p:spPr>
            <a:xfrm>
              <a:off x="7583250" y="3283675"/>
              <a:ext cx="292025" cy="190200"/>
            </a:xfrm>
            <a:custGeom>
              <a:avLst/>
              <a:gdLst/>
              <a:ahLst/>
              <a:cxnLst/>
              <a:rect l="l" t="t" r="r" b="b"/>
              <a:pathLst>
                <a:path w="11681" h="7608" extrusionOk="0">
                  <a:moveTo>
                    <a:pt x="6471" y="1770"/>
                  </a:moveTo>
                  <a:cubicBezTo>
                    <a:pt x="6530" y="1770"/>
                    <a:pt x="6588" y="1776"/>
                    <a:pt x="6647" y="1788"/>
                  </a:cubicBezTo>
                  <a:cubicBezTo>
                    <a:pt x="7033" y="1865"/>
                    <a:pt x="7326" y="2181"/>
                    <a:pt x="7373" y="2572"/>
                  </a:cubicBezTo>
                  <a:cubicBezTo>
                    <a:pt x="7419" y="2964"/>
                    <a:pt x="7208" y="3340"/>
                    <a:pt x="6851" y="3503"/>
                  </a:cubicBezTo>
                  <a:cubicBezTo>
                    <a:pt x="6728" y="3560"/>
                    <a:pt x="6599" y="3587"/>
                    <a:pt x="6471" y="3587"/>
                  </a:cubicBezTo>
                  <a:cubicBezTo>
                    <a:pt x="6222" y="3587"/>
                    <a:pt x="5979" y="3485"/>
                    <a:pt x="5804" y="3294"/>
                  </a:cubicBezTo>
                  <a:cubicBezTo>
                    <a:pt x="5536" y="3006"/>
                    <a:pt x="5486" y="2576"/>
                    <a:pt x="5680" y="2234"/>
                  </a:cubicBezTo>
                  <a:cubicBezTo>
                    <a:pt x="5843" y="1944"/>
                    <a:pt x="6147" y="1770"/>
                    <a:pt x="6471" y="1770"/>
                  </a:cubicBezTo>
                  <a:close/>
                  <a:moveTo>
                    <a:pt x="6478" y="1"/>
                  </a:moveTo>
                  <a:cubicBezTo>
                    <a:pt x="5258" y="1"/>
                    <a:pt x="4136" y="850"/>
                    <a:pt x="3875" y="2126"/>
                  </a:cubicBezTo>
                  <a:lnTo>
                    <a:pt x="1336" y="1187"/>
                  </a:lnTo>
                  <a:cubicBezTo>
                    <a:pt x="1286" y="1169"/>
                    <a:pt x="1235" y="1160"/>
                    <a:pt x="1185" y="1160"/>
                  </a:cubicBezTo>
                  <a:cubicBezTo>
                    <a:pt x="1008" y="1160"/>
                    <a:pt x="841" y="1269"/>
                    <a:pt x="778" y="1444"/>
                  </a:cubicBezTo>
                  <a:lnTo>
                    <a:pt x="94" y="3292"/>
                  </a:lnTo>
                  <a:cubicBezTo>
                    <a:pt x="0" y="3541"/>
                    <a:pt x="128" y="3815"/>
                    <a:pt x="375" y="3908"/>
                  </a:cubicBezTo>
                  <a:lnTo>
                    <a:pt x="10299" y="7577"/>
                  </a:lnTo>
                  <a:cubicBezTo>
                    <a:pt x="10354" y="7598"/>
                    <a:pt x="10411" y="7608"/>
                    <a:pt x="10466" y="7608"/>
                  </a:cubicBezTo>
                  <a:cubicBezTo>
                    <a:pt x="10660" y="7608"/>
                    <a:pt x="10842" y="7488"/>
                    <a:pt x="10913" y="7296"/>
                  </a:cubicBezTo>
                  <a:lnTo>
                    <a:pt x="11597" y="5445"/>
                  </a:lnTo>
                  <a:cubicBezTo>
                    <a:pt x="11681" y="5221"/>
                    <a:pt x="11565" y="4970"/>
                    <a:pt x="11341" y="4887"/>
                  </a:cubicBezTo>
                  <a:lnTo>
                    <a:pt x="8802" y="3948"/>
                  </a:lnTo>
                  <a:cubicBezTo>
                    <a:pt x="9593" y="2525"/>
                    <a:pt x="8927" y="731"/>
                    <a:pt x="7400" y="167"/>
                  </a:cubicBezTo>
                  <a:cubicBezTo>
                    <a:pt x="7094" y="54"/>
                    <a:pt x="6783" y="1"/>
                    <a:pt x="647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95" name="Google Shape;995;p26"/>
            <p:cNvSpPr/>
            <p:nvPr/>
          </p:nvSpPr>
          <p:spPr>
            <a:xfrm>
              <a:off x="7487000" y="3455650"/>
              <a:ext cx="385050" cy="147450"/>
            </a:xfrm>
            <a:custGeom>
              <a:avLst/>
              <a:gdLst/>
              <a:ahLst/>
              <a:cxnLst/>
              <a:rect l="l" t="t" r="r" b="b"/>
              <a:pathLst>
                <a:path w="15402" h="5898" extrusionOk="0">
                  <a:moveTo>
                    <a:pt x="212" y="1"/>
                  </a:moveTo>
                  <a:cubicBezTo>
                    <a:pt x="136" y="1"/>
                    <a:pt x="65" y="47"/>
                    <a:pt x="37" y="123"/>
                  </a:cubicBezTo>
                  <a:cubicBezTo>
                    <a:pt x="1" y="221"/>
                    <a:pt x="50" y="328"/>
                    <a:pt x="147" y="364"/>
                  </a:cubicBezTo>
                  <a:lnTo>
                    <a:pt x="15075" y="5886"/>
                  </a:lnTo>
                  <a:cubicBezTo>
                    <a:pt x="15096" y="5893"/>
                    <a:pt x="15118" y="5897"/>
                    <a:pt x="15139" y="5897"/>
                  </a:cubicBezTo>
                  <a:cubicBezTo>
                    <a:pt x="15350" y="5897"/>
                    <a:pt x="15402" y="5606"/>
                    <a:pt x="15206" y="5534"/>
                  </a:cubicBezTo>
                  <a:lnTo>
                    <a:pt x="278" y="12"/>
                  </a:lnTo>
                  <a:cubicBezTo>
                    <a:pt x="256" y="4"/>
                    <a:pt x="234"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96" name="Google Shape;996;p26"/>
            <p:cNvSpPr/>
            <p:nvPr/>
          </p:nvSpPr>
          <p:spPr>
            <a:xfrm>
              <a:off x="7462925" y="3520775"/>
              <a:ext cx="385050" cy="147450"/>
            </a:xfrm>
            <a:custGeom>
              <a:avLst/>
              <a:gdLst/>
              <a:ahLst/>
              <a:cxnLst/>
              <a:rect l="l" t="t" r="r" b="b"/>
              <a:pathLst>
                <a:path w="15402" h="5898" extrusionOk="0">
                  <a:moveTo>
                    <a:pt x="212" y="1"/>
                  </a:moveTo>
                  <a:cubicBezTo>
                    <a:pt x="135" y="1"/>
                    <a:pt x="64" y="47"/>
                    <a:pt x="36" y="123"/>
                  </a:cubicBezTo>
                  <a:cubicBezTo>
                    <a:pt x="0" y="220"/>
                    <a:pt x="50" y="328"/>
                    <a:pt x="147" y="364"/>
                  </a:cubicBezTo>
                  <a:lnTo>
                    <a:pt x="15074" y="5886"/>
                  </a:lnTo>
                  <a:cubicBezTo>
                    <a:pt x="15095" y="5893"/>
                    <a:pt x="15116" y="5897"/>
                    <a:pt x="15139" y="5897"/>
                  </a:cubicBezTo>
                  <a:cubicBezTo>
                    <a:pt x="15350" y="5897"/>
                    <a:pt x="15401" y="5607"/>
                    <a:pt x="15205" y="5534"/>
                  </a:cubicBezTo>
                  <a:lnTo>
                    <a:pt x="278" y="12"/>
                  </a:lnTo>
                  <a:cubicBezTo>
                    <a:pt x="256" y="4"/>
                    <a:pt x="233"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97" name="Google Shape;997;p26"/>
            <p:cNvSpPr/>
            <p:nvPr/>
          </p:nvSpPr>
          <p:spPr>
            <a:xfrm>
              <a:off x="7438975" y="3585950"/>
              <a:ext cx="384900" cy="147400"/>
            </a:xfrm>
            <a:custGeom>
              <a:avLst/>
              <a:gdLst/>
              <a:ahLst/>
              <a:cxnLst/>
              <a:rect l="l" t="t" r="r" b="b"/>
              <a:pathLst>
                <a:path w="15396" h="5896" extrusionOk="0">
                  <a:moveTo>
                    <a:pt x="212" y="1"/>
                  </a:moveTo>
                  <a:cubicBezTo>
                    <a:pt x="135" y="1"/>
                    <a:pt x="63" y="47"/>
                    <a:pt x="35" y="123"/>
                  </a:cubicBezTo>
                  <a:cubicBezTo>
                    <a:pt x="1" y="218"/>
                    <a:pt x="46" y="324"/>
                    <a:pt x="141" y="362"/>
                  </a:cubicBezTo>
                  <a:lnTo>
                    <a:pt x="15069" y="5884"/>
                  </a:lnTo>
                  <a:cubicBezTo>
                    <a:pt x="15090" y="5892"/>
                    <a:pt x="15113" y="5895"/>
                    <a:pt x="15134" y="5895"/>
                  </a:cubicBezTo>
                  <a:cubicBezTo>
                    <a:pt x="15343" y="5895"/>
                    <a:pt x="15396" y="5605"/>
                    <a:pt x="15200" y="5532"/>
                  </a:cubicBezTo>
                  <a:lnTo>
                    <a:pt x="272" y="11"/>
                  </a:lnTo>
                  <a:cubicBezTo>
                    <a:pt x="252" y="4"/>
                    <a:pt x="232"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98" name="Google Shape;998;p26"/>
            <p:cNvSpPr/>
            <p:nvPr/>
          </p:nvSpPr>
          <p:spPr>
            <a:xfrm>
              <a:off x="7414750" y="3651025"/>
              <a:ext cx="385050" cy="147450"/>
            </a:xfrm>
            <a:custGeom>
              <a:avLst/>
              <a:gdLst/>
              <a:ahLst/>
              <a:cxnLst/>
              <a:rect l="l" t="t" r="r" b="b"/>
              <a:pathLst>
                <a:path w="15402" h="5898" extrusionOk="0">
                  <a:moveTo>
                    <a:pt x="212" y="1"/>
                  </a:moveTo>
                  <a:cubicBezTo>
                    <a:pt x="135" y="1"/>
                    <a:pt x="63" y="48"/>
                    <a:pt x="37" y="123"/>
                  </a:cubicBezTo>
                  <a:cubicBezTo>
                    <a:pt x="1" y="220"/>
                    <a:pt x="50" y="328"/>
                    <a:pt x="147" y="364"/>
                  </a:cubicBezTo>
                  <a:lnTo>
                    <a:pt x="15075" y="5886"/>
                  </a:lnTo>
                  <a:cubicBezTo>
                    <a:pt x="15096" y="5894"/>
                    <a:pt x="15118" y="5898"/>
                    <a:pt x="15139" y="5898"/>
                  </a:cubicBezTo>
                  <a:cubicBezTo>
                    <a:pt x="15348" y="5898"/>
                    <a:pt x="15401" y="5607"/>
                    <a:pt x="15206" y="5533"/>
                  </a:cubicBezTo>
                  <a:lnTo>
                    <a:pt x="278" y="13"/>
                  </a:lnTo>
                  <a:cubicBezTo>
                    <a:pt x="256" y="5"/>
                    <a:pt x="234" y="1"/>
                    <a:pt x="2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999" name="Google Shape;999;p26"/>
            <p:cNvSpPr/>
            <p:nvPr/>
          </p:nvSpPr>
          <p:spPr>
            <a:xfrm>
              <a:off x="7390675" y="3716175"/>
              <a:ext cx="385050" cy="147425"/>
            </a:xfrm>
            <a:custGeom>
              <a:avLst/>
              <a:gdLst/>
              <a:ahLst/>
              <a:cxnLst/>
              <a:rect l="l" t="t" r="r" b="b"/>
              <a:pathLst>
                <a:path w="15402" h="5897" extrusionOk="0">
                  <a:moveTo>
                    <a:pt x="211" y="0"/>
                  </a:moveTo>
                  <a:cubicBezTo>
                    <a:pt x="134" y="0"/>
                    <a:pt x="63" y="47"/>
                    <a:pt x="36" y="122"/>
                  </a:cubicBezTo>
                  <a:cubicBezTo>
                    <a:pt x="0" y="219"/>
                    <a:pt x="50" y="327"/>
                    <a:pt x="146" y="363"/>
                  </a:cubicBezTo>
                  <a:lnTo>
                    <a:pt x="15074" y="5885"/>
                  </a:lnTo>
                  <a:cubicBezTo>
                    <a:pt x="15095" y="5893"/>
                    <a:pt x="15118" y="5897"/>
                    <a:pt x="15139" y="5897"/>
                  </a:cubicBezTo>
                  <a:cubicBezTo>
                    <a:pt x="15348" y="5897"/>
                    <a:pt x="15401" y="5606"/>
                    <a:pt x="15205" y="5532"/>
                  </a:cubicBezTo>
                  <a:lnTo>
                    <a:pt x="278" y="12"/>
                  </a:lnTo>
                  <a:cubicBezTo>
                    <a:pt x="256" y="4"/>
                    <a:pt x="233" y="0"/>
                    <a:pt x="2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00" name="Google Shape;1000;p26"/>
            <p:cNvSpPr/>
            <p:nvPr/>
          </p:nvSpPr>
          <p:spPr>
            <a:xfrm>
              <a:off x="7366575" y="3781250"/>
              <a:ext cx="385050" cy="147475"/>
            </a:xfrm>
            <a:custGeom>
              <a:avLst/>
              <a:gdLst/>
              <a:ahLst/>
              <a:cxnLst/>
              <a:rect l="l" t="t" r="r" b="b"/>
              <a:pathLst>
                <a:path w="15402" h="5899" extrusionOk="0">
                  <a:moveTo>
                    <a:pt x="212" y="0"/>
                  </a:moveTo>
                  <a:cubicBezTo>
                    <a:pt x="135" y="0"/>
                    <a:pt x="63" y="47"/>
                    <a:pt x="37" y="124"/>
                  </a:cubicBezTo>
                  <a:cubicBezTo>
                    <a:pt x="1" y="221"/>
                    <a:pt x="50" y="329"/>
                    <a:pt x="147" y="366"/>
                  </a:cubicBezTo>
                  <a:lnTo>
                    <a:pt x="15075" y="5885"/>
                  </a:lnTo>
                  <a:cubicBezTo>
                    <a:pt x="15096" y="5893"/>
                    <a:pt x="15117" y="5899"/>
                    <a:pt x="15139" y="5899"/>
                  </a:cubicBezTo>
                  <a:cubicBezTo>
                    <a:pt x="15348" y="5899"/>
                    <a:pt x="15402" y="5606"/>
                    <a:pt x="15204" y="5534"/>
                  </a:cubicBezTo>
                  <a:lnTo>
                    <a:pt x="278" y="12"/>
                  </a:lnTo>
                  <a:cubicBezTo>
                    <a:pt x="256" y="4"/>
                    <a:pt x="234" y="0"/>
                    <a:pt x="21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01" name="Google Shape;1001;p26"/>
            <p:cNvSpPr/>
            <p:nvPr/>
          </p:nvSpPr>
          <p:spPr>
            <a:xfrm>
              <a:off x="7342500" y="3846375"/>
              <a:ext cx="385025" cy="147425"/>
            </a:xfrm>
            <a:custGeom>
              <a:avLst/>
              <a:gdLst/>
              <a:ahLst/>
              <a:cxnLst/>
              <a:rect l="l" t="t" r="r" b="b"/>
              <a:pathLst>
                <a:path w="15401" h="5897" extrusionOk="0">
                  <a:moveTo>
                    <a:pt x="213" y="0"/>
                  </a:moveTo>
                  <a:cubicBezTo>
                    <a:pt x="136" y="0"/>
                    <a:pt x="65" y="47"/>
                    <a:pt x="36" y="124"/>
                  </a:cubicBezTo>
                  <a:cubicBezTo>
                    <a:pt x="0" y="221"/>
                    <a:pt x="50" y="330"/>
                    <a:pt x="147" y="364"/>
                  </a:cubicBezTo>
                  <a:lnTo>
                    <a:pt x="15074" y="5886"/>
                  </a:lnTo>
                  <a:cubicBezTo>
                    <a:pt x="15095" y="5893"/>
                    <a:pt x="15116" y="5897"/>
                    <a:pt x="15139" y="5897"/>
                  </a:cubicBezTo>
                  <a:lnTo>
                    <a:pt x="15141" y="5897"/>
                  </a:lnTo>
                  <a:cubicBezTo>
                    <a:pt x="15142" y="5897"/>
                    <a:pt x="15142" y="5897"/>
                    <a:pt x="15143" y="5897"/>
                  </a:cubicBezTo>
                  <a:cubicBezTo>
                    <a:pt x="15350" y="5897"/>
                    <a:pt x="15401" y="5606"/>
                    <a:pt x="15206" y="5534"/>
                  </a:cubicBezTo>
                  <a:lnTo>
                    <a:pt x="278" y="12"/>
                  </a:lnTo>
                  <a:cubicBezTo>
                    <a:pt x="256" y="4"/>
                    <a:pt x="234" y="0"/>
                    <a:pt x="2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02" name="Google Shape;1002;p26"/>
            <p:cNvSpPr/>
            <p:nvPr/>
          </p:nvSpPr>
          <p:spPr>
            <a:xfrm>
              <a:off x="7318450" y="3911525"/>
              <a:ext cx="384950" cy="147425"/>
            </a:xfrm>
            <a:custGeom>
              <a:avLst/>
              <a:gdLst/>
              <a:ahLst/>
              <a:cxnLst/>
              <a:rect l="l" t="t" r="r" b="b"/>
              <a:pathLst>
                <a:path w="15398" h="5897" extrusionOk="0">
                  <a:moveTo>
                    <a:pt x="214" y="0"/>
                  </a:moveTo>
                  <a:cubicBezTo>
                    <a:pt x="137" y="0"/>
                    <a:pt x="65" y="47"/>
                    <a:pt x="37" y="123"/>
                  </a:cubicBezTo>
                  <a:cubicBezTo>
                    <a:pt x="1" y="218"/>
                    <a:pt x="50" y="327"/>
                    <a:pt x="145" y="363"/>
                  </a:cubicBezTo>
                  <a:lnTo>
                    <a:pt x="15073" y="5885"/>
                  </a:lnTo>
                  <a:cubicBezTo>
                    <a:pt x="15094" y="5892"/>
                    <a:pt x="15115" y="5896"/>
                    <a:pt x="15138" y="5896"/>
                  </a:cubicBezTo>
                  <a:cubicBezTo>
                    <a:pt x="15347" y="5896"/>
                    <a:pt x="15398" y="5605"/>
                    <a:pt x="15202" y="5533"/>
                  </a:cubicBezTo>
                  <a:lnTo>
                    <a:pt x="276" y="11"/>
                  </a:lnTo>
                  <a:cubicBezTo>
                    <a:pt x="256" y="4"/>
                    <a:pt x="234" y="0"/>
                    <a:pt x="2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03" name="Google Shape;1003;p26"/>
            <p:cNvSpPr/>
            <p:nvPr/>
          </p:nvSpPr>
          <p:spPr>
            <a:xfrm>
              <a:off x="7294275" y="3976625"/>
              <a:ext cx="385050" cy="147450"/>
            </a:xfrm>
            <a:custGeom>
              <a:avLst/>
              <a:gdLst/>
              <a:ahLst/>
              <a:cxnLst/>
              <a:rect l="l" t="t" r="r" b="b"/>
              <a:pathLst>
                <a:path w="15402" h="5898" extrusionOk="0">
                  <a:moveTo>
                    <a:pt x="213" y="1"/>
                  </a:moveTo>
                  <a:cubicBezTo>
                    <a:pt x="137" y="1"/>
                    <a:pt x="65" y="47"/>
                    <a:pt x="37" y="123"/>
                  </a:cubicBezTo>
                  <a:cubicBezTo>
                    <a:pt x="1" y="220"/>
                    <a:pt x="50" y="328"/>
                    <a:pt x="149" y="364"/>
                  </a:cubicBezTo>
                  <a:lnTo>
                    <a:pt x="15077" y="5886"/>
                  </a:lnTo>
                  <a:cubicBezTo>
                    <a:pt x="15098" y="5893"/>
                    <a:pt x="15118" y="5897"/>
                    <a:pt x="15141" y="5897"/>
                  </a:cubicBezTo>
                  <a:cubicBezTo>
                    <a:pt x="15350" y="5897"/>
                    <a:pt x="15402" y="5607"/>
                    <a:pt x="15206" y="5534"/>
                  </a:cubicBezTo>
                  <a:lnTo>
                    <a:pt x="278" y="12"/>
                  </a:lnTo>
                  <a:cubicBezTo>
                    <a:pt x="257" y="4"/>
                    <a:pt x="235" y="1"/>
                    <a:pt x="21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cxnSp>
        <p:nvCxnSpPr>
          <p:cNvPr id="1004" name="Google Shape;1004;p26"/>
          <p:cNvCxnSpPr/>
          <p:nvPr/>
        </p:nvCxnSpPr>
        <p:spPr>
          <a:xfrm>
            <a:off x="3555987" y="1059635"/>
            <a:ext cx="4987835" cy="0"/>
          </a:xfrm>
          <a:prstGeom prst="straightConnector1">
            <a:avLst/>
          </a:prstGeom>
          <a:noFill/>
          <a:ln w="19050" cap="rnd" cmpd="sng">
            <a:solidFill>
              <a:schemeClr val="dk1"/>
            </a:solidFill>
            <a:prstDash val="solid"/>
            <a:round/>
            <a:headEnd type="none" w="sm" len="sm"/>
            <a:tailEnd type="none" w="sm" len="sm"/>
          </a:ln>
        </p:spPr>
      </p:cxnSp>
      <p:sp>
        <p:nvSpPr>
          <p:cNvPr id="1005" name="Google Shape;1005;p26"/>
          <p:cNvSpPr txBox="1"/>
          <p:nvPr/>
        </p:nvSpPr>
        <p:spPr>
          <a:xfrm>
            <a:off x="1555723" y="1416825"/>
            <a:ext cx="1714512" cy="4185761"/>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900" b="1" i="0" u="none" strike="noStrike" cap="none">
                <a:solidFill>
                  <a:srgbClr val="7030A0"/>
                </a:solidFill>
                <a:latin typeface="Arial"/>
                <a:ea typeface="Arial"/>
                <a:cs typeface="Arial"/>
                <a:sym typeface="Arial"/>
              </a:rPr>
              <a:t>Tipuri de atribute</a:t>
            </a:r>
            <a:endParaRPr/>
          </a:p>
          <a:p>
            <a:pPr marL="0" marR="0" lvl="0" indent="0" algn="l" rtl="0">
              <a:lnSpc>
                <a:spcPct val="100000"/>
              </a:lnSpc>
              <a:spcBef>
                <a:spcPts val="0"/>
              </a:spcBef>
              <a:spcAft>
                <a:spcPts val="0"/>
              </a:spcAft>
              <a:buClr>
                <a:srgbClr val="000000"/>
              </a:buClr>
              <a:buSzPts val="1900"/>
              <a:buFont typeface="Courier New"/>
              <a:buNone/>
            </a:pPr>
            <a:endParaRPr sz="19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GB" sz="1900" b="0" i="0" u="none" strike="noStrike" cap="none">
                <a:solidFill>
                  <a:schemeClr val="dk1"/>
                </a:solidFill>
                <a:latin typeface="Arial"/>
                <a:ea typeface="Arial"/>
                <a:cs typeface="Arial"/>
                <a:sym typeface="Arial"/>
              </a:rPr>
              <a:t>*=mandatorii</a:t>
            </a:r>
            <a:endParaRPr/>
          </a:p>
          <a:p>
            <a:pPr marL="0" marR="0" lvl="0" indent="-120650" algn="l" rtl="0">
              <a:lnSpc>
                <a:spcPct val="100000"/>
              </a:lnSpc>
              <a:spcBef>
                <a:spcPts val="0"/>
              </a:spcBef>
              <a:spcAft>
                <a:spcPts val="0"/>
              </a:spcAft>
              <a:buClr>
                <a:srgbClr val="000000"/>
              </a:buClr>
              <a:buSzPts val="1900"/>
              <a:buFont typeface="Courier New"/>
              <a:buChar char="o"/>
            </a:pPr>
            <a:r>
              <a:rPr lang="en-GB" sz="1900" b="0" i="0" u="none" strike="noStrike" cap="none">
                <a:solidFill>
                  <a:schemeClr val="dk1"/>
                </a:solidFill>
                <a:latin typeface="Arial"/>
                <a:ea typeface="Arial"/>
                <a:cs typeface="Arial"/>
                <a:sym typeface="Arial"/>
              </a:rPr>
              <a:t>=opțional</a:t>
            </a:r>
            <a:endParaRPr/>
          </a:p>
          <a:p>
            <a:pPr marL="0" marR="0" lvl="0" indent="0" algn="l" rtl="0">
              <a:lnSpc>
                <a:spcPct val="100000"/>
              </a:lnSpc>
              <a:spcBef>
                <a:spcPts val="0"/>
              </a:spcBef>
              <a:spcAft>
                <a:spcPts val="0"/>
              </a:spcAft>
              <a:buNone/>
            </a:pPr>
            <a:r>
              <a:rPr lang="en-GB" sz="1900" b="0" i="0" u="none" strike="noStrike" cap="none">
                <a:solidFill>
                  <a:schemeClr val="dk1"/>
                </a:solidFill>
                <a:latin typeface="Arial"/>
                <a:ea typeface="Arial"/>
                <a:cs typeface="Arial"/>
                <a:sym typeface="Arial"/>
              </a:rPr>
              <a:t>#=UID, pt identficare</a:t>
            </a:r>
            <a:br>
              <a:rPr lang="en-GB" sz="1900" b="0" i="0" u="none" strike="noStrike" cap="none">
                <a:solidFill>
                  <a:schemeClr val="dk1"/>
                </a:solidFill>
                <a:latin typeface="Arial"/>
                <a:ea typeface="Arial"/>
                <a:cs typeface="Arial"/>
                <a:sym typeface="Arial"/>
              </a:rPr>
            </a:br>
            <a:r>
              <a:rPr lang="en-GB" sz="1900" b="0" i="0" u="none" strike="noStrike" cap="none">
                <a:solidFill>
                  <a:schemeClr val="dk1"/>
                </a:solidFill>
                <a:latin typeface="Arial"/>
                <a:ea typeface="Arial"/>
                <a:cs typeface="Arial"/>
                <a:sym typeface="Arial"/>
              </a:rPr>
              <a:t>Ex. #id_pacient</a:t>
            </a:r>
            <a:endParaRPr/>
          </a:p>
          <a:p>
            <a:pPr marL="0" marR="0" lvl="0" indent="0" algn="l" rtl="0">
              <a:lnSpc>
                <a:spcPct val="100000"/>
              </a:lnSpc>
              <a:spcBef>
                <a:spcPts val="0"/>
              </a:spcBef>
              <a:spcAft>
                <a:spcPts val="0"/>
              </a:spcAft>
              <a:buNone/>
            </a:pPr>
            <a:r>
              <a:rPr lang="en-GB" sz="1900" b="0" i="0" u="none" strike="noStrike" cap="none">
                <a:solidFill>
                  <a:schemeClr val="dk1"/>
                </a:solidFill>
                <a:latin typeface="Arial"/>
                <a:ea typeface="Arial"/>
                <a:cs typeface="Arial"/>
                <a:sym typeface="Arial"/>
              </a:rPr>
              <a:t>*prenume</a:t>
            </a:r>
            <a:endParaRPr/>
          </a:p>
          <a:p>
            <a:pPr marL="0" marR="0" lvl="0" indent="-120650" algn="l" rtl="0">
              <a:lnSpc>
                <a:spcPct val="100000"/>
              </a:lnSpc>
              <a:spcBef>
                <a:spcPts val="0"/>
              </a:spcBef>
              <a:spcAft>
                <a:spcPts val="0"/>
              </a:spcAft>
              <a:buClr>
                <a:srgbClr val="000000"/>
              </a:buClr>
              <a:buSzPts val="1900"/>
              <a:buFont typeface="Courier New"/>
              <a:buChar char="o"/>
            </a:pPr>
            <a:r>
              <a:rPr lang="en-GB" sz="1900" b="0" i="0" u="none" strike="noStrike" cap="none">
                <a:solidFill>
                  <a:schemeClr val="dk1"/>
                </a:solidFill>
                <a:latin typeface="Arial"/>
                <a:ea typeface="Arial"/>
                <a:cs typeface="Arial"/>
                <a:sym typeface="Arial"/>
              </a:rPr>
              <a:t>prima</a:t>
            </a:r>
            <a:endParaRPr/>
          </a:p>
          <a:p>
            <a:pPr marL="0" marR="0" lvl="0" indent="0" algn="l" rtl="0">
              <a:lnSpc>
                <a:spcPct val="100000"/>
              </a:lnSpc>
              <a:spcBef>
                <a:spcPts val="0"/>
              </a:spcBef>
              <a:spcAft>
                <a:spcPts val="0"/>
              </a:spcAft>
              <a:buNone/>
            </a:pPr>
            <a:endParaRPr sz="19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9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Arial"/>
              <a:ea typeface="Arial"/>
              <a:cs typeface="Arial"/>
              <a:sym typeface="Arial"/>
            </a:endParaRPr>
          </a:p>
        </p:txBody>
      </p:sp>
      <p:cxnSp>
        <p:nvCxnSpPr>
          <p:cNvPr id="1006" name="Google Shape;1006;p26"/>
          <p:cNvCxnSpPr/>
          <p:nvPr/>
        </p:nvCxnSpPr>
        <p:spPr>
          <a:xfrm>
            <a:off x="8342333" y="3702841"/>
            <a:ext cx="1214446" cy="0"/>
          </a:xfrm>
          <a:prstGeom prst="straightConnector1">
            <a:avLst/>
          </a:prstGeom>
          <a:noFill/>
          <a:ln w="9525" cap="flat" cmpd="sng">
            <a:solidFill>
              <a:srgbClr val="94C8F4"/>
            </a:solidFill>
            <a:prstDash val="solid"/>
            <a:round/>
            <a:headEnd type="none" w="sm" len="sm"/>
            <a:tailEnd type="none" w="sm" len="sm"/>
          </a:ln>
        </p:spPr>
      </p:cxnSp>
      <p:sp>
        <p:nvSpPr>
          <p:cNvPr id="1007" name="Google Shape;1007;p26"/>
          <p:cNvSpPr txBox="1"/>
          <p:nvPr/>
        </p:nvSpPr>
        <p:spPr>
          <a:xfrm>
            <a:off x="4698995" y="1488263"/>
            <a:ext cx="5143500" cy="5356500"/>
          </a:xfrm>
          <a:prstGeom prst="rect">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900" b="0" i="0" u="none" strike="noStrike" cap="none">
                <a:solidFill>
                  <a:schemeClr val="dk1"/>
                </a:solidFill>
                <a:latin typeface="Arial"/>
                <a:ea typeface="Arial"/>
                <a:cs typeface="Arial"/>
                <a:sym typeface="Arial"/>
              </a:rPr>
              <a:t>Pentru ca modelul conceptual sa fie complet se definesc reguli structurale (-indica tipuri de info ce vor fi stocate si cum relationeaza ele). </a:t>
            </a:r>
            <a:endParaRPr/>
          </a:p>
          <a:p>
            <a:pPr marL="0" marR="0" lvl="0" indent="0" algn="l" rtl="0">
              <a:lnSpc>
                <a:spcPct val="100000"/>
              </a:lnSpc>
              <a:spcBef>
                <a:spcPts val="0"/>
              </a:spcBef>
              <a:spcAft>
                <a:spcPts val="0"/>
              </a:spcAft>
              <a:buNone/>
            </a:pPr>
            <a:endParaRPr sz="19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GB" sz="1900" b="1" i="0" u="none" strike="noStrike" cap="none">
                <a:solidFill>
                  <a:schemeClr val="dk1"/>
                </a:solidFill>
                <a:latin typeface="Arial"/>
                <a:ea typeface="Arial"/>
                <a:cs typeface="Arial"/>
                <a:sym typeface="Arial"/>
              </a:rPr>
              <a:t>Exemple</a:t>
            </a:r>
            <a:endParaRPr sz="1900" b="1" i="0" u="none" strike="noStrike" cap="none">
              <a:solidFill>
                <a:schemeClr val="dk1"/>
              </a:solidFill>
              <a:latin typeface="Arial"/>
              <a:ea typeface="Arial"/>
              <a:cs typeface="Arial"/>
              <a:sym typeface="Arial"/>
            </a:endParaRPr>
          </a:p>
          <a:p>
            <a:pPr marL="0" marR="0" lvl="0" indent="-120650" algn="l" rtl="0">
              <a:lnSpc>
                <a:spcPct val="100000"/>
              </a:lnSpc>
              <a:spcBef>
                <a:spcPts val="0"/>
              </a:spcBef>
              <a:spcAft>
                <a:spcPts val="0"/>
              </a:spcAft>
              <a:buClr>
                <a:srgbClr val="000000"/>
              </a:buClr>
              <a:buSzPts val="1900"/>
              <a:buFont typeface="Arial"/>
              <a:buChar char="-"/>
            </a:pPr>
            <a:r>
              <a:rPr lang="en-GB" sz="1900" b="0" i="0" u="none" strike="noStrike" cap="none">
                <a:solidFill>
                  <a:schemeClr val="dk1"/>
                </a:solidFill>
                <a:latin typeface="Arial"/>
                <a:ea typeface="Arial"/>
                <a:cs typeface="Arial"/>
                <a:sym typeface="Arial"/>
              </a:rPr>
              <a:t>În entitatea pacient atributul sex este optional. Completarea acestui câmp se realizează doar cu valori de tip caracter( F sau M), sau null în cazul necompletării.</a:t>
            </a:r>
            <a:endParaRPr/>
          </a:p>
          <a:p>
            <a:pPr marL="0" marR="0" lvl="0" indent="-120650" algn="l" rtl="0">
              <a:lnSpc>
                <a:spcPct val="100000"/>
              </a:lnSpc>
              <a:spcBef>
                <a:spcPts val="0"/>
              </a:spcBef>
              <a:spcAft>
                <a:spcPts val="0"/>
              </a:spcAft>
              <a:buClr>
                <a:srgbClr val="000000"/>
              </a:buClr>
              <a:buSzPts val="1900"/>
              <a:buFont typeface="Arial"/>
              <a:buChar char="-"/>
            </a:pPr>
            <a:r>
              <a:rPr lang="en-GB" sz="1900" b="0" i="0" u="none" strike="noStrike" cap="none">
                <a:solidFill>
                  <a:schemeClr val="dk1"/>
                </a:solidFill>
                <a:latin typeface="Arial"/>
                <a:ea typeface="Arial"/>
                <a:cs typeface="Arial"/>
                <a:sym typeface="Arial"/>
              </a:rPr>
              <a:t>În entitatea medicamente există atributul concentrație, care este opțional, deoarece nu toate medicamentele au precizată concentrațua, sau pur și simplu nu au așa ceva.</a:t>
            </a:r>
            <a:endParaRPr/>
          </a:p>
          <a:p>
            <a:pPr marL="0" marR="0" lvl="0" indent="-120650" algn="l" rtl="0">
              <a:lnSpc>
                <a:spcPct val="100000"/>
              </a:lnSpc>
              <a:spcBef>
                <a:spcPts val="0"/>
              </a:spcBef>
              <a:spcAft>
                <a:spcPts val="0"/>
              </a:spcAft>
              <a:buClr>
                <a:srgbClr val="000000"/>
              </a:buClr>
              <a:buSzPts val="1900"/>
              <a:buFont typeface="Arial"/>
              <a:buChar char="-"/>
            </a:pPr>
            <a:r>
              <a:rPr lang="en-GB" sz="1900" b="0" i="0" u="none" strike="noStrike" cap="none">
                <a:solidFill>
                  <a:schemeClr val="dk1"/>
                </a:solidFill>
                <a:latin typeface="Arial"/>
                <a:ea typeface="Arial"/>
                <a:cs typeface="Arial"/>
                <a:sym typeface="Arial"/>
              </a:rPr>
              <a:t>Tot în această entitate există atributul untitate de măsură. Acesta poate fi completat fie cu numărul de bucăți în cazul pastilelor, sau cu numărul de mililitri în cazul siropurilor.</a:t>
            </a:r>
            <a:endParaRPr sz="1900" b="0" i="0" u="none" strike="noStrike" cap="none">
              <a:solidFill>
                <a:schemeClr val="dk1"/>
              </a:solidFill>
              <a:latin typeface="Arial"/>
              <a:ea typeface="Arial"/>
              <a:cs typeface="Arial"/>
              <a:sym typeface="Arial"/>
            </a:endParaRP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5">
                                            <p:txEl>
                                              <p:pRg st="0" end="0"/>
                                            </p:txEl>
                                          </p:spTgt>
                                        </p:tgtEl>
                                        <p:attrNameLst>
                                          <p:attrName>style.visibility</p:attrName>
                                        </p:attrNameLst>
                                      </p:cBhvr>
                                      <p:to>
                                        <p:strVal val="visible"/>
                                      </p:to>
                                    </p:set>
                                    <p:anim calcmode="lin" valueType="num">
                                      <p:cBhvr additive="base">
                                        <p:cTn id="7" dur="500"/>
                                        <p:tgtEl>
                                          <p:spTgt spid="100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05">
                                            <p:txEl>
                                              <p:pRg st="1" end="1"/>
                                            </p:txEl>
                                          </p:spTgt>
                                        </p:tgtEl>
                                        <p:attrNameLst>
                                          <p:attrName>style.visibility</p:attrName>
                                        </p:attrNameLst>
                                      </p:cBhvr>
                                      <p:to>
                                        <p:strVal val="visible"/>
                                      </p:to>
                                    </p:set>
                                    <p:anim calcmode="lin" valueType="num">
                                      <p:cBhvr additive="base">
                                        <p:cTn id="12" dur="500"/>
                                        <p:tgtEl>
                                          <p:spTgt spid="100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05">
                                            <p:txEl>
                                              <p:pRg st="2" end="2"/>
                                            </p:txEl>
                                          </p:spTgt>
                                        </p:tgtEl>
                                        <p:attrNameLst>
                                          <p:attrName>style.visibility</p:attrName>
                                        </p:attrNameLst>
                                      </p:cBhvr>
                                      <p:to>
                                        <p:strVal val="visible"/>
                                      </p:to>
                                    </p:set>
                                    <p:anim calcmode="lin" valueType="num">
                                      <p:cBhvr additive="base">
                                        <p:cTn id="17" dur="500"/>
                                        <p:tgtEl>
                                          <p:spTgt spid="100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005">
                                            <p:txEl>
                                              <p:pRg st="3" end="3"/>
                                            </p:txEl>
                                          </p:spTgt>
                                        </p:tgtEl>
                                        <p:attrNameLst>
                                          <p:attrName>style.visibility</p:attrName>
                                        </p:attrNameLst>
                                      </p:cBhvr>
                                      <p:to>
                                        <p:strVal val="visible"/>
                                      </p:to>
                                    </p:set>
                                    <p:anim calcmode="lin" valueType="num">
                                      <p:cBhvr additive="base">
                                        <p:cTn id="22" dur="500"/>
                                        <p:tgtEl>
                                          <p:spTgt spid="100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05">
                                            <p:txEl>
                                              <p:pRg st="4" end="4"/>
                                            </p:txEl>
                                          </p:spTgt>
                                        </p:tgtEl>
                                        <p:attrNameLst>
                                          <p:attrName>style.visibility</p:attrName>
                                        </p:attrNameLst>
                                      </p:cBhvr>
                                      <p:to>
                                        <p:strVal val="visible"/>
                                      </p:to>
                                    </p:set>
                                    <p:anim calcmode="lin" valueType="num">
                                      <p:cBhvr additive="base">
                                        <p:cTn id="27" dur="500"/>
                                        <p:tgtEl>
                                          <p:spTgt spid="100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005">
                                            <p:txEl>
                                              <p:pRg st="5" end="5"/>
                                            </p:txEl>
                                          </p:spTgt>
                                        </p:tgtEl>
                                        <p:attrNameLst>
                                          <p:attrName>style.visibility</p:attrName>
                                        </p:attrNameLst>
                                      </p:cBhvr>
                                      <p:to>
                                        <p:strVal val="visible"/>
                                      </p:to>
                                    </p:set>
                                    <p:anim calcmode="lin" valueType="num">
                                      <p:cBhvr additive="base">
                                        <p:cTn id="32" dur="500"/>
                                        <p:tgtEl>
                                          <p:spTgt spid="100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05">
                                            <p:txEl>
                                              <p:pRg st="6" end="6"/>
                                            </p:txEl>
                                          </p:spTgt>
                                        </p:tgtEl>
                                        <p:attrNameLst>
                                          <p:attrName>style.visibility</p:attrName>
                                        </p:attrNameLst>
                                      </p:cBhvr>
                                      <p:to>
                                        <p:strVal val="visible"/>
                                      </p:to>
                                    </p:set>
                                    <p:anim calcmode="lin" valueType="num">
                                      <p:cBhvr additive="base">
                                        <p:cTn id="37" dur="500"/>
                                        <p:tgtEl>
                                          <p:spTgt spid="100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005">
                                            <p:txEl>
                                              <p:pRg st="7" end="7"/>
                                            </p:txEl>
                                          </p:spTgt>
                                        </p:tgtEl>
                                        <p:attrNameLst>
                                          <p:attrName>style.visibility</p:attrName>
                                        </p:attrNameLst>
                                      </p:cBhvr>
                                      <p:to>
                                        <p:strVal val="visible"/>
                                      </p:to>
                                    </p:set>
                                    <p:anim calcmode="lin" valueType="num">
                                      <p:cBhvr additive="base">
                                        <p:cTn id="42" dur="500"/>
                                        <p:tgtEl>
                                          <p:spTgt spid="100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005">
                                            <p:txEl>
                                              <p:pRg st="8" end="8"/>
                                            </p:txEl>
                                          </p:spTgt>
                                        </p:tgtEl>
                                        <p:attrNameLst>
                                          <p:attrName>style.visibility</p:attrName>
                                        </p:attrNameLst>
                                      </p:cBhvr>
                                      <p:to>
                                        <p:strVal val="visible"/>
                                      </p:to>
                                    </p:set>
                                    <p:anim calcmode="lin" valueType="num">
                                      <p:cBhvr additive="base">
                                        <p:cTn id="47" dur="500"/>
                                        <p:tgtEl>
                                          <p:spTgt spid="100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005">
                                            <p:txEl>
                                              <p:pRg st="9" end="9"/>
                                            </p:txEl>
                                          </p:spTgt>
                                        </p:tgtEl>
                                        <p:attrNameLst>
                                          <p:attrName>style.visibility</p:attrName>
                                        </p:attrNameLst>
                                      </p:cBhvr>
                                      <p:to>
                                        <p:strVal val="visible"/>
                                      </p:to>
                                    </p:set>
                                    <p:anim calcmode="lin" valueType="num">
                                      <p:cBhvr additive="base">
                                        <p:cTn id="52" dur="500"/>
                                        <p:tgtEl>
                                          <p:spTgt spid="1005">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27"/>
          <p:cNvSpPr/>
          <p:nvPr/>
        </p:nvSpPr>
        <p:spPr>
          <a:xfrm>
            <a:off x="-1867034" y="2161206"/>
            <a:ext cx="5808011" cy="7744016"/>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13" name="Google Shape;1013;p27"/>
          <p:cNvSpPr txBox="1">
            <a:spLocks noGrp="1"/>
          </p:cNvSpPr>
          <p:nvPr>
            <p:ph type="title"/>
          </p:nvPr>
        </p:nvSpPr>
        <p:spPr>
          <a:xfrm>
            <a:off x="3555986" y="3688957"/>
            <a:ext cx="7270763" cy="1194447"/>
          </a:xfrm>
          <a:prstGeom prst="rect">
            <a:avLst/>
          </a:prstGeom>
          <a:noFill/>
          <a:ln>
            <a:noFill/>
          </a:ln>
        </p:spPr>
        <p:txBody>
          <a:bodyPr spcFirstLastPara="1" wrap="square" lIns="121225" tIns="121225" rIns="121225" bIns="121225" anchor="ctr" anchorCtr="0">
            <a:noAutofit/>
          </a:bodyPr>
          <a:lstStyle/>
          <a:p>
            <a:pPr marL="0" lvl="0" indent="0" algn="ctr" rtl="0">
              <a:lnSpc>
                <a:spcPct val="100000"/>
              </a:lnSpc>
              <a:spcBef>
                <a:spcPts val="0"/>
              </a:spcBef>
              <a:spcAft>
                <a:spcPts val="0"/>
              </a:spcAft>
              <a:buSzPts val="4200"/>
              <a:buNone/>
            </a:pPr>
            <a:r>
              <a:rPr lang="en-GB" sz="4400">
                <a:highlight>
                  <a:schemeClr val="lt2"/>
                </a:highlight>
              </a:rPr>
              <a:t>Relații Many-to-Many</a:t>
            </a:r>
            <a:endParaRPr sz="4400">
              <a:highlight>
                <a:schemeClr val="lt2"/>
              </a:highlight>
            </a:endParaRPr>
          </a:p>
        </p:txBody>
      </p:sp>
      <p:sp>
        <p:nvSpPr>
          <p:cNvPr id="1014" name="Google Shape;1014;p27"/>
          <p:cNvSpPr txBox="1">
            <a:spLocks noGrp="1"/>
          </p:cNvSpPr>
          <p:nvPr>
            <p:ph type="title" idx="2"/>
          </p:nvPr>
        </p:nvSpPr>
        <p:spPr>
          <a:xfrm>
            <a:off x="4198929" y="2416957"/>
            <a:ext cx="1714591" cy="1303378"/>
          </a:xfrm>
          <a:prstGeom prst="rect">
            <a:avLst/>
          </a:prstGeom>
          <a:noFill/>
          <a:ln>
            <a:noFill/>
          </a:ln>
        </p:spPr>
        <p:txBody>
          <a:bodyPr spcFirstLastPara="1" wrap="square" lIns="121225" tIns="121225" rIns="121225" bIns="121225" anchor="ctr" anchorCtr="0">
            <a:noAutofit/>
          </a:bodyPr>
          <a:lstStyle/>
          <a:p>
            <a:pPr marL="0" lvl="0" indent="0" algn="r" rtl="0">
              <a:lnSpc>
                <a:spcPct val="100000"/>
              </a:lnSpc>
              <a:spcBef>
                <a:spcPts val="0"/>
              </a:spcBef>
              <a:spcAft>
                <a:spcPts val="0"/>
              </a:spcAft>
              <a:buSzPts val="6000"/>
              <a:buNone/>
            </a:pPr>
            <a:r>
              <a:rPr lang="en-GB"/>
              <a:t>3.</a:t>
            </a:r>
            <a:endParaRPr/>
          </a:p>
        </p:txBody>
      </p:sp>
      <p:cxnSp>
        <p:nvCxnSpPr>
          <p:cNvPr id="1015" name="Google Shape;1015;p27"/>
          <p:cNvCxnSpPr/>
          <p:nvPr/>
        </p:nvCxnSpPr>
        <p:spPr>
          <a:xfrm>
            <a:off x="5031023" y="5197903"/>
            <a:ext cx="4951249" cy="0"/>
          </a:xfrm>
          <a:prstGeom prst="straightConnector1">
            <a:avLst/>
          </a:prstGeom>
          <a:noFill/>
          <a:ln w="19050" cap="rnd" cmpd="sng">
            <a:solidFill>
              <a:schemeClr val="dk1"/>
            </a:solidFill>
            <a:prstDash val="solid"/>
            <a:round/>
            <a:headEnd type="none" w="sm" len="sm"/>
            <a:tailEnd type="none" w="sm" len="sm"/>
          </a:ln>
        </p:spPr>
      </p:cxnSp>
      <p:sp>
        <p:nvSpPr>
          <p:cNvPr id="1016" name="Google Shape;1016;p27"/>
          <p:cNvSpPr/>
          <p:nvPr/>
        </p:nvSpPr>
        <p:spPr>
          <a:xfrm rot="-2004035">
            <a:off x="3884701" y="2664245"/>
            <a:ext cx="799476" cy="1065968"/>
          </a:xfrm>
          <a:prstGeom prst="mathPlus">
            <a:avLst>
              <a:gd name="adj1" fmla="val 23520"/>
            </a:avLst>
          </a:prstGeom>
          <a:solidFill>
            <a:schemeClr val="accent4"/>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nvGrpSpPr>
          <p:cNvPr id="1017" name="Google Shape;1017;p27"/>
          <p:cNvGrpSpPr/>
          <p:nvPr/>
        </p:nvGrpSpPr>
        <p:grpSpPr>
          <a:xfrm>
            <a:off x="-101356" y="1304143"/>
            <a:ext cx="3696355" cy="7918145"/>
            <a:chOff x="5590675" y="2440875"/>
            <a:chExt cx="1205300" cy="1936450"/>
          </a:xfrm>
        </p:grpSpPr>
        <p:sp>
          <p:nvSpPr>
            <p:cNvPr id="1018" name="Google Shape;1018;p27"/>
            <p:cNvSpPr/>
            <p:nvPr/>
          </p:nvSpPr>
          <p:spPr>
            <a:xfrm>
              <a:off x="5590675" y="3198675"/>
              <a:ext cx="354800" cy="528450"/>
            </a:xfrm>
            <a:custGeom>
              <a:avLst/>
              <a:gdLst/>
              <a:ahLst/>
              <a:cxnLst/>
              <a:rect l="l" t="t" r="r" b="b"/>
              <a:pathLst>
                <a:path w="14192" h="21138" extrusionOk="0">
                  <a:moveTo>
                    <a:pt x="3773" y="0"/>
                  </a:moveTo>
                  <a:cubicBezTo>
                    <a:pt x="3256" y="933"/>
                    <a:pt x="795" y="7154"/>
                    <a:pt x="1" y="20985"/>
                  </a:cubicBezTo>
                  <a:cubicBezTo>
                    <a:pt x="1" y="20985"/>
                    <a:pt x="3909" y="21137"/>
                    <a:pt x="7738" y="21137"/>
                  </a:cubicBezTo>
                  <a:cubicBezTo>
                    <a:pt x="9259" y="21137"/>
                    <a:pt x="10768" y="21113"/>
                    <a:pt x="12014" y="21046"/>
                  </a:cubicBezTo>
                  <a:lnTo>
                    <a:pt x="14191" y="1796"/>
                  </a:lnTo>
                  <a:lnTo>
                    <a:pt x="377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19" name="Google Shape;1019;p27"/>
            <p:cNvSpPr/>
            <p:nvPr/>
          </p:nvSpPr>
          <p:spPr>
            <a:xfrm>
              <a:off x="5618575" y="3041050"/>
              <a:ext cx="1177400" cy="666450"/>
            </a:xfrm>
            <a:custGeom>
              <a:avLst/>
              <a:gdLst/>
              <a:ahLst/>
              <a:cxnLst/>
              <a:rect l="l" t="t" r="r" b="b"/>
              <a:pathLst>
                <a:path w="47096" h="26658" extrusionOk="0">
                  <a:moveTo>
                    <a:pt x="16199" y="1"/>
                  </a:moveTo>
                  <a:cubicBezTo>
                    <a:pt x="13085" y="1"/>
                    <a:pt x="4375" y="599"/>
                    <a:pt x="2354" y="7147"/>
                  </a:cubicBezTo>
                  <a:cubicBezTo>
                    <a:pt x="0" y="14770"/>
                    <a:pt x="1374" y="24936"/>
                    <a:pt x="1475" y="26110"/>
                  </a:cubicBezTo>
                  <a:lnTo>
                    <a:pt x="44700" y="26658"/>
                  </a:lnTo>
                  <a:cubicBezTo>
                    <a:pt x="44700" y="26658"/>
                    <a:pt x="47095" y="8"/>
                    <a:pt x="27693" y="8"/>
                  </a:cubicBezTo>
                  <a:cubicBezTo>
                    <a:pt x="27370" y="8"/>
                    <a:pt x="27041" y="16"/>
                    <a:pt x="26705" y="31"/>
                  </a:cubicBezTo>
                  <a:lnTo>
                    <a:pt x="17311" y="31"/>
                  </a:lnTo>
                  <a:cubicBezTo>
                    <a:pt x="17311" y="31"/>
                    <a:pt x="16894" y="1"/>
                    <a:pt x="1619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20" name="Google Shape;1020;p27"/>
            <p:cNvSpPr/>
            <p:nvPr/>
          </p:nvSpPr>
          <p:spPr>
            <a:xfrm>
              <a:off x="5691575" y="3361600"/>
              <a:ext cx="979050" cy="1015725"/>
            </a:xfrm>
            <a:custGeom>
              <a:avLst/>
              <a:gdLst/>
              <a:ahLst/>
              <a:cxnLst/>
              <a:rect l="l" t="t" r="r" b="b"/>
              <a:pathLst>
                <a:path w="39162" h="40629" extrusionOk="0">
                  <a:moveTo>
                    <a:pt x="1" y="1"/>
                  </a:moveTo>
                  <a:lnTo>
                    <a:pt x="2699" y="27213"/>
                  </a:lnTo>
                  <a:lnTo>
                    <a:pt x="2271" y="40204"/>
                  </a:lnTo>
                  <a:cubicBezTo>
                    <a:pt x="7001" y="40532"/>
                    <a:pt x="13634" y="40628"/>
                    <a:pt x="19806" y="40628"/>
                  </a:cubicBezTo>
                  <a:cubicBezTo>
                    <a:pt x="28645" y="40628"/>
                    <a:pt x="36537" y="40430"/>
                    <a:pt x="36537" y="40430"/>
                  </a:cubicBezTo>
                  <a:lnTo>
                    <a:pt x="35737" y="26740"/>
                  </a:lnTo>
                  <a:lnTo>
                    <a:pt x="39161" y="7917"/>
                  </a:lnTo>
                  <a:lnTo>
                    <a:pt x="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21" name="Google Shape;1021;p27"/>
            <p:cNvSpPr/>
            <p:nvPr/>
          </p:nvSpPr>
          <p:spPr>
            <a:xfrm>
              <a:off x="5884400" y="2956300"/>
              <a:ext cx="365050" cy="415250"/>
            </a:xfrm>
            <a:custGeom>
              <a:avLst/>
              <a:gdLst/>
              <a:ahLst/>
              <a:cxnLst/>
              <a:rect l="l" t="t" r="r" b="b"/>
              <a:pathLst>
                <a:path w="14602" h="16610" extrusionOk="0">
                  <a:moveTo>
                    <a:pt x="6742" y="0"/>
                  </a:moveTo>
                  <a:lnTo>
                    <a:pt x="0" y="3677"/>
                  </a:lnTo>
                  <a:lnTo>
                    <a:pt x="8323" y="10016"/>
                  </a:lnTo>
                  <a:lnTo>
                    <a:pt x="5460" y="11546"/>
                  </a:lnTo>
                  <a:lnTo>
                    <a:pt x="14601" y="16610"/>
                  </a:lnTo>
                  <a:lnTo>
                    <a:pt x="14601" y="16610"/>
                  </a:lnTo>
                  <a:lnTo>
                    <a:pt x="6678" y="3421"/>
                  </a:lnTo>
                  <a:lnTo>
                    <a:pt x="674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22" name="Google Shape;1022;p27"/>
            <p:cNvSpPr/>
            <p:nvPr/>
          </p:nvSpPr>
          <p:spPr>
            <a:xfrm>
              <a:off x="5879250" y="3044600"/>
              <a:ext cx="375275" cy="330650"/>
            </a:xfrm>
            <a:custGeom>
              <a:avLst/>
              <a:gdLst/>
              <a:ahLst/>
              <a:cxnLst/>
              <a:rect l="l" t="t" r="r" b="b"/>
              <a:pathLst>
                <a:path w="15011" h="13226" extrusionOk="0">
                  <a:moveTo>
                    <a:pt x="210" y="1"/>
                  </a:moveTo>
                  <a:cubicBezTo>
                    <a:pt x="93" y="1"/>
                    <a:pt x="1" y="159"/>
                    <a:pt x="113" y="259"/>
                  </a:cubicBezTo>
                  <a:lnTo>
                    <a:pt x="5666" y="4852"/>
                  </a:lnTo>
                  <a:lnTo>
                    <a:pt x="2994" y="6279"/>
                  </a:lnTo>
                  <a:cubicBezTo>
                    <a:pt x="2891" y="6334"/>
                    <a:pt x="2889" y="6479"/>
                    <a:pt x="2990" y="6536"/>
                  </a:cubicBezTo>
                  <a:lnTo>
                    <a:pt x="14735" y="13205"/>
                  </a:lnTo>
                  <a:cubicBezTo>
                    <a:pt x="14756" y="13218"/>
                    <a:pt x="14781" y="13224"/>
                    <a:pt x="14807" y="13224"/>
                  </a:cubicBezTo>
                  <a:lnTo>
                    <a:pt x="14807" y="13226"/>
                  </a:lnTo>
                  <a:cubicBezTo>
                    <a:pt x="14957" y="13224"/>
                    <a:pt x="15011" y="13025"/>
                    <a:pt x="14880" y="12952"/>
                  </a:cubicBezTo>
                  <a:lnTo>
                    <a:pt x="3366" y="6412"/>
                  </a:lnTo>
                  <a:lnTo>
                    <a:pt x="5996" y="5006"/>
                  </a:lnTo>
                  <a:cubicBezTo>
                    <a:pt x="6087" y="4956"/>
                    <a:pt x="6101" y="4831"/>
                    <a:pt x="6019" y="4765"/>
                  </a:cubicBezTo>
                  <a:lnTo>
                    <a:pt x="300" y="33"/>
                  </a:lnTo>
                  <a:cubicBezTo>
                    <a:pt x="270" y="11"/>
                    <a:pt x="240" y="1"/>
                    <a:pt x="21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23" name="Google Shape;1023;p27"/>
            <p:cNvSpPr/>
            <p:nvPr/>
          </p:nvSpPr>
          <p:spPr>
            <a:xfrm>
              <a:off x="6249425" y="2965475"/>
              <a:ext cx="164950" cy="406075"/>
            </a:xfrm>
            <a:custGeom>
              <a:avLst/>
              <a:gdLst/>
              <a:ahLst/>
              <a:cxnLst/>
              <a:rect l="l" t="t" r="r" b="b"/>
              <a:pathLst>
                <a:path w="6598" h="16243" extrusionOk="0">
                  <a:moveTo>
                    <a:pt x="1412" y="0"/>
                  </a:moveTo>
                  <a:lnTo>
                    <a:pt x="0" y="16243"/>
                  </a:lnTo>
                  <a:lnTo>
                    <a:pt x="4407" y="10472"/>
                  </a:lnTo>
                  <a:lnTo>
                    <a:pt x="2875" y="9649"/>
                  </a:lnTo>
                  <a:lnTo>
                    <a:pt x="6598" y="3527"/>
                  </a:lnTo>
                  <a:lnTo>
                    <a:pt x="141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24" name="Google Shape;1024;p27"/>
            <p:cNvSpPr/>
            <p:nvPr/>
          </p:nvSpPr>
          <p:spPr>
            <a:xfrm>
              <a:off x="6245250" y="3049950"/>
              <a:ext cx="174000" cy="325275"/>
            </a:xfrm>
            <a:custGeom>
              <a:avLst/>
              <a:gdLst/>
              <a:ahLst/>
              <a:cxnLst/>
              <a:rect l="l" t="t" r="r" b="b"/>
              <a:pathLst>
                <a:path w="6960" h="13011" extrusionOk="0">
                  <a:moveTo>
                    <a:pt x="6760" y="1"/>
                  </a:moveTo>
                  <a:cubicBezTo>
                    <a:pt x="6717" y="1"/>
                    <a:pt x="6675" y="20"/>
                    <a:pt x="6643" y="66"/>
                  </a:cubicBezTo>
                  <a:lnTo>
                    <a:pt x="3916" y="4201"/>
                  </a:lnTo>
                  <a:lnTo>
                    <a:pt x="5444" y="5024"/>
                  </a:lnTo>
                  <a:lnTo>
                    <a:pt x="46" y="12780"/>
                  </a:lnTo>
                  <a:cubicBezTo>
                    <a:pt x="0" y="12847"/>
                    <a:pt x="17" y="12938"/>
                    <a:pt x="84" y="12983"/>
                  </a:cubicBezTo>
                  <a:cubicBezTo>
                    <a:pt x="107" y="13001"/>
                    <a:pt x="137" y="13010"/>
                    <a:pt x="167" y="13010"/>
                  </a:cubicBezTo>
                  <a:cubicBezTo>
                    <a:pt x="215" y="13010"/>
                    <a:pt x="259" y="12987"/>
                    <a:pt x="287" y="12949"/>
                  </a:cubicBezTo>
                  <a:lnTo>
                    <a:pt x="5872" y="4921"/>
                  </a:lnTo>
                  <a:lnTo>
                    <a:pt x="4336" y="4095"/>
                  </a:lnTo>
                  <a:lnTo>
                    <a:pt x="6888" y="228"/>
                  </a:lnTo>
                  <a:cubicBezTo>
                    <a:pt x="6960" y="113"/>
                    <a:pt x="6861" y="1"/>
                    <a:pt x="676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25" name="Google Shape;1025;p27"/>
            <p:cNvSpPr/>
            <p:nvPr/>
          </p:nvSpPr>
          <p:spPr>
            <a:xfrm>
              <a:off x="5975425" y="3404425"/>
              <a:ext cx="111900" cy="165575"/>
            </a:xfrm>
            <a:custGeom>
              <a:avLst/>
              <a:gdLst/>
              <a:ahLst/>
              <a:cxnLst/>
              <a:rect l="l" t="t" r="r" b="b"/>
              <a:pathLst>
                <a:path w="4476" h="6623" extrusionOk="0">
                  <a:moveTo>
                    <a:pt x="1995" y="0"/>
                  </a:moveTo>
                  <a:cubicBezTo>
                    <a:pt x="844" y="0"/>
                    <a:pt x="0" y="1422"/>
                    <a:pt x="99" y="3219"/>
                  </a:cubicBezTo>
                  <a:cubicBezTo>
                    <a:pt x="200" y="5047"/>
                    <a:pt x="1239" y="6570"/>
                    <a:pt x="2419" y="6622"/>
                  </a:cubicBezTo>
                  <a:cubicBezTo>
                    <a:pt x="2439" y="6623"/>
                    <a:pt x="2458" y="6623"/>
                    <a:pt x="2478" y="6623"/>
                  </a:cubicBezTo>
                  <a:cubicBezTo>
                    <a:pt x="3628" y="6623"/>
                    <a:pt x="4475" y="5200"/>
                    <a:pt x="4376" y="3403"/>
                  </a:cubicBezTo>
                  <a:cubicBezTo>
                    <a:pt x="4276" y="1577"/>
                    <a:pt x="3236" y="53"/>
                    <a:pt x="2056" y="2"/>
                  </a:cubicBezTo>
                  <a:cubicBezTo>
                    <a:pt x="2036" y="1"/>
                    <a:pt x="2015" y="0"/>
                    <a:pt x="199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26" name="Google Shape;1026;p27"/>
            <p:cNvSpPr/>
            <p:nvPr/>
          </p:nvSpPr>
          <p:spPr>
            <a:xfrm>
              <a:off x="5975825" y="3417825"/>
              <a:ext cx="87475" cy="137775"/>
            </a:xfrm>
            <a:custGeom>
              <a:avLst/>
              <a:gdLst/>
              <a:ahLst/>
              <a:cxnLst/>
              <a:rect l="l" t="t" r="r" b="b"/>
              <a:pathLst>
                <a:path w="3499" h="5511" extrusionOk="0">
                  <a:moveTo>
                    <a:pt x="1553" y="0"/>
                  </a:moveTo>
                  <a:cubicBezTo>
                    <a:pt x="656" y="0"/>
                    <a:pt x="1" y="1187"/>
                    <a:pt x="83" y="2683"/>
                  </a:cubicBezTo>
                  <a:cubicBezTo>
                    <a:pt x="167" y="4203"/>
                    <a:pt x="980" y="5470"/>
                    <a:pt x="1901" y="5510"/>
                  </a:cubicBezTo>
                  <a:cubicBezTo>
                    <a:pt x="1916" y="5511"/>
                    <a:pt x="1931" y="5511"/>
                    <a:pt x="1946" y="5511"/>
                  </a:cubicBezTo>
                  <a:cubicBezTo>
                    <a:pt x="2843" y="5511"/>
                    <a:pt x="3498" y="4324"/>
                    <a:pt x="3416" y="2827"/>
                  </a:cubicBezTo>
                  <a:cubicBezTo>
                    <a:pt x="3332" y="1307"/>
                    <a:pt x="2519" y="41"/>
                    <a:pt x="1597" y="1"/>
                  </a:cubicBezTo>
                  <a:cubicBezTo>
                    <a:pt x="1583" y="1"/>
                    <a:pt x="1568" y="0"/>
                    <a:pt x="15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27" name="Google Shape;1027;p27"/>
            <p:cNvSpPr/>
            <p:nvPr/>
          </p:nvSpPr>
          <p:spPr>
            <a:xfrm>
              <a:off x="5988000" y="3452225"/>
              <a:ext cx="44775" cy="68825"/>
            </a:xfrm>
            <a:custGeom>
              <a:avLst/>
              <a:gdLst/>
              <a:ahLst/>
              <a:cxnLst/>
              <a:rect l="l" t="t" r="r" b="b"/>
              <a:pathLst>
                <a:path w="1791" h="2753" extrusionOk="0">
                  <a:moveTo>
                    <a:pt x="819" y="1"/>
                  </a:moveTo>
                  <a:cubicBezTo>
                    <a:pt x="803" y="1"/>
                    <a:pt x="788" y="2"/>
                    <a:pt x="772" y="3"/>
                  </a:cubicBezTo>
                  <a:cubicBezTo>
                    <a:pt x="316" y="45"/>
                    <a:pt x="1" y="693"/>
                    <a:pt x="71" y="1453"/>
                  </a:cubicBezTo>
                  <a:cubicBezTo>
                    <a:pt x="137" y="2185"/>
                    <a:pt x="537" y="2753"/>
                    <a:pt x="975" y="2753"/>
                  </a:cubicBezTo>
                  <a:cubicBezTo>
                    <a:pt x="990" y="2753"/>
                    <a:pt x="1006" y="2752"/>
                    <a:pt x="1021" y="2751"/>
                  </a:cubicBezTo>
                  <a:cubicBezTo>
                    <a:pt x="1477" y="2709"/>
                    <a:pt x="1791" y="2061"/>
                    <a:pt x="1722" y="1303"/>
                  </a:cubicBezTo>
                  <a:cubicBezTo>
                    <a:pt x="1656" y="569"/>
                    <a:pt x="1257" y="1"/>
                    <a:pt x="81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28" name="Google Shape;1028;p27"/>
            <p:cNvSpPr/>
            <p:nvPr/>
          </p:nvSpPr>
          <p:spPr>
            <a:xfrm>
              <a:off x="5969375" y="2925575"/>
              <a:ext cx="448050" cy="564750"/>
            </a:xfrm>
            <a:custGeom>
              <a:avLst/>
              <a:gdLst/>
              <a:ahLst/>
              <a:cxnLst/>
              <a:rect l="l" t="t" r="r" b="b"/>
              <a:pathLst>
                <a:path w="17922" h="22590" extrusionOk="0">
                  <a:moveTo>
                    <a:pt x="9024" y="0"/>
                  </a:moveTo>
                  <a:cubicBezTo>
                    <a:pt x="8735" y="0"/>
                    <a:pt x="8444" y="13"/>
                    <a:pt x="8153" y="38"/>
                  </a:cubicBezTo>
                  <a:cubicBezTo>
                    <a:pt x="5851" y="239"/>
                    <a:pt x="3754" y="1210"/>
                    <a:pt x="2249" y="2772"/>
                  </a:cubicBezTo>
                  <a:cubicBezTo>
                    <a:pt x="738" y="4342"/>
                    <a:pt x="1" y="6318"/>
                    <a:pt x="178" y="8340"/>
                  </a:cubicBezTo>
                  <a:lnTo>
                    <a:pt x="1403" y="22456"/>
                  </a:lnTo>
                  <a:cubicBezTo>
                    <a:pt x="1409" y="22530"/>
                    <a:pt x="1472" y="22589"/>
                    <a:pt x="1548" y="22589"/>
                  </a:cubicBezTo>
                  <a:lnTo>
                    <a:pt x="1561" y="22589"/>
                  </a:lnTo>
                  <a:cubicBezTo>
                    <a:pt x="1643" y="22582"/>
                    <a:pt x="1701" y="22511"/>
                    <a:pt x="1694" y="22430"/>
                  </a:cubicBezTo>
                  <a:lnTo>
                    <a:pt x="468" y="8315"/>
                  </a:lnTo>
                  <a:cubicBezTo>
                    <a:pt x="121" y="4312"/>
                    <a:pt x="3581" y="730"/>
                    <a:pt x="8179" y="331"/>
                  </a:cubicBezTo>
                  <a:cubicBezTo>
                    <a:pt x="8463" y="306"/>
                    <a:pt x="8745" y="294"/>
                    <a:pt x="9025" y="294"/>
                  </a:cubicBezTo>
                  <a:cubicBezTo>
                    <a:pt x="10952" y="294"/>
                    <a:pt x="12788" y="870"/>
                    <a:pt x="14267" y="1952"/>
                  </a:cubicBezTo>
                  <a:cubicBezTo>
                    <a:pt x="15959" y="3185"/>
                    <a:pt x="16981" y="4931"/>
                    <a:pt x="17148" y="6867"/>
                  </a:cubicBezTo>
                  <a:lnTo>
                    <a:pt x="17623" y="12345"/>
                  </a:lnTo>
                  <a:cubicBezTo>
                    <a:pt x="17630" y="12421"/>
                    <a:pt x="17693" y="12479"/>
                    <a:pt x="17769" y="12479"/>
                  </a:cubicBezTo>
                  <a:cubicBezTo>
                    <a:pt x="17773" y="12479"/>
                    <a:pt x="17778" y="12479"/>
                    <a:pt x="17783" y="12478"/>
                  </a:cubicBezTo>
                  <a:cubicBezTo>
                    <a:pt x="17862" y="12471"/>
                    <a:pt x="17921" y="12401"/>
                    <a:pt x="17916" y="12321"/>
                  </a:cubicBezTo>
                  <a:lnTo>
                    <a:pt x="17441" y="6841"/>
                  </a:lnTo>
                  <a:cubicBezTo>
                    <a:pt x="17266" y="4821"/>
                    <a:pt x="16200" y="3000"/>
                    <a:pt x="14440" y="1714"/>
                  </a:cubicBezTo>
                  <a:cubicBezTo>
                    <a:pt x="12910" y="596"/>
                    <a:pt x="11014" y="0"/>
                    <a:pt x="90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29" name="Google Shape;1029;p27"/>
            <p:cNvSpPr/>
            <p:nvPr/>
          </p:nvSpPr>
          <p:spPr>
            <a:xfrm>
              <a:off x="6051325" y="2829850"/>
              <a:ext cx="233375" cy="211975"/>
            </a:xfrm>
            <a:custGeom>
              <a:avLst/>
              <a:gdLst/>
              <a:ahLst/>
              <a:cxnLst/>
              <a:rect l="l" t="t" r="r" b="b"/>
              <a:pathLst>
                <a:path w="9335" h="8479" extrusionOk="0">
                  <a:moveTo>
                    <a:pt x="1" y="0"/>
                  </a:moveTo>
                  <a:lnTo>
                    <a:pt x="1" y="8479"/>
                  </a:lnTo>
                  <a:lnTo>
                    <a:pt x="9334" y="8479"/>
                  </a:lnTo>
                  <a:lnTo>
                    <a:pt x="9334" y="0"/>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30" name="Google Shape;1030;p27"/>
            <p:cNvSpPr/>
            <p:nvPr/>
          </p:nvSpPr>
          <p:spPr>
            <a:xfrm>
              <a:off x="6049150" y="2891550"/>
              <a:ext cx="237100" cy="142850"/>
            </a:xfrm>
            <a:custGeom>
              <a:avLst/>
              <a:gdLst/>
              <a:ahLst/>
              <a:cxnLst/>
              <a:rect l="l" t="t" r="r" b="b"/>
              <a:pathLst>
                <a:path w="9484" h="5714" extrusionOk="0">
                  <a:moveTo>
                    <a:pt x="0" y="1"/>
                  </a:moveTo>
                  <a:lnTo>
                    <a:pt x="152" y="4152"/>
                  </a:lnTo>
                  <a:lnTo>
                    <a:pt x="2081" y="4838"/>
                  </a:lnTo>
                  <a:cubicBezTo>
                    <a:pt x="3711" y="5419"/>
                    <a:pt x="5427" y="5713"/>
                    <a:pt x="7152" y="5713"/>
                  </a:cubicBezTo>
                  <a:cubicBezTo>
                    <a:pt x="7640" y="5713"/>
                    <a:pt x="8129" y="5690"/>
                    <a:pt x="8618" y="5642"/>
                  </a:cubicBezTo>
                  <a:lnTo>
                    <a:pt x="9410" y="5566"/>
                  </a:lnTo>
                  <a:lnTo>
                    <a:pt x="9484" y="255"/>
                  </a:lnTo>
                  <a:lnTo>
                    <a:pt x="0" y="1"/>
                  </a:lnTo>
                  <a:close/>
                </a:path>
              </a:pathLst>
            </a:custGeom>
            <a:solidFill>
              <a:srgbClr val="242424">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31" name="Google Shape;1031;p27"/>
            <p:cNvSpPr/>
            <p:nvPr/>
          </p:nvSpPr>
          <p:spPr>
            <a:xfrm>
              <a:off x="5862875" y="2662775"/>
              <a:ext cx="150900" cy="151875"/>
            </a:xfrm>
            <a:custGeom>
              <a:avLst/>
              <a:gdLst/>
              <a:ahLst/>
              <a:cxnLst/>
              <a:rect l="l" t="t" r="r" b="b"/>
              <a:pathLst>
                <a:path w="6036" h="6075" extrusionOk="0">
                  <a:moveTo>
                    <a:pt x="2987" y="0"/>
                  </a:moveTo>
                  <a:cubicBezTo>
                    <a:pt x="2892" y="0"/>
                    <a:pt x="2796" y="5"/>
                    <a:pt x="2699" y="16"/>
                  </a:cubicBezTo>
                  <a:cubicBezTo>
                    <a:pt x="1129" y="183"/>
                    <a:pt x="1" y="1671"/>
                    <a:pt x="177" y="3339"/>
                  </a:cubicBezTo>
                  <a:cubicBezTo>
                    <a:pt x="343" y="4906"/>
                    <a:pt x="1600" y="6075"/>
                    <a:pt x="3054" y="6075"/>
                  </a:cubicBezTo>
                  <a:cubicBezTo>
                    <a:pt x="3148" y="6075"/>
                    <a:pt x="3243" y="6070"/>
                    <a:pt x="3339" y="6060"/>
                  </a:cubicBezTo>
                  <a:cubicBezTo>
                    <a:pt x="4909" y="5893"/>
                    <a:pt x="6036" y="4405"/>
                    <a:pt x="5859" y="2737"/>
                  </a:cubicBezTo>
                  <a:cubicBezTo>
                    <a:pt x="5693" y="1169"/>
                    <a:pt x="4438" y="0"/>
                    <a:pt x="2987"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32" name="Google Shape;1032;p27"/>
            <p:cNvSpPr/>
            <p:nvPr/>
          </p:nvSpPr>
          <p:spPr>
            <a:xfrm>
              <a:off x="5862875" y="2662775"/>
              <a:ext cx="150900" cy="151875"/>
            </a:xfrm>
            <a:custGeom>
              <a:avLst/>
              <a:gdLst/>
              <a:ahLst/>
              <a:cxnLst/>
              <a:rect l="l" t="t" r="r" b="b"/>
              <a:pathLst>
                <a:path w="6036" h="6075" extrusionOk="0">
                  <a:moveTo>
                    <a:pt x="2987" y="0"/>
                  </a:moveTo>
                  <a:cubicBezTo>
                    <a:pt x="2892" y="0"/>
                    <a:pt x="2796" y="5"/>
                    <a:pt x="2699" y="16"/>
                  </a:cubicBezTo>
                  <a:cubicBezTo>
                    <a:pt x="1129" y="183"/>
                    <a:pt x="1" y="1671"/>
                    <a:pt x="177" y="3339"/>
                  </a:cubicBezTo>
                  <a:cubicBezTo>
                    <a:pt x="343" y="4906"/>
                    <a:pt x="1600" y="6075"/>
                    <a:pt x="3054" y="6075"/>
                  </a:cubicBezTo>
                  <a:cubicBezTo>
                    <a:pt x="3148" y="6075"/>
                    <a:pt x="3243" y="6070"/>
                    <a:pt x="3339" y="6060"/>
                  </a:cubicBezTo>
                  <a:cubicBezTo>
                    <a:pt x="4909" y="5893"/>
                    <a:pt x="6036" y="4405"/>
                    <a:pt x="5859" y="2737"/>
                  </a:cubicBezTo>
                  <a:cubicBezTo>
                    <a:pt x="5693" y="1169"/>
                    <a:pt x="4438" y="0"/>
                    <a:pt x="2987" y="0"/>
                  </a:cubicBezTo>
                  <a:close/>
                </a:path>
              </a:pathLst>
            </a:custGeom>
            <a:solidFill>
              <a:srgbClr val="242424">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33" name="Google Shape;1033;p27"/>
            <p:cNvSpPr/>
            <p:nvPr/>
          </p:nvSpPr>
          <p:spPr>
            <a:xfrm>
              <a:off x="5936750" y="2440875"/>
              <a:ext cx="493825" cy="529850"/>
            </a:xfrm>
            <a:custGeom>
              <a:avLst/>
              <a:gdLst/>
              <a:ahLst/>
              <a:cxnLst/>
              <a:rect l="l" t="t" r="r" b="b"/>
              <a:pathLst>
                <a:path w="19753" h="21194" extrusionOk="0">
                  <a:moveTo>
                    <a:pt x="10232" y="0"/>
                  </a:moveTo>
                  <a:cubicBezTo>
                    <a:pt x="9924" y="0"/>
                    <a:pt x="9607" y="11"/>
                    <a:pt x="9281" y="33"/>
                  </a:cubicBezTo>
                  <a:cubicBezTo>
                    <a:pt x="2923" y="464"/>
                    <a:pt x="0" y="3795"/>
                    <a:pt x="318" y="10269"/>
                  </a:cubicBezTo>
                  <a:cubicBezTo>
                    <a:pt x="635" y="16743"/>
                    <a:pt x="5564" y="21153"/>
                    <a:pt x="11704" y="21193"/>
                  </a:cubicBezTo>
                  <a:cubicBezTo>
                    <a:pt x="11738" y="21193"/>
                    <a:pt x="11773" y="21194"/>
                    <a:pt x="11808" y="21194"/>
                  </a:cubicBezTo>
                  <a:cubicBezTo>
                    <a:pt x="13406" y="21194"/>
                    <a:pt x="15063" y="20934"/>
                    <a:pt x="16450" y="20099"/>
                  </a:cubicBezTo>
                  <a:cubicBezTo>
                    <a:pt x="17965" y="19183"/>
                    <a:pt x="18896" y="17653"/>
                    <a:pt x="19323" y="15962"/>
                  </a:cubicBezTo>
                  <a:cubicBezTo>
                    <a:pt x="19620" y="14792"/>
                    <a:pt x="19753" y="13551"/>
                    <a:pt x="19586" y="12352"/>
                  </a:cubicBezTo>
                  <a:cubicBezTo>
                    <a:pt x="19464" y="11493"/>
                    <a:pt x="19261" y="10644"/>
                    <a:pt x="19019" y="9809"/>
                  </a:cubicBezTo>
                  <a:cubicBezTo>
                    <a:pt x="19004" y="9752"/>
                    <a:pt x="18943" y="9638"/>
                    <a:pt x="18951" y="9578"/>
                  </a:cubicBezTo>
                  <a:cubicBezTo>
                    <a:pt x="19511" y="5235"/>
                    <a:pt x="17031" y="0"/>
                    <a:pt x="10232"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34" name="Google Shape;1034;p27"/>
            <p:cNvSpPr/>
            <p:nvPr/>
          </p:nvSpPr>
          <p:spPr>
            <a:xfrm>
              <a:off x="5938350" y="2575875"/>
              <a:ext cx="452575" cy="395000"/>
            </a:xfrm>
            <a:custGeom>
              <a:avLst/>
              <a:gdLst/>
              <a:ahLst/>
              <a:cxnLst/>
              <a:rect l="l" t="t" r="r" b="b"/>
              <a:pathLst>
                <a:path w="18103" h="15800" extrusionOk="0">
                  <a:moveTo>
                    <a:pt x="2044" y="1"/>
                  </a:moveTo>
                  <a:lnTo>
                    <a:pt x="235" y="3476"/>
                  </a:lnTo>
                  <a:cubicBezTo>
                    <a:pt x="0" y="11047"/>
                    <a:pt x="5069" y="15799"/>
                    <a:pt x="12010" y="15799"/>
                  </a:cubicBezTo>
                  <a:cubicBezTo>
                    <a:pt x="12050" y="15799"/>
                    <a:pt x="12090" y="15799"/>
                    <a:pt x="12130" y="15799"/>
                  </a:cubicBezTo>
                  <a:cubicBezTo>
                    <a:pt x="14028" y="15784"/>
                    <a:pt x="16770" y="14982"/>
                    <a:pt x="18102" y="13150"/>
                  </a:cubicBezTo>
                  <a:lnTo>
                    <a:pt x="18102" y="13150"/>
                  </a:lnTo>
                  <a:cubicBezTo>
                    <a:pt x="18064" y="13162"/>
                    <a:pt x="18065" y="13162"/>
                    <a:pt x="18065" y="13162"/>
                  </a:cubicBezTo>
                  <a:cubicBezTo>
                    <a:pt x="18065" y="13162"/>
                    <a:pt x="18065" y="13162"/>
                    <a:pt x="18026" y="13175"/>
                  </a:cubicBezTo>
                  <a:cubicBezTo>
                    <a:pt x="16478" y="13690"/>
                    <a:pt x="15075" y="13918"/>
                    <a:pt x="13805" y="13918"/>
                  </a:cubicBezTo>
                  <a:cubicBezTo>
                    <a:pt x="3889" y="13918"/>
                    <a:pt x="2044" y="1"/>
                    <a:pt x="2044" y="1"/>
                  </a:cubicBezTo>
                  <a:close/>
                </a:path>
              </a:pathLst>
            </a:custGeom>
            <a:solidFill>
              <a:srgbClr val="242424">
                <a:alpha val="1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35" name="Google Shape;1035;p27"/>
            <p:cNvSpPr/>
            <p:nvPr/>
          </p:nvSpPr>
          <p:spPr>
            <a:xfrm>
              <a:off x="6310575" y="2571125"/>
              <a:ext cx="52900" cy="25075"/>
            </a:xfrm>
            <a:custGeom>
              <a:avLst/>
              <a:gdLst/>
              <a:ahLst/>
              <a:cxnLst/>
              <a:rect l="l" t="t" r="r" b="b"/>
              <a:pathLst>
                <a:path w="2116" h="1003" extrusionOk="0">
                  <a:moveTo>
                    <a:pt x="1096" y="1"/>
                  </a:moveTo>
                  <a:cubicBezTo>
                    <a:pt x="1047" y="1"/>
                    <a:pt x="996" y="3"/>
                    <a:pt x="942" y="7"/>
                  </a:cubicBezTo>
                  <a:cubicBezTo>
                    <a:pt x="465" y="41"/>
                    <a:pt x="220" y="324"/>
                    <a:pt x="95" y="579"/>
                  </a:cubicBezTo>
                  <a:cubicBezTo>
                    <a:pt x="1" y="773"/>
                    <a:pt x="140" y="1002"/>
                    <a:pt x="352" y="1002"/>
                  </a:cubicBezTo>
                  <a:cubicBezTo>
                    <a:pt x="354" y="1002"/>
                    <a:pt x="355" y="1002"/>
                    <a:pt x="357" y="1002"/>
                  </a:cubicBezTo>
                  <a:cubicBezTo>
                    <a:pt x="925" y="989"/>
                    <a:pt x="1925" y="938"/>
                    <a:pt x="2006" y="736"/>
                  </a:cubicBezTo>
                  <a:cubicBezTo>
                    <a:pt x="2115" y="470"/>
                    <a:pt x="1867" y="1"/>
                    <a:pt x="109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36" name="Google Shape;1036;p27"/>
            <p:cNvSpPr/>
            <p:nvPr/>
          </p:nvSpPr>
          <p:spPr>
            <a:xfrm>
              <a:off x="6115250" y="2610050"/>
              <a:ext cx="46300" cy="33650"/>
            </a:xfrm>
            <a:custGeom>
              <a:avLst/>
              <a:gdLst/>
              <a:ahLst/>
              <a:cxnLst/>
              <a:rect l="l" t="t" r="r" b="b"/>
              <a:pathLst>
                <a:path w="1852" h="1346" extrusionOk="0">
                  <a:moveTo>
                    <a:pt x="1241" y="1"/>
                  </a:moveTo>
                  <a:cubicBezTo>
                    <a:pt x="1063" y="1"/>
                    <a:pt x="847" y="50"/>
                    <a:pt x="598" y="173"/>
                  </a:cubicBezTo>
                  <a:cubicBezTo>
                    <a:pt x="170" y="384"/>
                    <a:pt x="43" y="739"/>
                    <a:pt x="16" y="1024"/>
                  </a:cubicBezTo>
                  <a:cubicBezTo>
                    <a:pt x="1" y="1204"/>
                    <a:pt x="141" y="1346"/>
                    <a:pt x="300" y="1346"/>
                  </a:cubicBezTo>
                  <a:cubicBezTo>
                    <a:pt x="336" y="1346"/>
                    <a:pt x="373" y="1339"/>
                    <a:pt x="410" y="1323"/>
                  </a:cubicBezTo>
                  <a:cubicBezTo>
                    <a:pt x="930" y="1097"/>
                    <a:pt x="1841" y="675"/>
                    <a:pt x="1846" y="454"/>
                  </a:cubicBezTo>
                  <a:cubicBezTo>
                    <a:pt x="1852" y="243"/>
                    <a:pt x="1638" y="1"/>
                    <a:pt x="124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37" name="Google Shape;1037;p27"/>
            <p:cNvSpPr/>
            <p:nvPr/>
          </p:nvSpPr>
          <p:spPr>
            <a:xfrm>
              <a:off x="6167725" y="2765325"/>
              <a:ext cx="96125" cy="44175"/>
            </a:xfrm>
            <a:custGeom>
              <a:avLst/>
              <a:gdLst/>
              <a:ahLst/>
              <a:cxnLst/>
              <a:rect l="l" t="t" r="r" b="b"/>
              <a:pathLst>
                <a:path w="3845" h="1767" extrusionOk="0">
                  <a:moveTo>
                    <a:pt x="165" y="1"/>
                  </a:moveTo>
                  <a:cubicBezTo>
                    <a:pt x="144" y="1"/>
                    <a:pt x="121" y="6"/>
                    <a:pt x="101" y="16"/>
                  </a:cubicBezTo>
                  <a:cubicBezTo>
                    <a:pt x="29" y="54"/>
                    <a:pt x="0" y="141"/>
                    <a:pt x="36" y="214"/>
                  </a:cubicBezTo>
                  <a:cubicBezTo>
                    <a:pt x="46" y="233"/>
                    <a:pt x="830" y="1766"/>
                    <a:pt x="2506" y="1766"/>
                  </a:cubicBezTo>
                  <a:cubicBezTo>
                    <a:pt x="2871" y="1766"/>
                    <a:pt x="3278" y="1694"/>
                    <a:pt x="3726" y="1517"/>
                  </a:cubicBezTo>
                  <a:cubicBezTo>
                    <a:pt x="3804" y="1491"/>
                    <a:pt x="3844" y="1403"/>
                    <a:pt x="3814" y="1325"/>
                  </a:cubicBezTo>
                  <a:cubicBezTo>
                    <a:pt x="3791" y="1267"/>
                    <a:pt x="3736" y="1232"/>
                    <a:pt x="3678" y="1232"/>
                  </a:cubicBezTo>
                  <a:cubicBezTo>
                    <a:pt x="3658" y="1232"/>
                    <a:pt x="3639" y="1236"/>
                    <a:pt x="3620" y="1244"/>
                  </a:cubicBezTo>
                  <a:cubicBezTo>
                    <a:pt x="3204" y="1407"/>
                    <a:pt x="2829" y="1474"/>
                    <a:pt x="2496" y="1474"/>
                  </a:cubicBezTo>
                  <a:cubicBezTo>
                    <a:pt x="1014" y="1474"/>
                    <a:pt x="333" y="151"/>
                    <a:pt x="298" y="83"/>
                  </a:cubicBezTo>
                  <a:cubicBezTo>
                    <a:pt x="273" y="31"/>
                    <a:pt x="220" y="1"/>
                    <a:pt x="16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38" name="Google Shape;1038;p27"/>
            <p:cNvSpPr/>
            <p:nvPr/>
          </p:nvSpPr>
          <p:spPr>
            <a:xfrm>
              <a:off x="6142300" y="2656000"/>
              <a:ext cx="24025" cy="33750"/>
            </a:xfrm>
            <a:custGeom>
              <a:avLst/>
              <a:gdLst/>
              <a:ahLst/>
              <a:cxnLst/>
              <a:rect l="l" t="t" r="r" b="b"/>
              <a:pathLst>
                <a:path w="961" h="1350" extrusionOk="0">
                  <a:moveTo>
                    <a:pt x="504" y="1"/>
                  </a:moveTo>
                  <a:cubicBezTo>
                    <a:pt x="262" y="1"/>
                    <a:pt x="49" y="284"/>
                    <a:pt x="25" y="646"/>
                  </a:cubicBezTo>
                  <a:cubicBezTo>
                    <a:pt x="0" y="1016"/>
                    <a:pt x="185" y="1332"/>
                    <a:pt x="434" y="1349"/>
                  </a:cubicBezTo>
                  <a:cubicBezTo>
                    <a:pt x="441" y="1349"/>
                    <a:pt x="448" y="1349"/>
                    <a:pt x="455" y="1349"/>
                  </a:cubicBezTo>
                  <a:cubicBezTo>
                    <a:pt x="697" y="1349"/>
                    <a:pt x="909" y="1068"/>
                    <a:pt x="933" y="707"/>
                  </a:cubicBezTo>
                  <a:cubicBezTo>
                    <a:pt x="960" y="334"/>
                    <a:pt x="774" y="19"/>
                    <a:pt x="525" y="2"/>
                  </a:cubicBezTo>
                  <a:cubicBezTo>
                    <a:pt x="518" y="1"/>
                    <a:pt x="511" y="1"/>
                    <a:pt x="504" y="1"/>
                  </a:cubicBezTo>
                  <a:close/>
                </a:path>
              </a:pathLst>
            </a:custGeom>
            <a:solidFill>
              <a:srgbClr val="19191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39" name="Google Shape;1039;p27"/>
            <p:cNvSpPr/>
            <p:nvPr/>
          </p:nvSpPr>
          <p:spPr>
            <a:xfrm>
              <a:off x="6333225" y="2654675"/>
              <a:ext cx="23950" cy="33750"/>
            </a:xfrm>
            <a:custGeom>
              <a:avLst/>
              <a:gdLst/>
              <a:ahLst/>
              <a:cxnLst/>
              <a:rect l="l" t="t" r="r" b="b"/>
              <a:pathLst>
                <a:path w="958" h="1350" extrusionOk="0">
                  <a:moveTo>
                    <a:pt x="503" y="1"/>
                  </a:moveTo>
                  <a:cubicBezTo>
                    <a:pt x="261" y="1"/>
                    <a:pt x="49" y="282"/>
                    <a:pt x="25" y="644"/>
                  </a:cubicBezTo>
                  <a:cubicBezTo>
                    <a:pt x="0" y="1016"/>
                    <a:pt x="185" y="1331"/>
                    <a:pt x="434" y="1349"/>
                  </a:cubicBezTo>
                  <a:cubicBezTo>
                    <a:pt x="441" y="1349"/>
                    <a:pt x="448" y="1349"/>
                    <a:pt x="455" y="1349"/>
                  </a:cubicBezTo>
                  <a:cubicBezTo>
                    <a:pt x="697" y="1349"/>
                    <a:pt x="909" y="1066"/>
                    <a:pt x="933" y="704"/>
                  </a:cubicBezTo>
                  <a:cubicBezTo>
                    <a:pt x="958" y="334"/>
                    <a:pt x="774" y="17"/>
                    <a:pt x="525" y="1"/>
                  </a:cubicBezTo>
                  <a:cubicBezTo>
                    <a:pt x="518" y="1"/>
                    <a:pt x="510" y="1"/>
                    <a:pt x="503" y="1"/>
                  </a:cubicBezTo>
                  <a:close/>
                </a:path>
              </a:pathLst>
            </a:custGeom>
            <a:solidFill>
              <a:srgbClr val="19191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40" name="Google Shape;1040;p27"/>
            <p:cNvSpPr/>
            <p:nvPr/>
          </p:nvSpPr>
          <p:spPr>
            <a:xfrm>
              <a:off x="6051325" y="3041800"/>
              <a:ext cx="233425" cy="329750"/>
            </a:xfrm>
            <a:custGeom>
              <a:avLst/>
              <a:gdLst/>
              <a:ahLst/>
              <a:cxnLst/>
              <a:rect l="l" t="t" r="r" b="b"/>
              <a:pathLst>
                <a:path w="9337" h="13190" extrusionOk="0">
                  <a:moveTo>
                    <a:pt x="1" y="1"/>
                  </a:moveTo>
                  <a:lnTo>
                    <a:pt x="7924" y="13190"/>
                  </a:lnTo>
                  <a:lnTo>
                    <a:pt x="9336" y="1"/>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41" name="Google Shape;1041;p27"/>
            <p:cNvSpPr/>
            <p:nvPr/>
          </p:nvSpPr>
          <p:spPr>
            <a:xfrm>
              <a:off x="6396025" y="3210300"/>
              <a:ext cx="33075" cy="51100"/>
            </a:xfrm>
            <a:custGeom>
              <a:avLst/>
              <a:gdLst/>
              <a:ahLst/>
              <a:cxnLst/>
              <a:rect l="l" t="t" r="r" b="b"/>
              <a:pathLst>
                <a:path w="1323" h="2044" extrusionOk="0">
                  <a:moveTo>
                    <a:pt x="1051" y="1"/>
                  </a:moveTo>
                  <a:cubicBezTo>
                    <a:pt x="1048" y="1"/>
                    <a:pt x="1046" y="1"/>
                    <a:pt x="1043" y="1"/>
                  </a:cubicBezTo>
                  <a:lnTo>
                    <a:pt x="217" y="25"/>
                  </a:lnTo>
                  <a:cubicBezTo>
                    <a:pt x="95" y="29"/>
                    <a:pt x="0" y="130"/>
                    <a:pt x="4" y="250"/>
                  </a:cubicBezTo>
                  <a:lnTo>
                    <a:pt x="57" y="2043"/>
                  </a:lnTo>
                  <a:lnTo>
                    <a:pt x="1323" y="2007"/>
                  </a:lnTo>
                  <a:lnTo>
                    <a:pt x="1270" y="213"/>
                  </a:lnTo>
                  <a:cubicBezTo>
                    <a:pt x="1266" y="94"/>
                    <a:pt x="1169" y="1"/>
                    <a:pt x="105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42" name="Google Shape;1042;p27"/>
            <p:cNvSpPr/>
            <p:nvPr/>
          </p:nvSpPr>
          <p:spPr>
            <a:xfrm>
              <a:off x="6303625" y="3257525"/>
              <a:ext cx="226375" cy="334600"/>
            </a:xfrm>
            <a:custGeom>
              <a:avLst/>
              <a:gdLst/>
              <a:ahLst/>
              <a:cxnLst/>
              <a:rect l="l" t="t" r="r" b="b"/>
              <a:pathLst>
                <a:path w="9055" h="13384" extrusionOk="0">
                  <a:moveTo>
                    <a:pt x="4436" y="0"/>
                  </a:moveTo>
                  <a:cubicBezTo>
                    <a:pt x="4391" y="0"/>
                    <a:pt x="4347" y="1"/>
                    <a:pt x="4302" y="2"/>
                  </a:cubicBezTo>
                  <a:cubicBezTo>
                    <a:pt x="1895" y="73"/>
                    <a:pt x="0" y="2077"/>
                    <a:pt x="65" y="4485"/>
                  </a:cubicBezTo>
                  <a:lnTo>
                    <a:pt x="323" y="13241"/>
                  </a:lnTo>
                  <a:cubicBezTo>
                    <a:pt x="325" y="13321"/>
                    <a:pt x="390" y="13383"/>
                    <a:pt x="470" y="13383"/>
                  </a:cubicBezTo>
                  <a:lnTo>
                    <a:pt x="474" y="13383"/>
                  </a:lnTo>
                  <a:cubicBezTo>
                    <a:pt x="553" y="13381"/>
                    <a:pt x="618" y="13313"/>
                    <a:pt x="616" y="13233"/>
                  </a:cubicBezTo>
                  <a:lnTo>
                    <a:pt x="358" y="4475"/>
                  </a:lnTo>
                  <a:cubicBezTo>
                    <a:pt x="291" y="2227"/>
                    <a:pt x="2062" y="350"/>
                    <a:pt x="4310" y="284"/>
                  </a:cubicBezTo>
                  <a:cubicBezTo>
                    <a:pt x="4351" y="282"/>
                    <a:pt x="4392" y="282"/>
                    <a:pt x="4433" y="282"/>
                  </a:cubicBezTo>
                  <a:cubicBezTo>
                    <a:pt x="6628" y="282"/>
                    <a:pt x="8437" y="2027"/>
                    <a:pt x="8502" y="4236"/>
                  </a:cubicBezTo>
                  <a:lnTo>
                    <a:pt x="8760" y="12994"/>
                  </a:lnTo>
                  <a:cubicBezTo>
                    <a:pt x="8764" y="13074"/>
                    <a:pt x="8831" y="13136"/>
                    <a:pt x="8910" y="13136"/>
                  </a:cubicBezTo>
                  <a:cubicBezTo>
                    <a:pt x="8992" y="13132"/>
                    <a:pt x="9055" y="13066"/>
                    <a:pt x="9053" y="12984"/>
                  </a:cubicBezTo>
                  <a:lnTo>
                    <a:pt x="8796" y="4228"/>
                  </a:lnTo>
                  <a:cubicBezTo>
                    <a:pt x="8720" y="1865"/>
                    <a:pt x="6782" y="0"/>
                    <a:pt x="44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43" name="Google Shape;1043;p27"/>
            <p:cNvSpPr/>
            <p:nvPr/>
          </p:nvSpPr>
          <p:spPr>
            <a:xfrm>
              <a:off x="6305675" y="3332000"/>
              <a:ext cx="224000" cy="242200"/>
            </a:xfrm>
            <a:custGeom>
              <a:avLst/>
              <a:gdLst/>
              <a:ahLst/>
              <a:cxnLst/>
              <a:rect l="l" t="t" r="r" b="b"/>
              <a:pathLst>
                <a:path w="8960" h="9688" extrusionOk="0">
                  <a:moveTo>
                    <a:pt x="4441" y="1"/>
                  </a:moveTo>
                  <a:cubicBezTo>
                    <a:pt x="4397" y="1"/>
                    <a:pt x="4352" y="1"/>
                    <a:pt x="4308" y="3"/>
                  </a:cubicBezTo>
                  <a:cubicBezTo>
                    <a:pt x="1898" y="73"/>
                    <a:pt x="0" y="2085"/>
                    <a:pt x="72" y="4495"/>
                  </a:cubicBezTo>
                  <a:lnTo>
                    <a:pt x="219" y="9477"/>
                  </a:lnTo>
                  <a:cubicBezTo>
                    <a:pt x="222" y="9557"/>
                    <a:pt x="287" y="9620"/>
                    <a:pt x="365" y="9620"/>
                  </a:cubicBezTo>
                  <a:cubicBezTo>
                    <a:pt x="366" y="9620"/>
                    <a:pt x="368" y="9619"/>
                    <a:pt x="369" y="9619"/>
                  </a:cubicBezTo>
                  <a:cubicBezTo>
                    <a:pt x="451" y="9618"/>
                    <a:pt x="513" y="9551"/>
                    <a:pt x="511" y="9469"/>
                  </a:cubicBezTo>
                  <a:lnTo>
                    <a:pt x="365" y="4487"/>
                  </a:lnTo>
                  <a:cubicBezTo>
                    <a:pt x="298" y="2237"/>
                    <a:pt x="2068" y="362"/>
                    <a:pt x="4317" y="295"/>
                  </a:cubicBezTo>
                  <a:cubicBezTo>
                    <a:pt x="4358" y="294"/>
                    <a:pt x="4399" y="294"/>
                    <a:pt x="4440" y="294"/>
                  </a:cubicBezTo>
                  <a:cubicBezTo>
                    <a:pt x="6633" y="294"/>
                    <a:pt x="8444" y="2039"/>
                    <a:pt x="8509" y="4248"/>
                  </a:cubicBezTo>
                  <a:lnTo>
                    <a:pt x="8665" y="9545"/>
                  </a:lnTo>
                  <a:cubicBezTo>
                    <a:pt x="8667" y="9625"/>
                    <a:pt x="8731" y="9688"/>
                    <a:pt x="8811" y="9688"/>
                  </a:cubicBezTo>
                  <a:lnTo>
                    <a:pt x="8815" y="9688"/>
                  </a:lnTo>
                  <a:cubicBezTo>
                    <a:pt x="8897" y="9686"/>
                    <a:pt x="8959" y="9619"/>
                    <a:pt x="8958" y="9538"/>
                  </a:cubicBezTo>
                  <a:lnTo>
                    <a:pt x="8802" y="4238"/>
                  </a:lnTo>
                  <a:cubicBezTo>
                    <a:pt x="8733" y="1871"/>
                    <a:pt x="6793" y="1"/>
                    <a:pt x="44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44" name="Google Shape;1044;p27"/>
            <p:cNvSpPr/>
            <p:nvPr/>
          </p:nvSpPr>
          <p:spPr>
            <a:xfrm>
              <a:off x="6486425" y="3547900"/>
              <a:ext cx="56650" cy="79150"/>
            </a:xfrm>
            <a:custGeom>
              <a:avLst/>
              <a:gdLst/>
              <a:ahLst/>
              <a:cxnLst/>
              <a:rect l="l" t="t" r="r" b="b"/>
              <a:pathLst>
                <a:path w="2266" h="3166" extrusionOk="0">
                  <a:moveTo>
                    <a:pt x="1112" y="1"/>
                  </a:moveTo>
                  <a:cubicBezTo>
                    <a:pt x="1104" y="1"/>
                    <a:pt x="1095" y="1"/>
                    <a:pt x="1087" y="1"/>
                  </a:cubicBezTo>
                  <a:cubicBezTo>
                    <a:pt x="475" y="18"/>
                    <a:pt x="0" y="742"/>
                    <a:pt x="25" y="1616"/>
                  </a:cubicBezTo>
                  <a:cubicBezTo>
                    <a:pt x="51" y="2477"/>
                    <a:pt x="555" y="3165"/>
                    <a:pt x="1156" y="3165"/>
                  </a:cubicBezTo>
                  <a:cubicBezTo>
                    <a:pt x="1164" y="3165"/>
                    <a:pt x="1172" y="3165"/>
                    <a:pt x="1180" y="3165"/>
                  </a:cubicBezTo>
                  <a:cubicBezTo>
                    <a:pt x="1792" y="3148"/>
                    <a:pt x="2265" y="2424"/>
                    <a:pt x="2241" y="1550"/>
                  </a:cubicBezTo>
                  <a:cubicBezTo>
                    <a:pt x="2214" y="689"/>
                    <a:pt x="1711" y="1"/>
                    <a:pt x="11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45" name="Google Shape;1045;p27"/>
            <p:cNvSpPr/>
            <p:nvPr/>
          </p:nvSpPr>
          <p:spPr>
            <a:xfrm>
              <a:off x="6303000" y="3553700"/>
              <a:ext cx="56700" cy="79150"/>
            </a:xfrm>
            <a:custGeom>
              <a:avLst/>
              <a:gdLst/>
              <a:ahLst/>
              <a:cxnLst/>
              <a:rect l="l" t="t" r="r" b="b"/>
              <a:pathLst>
                <a:path w="2268" h="3166" extrusionOk="0">
                  <a:moveTo>
                    <a:pt x="1112" y="1"/>
                  </a:moveTo>
                  <a:cubicBezTo>
                    <a:pt x="1104" y="1"/>
                    <a:pt x="1096" y="1"/>
                    <a:pt x="1088" y="1"/>
                  </a:cubicBezTo>
                  <a:cubicBezTo>
                    <a:pt x="476" y="18"/>
                    <a:pt x="1" y="742"/>
                    <a:pt x="27" y="1616"/>
                  </a:cubicBezTo>
                  <a:cubicBezTo>
                    <a:pt x="52" y="2477"/>
                    <a:pt x="555" y="3165"/>
                    <a:pt x="1156" y="3165"/>
                  </a:cubicBezTo>
                  <a:cubicBezTo>
                    <a:pt x="1164" y="3165"/>
                    <a:pt x="1173" y="3165"/>
                    <a:pt x="1181" y="3165"/>
                  </a:cubicBezTo>
                  <a:cubicBezTo>
                    <a:pt x="1793" y="3146"/>
                    <a:pt x="2268" y="2424"/>
                    <a:pt x="2241" y="1550"/>
                  </a:cubicBezTo>
                  <a:cubicBezTo>
                    <a:pt x="2217" y="687"/>
                    <a:pt x="1713" y="1"/>
                    <a:pt x="11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46" name="Google Shape;1046;p27"/>
            <p:cNvSpPr/>
            <p:nvPr/>
          </p:nvSpPr>
          <p:spPr>
            <a:xfrm>
              <a:off x="6355300" y="3251550"/>
              <a:ext cx="118800" cy="31175"/>
            </a:xfrm>
            <a:custGeom>
              <a:avLst/>
              <a:gdLst/>
              <a:ahLst/>
              <a:cxnLst/>
              <a:rect l="l" t="t" r="r" b="b"/>
              <a:pathLst>
                <a:path w="4752" h="1247" extrusionOk="0">
                  <a:moveTo>
                    <a:pt x="2363" y="0"/>
                  </a:moveTo>
                  <a:cubicBezTo>
                    <a:pt x="1638" y="0"/>
                    <a:pt x="913" y="172"/>
                    <a:pt x="250" y="515"/>
                  </a:cubicBezTo>
                  <a:cubicBezTo>
                    <a:pt x="69" y="612"/>
                    <a:pt x="1" y="836"/>
                    <a:pt x="96" y="1017"/>
                  </a:cubicBezTo>
                  <a:cubicBezTo>
                    <a:pt x="162" y="1145"/>
                    <a:pt x="293" y="1219"/>
                    <a:pt x="429" y="1219"/>
                  </a:cubicBezTo>
                  <a:cubicBezTo>
                    <a:pt x="485" y="1219"/>
                    <a:pt x="542" y="1207"/>
                    <a:pt x="596" y="1180"/>
                  </a:cubicBezTo>
                  <a:cubicBezTo>
                    <a:pt x="1150" y="894"/>
                    <a:pt x="1756" y="751"/>
                    <a:pt x="2363" y="751"/>
                  </a:cubicBezTo>
                  <a:cubicBezTo>
                    <a:pt x="2985" y="751"/>
                    <a:pt x="3608" y="902"/>
                    <a:pt x="4174" y="1203"/>
                  </a:cubicBezTo>
                  <a:cubicBezTo>
                    <a:pt x="4227" y="1232"/>
                    <a:pt x="4286" y="1246"/>
                    <a:pt x="4347" y="1246"/>
                  </a:cubicBezTo>
                  <a:cubicBezTo>
                    <a:pt x="4357" y="1246"/>
                    <a:pt x="4368" y="1245"/>
                    <a:pt x="4379" y="1245"/>
                  </a:cubicBezTo>
                  <a:lnTo>
                    <a:pt x="4379" y="1245"/>
                  </a:lnTo>
                  <a:lnTo>
                    <a:pt x="4377" y="1246"/>
                  </a:lnTo>
                  <a:cubicBezTo>
                    <a:pt x="4544" y="1233"/>
                    <a:pt x="4683" y="1113"/>
                    <a:pt x="4717" y="950"/>
                  </a:cubicBezTo>
                  <a:cubicBezTo>
                    <a:pt x="4751" y="787"/>
                    <a:pt x="4673" y="619"/>
                    <a:pt x="4527" y="542"/>
                  </a:cubicBezTo>
                  <a:cubicBezTo>
                    <a:pt x="3851" y="181"/>
                    <a:pt x="3107" y="0"/>
                    <a:pt x="236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47" name="Google Shape;1047;p27"/>
            <p:cNvSpPr/>
            <p:nvPr/>
          </p:nvSpPr>
          <p:spPr>
            <a:xfrm>
              <a:off x="6083675" y="2927275"/>
              <a:ext cx="205050" cy="46575"/>
            </a:xfrm>
            <a:custGeom>
              <a:avLst/>
              <a:gdLst/>
              <a:ahLst/>
              <a:cxnLst/>
              <a:rect l="l" t="t" r="r" b="b"/>
              <a:pathLst>
                <a:path w="8202" h="1863" extrusionOk="0">
                  <a:moveTo>
                    <a:pt x="170" y="0"/>
                  </a:moveTo>
                  <a:cubicBezTo>
                    <a:pt x="121" y="0"/>
                    <a:pt x="74" y="24"/>
                    <a:pt x="46" y="69"/>
                  </a:cubicBezTo>
                  <a:cubicBezTo>
                    <a:pt x="1" y="139"/>
                    <a:pt x="25" y="232"/>
                    <a:pt x="98" y="274"/>
                  </a:cubicBezTo>
                  <a:cubicBezTo>
                    <a:pt x="2174" y="1572"/>
                    <a:pt x="4384" y="1863"/>
                    <a:pt x="5952" y="1863"/>
                  </a:cubicBezTo>
                  <a:cubicBezTo>
                    <a:pt x="7212" y="1863"/>
                    <a:pt x="8055" y="1675"/>
                    <a:pt x="8074" y="1669"/>
                  </a:cubicBezTo>
                  <a:cubicBezTo>
                    <a:pt x="8152" y="1652"/>
                    <a:pt x="8202" y="1572"/>
                    <a:pt x="8183" y="1494"/>
                  </a:cubicBezTo>
                  <a:cubicBezTo>
                    <a:pt x="8168" y="1427"/>
                    <a:pt x="8106" y="1380"/>
                    <a:pt x="8039" y="1380"/>
                  </a:cubicBezTo>
                  <a:cubicBezTo>
                    <a:pt x="8029" y="1380"/>
                    <a:pt x="8018" y="1382"/>
                    <a:pt x="8008" y="1384"/>
                  </a:cubicBezTo>
                  <a:cubicBezTo>
                    <a:pt x="7990" y="1388"/>
                    <a:pt x="7172" y="1571"/>
                    <a:pt x="5948" y="1571"/>
                  </a:cubicBezTo>
                  <a:cubicBezTo>
                    <a:pt x="4424" y="1571"/>
                    <a:pt x="2272" y="1288"/>
                    <a:pt x="251" y="25"/>
                  </a:cubicBezTo>
                  <a:cubicBezTo>
                    <a:pt x="226" y="8"/>
                    <a:pt x="198" y="0"/>
                    <a:pt x="170" y="0"/>
                  </a:cubicBezTo>
                  <a:close/>
                </a:path>
              </a:pathLst>
            </a:custGeom>
            <a:solidFill>
              <a:srgbClr val="19191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48" name="Google Shape;1048;p27"/>
            <p:cNvSpPr/>
            <p:nvPr/>
          </p:nvSpPr>
          <p:spPr>
            <a:xfrm>
              <a:off x="6269125" y="2637550"/>
              <a:ext cx="59075" cy="122350"/>
            </a:xfrm>
            <a:custGeom>
              <a:avLst/>
              <a:gdLst/>
              <a:ahLst/>
              <a:cxnLst/>
              <a:rect l="l" t="t" r="r" b="b"/>
              <a:pathLst>
                <a:path w="2363" h="4894" extrusionOk="0">
                  <a:moveTo>
                    <a:pt x="415" y="0"/>
                  </a:moveTo>
                  <a:lnTo>
                    <a:pt x="1" y="4872"/>
                  </a:lnTo>
                  <a:cubicBezTo>
                    <a:pt x="51" y="4886"/>
                    <a:pt x="107" y="4893"/>
                    <a:pt x="166" y="4893"/>
                  </a:cubicBezTo>
                  <a:cubicBezTo>
                    <a:pt x="892" y="4893"/>
                    <a:pt x="2237" y="3912"/>
                    <a:pt x="2306" y="3305"/>
                  </a:cubicBezTo>
                  <a:cubicBezTo>
                    <a:pt x="2363" y="2792"/>
                    <a:pt x="523" y="610"/>
                    <a:pt x="415"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49" name="Google Shape;1049;p27"/>
            <p:cNvSpPr/>
            <p:nvPr/>
          </p:nvSpPr>
          <p:spPr>
            <a:xfrm>
              <a:off x="6265050" y="2633875"/>
              <a:ext cx="66200" cy="129675"/>
            </a:xfrm>
            <a:custGeom>
              <a:avLst/>
              <a:gdLst/>
              <a:ahLst/>
              <a:cxnLst/>
              <a:rect l="l" t="t" r="r" b="b"/>
              <a:pathLst>
                <a:path w="2648" h="5187" extrusionOk="0">
                  <a:moveTo>
                    <a:pt x="581" y="0"/>
                  </a:moveTo>
                  <a:cubicBezTo>
                    <a:pt x="572" y="0"/>
                    <a:pt x="563" y="1"/>
                    <a:pt x="553" y="3"/>
                  </a:cubicBezTo>
                  <a:cubicBezTo>
                    <a:pt x="474" y="16"/>
                    <a:pt x="420" y="92"/>
                    <a:pt x="436" y="172"/>
                  </a:cubicBezTo>
                  <a:cubicBezTo>
                    <a:pt x="489" y="488"/>
                    <a:pt x="897" y="1084"/>
                    <a:pt x="1369" y="1778"/>
                  </a:cubicBezTo>
                  <a:cubicBezTo>
                    <a:pt x="1781" y="2384"/>
                    <a:pt x="2345" y="3216"/>
                    <a:pt x="2323" y="3437"/>
                  </a:cubicBezTo>
                  <a:cubicBezTo>
                    <a:pt x="2294" y="3695"/>
                    <a:pt x="1927" y="4111"/>
                    <a:pt x="1429" y="4446"/>
                  </a:cubicBezTo>
                  <a:cubicBezTo>
                    <a:pt x="1017" y="4725"/>
                    <a:pt x="597" y="4892"/>
                    <a:pt x="328" y="4892"/>
                  </a:cubicBezTo>
                  <a:cubicBezTo>
                    <a:pt x="281" y="4892"/>
                    <a:pt x="239" y="4887"/>
                    <a:pt x="202" y="4877"/>
                  </a:cubicBezTo>
                  <a:cubicBezTo>
                    <a:pt x="189" y="4873"/>
                    <a:pt x="176" y="4872"/>
                    <a:pt x="164" y="4872"/>
                  </a:cubicBezTo>
                  <a:cubicBezTo>
                    <a:pt x="99" y="4872"/>
                    <a:pt x="40" y="4914"/>
                    <a:pt x="21" y="4979"/>
                  </a:cubicBezTo>
                  <a:cubicBezTo>
                    <a:pt x="1" y="5057"/>
                    <a:pt x="46" y="5137"/>
                    <a:pt x="124" y="5160"/>
                  </a:cubicBezTo>
                  <a:cubicBezTo>
                    <a:pt x="191" y="5177"/>
                    <a:pt x="261" y="5187"/>
                    <a:pt x="331" y="5187"/>
                  </a:cubicBezTo>
                  <a:cubicBezTo>
                    <a:pt x="816" y="5187"/>
                    <a:pt x="1405" y="4816"/>
                    <a:pt x="1593" y="4689"/>
                  </a:cubicBezTo>
                  <a:cubicBezTo>
                    <a:pt x="2055" y="4377"/>
                    <a:pt x="2566" y="3893"/>
                    <a:pt x="2613" y="3469"/>
                  </a:cubicBezTo>
                  <a:cubicBezTo>
                    <a:pt x="2647" y="3163"/>
                    <a:pt x="2256" y="2562"/>
                    <a:pt x="1610" y="1612"/>
                  </a:cubicBezTo>
                  <a:cubicBezTo>
                    <a:pt x="1215" y="1033"/>
                    <a:pt x="768" y="374"/>
                    <a:pt x="723" y="121"/>
                  </a:cubicBezTo>
                  <a:cubicBezTo>
                    <a:pt x="711" y="50"/>
                    <a:pt x="650" y="0"/>
                    <a:pt x="58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50" name="Google Shape;1050;p27"/>
            <p:cNvSpPr/>
            <p:nvPr/>
          </p:nvSpPr>
          <p:spPr>
            <a:xfrm>
              <a:off x="5802700" y="3382925"/>
              <a:ext cx="64250" cy="344050"/>
            </a:xfrm>
            <a:custGeom>
              <a:avLst/>
              <a:gdLst/>
              <a:ahLst/>
              <a:cxnLst/>
              <a:rect l="l" t="t" r="r" b="b"/>
              <a:pathLst>
                <a:path w="2570" h="13762" extrusionOk="0">
                  <a:moveTo>
                    <a:pt x="168" y="0"/>
                  </a:moveTo>
                  <a:cubicBezTo>
                    <a:pt x="144" y="0"/>
                    <a:pt x="118" y="7"/>
                    <a:pt x="95" y="20"/>
                  </a:cubicBezTo>
                  <a:cubicBezTo>
                    <a:pt x="25" y="60"/>
                    <a:pt x="0" y="149"/>
                    <a:pt x="40" y="219"/>
                  </a:cubicBezTo>
                  <a:lnTo>
                    <a:pt x="2277" y="4153"/>
                  </a:lnTo>
                  <a:lnTo>
                    <a:pt x="2277" y="13615"/>
                  </a:lnTo>
                  <a:cubicBezTo>
                    <a:pt x="2277" y="13695"/>
                    <a:pt x="2341" y="13762"/>
                    <a:pt x="2423" y="13762"/>
                  </a:cubicBezTo>
                  <a:cubicBezTo>
                    <a:pt x="2503" y="13762"/>
                    <a:pt x="2569" y="13695"/>
                    <a:pt x="2569" y="13615"/>
                  </a:cubicBezTo>
                  <a:lnTo>
                    <a:pt x="2569" y="4075"/>
                  </a:lnTo>
                  <a:lnTo>
                    <a:pt x="295" y="75"/>
                  </a:lnTo>
                  <a:cubicBezTo>
                    <a:pt x="268" y="27"/>
                    <a:pt x="219" y="0"/>
                    <a:pt x="1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51" name="Google Shape;1051;p27"/>
            <p:cNvSpPr/>
            <p:nvPr/>
          </p:nvSpPr>
          <p:spPr>
            <a:xfrm>
              <a:off x="6558000" y="3357850"/>
              <a:ext cx="31200" cy="351075"/>
            </a:xfrm>
            <a:custGeom>
              <a:avLst/>
              <a:gdLst/>
              <a:ahLst/>
              <a:cxnLst/>
              <a:rect l="l" t="t" r="r" b="b"/>
              <a:pathLst>
                <a:path w="1248" h="14043" extrusionOk="0">
                  <a:moveTo>
                    <a:pt x="1082" y="0"/>
                  </a:moveTo>
                  <a:cubicBezTo>
                    <a:pt x="1020" y="0"/>
                    <a:pt x="963" y="39"/>
                    <a:pt x="941" y="101"/>
                  </a:cubicBezTo>
                  <a:lnTo>
                    <a:pt x="1" y="2820"/>
                  </a:lnTo>
                  <a:lnTo>
                    <a:pt x="1" y="13896"/>
                  </a:lnTo>
                  <a:cubicBezTo>
                    <a:pt x="1" y="13978"/>
                    <a:pt x="66" y="14043"/>
                    <a:pt x="147" y="14043"/>
                  </a:cubicBezTo>
                  <a:cubicBezTo>
                    <a:pt x="227" y="14043"/>
                    <a:pt x="294" y="13976"/>
                    <a:pt x="292" y="13896"/>
                  </a:cubicBezTo>
                  <a:lnTo>
                    <a:pt x="292" y="2870"/>
                  </a:lnTo>
                  <a:lnTo>
                    <a:pt x="1219" y="196"/>
                  </a:lnTo>
                  <a:cubicBezTo>
                    <a:pt x="1247" y="120"/>
                    <a:pt x="1206" y="35"/>
                    <a:pt x="1130" y="8"/>
                  </a:cubicBezTo>
                  <a:cubicBezTo>
                    <a:pt x="1114" y="3"/>
                    <a:pt x="1098" y="0"/>
                    <a:pt x="108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52" name="Google Shape;1052;p27"/>
            <p:cNvSpPr/>
            <p:nvPr/>
          </p:nvSpPr>
          <p:spPr>
            <a:xfrm>
              <a:off x="5605300" y="3624850"/>
              <a:ext cx="262025" cy="10825"/>
            </a:xfrm>
            <a:custGeom>
              <a:avLst/>
              <a:gdLst/>
              <a:ahLst/>
              <a:cxnLst/>
              <a:rect l="l" t="t" r="r" b="b"/>
              <a:pathLst>
                <a:path w="10481" h="433" extrusionOk="0">
                  <a:moveTo>
                    <a:pt x="153" y="1"/>
                  </a:moveTo>
                  <a:cubicBezTo>
                    <a:pt x="75" y="1"/>
                    <a:pt x="10" y="61"/>
                    <a:pt x="5" y="140"/>
                  </a:cubicBezTo>
                  <a:cubicBezTo>
                    <a:pt x="1" y="222"/>
                    <a:pt x="66" y="292"/>
                    <a:pt x="149" y="294"/>
                  </a:cubicBezTo>
                  <a:cubicBezTo>
                    <a:pt x="183" y="296"/>
                    <a:pt x="2566" y="433"/>
                    <a:pt x="5635" y="433"/>
                  </a:cubicBezTo>
                  <a:cubicBezTo>
                    <a:pt x="7108" y="433"/>
                    <a:pt x="8736" y="402"/>
                    <a:pt x="10338" y="309"/>
                  </a:cubicBezTo>
                  <a:cubicBezTo>
                    <a:pt x="10420" y="303"/>
                    <a:pt x="10480" y="235"/>
                    <a:pt x="10477" y="153"/>
                  </a:cubicBezTo>
                  <a:cubicBezTo>
                    <a:pt x="10471" y="76"/>
                    <a:pt x="10406" y="16"/>
                    <a:pt x="10330" y="16"/>
                  </a:cubicBezTo>
                  <a:cubicBezTo>
                    <a:pt x="10327" y="16"/>
                    <a:pt x="10325" y="16"/>
                    <a:pt x="10323" y="17"/>
                  </a:cubicBezTo>
                  <a:cubicBezTo>
                    <a:pt x="8727" y="108"/>
                    <a:pt x="7104" y="139"/>
                    <a:pt x="5638" y="139"/>
                  </a:cubicBezTo>
                  <a:cubicBezTo>
                    <a:pt x="2579" y="139"/>
                    <a:pt x="201" y="4"/>
                    <a:pt x="166" y="1"/>
                  </a:cubicBezTo>
                  <a:cubicBezTo>
                    <a:pt x="162" y="1"/>
                    <a:pt x="157" y="1"/>
                    <a:pt x="15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53" name="Google Shape;1053;p27"/>
            <p:cNvSpPr/>
            <p:nvPr/>
          </p:nvSpPr>
          <p:spPr>
            <a:xfrm>
              <a:off x="6562850" y="3594800"/>
              <a:ext cx="175700" cy="10000"/>
            </a:xfrm>
            <a:custGeom>
              <a:avLst/>
              <a:gdLst/>
              <a:ahLst/>
              <a:cxnLst/>
              <a:rect l="l" t="t" r="r" b="b"/>
              <a:pathLst>
                <a:path w="7028" h="400" extrusionOk="0">
                  <a:moveTo>
                    <a:pt x="146" y="0"/>
                  </a:moveTo>
                  <a:cubicBezTo>
                    <a:pt x="65" y="0"/>
                    <a:pt x="1" y="66"/>
                    <a:pt x="1" y="147"/>
                  </a:cubicBezTo>
                  <a:cubicBezTo>
                    <a:pt x="1" y="228"/>
                    <a:pt x="65" y="293"/>
                    <a:pt x="146" y="293"/>
                  </a:cubicBezTo>
                  <a:cubicBezTo>
                    <a:pt x="148" y="293"/>
                    <a:pt x="150" y="293"/>
                    <a:pt x="153" y="293"/>
                  </a:cubicBezTo>
                  <a:cubicBezTo>
                    <a:pt x="1954" y="293"/>
                    <a:pt x="6834" y="400"/>
                    <a:pt x="6881" y="400"/>
                  </a:cubicBezTo>
                  <a:lnTo>
                    <a:pt x="6885" y="400"/>
                  </a:lnTo>
                  <a:cubicBezTo>
                    <a:pt x="6963" y="398"/>
                    <a:pt x="7026" y="333"/>
                    <a:pt x="7028" y="255"/>
                  </a:cubicBezTo>
                  <a:cubicBezTo>
                    <a:pt x="7028" y="175"/>
                    <a:pt x="6967" y="111"/>
                    <a:pt x="6887" y="107"/>
                  </a:cubicBezTo>
                  <a:cubicBezTo>
                    <a:pt x="6839" y="105"/>
                    <a:pt x="1956" y="1"/>
                    <a:pt x="153" y="1"/>
                  </a:cubicBezTo>
                  <a:cubicBezTo>
                    <a:pt x="150" y="0"/>
                    <a:pt x="148" y="0"/>
                    <a:pt x="14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54" name="Google Shape;1054;p27"/>
            <p:cNvSpPr/>
            <p:nvPr/>
          </p:nvSpPr>
          <p:spPr>
            <a:xfrm>
              <a:off x="5910525" y="2704925"/>
              <a:ext cx="51950" cy="68125"/>
            </a:xfrm>
            <a:custGeom>
              <a:avLst/>
              <a:gdLst/>
              <a:ahLst/>
              <a:cxnLst/>
              <a:rect l="l" t="t" r="r" b="b"/>
              <a:pathLst>
                <a:path w="2078" h="2725" extrusionOk="0">
                  <a:moveTo>
                    <a:pt x="156" y="0"/>
                  </a:moveTo>
                  <a:cubicBezTo>
                    <a:pt x="85" y="0"/>
                    <a:pt x="22" y="53"/>
                    <a:pt x="12" y="127"/>
                  </a:cubicBezTo>
                  <a:cubicBezTo>
                    <a:pt x="1" y="207"/>
                    <a:pt x="58" y="281"/>
                    <a:pt x="137" y="291"/>
                  </a:cubicBezTo>
                  <a:cubicBezTo>
                    <a:pt x="149" y="292"/>
                    <a:pt x="1224" y="452"/>
                    <a:pt x="1675" y="1417"/>
                  </a:cubicBezTo>
                  <a:cubicBezTo>
                    <a:pt x="1346" y="1484"/>
                    <a:pt x="707" y="1659"/>
                    <a:pt x="569" y="2044"/>
                  </a:cubicBezTo>
                  <a:cubicBezTo>
                    <a:pt x="496" y="2246"/>
                    <a:pt x="561" y="2459"/>
                    <a:pt x="764" y="2677"/>
                  </a:cubicBezTo>
                  <a:cubicBezTo>
                    <a:pt x="791" y="2708"/>
                    <a:pt x="831" y="2725"/>
                    <a:pt x="873" y="2725"/>
                  </a:cubicBezTo>
                  <a:lnTo>
                    <a:pt x="871" y="2723"/>
                  </a:lnTo>
                  <a:cubicBezTo>
                    <a:pt x="1000" y="2723"/>
                    <a:pt x="1067" y="2571"/>
                    <a:pt x="979" y="2478"/>
                  </a:cubicBezTo>
                  <a:cubicBezTo>
                    <a:pt x="858" y="2345"/>
                    <a:pt x="812" y="2233"/>
                    <a:pt x="844" y="2143"/>
                  </a:cubicBezTo>
                  <a:cubicBezTo>
                    <a:pt x="935" y="1887"/>
                    <a:pt x="1595" y="1718"/>
                    <a:pt x="1899" y="1676"/>
                  </a:cubicBezTo>
                  <a:lnTo>
                    <a:pt x="2077" y="1651"/>
                  </a:lnTo>
                  <a:lnTo>
                    <a:pt x="2017" y="1482"/>
                  </a:lnTo>
                  <a:cubicBezTo>
                    <a:pt x="1559" y="205"/>
                    <a:pt x="232" y="9"/>
                    <a:pt x="177" y="2"/>
                  </a:cubicBezTo>
                  <a:cubicBezTo>
                    <a:pt x="170" y="1"/>
                    <a:pt x="163" y="0"/>
                    <a:pt x="1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55" name="Google Shape;1055;p27"/>
            <p:cNvSpPr/>
            <p:nvPr/>
          </p:nvSpPr>
          <p:spPr>
            <a:xfrm>
              <a:off x="5815100" y="2503550"/>
              <a:ext cx="188500" cy="213075"/>
            </a:xfrm>
            <a:custGeom>
              <a:avLst/>
              <a:gdLst/>
              <a:ahLst/>
              <a:cxnLst/>
              <a:rect l="l" t="t" r="r" b="b"/>
              <a:pathLst>
                <a:path w="7540" h="8523" extrusionOk="0">
                  <a:moveTo>
                    <a:pt x="7540" y="0"/>
                  </a:moveTo>
                  <a:cubicBezTo>
                    <a:pt x="7539" y="0"/>
                    <a:pt x="0" y="1587"/>
                    <a:pt x="2444" y="7874"/>
                  </a:cubicBezTo>
                  <a:cubicBezTo>
                    <a:pt x="2444" y="7874"/>
                    <a:pt x="3381" y="6346"/>
                    <a:pt x="4847" y="6346"/>
                  </a:cubicBezTo>
                  <a:cubicBezTo>
                    <a:pt x="4950" y="6346"/>
                    <a:pt x="5056" y="6353"/>
                    <a:pt x="5165" y="6369"/>
                  </a:cubicBezTo>
                  <a:lnTo>
                    <a:pt x="6791" y="8522"/>
                  </a:lnTo>
                  <a:cubicBezTo>
                    <a:pt x="6791" y="8522"/>
                    <a:pt x="6721" y="3491"/>
                    <a:pt x="7367" y="2269"/>
                  </a:cubicBezTo>
                  <a:cubicBezTo>
                    <a:pt x="7367" y="2269"/>
                    <a:pt x="6470" y="2050"/>
                    <a:pt x="6470" y="1442"/>
                  </a:cubicBezTo>
                  <a:cubicBezTo>
                    <a:pt x="6470" y="1442"/>
                    <a:pt x="7255" y="291"/>
                    <a:pt x="754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56" name="Google Shape;1056;p27"/>
            <p:cNvSpPr/>
            <p:nvPr/>
          </p:nvSpPr>
          <p:spPr>
            <a:xfrm>
              <a:off x="6383775" y="2538700"/>
              <a:ext cx="107575" cy="210925"/>
            </a:xfrm>
            <a:custGeom>
              <a:avLst/>
              <a:gdLst/>
              <a:ahLst/>
              <a:cxnLst/>
              <a:rect l="l" t="t" r="r" b="b"/>
              <a:pathLst>
                <a:path w="4303" h="8437" extrusionOk="0">
                  <a:moveTo>
                    <a:pt x="0" y="0"/>
                  </a:moveTo>
                  <a:lnTo>
                    <a:pt x="0" y="0"/>
                  </a:lnTo>
                  <a:cubicBezTo>
                    <a:pt x="1438" y="2854"/>
                    <a:pt x="1070" y="5665"/>
                    <a:pt x="1070" y="5665"/>
                  </a:cubicBezTo>
                  <a:lnTo>
                    <a:pt x="1703" y="8437"/>
                  </a:lnTo>
                  <a:cubicBezTo>
                    <a:pt x="1703" y="8437"/>
                    <a:pt x="4249" y="7147"/>
                    <a:pt x="4274" y="4203"/>
                  </a:cubicBezTo>
                  <a:cubicBezTo>
                    <a:pt x="4302" y="1007"/>
                    <a:pt x="0" y="0"/>
                    <a:pt x="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57" name="Google Shape;1057;p27"/>
            <p:cNvSpPr/>
            <p:nvPr/>
          </p:nvSpPr>
          <p:spPr>
            <a:xfrm>
              <a:off x="5592825" y="3650525"/>
              <a:ext cx="832575" cy="328050"/>
            </a:xfrm>
            <a:custGeom>
              <a:avLst/>
              <a:gdLst/>
              <a:ahLst/>
              <a:cxnLst/>
              <a:rect l="l" t="t" r="r" b="b"/>
              <a:pathLst>
                <a:path w="33303" h="13122" extrusionOk="0">
                  <a:moveTo>
                    <a:pt x="26945" y="0"/>
                  </a:moveTo>
                  <a:cubicBezTo>
                    <a:pt x="24254" y="466"/>
                    <a:pt x="2427" y="2989"/>
                    <a:pt x="2427" y="2989"/>
                  </a:cubicBezTo>
                  <a:cubicBezTo>
                    <a:pt x="2427" y="2989"/>
                    <a:pt x="0" y="10009"/>
                    <a:pt x="4466" y="12372"/>
                  </a:cubicBezTo>
                  <a:cubicBezTo>
                    <a:pt x="5454" y="12896"/>
                    <a:pt x="6707" y="13122"/>
                    <a:pt x="8133" y="13122"/>
                  </a:cubicBezTo>
                  <a:cubicBezTo>
                    <a:pt x="17201" y="13122"/>
                    <a:pt x="33303" y="3989"/>
                    <a:pt x="33303" y="3989"/>
                  </a:cubicBezTo>
                  <a:lnTo>
                    <a:pt x="26945" y="0"/>
                  </a:ln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58" name="Google Shape;1058;p27"/>
            <p:cNvSpPr/>
            <p:nvPr/>
          </p:nvSpPr>
          <p:spPr>
            <a:xfrm>
              <a:off x="6067575" y="2675650"/>
              <a:ext cx="166475" cy="60200"/>
            </a:xfrm>
            <a:custGeom>
              <a:avLst/>
              <a:gdLst/>
              <a:ahLst/>
              <a:cxnLst/>
              <a:rect l="l" t="t" r="r" b="b"/>
              <a:pathLst>
                <a:path w="6659" h="2408" extrusionOk="0">
                  <a:moveTo>
                    <a:pt x="6241" y="297"/>
                  </a:moveTo>
                  <a:lnTo>
                    <a:pt x="6241" y="297"/>
                  </a:lnTo>
                  <a:cubicBezTo>
                    <a:pt x="5914" y="796"/>
                    <a:pt x="5013" y="1971"/>
                    <a:pt x="3713" y="2102"/>
                  </a:cubicBezTo>
                  <a:cubicBezTo>
                    <a:pt x="3632" y="2110"/>
                    <a:pt x="3550" y="2114"/>
                    <a:pt x="3468" y="2114"/>
                  </a:cubicBezTo>
                  <a:cubicBezTo>
                    <a:pt x="2508" y="2114"/>
                    <a:pt x="1513" y="1541"/>
                    <a:pt x="506" y="407"/>
                  </a:cubicBezTo>
                  <a:lnTo>
                    <a:pt x="6241" y="297"/>
                  </a:lnTo>
                  <a:close/>
                  <a:moveTo>
                    <a:pt x="6503" y="0"/>
                  </a:moveTo>
                  <a:lnTo>
                    <a:pt x="189" y="120"/>
                  </a:lnTo>
                  <a:cubicBezTo>
                    <a:pt x="65" y="122"/>
                    <a:pt x="1" y="266"/>
                    <a:pt x="78" y="361"/>
                  </a:cubicBezTo>
                  <a:cubicBezTo>
                    <a:pt x="1215" y="1720"/>
                    <a:pt x="2353" y="2408"/>
                    <a:pt x="3470" y="2408"/>
                  </a:cubicBezTo>
                  <a:cubicBezTo>
                    <a:pt x="3561" y="2408"/>
                    <a:pt x="3655" y="2402"/>
                    <a:pt x="3746" y="2395"/>
                  </a:cubicBezTo>
                  <a:cubicBezTo>
                    <a:pt x="5545" y="2210"/>
                    <a:pt x="6590" y="297"/>
                    <a:pt x="6634" y="215"/>
                  </a:cubicBezTo>
                  <a:cubicBezTo>
                    <a:pt x="6659" y="169"/>
                    <a:pt x="6657" y="114"/>
                    <a:pt x="6630" y="71"/>
                  </a:cubicBezTo>
                  <a:cubicBezTo>
                    <a:pt x="6602" y="27"/>
                    <a:pt x="6554" y="0"/>
                    <a:pt x="650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59" name="Google Shape;1059;p27"/>
            <p:cNvSpPr/>
            <p:nvPr/>
          </p:nvSpPr>
          <p:spPr>
            <a:xfrm>
              <a:off x="6313125" y="2664900"/>
              <a:ext cx="120075" cy="62275"/>
            </a:xfrm>
            <a:custGeom>
              <a:avLst/>
              <a:gdLst/>
              <a:ahLst/>
              <a:cxnLst/>
              <a:rect l="l" t="t" r="r" b="b"/>
              <a:pathLst>
                <a:path w="4803" h="2491" extrusionOk="0">
                  <a:moveTo>
                    <a:pt x="4432" y="307"/>
                  </a:moveTo>
                  <a:lnTo>
                    <a:pt x="4432" y="307"/>
                  </a:lnTo>
                  <a:cubicBezTo>
                    <a:pt x="4232" y="808"/>
                    <a:pt x="3643" y="2059"/>
                    <a:pt x="2714" y="2186"/>
                  </a:cubicBezTo>
                  <a:cubicBezTo>
                    <a:pt x="2662" y="2193"/>
                    <a:pt x="2611" y="2197"/>
                    <a:pt x="2558" y="2197"/>
                  </a:cubicBezTo>
                  <a:cubicBezTo>
                    <a:pt x="1909" y="2197"/>
                    <a:pt x="1200" y="1651"/>
                    <a:pt x="449" y="571"/>
                  </a:cubicBezTo>
                  <a:lnTo>
                    <a:pt x="4432" y="307"/>
                  </a:lnTo>
                  <a:close/>
                  <a:moveTo>
                    <a:pt x="4645" y="1"/>
                  </a:moveTo>
                  <a:cubicBezTo>
                    <a:pt x="4643" y="1"/>
                    <a:pt x="4641" y="1"/>
                    <a:pt x="4639" y="1"/>
                  </a:cubicBezTo>
                  <a:lnTo>
                    <a:pt x="173" y="295"/>
                  </a:lnTo>
                  <a:cubicBezTo>
                    <a:pt x="61" y="303"/>
                    <a:pt x="0" y="428"/>
                    <a:pt x="61" y="522"/>
                  </a:cubicBezTo>
                  <a:cubicBezTo>
                    <a:pt x="924" y="1829"/>
                    <a:pt x="1764" y="2490"/>
                    <a:pt x="2560" y="2490"/>
                  </a:cubicBezTo>
                  <a:cubicBezTo>
                    <a:pt x="2625" y="2490"/>
                    <a:pt x="2689" y="2484"/>
                    <a:pt x="2754" y="2477"/>
                  </a:cubicBezTo>
                  <a:cubicBezTo>
                    <a:pt x="4093" y="2294"/>
                    <a:pt x="4759" y="278"/>
                    <a:pt x="4787" y="193"/>
                  </a:cubicBezTo>
                  <a:cubicBezTo>
                    <a:pt x="4802" y="145"/>
                    <a:pt x="4793" y="96"/>
                    <a:pt x="4762" y="58"/>
                  </a:cubicBezTo>
                  <a:cubicBezTo>
                    <a:pt x="4733" y="21"/>
                    <a:pt x="4690" y="1"/>
                    <a:pt x="464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60" name="Google Shape;1060;p27"/>
            <p:cNvSpPr/>
            <p:nvPr/>
          </p:nvSpPr>
          <p:spPr>
            <a:xfrm>
              <a:off x="6228325" y="2661350"/>
              <a:ext cx="91525" cy="21150"/>
            </a:xfrm>
            <a:custGeom>
              <a:avLst/>
              <a:gdLst/>
              <a:ahLst/>
              <a:cxnLst/>
              <a:rect l="l" t="t" r="r" b="b"/>
              <a:pathLst>
                <a:path w="3661" h="846" extrusionOk="0">
                  <a:moveTo>
                    <a:pt x="2136" y="0"/>
                  </a:moveTo>
                  <a:cubicBezTo>
                    <a:pt x="1037" y="0"/>
                    <a:pt x="60" y="558"/>
                    <a:pt x="1" y="591"/>
                  </a:cubicBezTo>
                  <a:lnTo>
                    <a:pt x="149" y="846"/>
                  </a:lnTo>
                  <a:cubicBezTo>
                    <a:pt x="162" y="838"/>
                    <a:pt x="1106" y="298"/>
                    <a:pt x="2143" y="298"/>
                  </a:cubicBezTo>
                  <a:cubicBezTo>
                    <a:pt x="2598" y="298"/>
                    <a:pt x="3071" y="402"/>
                    <a:pt x="3491" y="702"/>
                  </a:cubicBezTo>
                  <a:lnTo>
                    <a:pt x="3660" y="464"/>
                  </a:lnTo>
                  <a:cubicBezTo>
                    <a:pt x="3178" y="119"/>
                    <a:pt x="2644" y="0"/>
                    <a:pt x="213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61" name="Google Shape;1061;p27"/>
            <p:cNvSpPr/>
            <p:nvPr/>
          </p:nvSpPr>
          <p:spPr>
            <a:xfrm>
              <a:off x="5957850" y="2663150"/>
              <a:ext cx="114875" cy="22725"/>
            </a:xfrm>
            <a:custGeom>
              <a:avLst/>
              <a:gdLst/>
              <a:ahLst/>
              <a:cxnLst/>
              <a:rect l="l" t="t" r="r" b="b"/>
              <a:pathLst>
                <a:path w="4595" h="909" extrusionOk="0">
                  <a:moveTo>
                    <a:pt x="40" y="1"/>
                  </a:moveTo>
                  <a:lnTo>
                    <a:pt x="0" y="289"/>
                  </a:lnTo>
                  <a:lnTo>
                    <a:pt x="4555" y="909"/>
                  </a:lnTo>
                  <a:lnTo>
                    <a:pt x="4595" y="618"/>
                  </a:lnTo>
                  <a:lnTo>
                    <a:pt x="4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62" name="Google Shape;1062;p27"/>
            <p:cNvSpPr/>
            <p:nvPr/>
          </p:nvSpPr>
          <p:spPr>
            <a:xfrm>
              <a:off x="5951475" y="3650525"/>
              <a:ext cx="809825" cy="310050"/>
            </a:xfrm>
            <a:custGeom>
              <a:avLst/>
              <a:gdLst/>
              <a:ahLst/>
              <a:cxnLst/>
              <a:rect l="l" t="t" r="r" b="b"/>
              <a:pathLst>
                <a:path w="32393" h="12402" extrusionOk="0">
                  <a:moveTo>
                    <a:pt x="1559" y="0"/>
                  </a:moveTo>
                  <a:lnTo>
                    <a:pt x="0" y="4625"/>
                  </a:lnTo>
                  <a:cubicBezTo>
                    <a:pt x="0" y="4625"/>
                    <a:pt x="18443" y="12402"/>
                    <a:pt x="25926" y="12402"/>
                  </a:cubicBezTo>
                  <a:cubicBezTo>
                    <a:pt x="27091" y="12402"/>
                    <a:pt x="27990" y="12213"/>
                    <a:pt x="28513" y="11778"/>
                  </a:cubicBezTo>
                  <a:cubicBezTo>
                    <a:pt x="32393" y="8544"/>
                    <a:pt x="30922" y="2279"/>
                    <a:pt x="30922" y="2279"/>
                  </a:cubicBezTo>
                  <a:cubicBezTo>
                    <a:pt x="30922" y="2279"/>
                    <a:pt x="4249" y="466"/>
                    <a:pt x="1559"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63" name="Google Shape;1063;p27"/>
            <p:cNvSpPr/>
            <p:nvPr/>
          </p:nvSpPr>
          <p:spPr>
            <a:xfrm>
              <a:off x="5755625" y="3471550"/>
              <a:ext cx="280300" cy="295100"/>
            </a:xfrm>
            <a:custGeom>
              <a:avLst/>
              <a:gdLst/>
              <a:ahLst/>
              <a:cxnLst/>
              <a:rect l="l" t="t" r="r" b="b"/>
              <a:pathLst>
                <a:path w="11212" h="11804" extrusionOk="0">
                  <a:moveTo>
                    <a:pt x="3268" y="0"/>
                  </a:moveTo>
                  <a:cubicBezTo>
                    <a:pt x="3226" y="0"/>
                    <a:pt x="3194" y="8"/>
                    <a:pt x="3171" y="22"/>
                  </a:cubicBezTo>
                  <a:cubicBezTo>
                    <a:pt x="2723" y="323"/>
                    <a:pt x="3037" y="1379"/>
                    <a:pt x="4220" y="2042"/>
                  </a:cubicBezTo>
                  <a:cubicBezTo>
                    <a:pt x="5404" y="2704"/>
                    <a:pt x="6539" y="3610"/>
                    <a:pt x="6539" y="3610"/>
                  </a:cubicBezTo>
                  <a:cubicBezTo>
                    <a:pt x="6539" y="3610"/>
                    <a:pt x="1629" y="1356"/>
                    <a:pt x="923" y="1356"/>
                  </a:cubicBezTo>
                  <a:cubicBezTo>
                    <a:pt x="905" y="1356"/>
                    <a:pt x="890" y="1357"/>
                    <a:pt x="878" y="1360"/>
                  </a:cubicBezTo>
                  <a:cubicBezTo>
                    <a:pt x="374" y="1480"/>
                    <a:pt x="158" y="2107"/>
                    <a:pt x="646" y="2629"/>
                  </a:cubicBezTo>
                  <a:cubicBezTo>
                    <a:pt x="998" y="3008"/>
                    <a:pt x="3063" y="4201"/>
                    <a:pt x="3063" y="4201"/>
                  </a:cubicBezTo>
                  <a:cubicBezTo>
                    <a:pt x="3063" y="4201"/>
                    <a:pt x="1510" y="3496"/>
                    <a:pt x="670" y="3496"/>
                  </a:cubicBezTo>
                  <a:cubicBezTo>
                    <a:pt x="404" y="3496"/>
                    <a:pt x="210" y="3566"/>
                    <a:pt x="158" y="3751"/>
                  </a:cubicBezTo>
                  <a:cubicBezTo>
                    <a:pt x="0" y="4307"/>
                    <a:pt x="794" y="4887"/>
                    <a:pt x="1589" y="5314"/>
                  </a:cubicBezTo>
                  <a:lnTo>
                    <a:pt x="1589" y="5314"/>
                  </a:lnTo>
                  <a:cubicBezTo>
                    <a:pt x="1437" y="5273"/>
                    <a:pt x="1292" y="5248"/>
                    <a:pt x="1166" y="5248"/>
                  </a:cubicBezTo>
                  <a:cubicBezTo>
                    <a:pt x="988" y="5248"/>
                    <a:pt x="848" y="5298"/>
                    <a:pt x="779" y="5426"/>
                  </a:cubicBezTo>
                  <a:cubicBezTo>
                    <a:pt x="268" y="6377"/>
                    <a:pt x="3650" y="8030"/>
                    <a:pt x="3650" y="8030"/>
                  </a:cubicBezTo>
                  <a:cubicBezTo>
                    <a:pt x="3954" y="8412"/>
                    <a:pt x="4471" y="9487"/>
                    <a:pt x="4855" y="10025"/>
                  </a:cubicBezTo>
                  <a:cubicBezTo>
                    <a:pt x="5848" y="11416"/>
                    <a:pt x="6798" y="11803"/>
                    <a:pt x="7546" y="11803"/>
                  </a:cubicBezTo>
                  <a:cubicBezTo>
                    <a:pt x="8484" y="11803"/>
                    <a:pt x="9108" y="11195"/>
                    <a:pt x="9108" y="11195"/>
                  </a:cubicBezTo>
                  <a:lnTo>
                    <a:pt x="11211" y="8402"/>
                  </a:lnTo>
                  <a:cubicBezTo>
                    <a:pt x="11211" y="8402"/>
                    <a:pt x="9433" y="3372"/>
                    <a:pt x="8878" y="2985"/>
                  </a:cubicBezTo>
                  <a:cubicBezTo>
                    <a:pt x="8350" y="2616"/>
                    <a:pt x="4073" y="0"/>
                    <a:pt x="3268"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64" name="Google Shape;1064;p27"/>
            <p:cNvSpPr/>
            <p:nvPr/>
          </p:nvSpPr>
          <p:spPr>
            <a:xfrm>
              <a:off x="5826975" y="3572925"/>
              <a:ext cx="79100" cy="34875"/>
            </a:xfrm>
            <a:custGeom>
              <a:avLst/>
              <a:gdLst/>
              <a:ahLst/>
              <a:cxnLst/>
              <a:rect l="l" t="t" r="r" b="b"/>
              <a:pathLst>
                <a:path w="3164" h="1395" extrusionOk="0">
                  <a:moveTo>
                    <a:pt x="206" y="0"/>
                  </a:moveTo>
                  <a:cubicBezTo>
                    <a:pt x="61" y="0"/>
                    <a:pt x="1" y="220"/>
                    <a:pt x="158" y="283"/>
                  </a:cubicBezTo>
                  <a:cubicBezTo>
                    <a:pt x="1372" y="725"/>
                    <a:pt x="2734" y="1252"/>
                    <a:pt x="2866" y="1354"/>
                  </a:cubicBezTo>
                  <a:cubicBezTo>
                    <a:pt x="2894" y="1381"/>
                    <a:pt x="2930" y="1394"/>
                    <a:pt x="2966" y="1394"/>
                  </a:cubicBezTo>
                  <a:cubicBezTo>
                    <a:pt x="3099" y="1394"/>
                    <a:pt x="3164" y="1233"/>
                    <a:pt x="3067" y="1142"/>
                  </a:cubicBezTo>
                  <a:cubicBezTo>
                    <a:pt x="2885" y="972"/>
                    <a:pt x="872" y="231"/>
                    <a:pt x="259" y="9"/>
                  </a:cubicBezTo>
                  <a:cubicBezTo>
                    <a:pt x="240" y="3"/>
                    <a:pt x="223" y="0"/>
                    <a:pt x="20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65" name="Google Shape;1065;p27"/>
            <p:cNvSpPr/>
            <p:nvPr/>
          </p:nvSpPr>
          <p:spPr>
            <a:xfrm>
              <a:off x="5796175" y="3602950"/>
              <a:ext cx="93000" cy="40225"/>
            </a:xfrm>
            <a:custGeom>
              <a:avLst/>
              <a:gdLst/>
              <a:ahLst/>
              <a:cxnLst/>
              <a:rect l="l" t="t" r="r" b="b"/>
              <a:pathLst>
                <a:path w="3720" h="1609" extrusionOk="0">
                  <a:moveTo>
                    <a:pt x="208" y="1"/>
                  </a:moveTo>
                  <a:cubicBezTo>
                    <a:pt x="59" y="1"/>
                    <a:pt x="1" y="227"/>
                    <a:pt x="162" y="286"/>
                  </a:cubicBezTo>
                  <a:cubicBezTo>
                    <a:pt x="953" y="539"/>
                    <a:pt x="3079" y="1265"/>
                    <a:pt x="3425" y="1571"/>
                  </a:cubicBezTo>
                  <a:cubicBezTo>
                    <a:pt x="3452" y="1596"/>
                    <a:pt x="3486" y="1609"/>
                    <a:pt x="3522" y="1609"/>
                  </a:cubicBezTo>
                  <a:cubicBezTo>
                    <a:pt x="3657" y="1609"/>
                    <a:pt x="3719" y="1442"/>
                    <a:pt x="3619" y="1352"/>
                  </a:cubicBezTo>
                  <a:cubicBezTo>
                    <a:pt x="3165" y="950"/>
                    <a:pt x="548" y="102"/>
                    <a:pt x="252" y="7"/>
                  </a:cubicBezTo>
                  <a:cubicBezTo>
                    <a:pt x="236" y="3"/>
                    <a:pt x="222" y="1"/>
                    <a:pt x="2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66" name="Google Shape;1066;p27"/>
            <p:cNvSpPr/>
            <p:nvPr/>
          </p:nvSpPr>
          <p:spPr>
            <a:xfrm>
              <a:off x="6557575" y="3688675"/>
              <a:ext cx="106525" cy="151175"/>
            </a:xfrm>
            <a:custGeom>
              <a:avLst/>
              <a:gdLst/>
              <a:ahLst/>
              <a:cxnLst/>
              <a:rect l="l" t="t" r="r" b="b"/>
              <a:pathLst>
                <a:path w="4261" h="6047" extrusionOk="0">
                  <a:moveTo>
                    <a:pt x="165" y="1"/>
                  </a:moveTo>
                  <a:cubicBezTo>
                    <a:pt x="100" y="1"/>
                    <a:pt x="41" y="43"/>
                    <a:pt x="24" y="109"/>
                  </a:cubicBezTo>
                  <a:cubicBezTo>
                    <a:pt x="1" y="186"/>
                    <a:pt x="46" y="266"/>
                    <a:pt x="126" y="289"/>
                  </a:cubicBezTo>
                  <a:cubicBezTo>
                    <a:pt x="3940" y="1342"/>
                    <a:pt x="3482" y="5699"/>
                    <a:pt x="3461" y="5885"/>
                  </a:cubicBezTo>
                  <a:cubicBezTo>
                    <a:pt x="3452" y="5965"/>
                    <a:pt x="3509" y="6037"/>
                    <a:pt x="3588" y="6047"/>
                  </a:cubicBezTo>
                  <a:lnTo>
                    <a:pt x="3605" y="6047"/>
                  </a:lnTo>
                  <a:cubicBezTo>
                    <a:pt x="3680" y="6047"/>
                    <a:pt x="3742" y="5991"/>
                    <a:pt x="3752" y="5917"/>
                  </a:cubicBezTo>
                  <a:cubicBezTo>
                    <a:pt x="3757" y="5870"/>
                    <a:pt x="4261" y="1125"/>
                    <a:pt x="204" y="6"/>
                  </a:cubicBezTo>
                  <a:cubicBezTo>
                    <a:pt x="191" y="3"/>
                    <a:pt x="178" y="1"/>
                    <a:pt x="16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67" name="Google Shape;1067;p27"/>
            <p:cNvSpPr/>
            <p:nvPr/>
          </p:nvSpPr>
          <p:spPr>
            <a:xfrm>
              <a:off x="6226150" y="3634325"/>
              <a:ext cx="251325" cy="109100"/>
            </a:xfrm>
            <a:custGeom>
              <a:avLst/>
              <a:gdLst/>
              <a:ahLst/>
              <a:cxnLst/>
              <a:rect l="l" t="t" r="r" b="b"/>
              <a:pathLst>
                <a:path w="10053" h="4364" extrusionOk="0">
                  <a:moveTo>
                    <a:pt x="4822" y="0"/>
                  </a:moveTo>
                  <a:cubicBezTo>
                    <a:pt x="2334" y="0"/>
                    <a:pt x="0" y="673"/>
                    <a:pt x="0" y="673"/>
                  </a:cubicBezTo>
                  <a:lnTo>
                    <a:pt x="6590" y="4363"/>
                  </a:lnTo>
                  <a:lnTo>
                    <a:pt x="10052" y="2098"/>
                  </a:lnTo>
                  <a:cubicBezTo>
                    <a:pt x="9005" y="452"/>
                    <a:pt x="6861" y="0"/>
                    <a:pt x="4822" y="0"/>
                  </a:cubicBezTo>
                  <a:close/>
                </a:path>
              </a:pathLst>
            </a:custGeom>
            <a:solidFill>
              <a:srgbClr val="E8A2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68" name="Google Shape;1068;p27"/>
            <p:cNvSpPr/>
            <p:nvPr/>
          </p:nvSpPr>
          <p:spPr>
            <a:xfrm>
              <a:off x="5724125" y="3646875"/>
              <a:ext cx="516450" cy="192975"/>
            </a:xfrm>
            <a:custGeom>
              <a:avLst/>
              <a:gdLst/>
              <a:ahLst/>
              <a:cxnLst/>
              <a:rect l="l" t="t" r="r" b="b"/>
              <a:pathLst>
                <a:path w="20658" h="7719" extrusionOk="0">
                  <a:moveTo>
                    <a:pt x="20503" y="1"/>
                  </a:moveTo>
                  <a:cubicBezTo>
                    <a:pt x="20496" y="1"/>
                    <a:pt x="20489" y="1"/>
                    <a:pt x="20482" y="2"/>
                  </a:cubicBezTo>
                  <a:lnTo>
                    <a:pt x="8407" y="1680"/>
                  </a:lnTo>
                  <a:cubicBezTo>
                    <a:pt x="8247" y="1684"/>
                    <a:pt x="6227" y="1731"/>
                    <a:pt x="4234" y="2430"/>
                  </a:cubicBezTo>
                  <a:cubicBezTo>
                    <a:pt x="1463" y="3403"/>
                    <a:pt x="0" y="5182"/>
                    <a:pt x="0" y="7572"/>
                  </a:cubicBezTo>
                  <a:cubicBezTo>
                    <a:pt x="0" y="7654"/>
                    <a:pt x="65" y="7719"/>
                    <a:pt x="147" y="7719"/>
                  </a:cubicBezTo>
                  <a:cubicBezTo>
                    <a:pt x="228" y="7719"/>
                    <a:pt x="293" y="7654"/>
                    <a:pt x="293" y="7572"/>
                  </a:cubicBezTo>
                  <a:cubicBezTo>
                    <a:pt x="293" y="2102"/>
                    <a:pt x="8338" y="1972"/>
                    <a:pt x="8420" y="1972"/>
                  </a:cubicBezTo>
                  <a:lnTo>
                    <a:pt x="20522" y="293"/>
                  </a:lnTo>
                  <a:cubicBezTo>
                    <a:pt x="20602" y="281"/>
                    <a:pt x="20657" y="207"/>
                    <a:pt x="20646" y="127"/>
                  </a:cubicBezTo>
                  <a:cubicBezTo>
                    <a:pt x="20637" y="54"/>
                    <a:pt x="20574" y="1"/>
                    <a:pt x="205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69" name="Google Shape;1069;p27"/>
            <p:cNvSpPr/>
            <p:nvPr/>
          </p:nvSpPr>
          <p:spPr>
            <a:xfrm>
              <a:off x="6197075" y="3683100"/>
              <a:ext cx="284475" cy="180400"/>
            </a:xfrm>
            <a:custGeom>
              <a:avLst/>
              <a:gdLst/>
              <a:ahLst/>
              <a:cxnLst/>
              <a:rect l="l" t="t" r="r" b="b"/>
              <a:pathLst>
                <a:path w="11379" h="7216" extrusionOk="0">
                  <a:moveTo>
                    <a:pt x="11215" y="0"/>
                  </a:moveTo>
                  <a:cubicBezTo>
                    <a:pt x="11203" y="0"/>
                    <a:pt x="11191" y="2"/>
                    <a:pt x="11179" y="5"/>
                  </a:cubicBezTo>
                  <a:cubicBezTo>
                    <a:pt x="9182" y="531"/>
                    <a:pt x="8118" y="1686"/>
                    <a:pt x="7753" y="2160"/>
                  </a:cubicBezTo>
                  <a:cubicBezTo>
                    <a:pt x="7675" y="2260"/>
                    <a:pt x="7578" y="2348"/>
                    <a:pt x="7468" y="2414"/>
                  </a:cubicBezTo>
                  <a:lnTo>
                    <a:pt x="126" y="6944"/>
                  </a:lnTo>
                  <a:cubicBezTo>
                    <a:pt x="0" y="7022"/>
                    <a:pt x="55" y="7216"/>
                    <a:pt x="204" y="7216"/>
                  </a:cubicBezTo>
                  <a:cubicBezTo>
                    <a:pt x="230" y="7216"/>
                    <a:pt x="257" y="7208"/>
                    <a:pt x="280" y="7195"/>
                  </a:cubicBezTo>
                  <a:lnTo>
                    <a:pt x="7622" y="2663"/>
                  </a:lnTo>
                  <a:cubicBezTo>
                    <a:pt x="7761" y="2578"/>
                    <a:pt x="7884" y="2467"/>
                    <a:pt x="7985" y="2338"/>
                  </a:cubicBezTo>
                  <a:cubicBezTo>
                    <a:pt x="8333" y="1890"/>
                    <a:pt x="9344" y="791"/>
                    <a:pt x="11253" y="288"/>
                  </a:cubicBezTo>
                  <a:cubicBezTo>
                    <a:pt x="11331" y="269"/>
                    <a:pt x="11379" y="187"/>
                    <a:pt x="11358" y="109"/>
                  </a:cubicBezTo>
                  <a:cubicBezTo>
                    <a:pt x="11340" y="43"/>
                    <a:pt x="11280" y="0"/>
                    <a:pt x="1121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
          <p:nvSpPr>
            <p:cNvPr id="1070" name="Google Shape;1070;p27"/>
            <p:cNvSpPr/>
            <p:nvPr/>
          </p:nvSpPr>
          <p:spPr>
            <a:xfrm>
              <a:off x="6004400" y="2822250"/>
              <a:ext cx="418150" cy="172550"/>
            </a:xfrm>
            <a:custGeom>
              <a:avLst/>
              <a:gdLst/>
              <a:ahLst/>
              <a:cxnLst/>
              <a:rect l="l" t="t" r="r" b="b"/>
              <a:pathLst>
                <a:path w="16726" h="6902" extrusionOk="0">
                  <a:moveTo>
                    <a:pt x="7859" y="0"/>
                  </a:moveTo>
                  <a:cubicBezTo>
                    <a:pt x="7859" y="0"/>
                    <a:pt x="7305" y="3306"/>
                    <a:pt x="4340" y="3306"/>
                  </a:cubicBezTo>
                  <a:cubicBezTo>
                    <a:pt x="3250" y="3306"/>
                    <a:pt x="1834" y="2859"/>
                    <a:pt x="0" y="1636"/>
                  </a:cubicBezTo>
                  <a:lnTo>
                    <a:pt x="0" y="1636"/>
                  </a:lnTo>
                  <a:cubicBezTo>
                    <a:pt x="0" y="1637"/>
                    <a:pt x="1158" y="5997"/>
                    <a:pt x="7008" y="6767"/>
                  </a:cubicBezTo>
                  <a:cubicBezTo>
                    <a:pt x="7698" y="6857"/>
                    <a:pt x="8350" y="6902"/>
                    <a:pt x="8965" y="6902"/>
                  </a:cubicBezTo>
                  <a:cubicBezTo>
                    <a:pt x="13569" y="6902"/>
                    <a:pt x="16100" y="4421"/>
                    <a:pt x="16726" y="348"/>
                  </a:cubicBezTo>
                  <a:lnTo>
                    <a:pt x="16726" y="348"/>
                  </a:lnTo>
                  <a:cubicBezTo>
                    <a:pt x="16725" y="348"/>
                    <a:pt x="14967" y="2806"/>
                    <a:pt x="12554" y="2806"/>
                  </a:cubicBezTo>
                  <a:cubicBezTo>
                    <a:pt x="12520" y="2806"/>
                    <a:pt x="12485" y="2806"/>
                    <a:pt x="12450" y="2805"/>
                  </a:cubicBezTo>
                  <a:cubicBezTo>
                    <a:pt x="9982" y="2733"/>
                    <a:pt x="9414" y="200"/>
                    <a:pt x="9414" y="200"/>
                  </a:cubicBezTo>
                  <a:lnTo>
                    <a:pt x="785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sp>
        <p:nvSpPr>
          <p:cNvPr id="1071" name="Google Shape;1071;p27"/>
          <p:cNvSpPr/>
          <p:nvPr/>
        </p:nvSpPr>
        <p:spPr>
          <a:xfrm rot="3495746">
            <a:off x="-1118844" y="2169116"/>
            <a:ext cx="2235358" cy="1376013"/>
          </a:xfrm>
          <a:custGeom>
            <a:avLst/>
            <a:gdLst/>
            <a:ahLst/>
            <a:cxnLst/>
            <a:rect l="l" t="t" r="r" b="b"/>
            <a:pathLst>
              <a:path w="254860" h="209178" extrusionOk="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2"/>
          </a:solidFill>
          <a:ln>
            <a:noFill/>
          </a:ln>
        </p:spPr>
        <p:txBody>
          <a:bodyPr spcFirstLastPara="1" wrap="square" lIns="121225" tIns="121225" rIns="121225" bIns="121225" anchor="ctr" anchorCtr="0">
            <a:no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spTree>
  </p:cSld>
  <p:clrMapOvr>
    <a:masterClrMapping/>
  </p:clrMapOvr>
  <p:transition spd="slow">
    <p:checke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076" name="Google Shape;1076;p28"/>
          <p:cNvSpPr txBox="1">
            <a:spLocks noGrp="1"/>
          </p:cNvSpPr>
          <p:nvPr>
            <p:ph type="title"/>
          </p:nvPr>
        </p:nvSpPr>
        <p:spPr>
          <a:xfrm>
            <a:off x="2198665" y="1059635"/>
            <a:ext cx="1285884" cy="936803"/>
          </a:xfrm>
          <a:prstGeom prst="rect">
            <a:avLst/>
          </a:prstGeom>
          <a:noFill/>
          <a:ln>
            <a:noFill/>
          </a:ln>
        </p:spPr>
        <p:txBody>
          <a:bodyPr spcFirstLastPara="1" wrap="square" lIns="121225" tIns="121225" rIns="121225" bIns="121225" anchor="ctr" anchorCtr="0">
            <a:noAutofit/>
          </a:bodyPr>
          <a:lstStyle/>
          <a:p>
            <a:pPr marL="0" lvl="0" indent="0" algn="ctr" rtl="0">
              <a:lnSpc>
                <a:spcPct val="100000"/>
              </a:lnSpc>
              <a:spcBef>
                <a:spcPts val="0"/>
              </a:spcBef>
              <a:spcAft>
                <a:spcPts val="0"/>
              </a:spcAft>
              <a:buSzPts val="3000"/>
              <a:buNone/>
            </a:pPr>
            <a:r>
              <a:rPr lang="en-GB"/>
              <a:t>01</a:t>
            </a:r>
            <a:endParaRPr/>
          </a:p>
        </p:txBody>
      </p:sp>
      <p:sp>
        <p:nvSpPr>
          <p:cNvPr id="1077" name="Google Shape;1077;p28"/>
          <p:cNvSpPr txBox="1">
            <a:spLocks noGrp="1"/>
          </p:cNvSpPr>
          <p:nvPr>
            <p:ph type="title" idx="4"/>
          </p:nvPr>
        </p:nvSpPr>
        <p:spPr>
          <a:xfrm>
            <a:off x="1127095" y="4774411"/>
            <a:ext cx="1687940" cy="936803"/>
          </a:xfrm>
          <a:prstGeom prst="rect">
            <a:avLst/>
          </a:prstGeom>
          <a:noFill/>
          <a:ln>
            <a:noFill/>
          </a:ln>
        </p:spPr>
        <p:txBody>
          <a:bodyPr spcFirstLastPara="1" wrap="square" lIns="121225" tIns="121225" rIns="121225" bIns="121225" anchor="ctr" anchorCtr="0">
            <a:noAutofit/>
          </a:bodyPr>
          <a:lstStyle/>
          <a:p>
            <a:pPr marL="0" lvl="0" indent="0" algn="ctr" rtl="0">
              <a:lnSpc>
                <a:spcPct val="100000"/>
              </a:lnSpc>
              <a:spcBef>
                <a:spcPts val="0"/>
              </a:spcBef>
              <a:spcAft>
                <a:spcPts val="0"/>
              </a:spcAft>
              <a:buSzPts val="3000"/>
              <a:buNone/>
            </a:pPr>
            <a:r>
              <a:rPr lang="en-GB"/>
              <a:t>02</a:t>
            </a:r>
            <a:endParaRPr/>
          </a:p>
        </p:txBody>
      </p:sp>
      <p:sp>
        <p:nvSpPr>
          <p:cNvPr id="1078" name="Google Shape;1078;p28"/>
          <p:cNvSpPr txBox="1">
            <a:spLocks noGrp="1"/>
          </p:cNvSpPr>
          <p:nvPr>
            <p:ph type="title" idx="15"/>
          </p:nvPr>
        </p:nvSpPr>
        <p:spPr>
          <a:xfrm>
            <a:off x="198401" y="0"/>
            <a:ext cx="9137734" cy="904124"/>
          </a:xfrm>
          <a:prstGeom prst="rect">
            <a:avLst/>
          </a:prstGeom>
          <a:noFill/>
          <a:ln>
            <a:noFill/>
          </a:ln>
        </p:spPr>
        <p:txBody>
          <a:bodyPr spcFirstLastPara="1" wrap="square" lIns="121225" tIns="121225" rIns="121225" bIns="121225" anchor="t" anchorCtr="0">
            <a:noAutofit/>
          </a:bodyPr>
          <a:lstStyle/>
          <a:p>
            <a:pPr marL="0" lvl="0" indent="0" algn="ctr" rtl="0">
              <a:lnSpc>
                <a:spcPct val="100000"/>
              </a:lnSpc>
              <a:spcBef>
                <a:spcPts val="0"/>
              </a:spcBef>
              <a:spcAft>
                <a:spcPts val="0"/>
              </a:spcAft>
              <a:buSzPts val="2800"/>
              <a:buNone/>
            </a:pPr>
            <a:r>
              <a:rPr lang="en-GB">
                <a:highlight>
                  <a:schemeClr val="lt2"/>
                </a:highlight>
              </a:rPr>
              <a:t>Rezolvare relații Many-to-Many</a:t>
            </a:r>
            <a:endParaRPr>
              <a:highlight>
                <a:schemeClr val="lt2"/>
              </a:highlight>
            </a:endParaRPr>
          </a:p>
        </p:txBody>
      </p:sp>
      <p:sp>
        <p:nvSpPr>
          <p:cNvPr id="1079" name="Google Shape;1079;p28"/>
          <p:cNvSpPr/>
          <p:nvPr/>
        </p:nvSpPr>
        <p:spPr>
          <a:xfrm>
            <a:off x="3672570" y="1916891"/>
            <a:ext cx="1776276" cy="2481148"/>
          </a:xfrm>
          <a:prstGeom prst="roundRect">
            <a:avLst>
              <a:gd name="adj" fmla="val 16667"/>
            </a:avLst>
          </a:prstGeom>
          <a:solidFill>
            <a:schemeClr val="accent1"/>
          </a:solidFill>
          <a:ln w="25400" cap="flat" cmpd="sng">
            <a:solidFill>
              <a:srgbClr val="7195B4"/>
            </a:solidFill>
            <a:prstDash val="solid"/>
            <a:round/>
            <a:headEnd type="none" w="sm" len="sm"/>
            <a:tailEnd type="none" w="sm" len="sm"/>
          </a:ln>
        </p:spPr>
        <p:txBody>
          <a:bodyPr spcFirstLastPara="1" wrap="square" lIns="121250" tIns="60625" rIns="121250" bIns="60625"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080" name="Google Shape;1080;p28"/>
          <p:cNvSpPr txBox="1"/>
          <p:nvPr/>
        </p:nvSpPr>
        <p:spPr>
          <a:xfrm>
            <a:off x="3667089" y="2144366"/>
            <a:ext cx="1776300" cy="2169600"/>
          </a:xfrm>
          <a:prstGeom prst="rect">
            <a:avLst/>
          </a:prstGeom>
          <a:noFill/>
          <a:ln>
            <a:noFill/>
          </a:ln>
        </p:spPr>
        <p:txBody>
          <a:bodyPr spcFirstLastPara="1" wrap="square" lIns="121250" tIns="60625" rIns="121250" bIns="60625" anchor="t" anchorCtr="0">
            <a:spAutoFit/>
          </a:bodyPr>
          <a:lstStyle/>
          <a:p>
            <a:pPr marL="0" marR="0" lvl="0" indent="0" algn="l" rtl="0">
              <a:lnSpc>
                <a:spcPct val="100000"/>
              </a:lnSpc>
              <a:spcBef>
                <a:spcPts val="0"/>
              </a:spcBef>
              <a:spcAft>
                <a:spcPts val="0"/>
              </a:spcAft>
              <a:buNone/>
            </a:pPr>
            <a:r>
              <a:rPr lang="en-GB" sz="1200" b="1" i="0" u="none" strike="noStrike" cap="none">
                <a:solidFill>
                  <a:srgbClr val="FF0000"/>
                </a:solidFill>
                <a:latin typeface="Arial"/>
                <a:ea typeface="Arial"/>
                <a:cs typeface="Arial"/>
                <a:sym typeface="Arial"/>
              </a:rPr>
              <a:t>D</a:t>
            </a:r>
            <a:r>
              <a:rPr lang="en-GB" sz="1200" b="1">
                <a:solidFill>
                  <a:srgbClr val="FF0000"/>
                </a:solidFill>
              </a:rPr>
              <a:t>OCTOR</a:t>
            </a:r>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#nr_insigna</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*nume</a:t>
            </a:r>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*prenume</a:t>
            </a:r>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*domeniu_specializare</a:t>
            </a:r>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*data_obt_specialitate</a:t>
            </a:r>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*data_angajarii_clinica</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*nr_telefon</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*salariu</a:t>
            </a:r>
            <a:endParaRPr sz="1200" b="0" i="0" u="none" strike="noStrike" cap="none">
              <a:solidFill>
                <a:srgbClr val="000000"/>
              </a:solidFill>
              <a:latin typeface="Arial"/>
              <a:ea typeface="Arial"/>
              <a:cs typeface="Arial"/>
              <a:sym typeface="Arial"/>
            </a:endParaRPr>
          </a:p>
          <a:p>
            <a:pPr marL="0" marR="0" lvl="0" indent="-76200" algn="l" rtl="0">
              <a:lnSpc>
                <a:spcPct val="100000"/>
              </a:lnSpc>
              <a:spcBef>
                <a:spcPts val="0"/>
              </a:spcBef>
              <a:spcAft>
                <a:spcPts val="0"/>
              </a:spcAft>
              <a:buClr>
                <a:srgbClr val="000000"/>
              </a:buClr>
              <a:buSzPts val="1200"/>
              <a:buFont typeface="Courier New"/>
              <a:buChar char="o"/>
            </a:pPr>
            <a:r>
              <a:rPr lang="en-GB" sz="1200" b="0" i="0" u="none" strike="noStrike" cap="none">
                <a:solidFill>
                  <a:srgbClr val="000000"/>
                </a:solidFill>
                <a:latin typeface="Arial"/>
                <a:ea typeface="Arial"/>
                <a:cs typeface="Arial"/>
                <a:sym typeface="Arial"/>
              </a:rPr>
              <a:t>prima</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p:txBody>
      </p:sp>
      <p:sp>
        <p:nvSpPr>
          <p:cNvPr id="1081" name="Google Shape;1081;p28"/>
          <p:cNvSpPr/>
          <p:nvPr/>
        </p:nvSpPr>
        <p:spPr>
          <a:xfrm>
            <a:off x="542941" y="1916891"/>
            <a:ext cx="1776276" cy="2706707"/>
          </a:xfrm>
          <a:prstGeom prst="roundRect">
            <a:avLst>
              <a:gd name="adj" fmla="val 16667"/>
            </a:avLst>
          </a:prstGeom>
          <a:solidFill>
            <a:schemeClr val="accent1"/>
          </a:solidFill>
          <a:ln w="25400" cap="flat" cmpd="sng">
            <a:solidFill>
              <a:srgbClr val="7195B4"/>
            </a:solidFill>
            <a:prstDash val="solid"/>
            <a:round/>
            <a:headEnd type="none" w="sm" len="sm"/>
            <a:tailEnd type="none" w="sm" len="sm"/>
          </a:ln>
        </p:spPr>
        <p:txBody>
          <a:bodyPr spcFirstLastPara="1" wrap="square" lIns="121250" tIns="60625" rIns="121250" bIns="60625"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3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3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082" name="Google Shape;1082;p28"/>
          <p:cNvSpPr txBox="1"/>
          <p:nvPr/>
        </p:nvSpPr>
        <p:spPr>
          <a:xfrm>
            <a:off x="458394" y="1916892"/>
            <a:ext cx="1776300" cy="2077200"/>
          </a:xfrm>
          <a:prstGeom prst="rect">
            <a:avLst/>
          </a:prstGeom>
          <a:noFill/>
          <a:ln>
            <a:noFill/>
          </a:ln>
        </p:spPr>
        <p:txBody>
          <a:bodyPr spcFirstLastPara="1" wrap="square" lIns="121250" tIns="60625" rIns="121250" bIns="60625" anchor="t" anchorCtr="0">
            <a:spAutoFit/>
          </a:bodyPr>
          <a:lstStyle/>
          <a:p>
            <a:pPr marL="0" marR="0" lvl="0" indent="0" algn="l" rtl="0">
              <a:lnSpc>
                <a:spcPct val="100000"/>
              </a:lnSpc>
              <a:spcBef>
                <a:spcPts val="0"/>
              </a:spcBef>
              <a:spcAft>
                <a:spcPts val="0"/>
              </a:spcAft>
              <a:buNone/>
            </a:pPr>
            <a:r>
              <a:rPr lang="en-GB" sz="1200" b="1" i="0" u="none" strike="noStrike" cap="none">
                <a:solidFill>
                  <a:srgbClr val="FF0000"/>
                </a:solidFill>
                <a:latin typeface="Arial"/>
                <a:ea typeface="Arial"/>
                <a:cs typeface="Arial"/>
                <a:sym typeface="Arial"/>
              </a:rPr>
              <a:t>    P</a:t>
            </a:r>
            <a:r>
              <a:rPr lang="en-GB" sz="1200" b="1">
                <a:solidFill>
                  <a:srgbClr val="FF0000"/>
                </a:solidFill>
              </a:rPr>
              <a:t>ACIENT</a:t>
            </a:r>
            <a:endParaRPr sz="1200" b="1"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#id_pacient</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(#)CNP</a:t>
            </a:r>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*nume</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*prenume</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200"/>
              <a:t>*data_reteta</a:t>
            </a:r>
            <a:endParaRPr sz="1200"/>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*anul_nasterii</a:t>
            </a:r>
            <a:endParaRPr/>
          </a:p>
          <a:p>
            <a:pPr marL="0" marR="0" lvl="0" indent="-76200" algn="l" rtl="0">
              <a:lnSpc>
                <a:spcPct val="100000"/>
              </a:lnSpc>
              <a:spcBef>
                <a:spcPts val="0"/>
              </a:spcBef>
              <a:spcAft>
                <a:spcPts val="0"/>
              </a:spcAft>
              <a:buClr>
                <a:srgbClr val="000000"/>
              </a:buClr>
              <a:buSzPts val="1200"/>
              <a:buFont typeface="Courier New"/>
              <a:buChar char="o"/>
            </a:pPr>
            <a:r>
              <a:rPr lang="en-GB" sz="1200" b="0" i="0" u="none" strike="noStrike" cap="none">
                <a:solidFill>
                  <a:srgbClr val="000000"/>
                </a:solidFill>
                <a:latin typeface="Arial"/>
                <a:ea typeface="Arial"/>
                <a:cs typeface="Arial"/>
                <a:sym typeface="Arial"/>
              </a:rPr>
              <a:t>adresa</a:t>
            </a:r>
            <a:endParaRPr/>
          </a:p>
          <a:p>
            <a:pPr marL="0" marR="0" lvl="0" indent="-76200" algn="l" rtl="0">
              <a:lnSpc>
                <a:spcPct val="100000"/>
              </a:lnSpc>
              <a:spcBef>
                <a:spcPts val="0"/>
              </a:spcBef>
              <a:spcAft>
                <a:spcPts val="0"/>
              </a:spcAft>
              <a:buClr>
                <a:srgbClr val="000000"/>
              </a:buClr>
              <a:buSzPts val="1200"/>
              <a:buFont typeface="Courier New"/>
              <a:buChar char="o"/>
            </a:pPr>
            <a:r>
              <a:rPr lang="en-GB" sz="1200" b="0" i="0" u="none" strike="noStrike" cap="none">
                <a:solidFill>
                  <a:srgbClr val="000000"/>
                </a:solidFill>
                <a:latin typeface="Arial"/>
                <a:ea typeface="Arial"/>
                <a:cs typeface="Arial"/>
                <a:sym typeface="Arial"/>
              </a:rPr>
              <a:t>sexul</a:t>
            </a:r>
            <a:endParaRPr/>
          </a:p>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cxnSp>
        <p:nvCxnSpPr>
          <p:cNvPr id="1083" name="Google Shape;1083;p28"/>
          <p:cNvCxnSpPr/>
          <p:nvPr/>
        </p:nvCxnSpPr>
        <p:spPr>
          <a:xfrm>
            <a:off x="2234632" y="3383024"/>
            <a:ext cx="676677" cy="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084" name="Google Shape;1084;p28"/>
          <p:cNvCxnSpPr/>
          <p:nvPr/>
        </p:nvCxnSpPr>
        <p:spPr>
          <a:xfrm>
            <a:off x="2911309" y="3383024"/>
            <a:ext cx="761400" cy="2400"/>
          </a:xfrm>
          <a:prstGeom prst="bentConnector3">
            <a:avLst>
              <a:gd name="adj1" fmla="val 49991"/>
            </a:avLst>
          </a:prstGeom>
          <a:noFill/>
          <a:ln w="19050" cap="flat" cmpd="sng">
            <a:solidFill>
              <a:srgbClr val="3C9DF1"/>
            </a:solidFill>
            <a:prstDash val="lgDashDot"/>
            <a:round/>
            <a:headEnd type="none" w="sm" len="sm"/>
            <a:tailEnd type="none" w="sm" len="sm"/>
          </a:ln>
        </p:spPr>
      </p:cxnSp>
      <p:cxnSp>
        <p:nvCxnSpPr>
          <p:cNvPr id="1085" name="Google Shape;1085;p28"/>
          <p:cNvCxnSpPr/>
          <p:nvPr/>
        </p:nvCxnSpPr>
        <p:spPr>
          <a:xfrm rot="-5400000" flipH="1">
            <a:off x="2291022" y="3185660"/>
            <a:ext cx="225559" cy="169169"/>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086" name="Google Shape;1086;p28"/>
          <p:cNvCxnSpPr/>
          <p:nvPr/>
        </p:nvCxnSpPr>
        <p:spPr>
          <a:xfrm rot="-5400000">
            <a:off x="2291022" y="3411219"/>
            <a:ext cx="225559" cy="169169"/>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087" name="Google Shape;1087;p28"/>
          <p:cNvCxnSpPr>
            <a:endCxn id="1079" idx="1"/>
          </p:cNvCxnSpPr>
          <p:nvPr/>
        </p:nvCxnSpPr>
        <p:spPr>
          <a:xfrm rot="10800000" flipH="1">
            <a:off x="3418770" y="3157465"/>
            <a:ext cx="253800" cy="22560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088" name="Google Shape;1088;p28"/>
          <p:cNvCxnSpPr/>
          <p:nvPr/>
        </p:nvCxnSpPr>
        <p:spPr>
          <a:xfrm>
            <a:off x="3418816" y="3383024"/>
            <a:ext cx="253754" cy="225559"/>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sp>
        <p:nvSpPr>
          <p:cNvPr id="1089" name="Google Shape;1089;p28"/>
          <p:cNvSpPr/>
          <p:nvPr/>
        </p:nvSpPr>
        <p:spPr>
          <a:xfrm>
            <a:off x="4770433" y="1059635"/>
            <a:ext cx="428628" cy="571504"/>
          </a:xfrm>
          <a:prstGeom prst="rightArrow">
            <a:avLst>
              <a:gd name="adj1" fmla="val 50000"/>
              <a:gd name="adj2" fmla="val 50000"/>
            </a:avLst>
          </a:prstGeom>
          <a:solidFill>
            <a:schemeClr val="accent1"/>
          </a:solidFill>
          <a:ln w="25400" cap="flat" cmpd="sng">
            <a:solidFill>
              <a:srgbClr val="7195B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cxnSp>
        <p:nvCxnSpPr>
          <p:cNvPr id="1090" name="Google Shape;1090;p28"/>
          <p:cNvCxnSpPr>
            <a:endCxn id="1091" idx="2"/>
          </p:cNvCxnSpPr>
          <p:nvPr/>
        </p:nvCxnSpPr>
        <p:spPr>
          <a:xfrm rot="10800000" flipH="1">
            <a:off x="6342183" y="1916891"/>
            <a:ext cx="214200" cy="21420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47"/>
              </a:srgbClr>
            </a:outerShdw>
          </a:effectLst>
        </p:spPr>
      </p:cxnSp>
      <p:sp>
        <p:nvSpPr>
          <p:cNvPr id="1092" name="Google Shape;1092;p28"/>
          <p:cNvSpPr/>
          <p:nvPr/>
        </p:nvSpPr>
        <p:spPr>
          <a:xfrm>
            <a:off x="9056725" y="208752"/>
            <a:ext cx="1643100" cy="2422500"/>
          </a:xfrm>
          <a:prstGeom prst="roundRect">
            <a:avLst>
              <a:gd name="adj" fmla="val 16667"/>
            </a:avLst>
          </a:prstGeom>
          <a:solidFill>
            <a:schemeClr val="accent1"/>
          </a:solidFill>
          <a:ln w="25400" cap="flat" cmpd="sng">
            <a:solidFill>
              <a:srgbClr val="7195B4"/>
            </a:solidFill>
            <a:prstDash val="solid"/>
            <a:round/>
            <a:headEnd type="none" w="sm" len="sm"/>
            <a:tailEnd type="none" w="sm" len="sm"/>
          </a:ln>
        </p:spPr>
        <p:txBody>
          <a:bodyPr spcFirstLastPara="1" wrap="square" lIns="121250" tIns="60625" rIns="121250" bIns="60625"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093" name="Google Shape;1093;p28"/>
          <p:cNvSpPr txBox="1"/>
          <p:nvPr/>
        </p:nvSpPr>
        <p:spPr>
          <a:xfrm>
            <a:off x="9056725" y="302350"/>
            <a:ext cx="1870800" cy="2339100"/>
          </a:xfrm>
          <a:prstGeom prst="rect">
            <a:avLst/>
          </a:prstGeom>
          <a:noFill/>
          <a:ln>
            <a:noFill/>
          </a:ln>
        </p:spPr>
        <p:txBody>
          <a:bodyPr spcFirstLastPara="1" wrap="square" lIns="121250" tIns="60625" rIns="121250" bIns="60625" anchor="t" anchorCtr="0">
            <a:spAutoFit/>
          </a:bodyPr>
          <a:lstStyle/>
          <a:p>
            <a:pPr marL="0" marR="0" lvl="0" indent="0" algn="l" rtl="0">
              <a:lnSpc>
                <a:spcPct val="100000"/>
              </a:lnSpc>
              <a:spcBef>
                <a:spcPts val="0"/>
              </a:spcBef>
              <a:spcAft>
                <a:spcPts val="0"/>
              </a:spcAft>
              <a:buNone/>
            </a:pPr>
            <a:r>
              <a:rPr lang="en-GB" b="1">
                <a:solidFill>
                  <a:srgbClr val="FF0000"/>
                </a:solidFill>
              </a:rPr>
              <a:t>DOCTOR</a:t>
            </a:r>
            <a:endParaRPr sz="1600"/>
          </a:p>
          <a:p>
            <a:pPr marL="0" marR="0" lvl="0" indent="0" algn="l" rtl="0">
              <a:lnSpc>
                <a:spcPct val="100000"/>
              </a:lnSpc>
              <a:spcBef>
                <a:spcPts val="0"/>
              </a:spcBef>
              <a:spcAft>
                <a:spcPts val="0"/>
              </a:spcAft>
              <a:buNone/>
            </a:pPr>
            <a:r>
              <a:rPr lang="en-GB" sz="1300" i="0" u="none" strike="noStrike" cap="none">
                <a:solidFill>
                  <a:srgbClr val="000000"/>
                </a:solidFill>
                <a:latin typeface="Times New Roman"/>
                <a:ea typeface="Times New Roman"/>
                <a:cs typeface="Times New Roman"/>
                <a:sym typeface="Times New Roman"/>
              </a:rPr>
              <a:t>#nr_insigna</a:t>
            </a:r>
            <a:endParaRPr sz="130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GB" sz="1300" i="0" u="none" strike="noStrike" cap="none">
                <a:solidFill>
                  <a:srgbClr val="000000"/>
                </a:solidFill>
                <a:latin typeface="Times New Roman"/>
                <a:ea typeface="Times New Roman"/>
                <a:cs typeface="Times New Roman"/>
                <a:sym typeface="Times New Roman"/>
              </a:rPr>
              <a:t>*nume</a:t>
            </a:r>
            <a:endParaRPr sz="1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GB" sz="1300" i="0" u="none" strike="noStrike" cap="none">
                <a:solidFill>
                  <a:srgbClr val="000000"/>
                </a:solidFill>
                <a:latin typeface="Times New Roman"/>
                <a:ea typeface="Times New Roman"/>
                <a:cs typeface="Times New Roman"/>
                <a:sym typeface="Times New Roman"/>
              </a:rPr>
              <a:t>*prenume</a:t>
            </a:r>
            <a:endParaRPr sz="1300" i="0" u="none" strike="noStrike" cap="none">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GB" sz="1300">
                <a:latin typeface="Times New Roman"/>
                <a:ea typeface="Times New Roman"/>
                <a:cs typeface="Times New Roman"/>
                <a:sym typeface="Times New Roman"/>
              </a:rPr>
              <a:t>*domeniu_specializare</a:t>
            </a:r>
            <a:endParaRPr sz="1500">
              <a:latin typeface="Times New Roman"/>
              <a:ea typeface="Times New Roman"/>
              <a:cs typeface="Times New Roman"/>
              <a:sym typeface="Times New Roman"/>
            </a:endParaRPr>
          </a:p>
          <a:p>
            <a:pPr marL="0" lvl="0" indent="0" algn="l" rtl="0">
              <a:spcBef>
                <a:spcPts val="0"/>
              </a:spcBef>
              <a:spcAft>
                <a:spcPts val="0"/>
              </a:spcAft>
              <a:buNone/>
            </a:pPr>
            <a:r>
              <a:rPr lang="en-GB" sz="1300">
                <a:latin typeface="Times New Roman"/>
                <a:ea typeface="Times New Roman"/>
                <a:cs typeface="Times New Roman"/>
                <a:sym typeface="Times New Roman"/>
              </a:rPr>
              <a:t>*data_obt_specialitate</a:t>
            </a:r>
            <a:endParaRPr sz="1500">
              <a:latin typeface="Times New Roman"/>
              <a:ea typeface="Times New Roman"/>
              <a:cs typeface="Times New Roman"/>
              <a:sym typeface="Times New Roman"/>
            </a:endParaRPr>
          </a:p>
          <a:p>
            <a:pPr marL="0" lvl="0" indent="0" algn="l" rtl="0">
              <a:spcBef>
                <a:spcPts val="0"/>
              </a:spcBef>
              <a:spcAft>
                <a:spcPts val="0"/>
              </a:spcAft>
              <a:buNone/>
            </a:pPr>
            <a:r>
              <a:rPr lang="en-GB" sz="1300">
                <a:latin typeface="Times New Roman"/>
                <a:ea typeface="Times New Roman"/>
                <a:cs typeface="Times New Roman"/>
                <a:sym typeface="Times New Roman"/>
              </a:rPr>
              <a:t>*data_angajarii_clinica</a:t>
            </a:r>
            <a:endParaRPr sz="13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GB" sz="1300" i="0" u="none" strike="noStrike" cap="none">
                <a:solidFill>
                  <a:srgbClr val="000000"/>
                </a:solidFill>
                <a:latin typeface="Times New Roman"/>
                <a:ea typeface="Times New Roman"/>
                <a:cs typeface="Times New Roman"/>
                <a:sym typeface="Times New Roman"/>
              </a:rPr>
              <a:t>*nr_telefon</a:t>
            </a:r>
            <a:endParaRPr sz="130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GB" sz="1300" i="0" u="none" strike="noStrike" cap="none">
                <a:solidFill>
                  <a:srgbClr val="000000"/>
                </a:solidFill>
                <a:latin typeface="Times New Roman"/>
                <a:ea typeface="Times New Roman"/>
                <a:cs typeface="Times New Roman"/>
                <a:sym typeface="Times New Roman"/>
              </a:rPr>
              <a:t>*salariu</a:t>
            </a:r>
            <a:endParaRPr sz="1300" i="0" u="none" strike="noStrike" cap="none">
              <a:solidFill>
                <a:srgbClr val="000000"/>
              </a:solidFill>
              <a:latin typeface="Times New Roman"/>
              <a:ea typeface="Times New Roman"/>
              <a:cs typeface="Times New Roman"/>
              <a:sym typeface="Times New Roman"/>
            </a:endParaRPr>
          </a:p>
          <a:p>
            <a:pPr marL="0" marR="0" lvl="0" indent="-82550" algn="l" rtl="0">
              <a:lnSpc>
                <a:spcPct val="100000"/>
              </a:lnSpc>
              <a:spcBef>
                <a:spcPts val="0"/>
              </a:spcBef>
              <a:spcAft>
                <a:spcPts val="0"/>
              </a:spcAft>
              <a:buClr>
                <a:srgbClr val="000000"/>
              </a:buClr>
              <a:buSzPts val="1300"/>
              <a:buFont typeface="Times New Roman"/>
              <a:buChar char="o"/>
            </a:pPr>
            <a:r>
              <a:rPr lang="en-GB" sz="1300" i="0" u="none" strike="noStrike" cap="none">
                <a:solidFill>
                  <a:srgbClr val="000000"/>
                </a:solidFill>
                <a:latin typeface="Times New Roman"/>
                <a:ea typeface="Times New Roman"/>
                <a:cs typeface="Times New Roman"/>
                <a:sym typeface="Times New Roman"/>
              </a:rPr>
              <a:t>prima</a:t>
            </a:r>
            <a:endParaRPr sz="130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p:txBody>
      </p:sp>
      <p:sp>
        <p:nvSpPr>
          <p:cNvPr id="1094" name="Google Shape;1094;p28"/>
          <p:cNvSpPr txBox="1"/>
          <p:nvPr/>
        </p:nvSpPr>
        <p:spPr>
          <a:xfrm>
            <a:off x="5699127" y="2488395"/>
            <a:ext cx="1776238" cy="414830"/>
          </a:xfrm>
          <a:prstGeom prst="rect">
            <a:avLst/>
          </a:prstGeom>
          <a:noFill/>
          <a:ln>
            <a:noFill/>
          </a:ln>
        </p:spPr>
        <p:txBody>
          <a:bodyPr spcFirstLastPara="1" wrap="square" lIns="121250" tIns="60625" rIns="121250" bIns="60625" anchor="t" anchorCtr="0">
            <a:spAutoFit/>
          </a:bodyPr>
          <a:lstStyle/>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cxnSp>
        <p:nvCxnSpPr>
          <p:cNvPr id="1095" name="Google Shape;1095;p28"/>
          <p:cNvCxnSpPr/>
          <p:nvPr/>
        </p:nvCxnSpPr>
        <p:spPr>
          <a:xfrm>
            <a:off x="7913705" y="1559701"/>
            <a:ext cx="1143008" cy="1588"/>
          </a:xfrm>
          <a:prstGeom prst="bentConnector3">
            <a:avLst>
              <a:gd name="adj1" fmla="val 118750"/>
            </a:avLst>
          </a:prstGeom>
          <a:noFill/>
          <a:ln w="19050" cap="flat" cmpd="sng">
            <a:solidFill>
              <a:srgbClr val="3C9DF1"/>
            </a:solidFill>
            <a:prstDash val="lgDashDot"/>
            <a:round/>
            <a:headEnd type="none" w="sm" len="sm"/>
            <a:tailEnd type="none" w="sm" len="sm"/>
          </a:ln>
        </p:spPr>
      </p:cxnSp>
      <p:cxnSp>
        <p:nvCxnSpPr>
          <p:cNvPr id="1096" name="Google Shape;1096;p28"/>
          <p:cNvCxnSpPr/>
          <p:nvPr/>
        </p:nvCxnSpPr>
        <p:spPr>
          <a:xfrm rot="-5400000" flipH="1">
            <a:off x="7242568" y="1373582"/>
            <a:ext cx="225559" cy="169169"/>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sp>
        <p:nvSpPr>
          <p:cNvPr id="1091" name="Google Shape;1091;p28"/>
          <p:cNvSpPr/>
          <p:nvPr/>
        </p:nvSpPr>
        <p:spPr>
          <a:xfrm>
            <a:off x="5842003" y="845321"/>
            <a:ext cx="1428760" cy="1071570"/>
          </a:xfrm>
          <a:prstGeom prst="roundRect">
            <a:avLst>
              <a:gd name="adj" fmla="val 16667"/>
            </a:avLst>
          </a:prstGeom>
          <a:solidFill>
            <a:schemeClr val="accent1"/>
          </a:solidFill>
          <a:ln w="25400" cap="flat" cmpd="sng">
            <a:solidFill>
              <a:srgbClr val="7195B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097" name="Google Shape;1097;p28"/>
          <p:cNvSpPr txBox="1"/>
          <p:nvPr/>
        </p:nvSpPr>
        <p:spPr>
          <a:xfrm>
            <a:off x="5842003" y="916759"/>
            <a:ext cx="1285800" cy="7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900" b="1">
                <a:solidFill>
                  <a:srgbClr val="FF0000"/>
                </a:solidFill>
              </a:rPr>
              <a:t>PROGRAMARE</a:t>
            </a:r>
            <a:endParaRPr/>
          </a:p>
          <a:p>
            <a:pPr marL="0" marR="0" lvl="0" indent="0" algn="l" rtl="0">
              <a:lnSpc>
                <a:spcPct val="100000"/>
              </a:lnSpc>
              <a:spcBef>
                <a:spcPts val="0"/>
              </a:spcBef>
              <a:spcAft>
                <a:spcPts val="0"/>
              </a:spcAft>
              <a:buNone/>
            </a:pPr>
            <a:r>
              <a:rPr lang="en-GB" sz="1100" b="0" i="0" u="none" strike="noStrike" cap="none">
                <a:solidFill>
                  <a:srgbClr val="000000"/>
                </a:solidFill>
                <a:latin typeface="Arial"/>
                <a:ea typeface="Arial"/>
                <a:cs typeface="Arial"/>
                <a:sym typeface="Arial"/>
              </a:rPr>
              <a:t>#id_programare</a:t>
            </a:r>
            <a:endParaRPr/>
          </a:p>
          <a:p>
            <a:pPr marL="0" marR="0" lvl="0" indent="0" algn="l" rtl="0">
              <a:lnSpc>
                <a:spcPct val="100000"/>
              </a:lnSpc>
              <a:spcBef>
                <a:spcPts val="0"/>
              </a:spcBef>
              <a:spcAft>
                <a:spcPts val="0"/>
              </a:spcAft>
              <a:buNone/>
            </a:pPr>
            <a:r>
              <a:rPr lang="en-GB" sz="1100" b="0" i="0" u="none" strike="noStrike" cap="none">
                <a:solidFill>
                  <a:srgbClr val="000000"/>
                </a:solidFill>
                <a:latin typeface="Arial"/>
                <a:ea typeface="Arial"/>
                <a:cs typeface="Arial"/>
                <a:sym typeface="Arial"/>
              </a:rPr>
              <a:t>*ora_programare</a:t>
            </a:r>
            <a:endParaRPr/>
          </a:p>
          <a:p>
            <a:pPr marL="0" marR="0" lvl="0" indent="0" algn="l" rtl="0">
              <a:lnSpc>
                <a:spcPct val="100000"/>
              </a:lnSpc>
              <a:spcBef>
                <a:spcPts val="0"/>
              </a:spcBef>
              <a:spcAft>
                <a:spcPts val="0"/>
              </a:spcAft>
              <a:buNone/>
            </a:pPr>
            <a:r>
              <a:rPr lang="en-GB" sz="1100" b="0" i="0" u="none" strike="noStrike" cap="none">
                <a:solidFill>
                  <a:srgbClr val="000000"/>
                </a:solidFill>
                <a:latin typeface="Arial"/>
                <a:ea typeface="Arial"/>
                <a:cs typeface="Arial"/>
                <a:sym typeface="Arial"/>
              </a:rPr>
              <a:t>*data</a:t>
            </a:r>
            <a:endParaRPr sz="1100" b="0" i="0" u="none" strike="noStrike" cap="none">
              <a:solidFill>
                <a:srgbClr val="000000"/>
              </a:solidFill>
              <a:latin typeface="Arial"/>
              <a:ea typeface="Arial"/>
              <a:cs typeface="Arial"/>
              <a:sym typeface="Arial"/>
            </a:endParaRPr>
          </a:p>
        </p:txBody>
      </p:sp>
      <p:cxnSp>
        <p:nvCxnSpPr>
          <p:cNvPr id="1098" name="Google Shape;1098;p28"/>
          <p:cNvCxnSpPr/>
          <p:nvPr/>
        </p:nvCxnSpPr>
        <p:spPr>
          <a:xfrm rot="-5400000" flipH="1">
            <a:off x="6127755" y="1916891"/>
            <a:ext cx="214314" cy="214314"/>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47"/>
              </a:srgbClr>
            </a:outerShdw>
          </a:effectLst>
        </p:spPr>
      </p:cxnSp>
      <p:cxnSp>
        <p:nvCxnSpPr>
          <p:cNvPr id="1099" name="Google Shape;1099;p28"/>
          <p:cNvCxnSpPr/>
          <p:nvPr/>
        </p:nvCxnSpPr>
        <p:spPr>
          <a:xfrm>
            <a:off x="7270763" y="1559701"/>
            <a:ext cx="642942" cy="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47"/>
              </a:srgbClr>
            </a:outerShdw>
          </a:effectLst>
        </p:spPr>
      </p:cxnSp>
      <p:cxnSp>
        <p:nvCxnSpPr>
          <p:cNvPr id="1100" name="Google Shape;1100;p28"/>
          <p:cNvCxnSpPr/>
          <p:nvPr/>
        </p:nvCxnSpPr>
        <p:spPr>
          <a:xfrm rot="5400000">
            <a:off x="7413639" y="1559701"/>
            <a:ext cx="285752" cy="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47"/>
              </a:srgbClr>
            </a:outerShdw>
          </a:effectLst>
        </p:spPr>
      </p:cxnSp>
      <p:cxnSp>
        <p:nvCxnSpPr>
          <p:cNvPr id="1101" name="Google Shape;1101;p28"/>
          <p:cNvCxnSpPr/>
          <p:nvPr/>
        </p:nvCxnSpPr>
        <p:spPr>
          <a:xfrm>
            <a:off x="6199193" y="2202643"/>
            <a:ext cx="428628" cy="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sp>
        <p:nvSpPr>
          <p:cNvPr id="1102" name="Google Shape;1102;p28"/>
          <p:cNvSpPr/>
          <p:nvPr/>
        </p:nvSpPr>
        <p:spPr>
          <a:xfrm>
            <a:off x="5699127" y="2702709"/>
            <a:ext cx="1643074" cy="2357454"/>
          </a:xfrm>
          <a:prstGeom prst="roundRect">
            <a:avLst>
              <a:gd name="adj" fmla="val 16667"/>
            </a:avLst>
          </a:prstGeom>
          <a:solidFill>
            <a:schemeClr val="accent1"/>
          </a:solidFill>
          <a:ln w="25400" cap="flat" cmpd="sng">
            <a:solidFill>
              <a:srgbClr val="7195B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GB" sz="2000" b="1" i="0" u="none" strike="noStrike" cap="none">
                <a:solidFill>
                  <a:srgbClr val="FF0000"/>
                </a:solidFill>
                <a:latin typeface="Arial"/>
                <a:ea typeface="Arial"/>
                <a:cs typeface="Arial"/>
                <a:sym typeface="Arial"/>
              </a:rPr>
              <a:t> </a:t>
            </a:r>
            <a:r>
              <a:rPr lang="en-GB" sz="2000" b="1">
                <a:solidFill>
                  <a:srgbClr val="FF0000"/>
                </a:solidFill>
              </a:rPr>
              <a:t>PACIENT</a:t>
            </a:r>
            <a:endParaRPr sz="2000" b="1"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r>
              <a:rPr lang="en-GB" sz="1600" b="0" i="0" u="none" strike="noStrike" cap="none">
                <a:solidFill>
                  <a:schemeClr val="dk1"/>
                </a:solidFill>
                <a:latin typeface="Arial"/>
                <a:ea typeface="Arial"/>
                <a:cs typeface="Arial"/>
                <a:sym typeface="Arial"/>
              </a:rPr>
              <a:t>#id_pacient</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GB" sz="1600" b="0" i="0" u="none" strike="noStrike" cap="none">
                <a:solidFill>
                  <a:schemeClr val="dk1"/>
                </a:solidFill>
                <a:latin typeface="Arial"/>
                <a:ea typeface="Arial"/>
                <a:cs typeface="Arial"/>
                <a:sym typeface="Arial"/>
              </a:rPr>
              <a:t>(#)CNP</a:t>
            </a:r>
            <a:endParaRPr/>
          </a:p>
          <a:p>
            <a:pPr marL="0" marR="0" lvl="0" indent="0" algn="l" rtl="0">
              <a:lnSpc>
                <a:spcPct val="100000"/>
              </a:lnSpc>
              <a:spcBef>
                <a:spcPts val="0"/>
              </a:spcBef>
              <a:spcAft>
                <a:spcPts val="0"/>
              </a:spcAft>
              <a:buNone/>
            </a:pPr>
            <a:r>
              <a:rPr lang="en-GB" sz="1600" b="0" i="0" u="none" strike="noStrike" cap="none">
                <a:solidFill>
                  <a:schemeClr val="dk1"/>
                </a:solidFill>
                <a:latin typeface="Arial"/>
                <a:ea typeface="Arial"/>
                <a:cs typeface="Arial"/>
                <a:sym typeface="Arial"/>
              </a:rPr>
              <a:t>*nume</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GB" sz="1600" b="0" i="0" u="none" strike="noStrike" cap="none">
                <a:solidFill>
                  <a:schemeClr val="dk1"/>
                </a:solidFill>
                <a:latin typeface="Arial"/>
                <a:ea typeface="Arial"/>
                <a:cs typeface="Arial"/>
                <a:sym typeface="Arial"/>
              </a:rPr>
              <a:t>*prenume</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GB" sz="1600">
                <a:solidFill>
                  <a:schemeClr val="dk1"/>
                </a:solidFill>
              </a:rPr>
              <a:t>*data_reteta</a:t>
            </a:r>
            <a:endParaRPr sz="1600">
              <a:solidFill>
                <a:schemeClr val="dk1"/>
              </a:solidFill>
            </a:endParaRPr>
          </a:p>
          <a:p>
            <a:pPr marL="0" marR="0" lvl="0" indent="0" algn="l" rtl="0">
              <a:lnSpc>
                <a:spcPct val="100000"/>
              </a:lnSpc>
              <a:spcBef>
                <a:spcPts val="0"/>
              </a:spcBef>
              <a:spcAft>
                <a:spcPts val="0"/>
              </a:spcAft>
              <a:buNone/>
            </a:pPr>
            <a:r>
              <a:rPr lang="en-GB" sz="1600" b="0" i="0" u="none" strike="noStrike" cap="none">
                <a:solidFill>
                  <a:schemeClr val="dk1"/>
                </a:solidFill>
                <a:latin typeface="Arial"/>
                <a:ea typeface="Arial"/>
                <a:cs typeface="Arial"/>
                <a:sym typeface="Arial"/>
              </a:rPr>
              <a:t>*anul_nasterii</a:t>
            </a:r>
            <a:endParaRPr/>
          </a:p>
          <a:p>
            <a:pPr marL="0" marR="0" lvl="0" indent="-101600" algn="l" rtl="0">
              <a:lnSpc>
                <a:spcPct val="100000"/>
              </a:lnSpc>
              <a:spcBef>
                <a:spcPts val="0"/>
              </a:spcBef>
              <a:spcAft>
                <a:spcPts val="0"/>
              </a:spcAft>
              <a:buClr>
                <a:srgbClr val="000000"/>
              </a:buClr>
              <a:buSzPts val="1600"/>
              <a:buFont typeface="Courier New"/>
              <a:buChar char="o"/>
            </a:pPr>
            <a:r>
              <a:rPr lang="en-GB" sz="1600" b="0" i="0" u="none" strike="noStrike" cap="none">
                <a:solidFill>
                  <a:schemeClr val="dk1"/>
                </a:solidFill>
                <a:latin typeface="Arial"/>
                <a:ea typeface="Arial"/>
                <a:cs typeface="Arial"/>
                <a:sym typeface="Arial"/>
              </a:rPr>
              <a:t>adresa</a:t>
            </a:r>
            <a:endParaRPr/>
          </a:p>
          <a:p>
            <a:pPr marL="0" marR="0" lvl="0" indent="-101600" algn="l" rtl="0">
              <a:lnSpc>
                <a:spcPct val="100000"/>
              </a:lnSpc>
              <a:spcBef>
                <a:spcPts val="0"/>
              </a:spcBef>
              <a:spcAft>
                <a:spcPts val="0"/>
              </a:spcAft>
              <a:buClr>
                <a:srgbClr val="000000"/>
              </a:buClr>
              <a:buSzPts val="1600"/>
              <a:buFont typeface="Courier New"/>
              <a:buChar char="o"/>
            </a:pPr>
            <a:r>
              <a:rPr lang="en-GB" sz="1600" b="0" i="0" u="none" strike="noStrike" cap="none">
                <a:solidFill>
                  <a:schemeClr val="dk1"/>
                </a:solidFill>
                <a:latin typeface="Arial"/>
                <a:ea typeface="Arial"/>
                <a:cs typeface="Arial"/>
                <a:sym typeface="Arial"/>
              </a:rPr>
              <a:t>sexul</a:t>
            </a:r>
            <a:endParaRPr sz="1600" b="0" i="0" u="none" strike="noStrike" cap="none">
              <a:solidFill>
                <a:schemeClr val="dk1"/>
              </a:solidFill>
              <a:latin typeface="Arial"/>
              <a:ea typeface="Arial"/>
              <a:cs typeface="Arial"/>
              <a:sym typeface="Arial"/>
            </a:endParaRPr>
          </a:p>
        </p:txBody>
      </p:sp>
      <p:cxnSp>
        <p:nvCxnSpPr>
          <p:cNvPr id="1103" name="Google Shape;1103;p28"/>
          <p:cNvCxnSpPr/>
          <p:nvPr/>
        </p:nvCxnSpPr>
        <p:spPr>
          <a:xfrm rot="-5400000">
            <a:off x="7235044" y="1595420"/>
            <a:ext cx="214314" cy="142876"/>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104" name="Google Shape;1104;p28"/>
          <p:cNvCxnSpPr/>
          <p:nvPr/>
        </p:nvCxnSpPr>
        <p:spPr>
          <a:xfrm rot="5400000">
            <a:off x="6020598" y="2452676"/>
            <a:ext cx="642942" cy="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grpSp>
        <p:nvGrpSpPr>
          <p:cNvPr id="1105" name="Google Shape;1105;p28"/>
          <p:cNvGrpSpPr/>
          <p:nvPr/>
        </p:nvGrpSpPr>
        <p:grpSpPr>
          <a:xfrm>
            <a:off x="1984351" y="5703105"/>
            <a:ext cx="1522423" cy="1240574"/>
            <a:chOff x="4786314" y="1285866"/>
            <a:chExt cx="1285800" cy="785818"/>
          </a:xfrm>
        </p:grpSpPr>
        <p:sp>
          <p:nvSpPr>
            <p:cNvPr id="1106" name="Google Shape;1106;p28"/>
            <p:cNvSpPr/>
            <p:nvPr/>
          </p:nvSpPr>
          <p:spPr>
            <a:xfrm>
              <a:off x="4786314" y="1285866"/>
              <a:ext cx="1143008" cy="785818"/>
            </a:xfrm>
            <a:prstGeom prst="roundRect">
              <a:avLst>
                <a:gd name="adj" fmla="val 16667"/>
              </a:avLst>
            </a:prstGeom>
            <a:solidFill>
              <a:schemeClr val="accent1"/>
            </a:solidFill>
            <a:ln w="25400" cap="flat" cmpd="sng">
              <a:solidFill>
                <a:srgbClr val="7195B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107" name="Google Shape;1107;p28"/>
            <p:cNvSpPr txBox="1"/>
            <p:nvPr/>
          </p:nvSpPr>
          <p:spPr>
            <a:xfrm>
              <a:off x="4786314" y="1357304"/>
              <a:ext cx="1285800" cy="52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200" b="1">
                  <a:solidFill>
                    <a:srgbClr val="FF0000"/>
                  </a:solidFill>
                </a:rPr>
                <a:t>CABINET</a:t>
              </a:r>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#id_c</a:t>
              </a:r>
              <a:r>
                <a:rPr lang="en-GB" sz="1200"/>
                <a:t>abinet</a:t>
              </a:r>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*nume_c</a:t>
              </a:r>
              <a:r>
                <a:rPr lang="en-GB" sz="1200"/>
                <a:t>abinet</a:t>
              </a:r>
              <a:endParaRPr sz="1200"/>
            </a:p>
            <a:p>
              <a:pPr marL="0" marR="0" lvl="0" indent="0" algn="l" rtl="0">
                <a:lnSpc>
                  <a:spcPct val="100000"/>
                </a:lnSpc>
                <a:spcBef>
                  <a:spcPts val="0"/>
                </a:spcBef>
                <a:spcAft>
                  <a:spcPts val="0"/>
                </a:spcAft>
                <a:buNone/>
              </a:pPr>
              <a:r>
                <a:rPr lang="en-GB" sz="1200"/>
                <a:t>*adresa</a:t>
              </a:r>
              <a:endParaRPr sz="1200"/>
            </a:p>
          </p:txBody>
        </p:sp>
      </p:grpSp>
      <p:grpSp>
        <p:nvGrpSpPr>
          <p:cNvPr id="1108" name="Google Shape;1108;p28"/>
          <p:cNvGrpSpPr/>
          <p:nvPr/>
        </p:nvGrpSpPr>
        <p:grpSpPr>
          <a:xfrm>
            <a:off x="4341803" y="5917420"/>
            <a:ext cx="1617839" cy="2422519"/>
            <a:chOff x="3991310" y="2493189"/>
            <a:chExt cx="1366386" cy="1534499"/>
          </a:xfrm>
        </p:grpSpPr>
        <p:sp>
          <p:nvSpPr>
            <p:cNvPr id="1109" name="Google Shape;1109;p28"/>
            <p:cNvSpPr/>
            <p:nvPr/>
          </p:nvSpPr>
          <p:spPr>
            <a:xfrm>
              <a:off x="3991310" y="2493189"/>
              <a:ext cx="1071602" cy="1357322"/>
            </a:xfrm>
            <a:prstGeom prst="roundRect">
              <a:avLst>
                <a:gd name="adj" fmla="val 16667"/>
              </a:avLst>
            </a:prstGeom>
            <a:solidFill>
              <a:schemeClr val="accent1"/>
            </a:solidFill>
            <a:ln w="25400" cap="flat" cmpd="sng">
              <a:solidFill>
                <a:srgbClr val="7195B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110" name="Google Shape;1110;p28"/>
            <p:cNvSpPr txBox="1"/>
            <p:nvPr/>
          </p:nvSpPr>
          <p:spPr>
            <a:xfrm>
              <a:off x="4000496" y="2643188"/>
              <a:ext cx="1357200" cy="1384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300" b="1">
                  <a:solidFill>
                    <a:srgbClr val="FF0000"/>
                  </a:solidFill>
                </a:rPr>
                <a:t>FURNIZOR</a:t>
              </a:r>
              <a:endParaRPr sz="1300" b="1"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#id_firma</a:t>
              </a:r>
              <a:endParaRPr/>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*nume</a:t>
              </a:r>
              <a:endParaRPr/>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#id_produs</a:t>
              </a:r>
              <a:endParaRPr/>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*nume_produs</a:t>
              </a:r>
              <a:endParaRPr/>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*cant_produs</a:t>
              </a:r>
              <a:endParaRPr/>
            </a:p>
            <a:p>
              <a:pPr marL="0" marR="0" lvl="0" indent="0" algn="l" rtl="0">
                <a:lnSpc>
                  <a:spcPct val="100000"/>
                </a:lnSpc>
                <a:spcBef>
                  <a:spcPts val="0"/>
                </a:spcBef>
                <a:spcAft>
                  <a:spcPts val="0"/>
                </a:spcAft>
                <a:buNone/>
              </a:pPr>
              <a:r>
                <a:rPr lang="en-GB" sz="1300" b="0" i="0" u="none" strike="noStrike" cap="none">
                  <a:solidFill>
                    <a:srgbClr val="000000"/>
                  </a:solidFill>
                  <a:latin typeface="Arial"/>
                  <a:ea typeface="Arial"/>
                  <a:cs typeface="Arial"/>
                  <a:sym typeface="Arial"/>
                </a:rPr>
                <a:t>*nr_telefon</a:t>
              </a:r>
              <a:endParaRPr/>
            </a:p>
            <a:p>
              <a:pPr marL="0" marR="0" lvl="0" indent="-82550" algn="l" rtl="0">
                <a:lnSpc>
                  <a:spcPct val="100000"/>
                </a:lnSpc>
                <a:spcBef>
                  <a:spcPts val="0"/>
                </a:spcBef>
                <a:spcAft>
                  <a:spcPts val="0"/>
                </a:spcAft>
                <a:buClr>
                  <a:srgbClr val="000000"/>
                </a:buClr>
                <a:buSzPts val="1300"/>
                <a:buFont typeface="Courier New"/>
                <a:buChar char="o"/>
              </a:pPr>
              <a:r>
                <a:rPr lang="en-GB" sz="1300" b="0" i="0" u="none" strike="noStrike" cap="none">
                  <a:solidFill>
                    <a:srgbClr val="000000"/>
                  </a:solidFill>
                  <a:latin typeface="Arial"/>
                  <a:ea typeface="Arial"/>
                  <a:cs typeface="Arial"/>
                  <a:sym typeface="Arial"/>
                </a:rPr>
                <a:t>adresa_sediu</a:t>
              </a:r>
              <a:endParaRPr/>
            </a:p>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cxnSp>
        <p:nvCxnSpPr>
          <p:cNvPr id="1111" name="Google Shape;1111;p28"/>
          <p:cNvCxnSpPr/>
          <p:nvPr/>
        </p:nvCxnSpPr>
        <p:spPr>
          <a:xfrm>
            <a:off x="3337704" y="6605340"/>
            <a:ext cx="422923" cy="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112" name="Google Shape;1112;p28"/>
          <p:cNvCxnSpPr/>
          <p:nvPr/>
        </p:nvCxnSpPr>
        <p:spPr>
          <a:xfrm>
            <a:off x="3760627" y="6605340"/>
            <a:ext cx="592200" cy="2400"/>
          </a:xfrm>
          <a:prstGeom prst="bentConnector3">
            <a:avLst>
              <a:gd name="adj1" fmla="val 49991"/>
            </a:avLst>
          </a:prstGeom>
          <a:noFill/>
          <a:ln w="19050" cap="flat" cmpd="sng">
            <a:solidFill>
              <a:srgbClr val="3C9DF1"/>
            </a:solidFill>
            <a:prstDash val="lgDash"/>
            <a:round/>
            <a:headEnd type="none" w="sm" len="sm"/>
            <a:tailEnd type="none" w="sm" len="sm"/>
          </a:ln>
        </p:spPr>
      </p:cxnSp>
      <p:cxnSp>
        <p:nvCxnSpPr>
          <p:cNvPr id="1113" name="Google Shape;1113;p28"/>
          <p:cNvCxnSpPr/>
          <p:nvPr/>
        </p:nvCxnSpPr>
        <p:spPr>
          <a:xfrm rot="-5400000">
            <a:off x="4155355" y="6407977"/>
            <a:ext cx="225559" cy="169169"/>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114" name="Google Shape;1114;p28"/>
          <p:cNvCxnSpPr/>
          <p:nvPr/>
        </p:nvCxnSpPr>
        <p:spPr>
          <a:xfrm rot="-5400000" flipH="1">
            <a:off x="4014361" y="6774528"/>
            <a:ext cx="507509" cy="169131"/>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115" name="Google Shape;1115;p28"/>
          <p:cNvCxnSpPr/>
          <p:nvPr/>
        </p:nvCxnSpPr>
        <p:spPr>
          <a:xfrm rot="-5400000" flipH="1">
            <a:off x="3309509" y="6407977"/>
            <a:ext cx="225559" cy="169169"/>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116" name="Google Shape;1116;p28"/>
          <p:cNvCxnSpPr/>
          <p:nvPr/>
        </p:nvCxnSpPr>
        <p:spPr>
          <a:xfrm flipH="1">
            <a:off x="3253119" y="6605340"/>
            <a:ext cx="253754" cy="225559"/>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grpSp>
        <p:nvGrpSpPr>
          <p:cNvPr id="1117" name="Google Shape;1117;p28"/>
          <p:cNvGrpSpPr/>
          <p:nvPr/>
        </p:nvGrpSpPr>
        <p:grpSpPr>
          <a:xfrm>
            <a:off x="6556383" y="5631667"/>
            <a:ext cx="1522423" cy="1240574"/>
            <a:chOff x="4786314" y="1285866"/>
            <a:chExt cx="1285800" cy="785818"/>
          </a:xfrm>
        </p:grpSpPr>
        <p:sp>
          <p:nvSpPr>
            <p:cNvPr id="1118" name="Google Shape;1118;p28"/>
            <p:cNvSpPr/>
            <p:nvPr/>
          </p:nvSpPr>
          <p:spPr>
            <a:xfrm>
              <a:off x="4786314" y="1285866"/>
              <a:ext cx="1143008" cy="785818"/>
            </a:xfrm>
            <a:prstGeom prst="roundRect">
              <a:avLst>
                <a:gd name="adj" fmla="val 16667"/>
              </a:avLst>
            </a:prstGeom>
            <a:solidFill>
              <a:schemeClr val="accent1"/>
            </a:solidFill>
            <a:ln w="25400" cap="flat" cmpd="sng">
              <a:solidFill>
                <a:srgbClr val="7195B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119" name="Google Shape;1119;p28"/>
            <p:cNvSpPr txBox="1"/>
            <p:nvPr/>
          </p:nvSpPr>
          <p:spPr>
            <a:xfrm>
              <a:off x="4786314" y="1357304"/>
              <a:ext cx="1285800" cy="52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200" b="1">
                  <a:solidFill>
                    <a:srgbClr val="FF0000"/>
                  </a:solidFill>
                </a:rPr>
                <a:t>CABINET</a:t>
              </a:r>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#id_c</a:t>
              </a:r>
              <a:r>
                <a:rPr lang="en-GB" sz="1200"/>
                <a:t>abinet</a:t>
              </a:r>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*nume_c</a:t>
              </a:r>
              <a:r>
                <a:rPr lang="en-GB" sz="1200"/>
                <a:t>abinet</a:t>
              </a:r>
              <a:endParaRPr sz="1200"/>
            </a:p>
            <a:p>
              <a:pPr marL="0" marR="0" lvl="0" indent="0" algn="l" rtl="0">
                <a:lnSpc>
                  <a:spcPct val="100000"/>
                </a:lnSpc>
                <a:spcBef>
                  <a:spcPts val="0"/>
                </a:spcBef>
                <a:spcAft>
                  <a:spcPts val="0"/>
                </a:spcAft>
                <a:buNone/>
              </a:pPr>
              <a:r>
                <a:rPr lang="en-GB" sz="1200"/>
                <a:t>*adresa</a:t>
              </a:r>
              <a:endParaRPr sz="1200"/>
            </a:p>
          </p:txBody>
        </p:sp>
      </p:grpSp>
      <p:grpSp>
        <p:nvGrpSpPr>
          <p:cNvPr id="1120" name="Google Shape;1120;p28"/>
          <p:cNvGrpSpPr/>
          <p:nvPr/>
        </p:nvGrpSpPr>
        <p:grpSpPr>
          <a:xfrm>
            <a:off x="8833221" y="5804639"/>
            <a:ext cx="1122953" cy="1620583"/>
            <a:chOff x="4000496" y="2571750"/>
            <a:chExt cx="1357321" cy="1357322"/>
          </a:xfrm>
        </p:grpSpPr>
        <p:sp>
          <p:nvSpPr>
            <p:cNvPr id="1121" name="Google Shape;1121;p28"/>
            <p:cNvSpPr/>
            <p:nvPr/>
          </p:nvSpPr>
          <p:spPr>
            <a:xfrm>
              <a:off x="4000496" y="2571750"/>
              <a:ext cx="1357321" cy="1357322"/>
            </a:xfrm>
            <a:prstGeom prst="roundRect">
              <a:avLst>
                <a:gd name="adj" fmla="val 16667"/>
              </a:avLst>
            </a:prstGeom>
            <a:solidFill>
              <a:schemeClr val="accent1"/>
            </a:solidFill>
            <a:ln w="25400" cap="flat" cmpd="sng">
              <a:solidFill>
                <a:srgbClr val="7195B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122" name="Google Shape;1122;p28"/>
            <p:cNvSpPr txBox="1"/>
            <p:nvPr/>
          </p:nvSpPr>
          <p:spPr>
            <a:xfrm>
              <a:off x="4000496" y="2643188"/>
              <a:ext cx="1357200" cy="1276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300" b="1">
                  <a:solidFill>
                    <a:srgbClr val="FF0000"/>
                  </a:solidFill>
                </a:rPr>
                <a:t>FURNIZOR</a:t>
              </a:r>
              <a:endParaRPr sz="1300" b="1"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#id_firma</a:t>
              </a:r>
              <a:endParaRPr sz="1300"/>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*nume</a:t>
              </a:r>
              <a:endParaRPr sz="1300"/>
            </a:p>
            <a:p>
              <a:pPr marL="0" marR="0" lvl="0" indent="0" algn="l" rtl="0">
                <a:lnSpc>
                  <a:spcPct val="100000"/>
                </a:lnSpc>
                <a:spcBef>
                  <a:spcPts val="0"/>
                </a:spcBef>
                <a:spcAft>
                  <a:spcPts val="0"/>
                </a:spcAft>
                <a:buNone/>
              </a:pPr>
              <a:r>
                <a:rPr lang="en-GB" sz="1200" b="0" i="0" u="none" strike="noStrike" cap="none">
                  <a:solidFill>
                    <a:srgbClr val="000000"/>
                  </a:solidFill>
                  <a:latin typeface="Arial"/>
                  <a:ea typeface="Arial"/>
                  <a:cs typeface="Arial"/>
                  <a:sym typeface="Arial"/>
                </a:rPr>
                <a:t>*nr_telefon</a:t>
              </a:r>
              <a:endParaRPr sz="1300"/>
            </a:p>
            <a:p>
              <a:pPr marL="0" marR="0" lvl="0" indent="-76200" algn="l" rtl="0">
                <a:lnSpc>
                  <a:spcPct val="100000"/>
                </a:lnSpc>
                <a:spcBef>
                  <a:spcPts val="0"/>
                </a:spcBef>
                <a:spcAft>
                  <a:spcPts val="0"/>
                </a:spcAft>
                <a:buClr>
                  <a:srgbClr val="000000"/>
                </a:buClr>
                <a:buSzPts val="1200"/>
                <a:buFont typeface="Courier New"/>
                <a:buChar char="o"/>
              </a:pPr>
              <a:r>
                <a:rPr lang="en-GB" sz="1200" b="0" i="0" u="none" strike="noStrike" cap="none">
                  <a:solidFill>
                    <a:srgbClr val="000000"/>
                  </a:solidFill>
                  <a:latin typeface="Arial"/>
                  <a:ea typeface="Arial"/>
                  <a:cs typeface="Arial"/>
                  <a:sym typeface="Arial"/>
                </a:rPr>
                <a:t>adresa_sediu</a:t>
              </a:r>
              <a:endParaRPr sz="1300"/>
            </a:p>
            <a:p>
              <a:pPr marL="0" marR="0" lvl="0" indent="0" algn="l" rtl="0">
                <a:lnSpc>
                  <a:spcPct val="100000"/>
                </a:lnSpc>
                <a:spcBef>
                  <a:spcPts val="0"/>
                </a:spcBef>
                <a:spcAft>
                  <a:spcPts val="0"/>
                </a:spcAft>
                <a:buNone/>
              </a:pPr>
              <a:endParaRPr sz="1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900" b="0" i="0" u="none" strike="noStrike" cap="none">
                <a:solidFill>
                  <a:srgbClr val="000000"/>
                </a:solidFill>
                <a:latin typeface="Arial"/>
                <a:ea typeface="Arial"/>
                <a:cs typeface="Arial"/>
                <a:sym typeface="Arial"/>
              </a:endParaRPr>
            </a:p>
          </p:txBody>
        </p:sp>
      </p:grpSp>
      <p:cxnSp>
        <p:nvCxnSpPr>
          <p:cNvPr id="1123" name="Google Shape;1123;p28"/>
          <p:cNvCxnSpPr/>
          <p:nvPr/>
        </p:nvCxnSpPr>
        <p:spPr>
          <a:xfrm rot="5400000">
            <a:off x="7235913" y="6845327"/>
            <a:ext cx="628059" cy="5209"/>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124" name="Google Shape;1124;p28"/>
          <p:cNvCxnSpPr/>
          <p:nvPr/>
        </p:nvCxnSpPr>
        <p:spPr>
          <a:xfrm rot="10800000" flipH="1">
            <a:off x="8413771" y="7018993"/>
            <a:ext cx="562200" cy="541500"/>
          </a:xfrm>
          <a:prstGeom prst="bentConnector3">
            <a:avLst>
              <a:gd name="adj1" fmla="val 50011"/>
            </a:avLst>
          </a:prstGeom>
          <a:noFill/>
          <a:ln w="19050" cap="flat" cmpd="sng">
            <a:solidFill>
              <a:srgbClr val="3C9DF1"/>
            </a:solidFill>
            <a:prstDash val="lgDash"/>
            <a:round/>
            <a:headEnd type="none" w="sm" len="sm"/>
            <a:tailEnd type="none" w="sm" len="sm"/>
          </a:ln>
        </p:spPr>
      </p:cxnSp>
      <p:cxnSp>
        <p:nvCxnSpPr>
          <p:cNvPr id="1125" name="Google Shape;1125;p28"/>
          <p:cNvCxnSpPr/>
          <p:nvPr/>
        </p:nvCxnSpPr>
        <p:spPr>
          <a:xfrm>
            <a:off x="7333025" y="7019087"/>
            <a:ext cx="169167" cy="154119"/>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sp>
        <p:nvSpPr>
          <p:cNvPr id="1126" name="Google Shape;1126;p28"/>
          <p:cNvSpPr/>
          <p:nvPr/>
        </p:nvSpPr>
        <p:spPr>
          <a:xfrm>
            <a:off x="6975833" y="7161961"/>
            <a:ext cx="1071570" cy="785818"/>
          </a:xfrm>
          <a:prstGeom prst="roundRect">
            <a:avLst>
              <a:gd name="adj" fmla="val 16667"/>
            </a:avLst>
          </a:prstGeom>
          <a:solidFill>
            <a:schemeClr val="accent1"/>
          </a:solidFill>
          <a:ln w="25400" cap="flat" cmpd="sng">
            <a:solidFill>
              <a:srgbClr val="7195B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127" name="Google Shape;1127;p28"/>
          <p:cNvSpPr txBox="1"/>
          <p:nvPr/>
        </p:nvSpPr>
        <p:spPr>
          <a:xfrm>
            <a:off x="6924651" y="7090525"/>
            <a:ext cx="1122900" cy="600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100" b="1">
                <a:solidFill>
                  <a:srgbClr val="FF0000"/>
                </a:solidFill>
              </a:rPr>
              <a:t>CONTRACT</a:t>
            </a:r>
            <a:endParaRPr/>
          </a:p>
          <a:p>
            <a:pPr marL="0" marR="0" lvl="0" indent="0" algn="l" rtl="0">
              <a:lnSpc>
                <a:spcPct val="100000"/>
              </a:lnSpc>
              <a:spcBef>
                <a:spcPts val="0"/>
              </a:spcBef>
              <a:spcAft>
                <a:spcPts val="0"/>
              </a:spcAft>
              <a:buNone/>
            </a:pPr>
            <a:r>
              <a:rPr lang="en-GB" sz="1100" b="0" i="0" u="none" strike="noStrike" cap="none">
                <a:solidFill>
                  <a:srgbClr val="000000"/>
                </a:solidFill>
                <a:latin typeface="Arial"/>
                <a:ea typeface="Arial"/>
                <a:cs typeface="Arial"/>
                <a:sym typeface="Arial"/>
              </a:rPr>
              <a:t>#id_contract</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GB" sz="1100" b="0" i="0" u="none" strike="noStrike" cap="none">
                <a:solidFill>
                  <a:srgbClr val="000000"/>
                </a:solidFill>
                <a:latin typeface="Arial"/>
                <a:ea typeface="Arial"/>
                <a:cs typeface="Arial"/>
                <a:sym typeface="Arial"/>
              </a:rPr>
              <a:t>*data</a:t>
            </a:r>
            <a:endParaRPr sz="1100" b="0" i="0" u="none" strike="noStrike" cap="none">
              <a:solidFill>
                <a:srgbClr val="000000"/>
              </a:solidFill>
              <a:latin typeface="Arial"/>
              <a:ea typeface="Arial"/>
              <a:cs typeface="Arial"/>
              <a:sym typeface="Arial"/>
            </a:endParaRPr>
          </a:p>
        </p:txBody>
      </p:sp>
      <p:cxnSp>
        <p:nvCxnSpPr>
          <p:cNvPr id="1128" name="Google Shape;1128;p28"/>
          <p:cNvCxnSpPr/>
          <p:nvPr/>
        </p:nvCxnSpPr>
        <p:spPr>
          <a:xfrm>
            <a:off x="7404461" y="6947647"/>
            <a:ext cx="285752" cy="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129" name="Google Shape;1129;p28"/>
          <p:cNvCxnSpPr/>
          <p:nvPr/>
        </p:nvCxnSpPr>
        <p:spPr>
          <a:xfrm rot="5400000">
            <a:off x="8128019" y="7560493"/>
            <a:ext cx="285752" cy="0"/>
          </a:xfrm>
          <a:prstGeom prst="straightConnector1">
            <a:avLst/>
          </a:prstGeom>
          <a:noFill/>
          <a:ln w="25400" cap="flat" cmpd="sng">
            <a:solidFill>
              <a:schemeClr val="accent4"/>
            </a:solidFill>
            <a:prstDash val="solid"/>
            <a:round/>
            <a:headEnd type="none" w="sm" len="sm"/>
            <a:tailEnd type="none" w="sm" len="sm"/>
          </a:ln>
          <a:effectLst>
            <a:outerShdw blurRad="40000" dist="20000" dir="5400000" rotWithShape="0">
              <a:srgbClr val="000000">
                <a:alpha val="37647"/>
              </a:srgbClr>
            </a:outerShdw>
          </a:effectLst>
        </p:spPr>
      </p:cxnSp>
      <p:cxnSp>
        <p:nvCxnSpPr>
          <p:cNvPr id="1130" name="Google Shape;1130;p28"/>
          <p:cNvCxnSpPr/>
          <p:nvPr/>
        </p:nvCxnSpPr>
        <p:spPr>
          <a:xfrm rot="-5400000">
            <a:off x="7581775" y="7035167"/>
            <a:ext cx="101534" cy="152054"/>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131" name="Google Shape;1131;p28"/>
          <p:cNvCxnSpPr/>
          <p:nvPr/>
        </p:nvCxnSpPr>
        <p:spPr>
          <a:xfrm>
            <a:off x="7985143" y="7560493"/>
            <a:ext cx="500066" cy="0"/>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132" name="Google Shape;1132;p28"/>
          <p:cNvCxnSpPr/>
          <p:nvPr/>
        </p:nvCxnSpPr>
        <p:spPr>
          <a:xfrm rot="-5400000" flipH="1">
            <a:off x="8020862" y="7381898"/>
            <a:ext cx="214314" cy="142876"/>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cxnSp>
        <p:nvCxnSpPr>
          <p:cNvPr id="1133" name="Google Shape;1133;p28"/>
          <p:cNvCxnSpPr/>
          <p:nvPr/>
        </p:nvCxnSpPr>
        <p:spPr>
          <a:xfrm rot="-5400000">
            <a:off x="8020862" y="7596212"/>
            <a:ext cx="214314" cy="142876"/>
          </a:xfrm>
          <a:prstGeom prst="straightConnector1">
            <a:avLst/>
          </a:prstGeom>
          <a:noFill/>
          <a:ln w="25400" cap="flat" cmpd="sng">
            <a:solidFill>
              <a:schemeClr val="accent1"/>
            </a:solidFill>
            <a:prstDash val="solid"/>
            <a:round/>
            <a:headEnd type="none" w="sm" len="sm"/>
            <a:tailEnd type="none" w="sm" len="sm"/>
          </a:ln>
          <a:effectLst>
            <a:outerShdw blurRad="40000" dist="20000" dir="5400000" rotWithShape="0">
              <a:srgbClr val="000000">
                <a:alpha val="37647"/>
              </a:srgbClr>
            </a:outerShdw>
          </a:effectLst>
        </p:spPr>
      </p:cxnSp>
      <p:sp>
        <p:nvSpPr>
          <p:cNvPr id="1134" name="Google Shape;1134;p28"/>
          <p:cNvSpPr/>
          <p:nvPr/>
        </p:nvSpPr>
        <p:spPr>
          <a:xfrm>
            <a:off x="5770565" y="7131865"/>
            <a:ext cx="642942" cy="285752"/>
          </a:xfrm>
          <a:prstGeom prst="rightArrow">
            <a:avLst>
              <a:gd name="adj1" fmla="val 50000"/>
              <a:gd name="adj2" fmla="val 50000"/>
            </a:avLst>
          </a:prstGeom>
          <a:solidFill>
            <a:schemeClr val="accent1"/>
          </a:solidFill>
          <a:ln w="25400" cap="flat" cmpd="sng">
            <a:solidFill>
              <a:srgbClr val="7195B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900" b="0" i="0" u="none" strike="noStrike" cap="none">
              <a:solidFill>
                <a:schemeClr val="lt1"/>
              </a:solidFill>
              <a:latin typeface="Arial"/>
              <a:ea typeface="Arial"/>
              <a:cs typeface="Arial"/>
              <a:sym typeface="Arial"/>
            </a:endParaRPr>
          </a:p>
        </p:txBody>
      </p:sp>
      <p:sp>
        <p:nvSpPr>
          <p:cNvPr id="1135" name="Google Shape;1135;p28"/>
          <p:cNvSpPr txBox="1"/>
          <p:nvPr/>
        </p:nvSpPr>
        <p:spPr>
          <a:xfrm>
            <a:off x="2484417" y="3059899"/>
            <a:ext cx="642942"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a:t>e</a:t>
            </a:r>
            <a:r>
              <a:rPr lang="en-GB" sz="800" b="0" i="0" u="none" strike="noStrike" cap="none">
                <a:solidFill>
                  <a:srgbClr val="000000"/>
                </a:solidFill>
                <a:latin typeface="Arial"/>
                <a:ea typeface="Arial"/>
                <a:cs typeface="Arial"/>
                <a:sym typeface="Arial"/>
              </a:rPr>
              <a:t>ste consultat</a:t>
            </a:r>
            <a:endParaRPr sz="800" b="0" i="0" u="none" strike="noStrike" cap="none">
              <a:solidFill>
                <a:srgbClr val="000000"/>
              </a:solidFill>
              <a:latin typeface="Arial"/>
              <a:ea typeface="Arial"/>
              <a:cs typeface="Arial"/>
              <a:sym typeface="Arial"/>
            </a:endParaRPr>
          </a:p>
        </p:txBody>
      </p:sp>
      <p:sp>
        <p:nvSpPr>
          <p:cNvPr id="1136" name="Google Shape;1136;p28"/>
          <p:cNvSpPr txBox="1"/>
          <p:nvPr/>
        </p:nvSpPr>
        <p:spPr>
          <a:xfrm>
            <a:off x="3127359" y="3702841"/>
            <a:ext cx="571504"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b="0" i="0" u="none" strike="noStrike" cap="none">
                <a:solidFill>
                  <a:srgbClr val="000000"/>
                </a:solidFill>
                <a:latin typeface="Arial"/>
                <a:ea typeface="Arial"/>
                <a:cs typeface="Arial"/>
                <a:sym typeface="Arial"/>
              </a:rPr>
              <a:t>consult</a:t>
            </a:r>
            <a:r>
              <a:rPr lang="en-GB" sz="800"/>
              <a:t>ă</a:t>
            </a:r>
            <a:endParaRPr sz="800" b="0" i="0" u="none" strike="noStrike" cap="none">
              <a:solidFill>
                <a:srgbClr val="000000"/>
              </a:solidFill>
              <a:latin typeface="Arial"/>
              <a:ea typeface="Arial"/>
              <a:cs typeface="Arial"/>
              <a:sym typeface="Arial"/>
            </a:endParaRPr>
          </a:p>
        </p:txBody>
      </p:sp>
      <p:sp>
        <p:nvSpPr>
          <p:cNvPr id="1137" name="Google Shape;1137;p28"/>
          <p:cNvSpPr txBox="1"/>
          <p:nvPr/>
        </p:nvSpPr>
        <p:spPr>
          <a:xfrm>
            <a:off x="6413507" y="2416957"/>
            <a:ext cx="785818"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b="0" i="0" u="none" strike="noStrike" cap="none">
                <a:solidFill>
                  <a:srgbClr val="000000"/>
                </a:solidFill>
                <a:latin typeface="Arial"/>
                <a:ea typeface="Arial"/>
                <a:cs typeface="Arial"/>
                <a:sym typeface="Arial"/>
              </a:rPr>
              <a:t>ob</a:t>
            </a:r>
            <a:r>
              <a:rPr lang="en-GB" sz="800"/>
              <a:t>ține</a:t>
            </a:r>
            <a:endParaRPr sz="800" b="0" i="0" u="none" strike="noStrike" cap="none">
              <a:solidFill>
                <a:srgbClr val="000000"/>
              </a:solidFill>
              <a:latin typeface="Arial"/>
              <a:ea typeface="Arial"/>
              <a:cs typeface="Arial"/>
              <a:sym typeface="Arial"/>
            </a:endParaRPr>
          </a:p>
        </p:txBody>
      </p:sp>
      <p:sp>
        <p:nvSpPr>
          <p:cNvPr id="1138" name="Google Shape;1138;p28"/>
          <p:cNvSpPr txBox="1"/>
          <p:nvPr/>
        </p:nvSpPr>
        <p:spPr>
          <a:xfrm>
            <a:off x="6507292" y="1880638"/>
            <a:ext cx="9909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a:t>este obținută</a:t>
            </a:r>
            <a:endParaRPr sz="800" b="0" i="0" u="none" strike="noStrike" cap="none">
              <a:solidFill>
                <a:srgbClr val="000000"/>
              </a:solidFill>
              <a:latin typeface="Arial"/>
              <a:ea typeface="Arial"/>
              <a:cs typeface="Arial"/>
              <a:sym typeface="Arial"/>
            </a:endParaRPr>
          </a:p>
        </p:txBody>
      </p:sp>
      <p:sp>
        <p:nvSpPr>
          <p:cNvPr id="1139" name="Google Shape;1139;p28"/>
          <p:cNvSpPr txBox="1"/>
          <p:nvPr/>
        </p:nvSpPr>
        <p:spPr>
          <a:xfrm>
            <a:off x="7413639" y="1202511"/>
            <a:ext cx="71438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a:t>e</a:t>
            </a:r>
            <a:r>
              <a:rPr lang="en-GB" sz="800" b="0" i="0" u="none" strike="noStrike" cap="none">
                <a:solidFill>
                  <a:srgbClr val="000000"/>
                </a:solidFill>
                <a:latin typeface="Arial"/>
                <a:ea typeface="Arial"/>
                <a:cs typeface="Arial"/>
                <a:sym typeface="Arial"/>
              </a:rPr>
              <a:t>ste facut</a:t>
            </a:r>
            <a:r>
              <a:rPr lang="en-GB" sz="800"/>
              <a:t>ă</a:t>
            </a:r>
            <a:r>
              <a:rPr lang="en-GB" sz="800" b="0" i="0" u="none" strike="noStrike" cap="none">
                <a:solidFill>
                  <a:srgbClr val="000000"/>
                </a:solidFill>
                <a:latin typeface="Arial"/>
                <a:ea typeface="Arial"/>
                <a:cs typeface="Arial"/>
                <a:sym typeface="Arial"/>
              </a:rPr>
              <a:t> de</a:t>
            </a:r>
            <a:endParaRPr sz="800" b="0" i="0" u="none" strike="noStrike" cap="none">
              <a:solidFill>
                <a:srgbClr val="000000"/>
              </a:solidFill>
              <a:latin typeface="Arial"/>
              <a:ea typeface="Arial"/>
              <a:cs typeface="Arial"/>
              <a:sym typeface="Arial"/>
            </a:endParaRPr>
          </a:p>
        </p:txBody>
      </p:sp>
      <p:sp>
        <p:nvSpPr>
          <p:cNvPr id="1140" name="Google Shape;1140;p28"/>
          <p:cNvSpPr txBox="1"/>
          <p:nvPr/>
        </p:nvSpPr>
        <p:spPr>
          <a:xfrm>
            <a:off x="8556647" y="1845453"/>
            <a:ext cx="428628"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b="0" i="0" u="none" strike="noStrike" cap="none">
                <a:solidFill>
                  <a:srgbClr val="000000"/>
                </a:solidFill>
                <a:latin typeface="Arial"/>
                <a:ea typeface="Arial"/>
                <a:cs typeface="Arial"/>
                <a:sym typeface="Arial"/>
              </a:rPr>
              <a:t>face</a:t>
            </a:r>
            <a:endParaRPr sz="800" b="0" i="0" u="none" strike="noStrike" cap="none">
              <a:solidFill>
                <a:srgbClr val="000000"/>
              </a:solidFill>
              <a:latin typeface="Arial"/>
              <a:ea typeface="Arial"/>
              <a:cs typeface="Arial"/>
              <a:sym typeface="Arial"/>
            </a:endParaRPr>
          </a:p>
        </p:txBody>
      </p:sp>
      <p:sp>
        <p:nvSpPr>
          <p:cNvPr id="1141" name="Google Shape;1141;p28"/>
          <p:cNvSpPr txBox="1"/>
          <p:nvPr/>
        </p:nvSpPr>
        <p:spPr>
          <a:xfrm>
            <a:off x="3294525" y="6203175"/>
            <a:ext cx="7614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a:t>colaborează</a:t>
            </a:r>
            <a:endParaRPr sz="800" b="0" i="0" u="none" strike="noStrike" cap="none">
              <a:solidFill>
                <a:srgbClr val="000000"/>
              </a:solidFill>
              <a:latin typeface="Arial"/>
              <a:ea typeface="Arial"/>
              <a:cs typeface="Arial"/>
              <a:sym typeface="Arial"/>
            </a:endParaRPr>
          </a:p>
        </p:txBody>
      </p:sp>
      <p:sp>
        <p:nvSpPr>
          <p:cNvPr id="1142" name="Google Shape;1142;p28"/>
          <p:cNvSpPr txBox="1"/>
          <p:nvPr/>
        </p:nvSpPr>
        <p:spPr>
          <a:xfrm>
            <a:off x="3627425" y="7060427"/>
            <a:ext cx="714380" cy="2154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b="0" i="0" u="none" strike="noStrike" cap="none">
                <a:solidFill>
                  <a:srgbClr val="000000"/>
                </a:solidFill>
                <a:latin typeface="Arial"/>
                <a:ea typeface="Arial"/>
                <a:cs typeface="Arial"/>
                <a:sym typeface="Arial"/>
              </a:rPr>
              <a:t>livreaz</a:t>
            </a:r>
            <a:r>
              <a:rPr lang="en-GB" sz="800"/>
              <a:t>ă</a:t>
            </a:r>
            <a:endParaRPr sz="800" b="0" i="0" u="none" strike="noStrike" cap="none">
              <a:solidFill>
                <a:srgbClr val="000000"/>
              </a:solidFill>
              <a:latin typeface="Arial"/>
              <a:ea typeface="Arial"/>
              <a:cs typeface="Arial"/>
              <a:sym typeface="Arial"/>
            </a:endParaRPr>
          </a:p>
        </p:txBody>
      </p:sp>
      <p:sp>
        <p:nvSpPr>
          <p:cNvPr id="1143" name="Google Shape;1143;p28"/>
          <p:cNvSpPr txBox="1"/>
          <p:nvPr/>
        </p:nvSpPr>
        <p:spPr>
          <a:xfrm>
            <a:off x="7074920" y="6858750"/>
            <a:ext cx="6429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b="0" i="0" u="none" strike="noStrike" cap="none">
                <a:solidFill>
                  <a:srgbClr val="000000"/>
                </a:solidFill>
                <a:latin typeface="Arial"/>
                <a:ea typeface="Arial"/>
                <a:cs typeface="Arial"/>
                <a:sym typeface="Arial"/>
              </a:rPr>
              <a:t>face</a:t>
            </a:r>
            <a:endParaRPr sz="800" b="0" i="0" u="none" strike="noStrike" cap="none">
              <a:solidFill>
                <a:srgbClr val="000000"/>
              </a:solidFill>
              <a:latin typeface="Arial"/>
              <a:ea typeface="Arial"/>
              <a:cs typeface="Arial"/>
              <a:sym typeface="Arial"/>
            </a:endParaRPr>
          </a:p>
        </p:txBody>
      </p:sp>
      <p:sp>
        <p:nvSpPr>
          <p:cNvPr id="1144" name="Google Shape;1144;p28"/>
          <p:cNvSpPr txBox="1"/>
          <p:nvPr/>
        </p:nvSpPr>
        <p:spPr>
          <a:xfrm>
            <a:off x="7516131" y="6965788"/>
            <a:ext cx="1071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a:t>e</a:t>
            </a:r>
            <a:r>
              <a:rPr lang="en-GB" sz="800" b="0" i="0" u="none" strike="noStrike" cap="none">
                <a:solidFill>
                  <a:srgbClr val="000000"/>
                </a:solidFill>
                <a:latin typeface="Arial"/>
                <a:ea typeface="Arial"/>
                <a:cs typeface="Arial"/>
                <a:sym typeface="Arial"/>
              </a:rPr>
              <a:t>ste f</a:t>
            </a:r>
            <a:r>
              <a:rPr lang="en-GB" sz="800"/>
              <a:t>ă</a:t>
            </a:r>
            <a:r>
              <a:rPr lang="en-GB" sz="800" b="0" i="0" u="none" strike="noStrike" cap="none">
                <a:solidFill>
                  <a:srgbClr val="000000"/>
                </a:solidFill>
                <a:latin typeface="Arial"/>
                <a:ea typeface="Arial"/>
                <a:cs typeface="Arial"/>
                <a:sym typeface="Arial"/>
              </a:rPr>
              <a:t>cut de</a:t>
            </a:r>
            <a:endParaRPr sz="800" b="0" i="0" u="none" strike="noStrike" cap="none">
              <a:solidFill>
                <a:srgbClr val="000000"/>
              </a:solidFill>
              <a:latin typeface="Arial"/>
              <a:ea typeface="Arial"/>
              <a:cs typeface="Arial"/>
              <a:sym typeface="Arial"/>
            </a:endParaRPr>
          </a:p>
        </p:txBody>
      </p:sp>
      <p:sp>
        <p:nvSpPr>
          <p:cNvPr id="1145" name="Google Shape;1145;p28"/>
          <p:cNvSpPr txBox="1"/>
          <p:nvPr/>
        </p:nvSpPr>
        <p:spPr>
          <a:xfrm>
            <a:off x="8342331" y="6751379"/>
            <a:ext cx="5001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b="0" i="0" u="none" strike="noStrike" cap="none">
                <a:solidFill>
                  <a:srgbClr val="000000"/>
                </a:solidFill>
                <a:latin typeface="Arial"/>
                <a:ea typeface="Arial"/>
                <a:cs typeface="Arial"/>
                <a:sym typeface="Arial"/>
              </a:rPr>
              <a:t>face</a:t>
            </a:r>
            <a:endParaRPr sz="800" b="0" i="0" u="none" strike="noStrike" cap="none">
              <a:solidFill>
                <a:srgbClr val="000000"/>
              </a:solidFill>
              <a:latin typeface="Arial"/>
              <a:ea typeface="Arial"/>
              <a:cs typeface="Arial"/>
              <a:sym typeface="Arial"/>
            </a:endParaRPr>
          </a:p>
        </p:txBody>
      </p:sp>
      <p:sp>
        <p:nvSpPr>
          <p:cNvPr id="1146" name="Google Shape;1146;p28"/>
          <p:cNvSpPr txBox="1"/>
          <p:nvPr/>
        </p:nvSpPr>
        <p:spPr>
          <a:xfrm>
            <a:off x="8128023" y="7774805"/>
            <a:ext cx="7857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800"/>
              <a:t>e</a:t>
            </a:r>
            <a:r>
              <a:rPr lang="en-GB" sz="800" b="0" i="0" u="none" strike="noStrike" cap="none">
                <a:solidFill>
                  <a:srgbClr val="000000"/>
                </a:solidFill>
                <a:latin typeface="Arial"/>
                <a:ea typeface="Arial"/>
                <a:cs typeface="Arial"/>
                <a:sym typeface="Arial"/>
              </a:rPr>
              <a:t>ste f</a:t>
            </a:r>
            <a:r>
              <a:rPr lang="en-GB" sz="800"/>
              <a:t>ă</a:t>
            </a:r>
            <a:r>
              <a:rPr lang="en-GB" sz="800" b="0" i="0" u="none" strike="noStrike" cap="none">
                <a:solidFill>
                  <a:srgbClr val="000000"/>
                </a:solidFill>
                <a:latin typeface="Arial"/>
                <a:ea typeface="Arial"/>
                <a:cs typeface="Arial"/>
                <a:sym typeface="Arial"/>
              </a:rPr>
              <a:t>cut de</a:t>
            </a:r>
            <a:endParaRPr sz="800" b="0" i="0" u="none" strike="noStrike" cap="none">
              <a:solidFill>
                <a:srgbClr val="000000"/>
              </a:solidFill>
              <a:latin typeface="Arial"/>
              <a:ea typeface="Arial"/>
              <a:cs typeface="Arial"/>
              <a:sym typeface="Arial"/>
            </a:endParaRPr>
          </a:p>
        </p:txBody>
      </p:sp>
    </p:spTree>
  </p:cSld>
  <p:clrMapOvr>
    <a:masterClrMapping/>
  </p:clrMapOvr>
  <p:transition spd="slow">
    <p:checker dir="vert"/>
  </p:transition>
  <p:timing>
    <p:tnLst>
      <p:par>
        <p:cTn id="1" dur="indefinite" restart="never" nodeType="tmRoot"/>
      </p:par>
    </p:tnLst>
  </p:timing>
</p:sld>
</file>

<file path=ppt/theme/theme1.xml><?xml version="1.0" encoding="utf-8"?>
<a:theme xmlns:a="http://schemas.openxmlformats.org/drawingml/2006/main" name="Hand Drawn Style Healthcare Center by Slidesgo">
  <a:themeElements>
    <a:clrScheme name="Simple Light">
      <a:dk1>
        <a:srgbClr val="3F3F3F"/>
      </a:dk1>
      <a:lt1>
        <a:srgbClr val="FFFFFF"/>
      </a:lt1>
      <a:dk2>
        <a:srgbClr val="FFF7EC"/>
      </a:dk2>
      <a:lt2>
        <a:srgbClr val="ECBCEE"/>
      </a:lt2>
      <a:accent1>
        <a:srgbClr val="9BCDF8"/>
      </a:accent1>
      <a:accent2>
        <a:srgbClr val="8A8BF3"/>
      </a:accent2>
      <a:accent3>
        <a:srgbClr val="BEF3D8"/>
      </a:accent3>
      <a:accent4>
        <a:srgbClr val="F5CD8D"/>
      </a:accent4>
      <a:accent5>
        <a:srgbClr val="FFFFFF"/>
      </a:accent5>
      <a:accent6>
        <a:srgbClr val="FFFFFF"/>
      </a:accent6>
      <a:hlink>
        <a:srgbClr val="24242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1760</Words>
  <Application>Microsoft Office PowerPoint</Application>
  <PresentationFormat>B4 (ISO) Paper (250x353 mm)</PresentationFormat>
  <Paragraphs>525</Paragraphs>
  <Slides>46</Slides>
  <Notes>46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46</vt:i4>
      </vt:variant>
    </vt:vector>
  </HeadingPairs>
  <TitlesOfParts>
    <vt:vector size="57" baseType="lpstr">
      <vt:lpstr>Arial</vt:lpstr>
      <vt:lpstr>Lexend</vt:lpstr>
      <vt:lpstr>Lexend Light</vt:lpstr>
      <vt:lpstr>Noto Sans Symbols</vt:lpstr>
      <vt:lpstr>Courier New</vt:lpstr>
      <vt:lpstr>Times New Roman</vt:lpstr>
      <vt:lpstr>Arial Narrow</vt:lpstr>
      <vt:lpstr>Proxima Nova</vt:lpstr>
      <vt:lpstr>Bebas Neue</vt:lpstr>
      <vt:lpstr>Hand Drawn Style Healthcare Center by Slidesgo</vt:lpstr>
      <vt:lpstr>Slidesgo Final Pages</vt:lpstr>
      <vt:lpstr>Clinica YDAHealth</vt:lpstr>
      <vt:lpstr>Slide 2</vt:lpstr>
      <vt:lpstr>Scenariu</vt:lpstr>
      <vt:lpstr>Scenariu</vt:lpstr>
      <vt:lpstr>Reguli structurale+procedurale</vt:lpstr>
      <vt:lpstr>Reguli structurale  +reguli procedurale</vt:lpstr>
      <vt:lpstr>Reguli structurale</vt:lpstr>
      <vt:lpstr>Relații Many-to-Many</vt:lpstr>
      <vt:lpstr>01</vt:lpstr>
      <vt:lpstr>Slide 10</vt:lpstr>
      <vt:lpstr>Prima formă de normalizare</vt:lpstr>
      <vt:lpstr>Slide 12</vt:lpstr>
      <vt:lpstr>A doua formă de normalizare</vt:lpstr>
      <vt:lpstr>Slide 14</vt:lpstr>
      <vt:lpstr>A treia formă de normalizare</vt:lpstr>
      <vt:lpstr>Slide 16</vt:lpstr>
      <vt:lpstr>Modelul conceptual inițial</vt:lpstr>
      <vt:lpstr>Slide 18</vt:lpstr>
      <vt:lpstr>Relații prezente în ERD Exemple </vt:lpstr>
      <vt:lpstr>Slide 20</vt:lpstr>
      <vt:lpstr>Modelul conceptual final</vt:lpstr>
      <vt:lpstr>Slide 22</vt:lpstr>
      <vt:lpstr>Modelare fizică</vt:lpstr>
      <vt:lpstr>Maparea entităților</vt:lpstr>
      <vt:lpstr>Slide 25</vt:lpstr>
      <vt:lpstr>Slide 26</vt:lpstr>
      <vt:lpstr>Slide 27</vt:lpstr>
      <vt:lpstr>Slide 28</vt:lpstr>
      <vt:lpstr>Implementarea proiectelor în Oracle Application Express</vt:lpstr>
      <vt:lpstr>Slide 30</vt:lpstr>
      <vt:lpstr>Pentru entitatea CONTRACT a fost nevoie de crearea a două chei străine, deoarece este entitate de intersecție pentru rezolvarea relației many-to-many între entitățile FURNIZOR și CABINET</vt:lpstr>
      <vt:lpstr>Tabele create</vt:lpstr>
      <vt:lpstr>Entitatea DOCTOR           Tabela DOCTORI </vt:lpstr>
      <vt:lpstr>Entitatea CABINET          Tabela CABINETE  </vt:lpstr>
      <vt:lpstr>Entitatea FURNIZOR       Tabela FURNIZORI   </vt:lpstr>
      <vt:lpstr>   </vt:lpstr>
      <vt:lpstr>Interogări</vt:lpstr>
      <vt:lpstr>   </vt:lpstr>
      <vt:lpstr>   </vt:lpstr>
      <vt:lpstr>   </vt:lpstr>
      <vt:lpstr>   </vt:lpstr>
      <vt:lpstr>Concluzii</vt:lpstr>
      <vt:lpstr>Concluzii</vt:lpstr>
      <vt:lpstr>A brief recommendation</vt:lpstr>
      <vt:lpstr>Webografie</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 YDAHealth</dc:title>
  <dc:creator>Eliza Luchian</dc:creator>
  <cp:lastModifiedBy>Eliza Luchian</cp:lastModifiedBy>
  <cp:revision>6</cp:revision>
  <dcterms:modified xsi:type="dcterms:W3CDTF">2024-10-11T05:10:52Z</dcterms:modified>
</cp:coreProperties>
</file>