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2" r:id="rId5"/>
    <p:sldId id="260" r:id="rId6"/>
    <p:sldId id="263" r:id="rId7"/>
    <p:sldId id="264" r:id="rId8"/>
    <p:sldId id="265" r:id="rId9"/>
    <p:sldId id="267" r:id="rId10"/>
    <p:sldId id="266" r:id="rId11"/>
    <p:sldId id="268" r:id="rId12"/>
    <p:sldId id="27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A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E79D3-4305-447D-B396-66AE032FB17A}" v="1" dt="2018-04-18T14:13:51.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7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Fiennes" userId="e0a2af43-ea35-486f-9e9e-18ad5a28cfa7" providerId="ADAL" clId="{3CAE79D3-4305-447D-B396-66AE032FB17A}"/>
    <pc:docChg chg="custSel addSld delSld modSld sldOrd">
      <pc:chgData name="Elizabeth Fiennes" userId="e0a2af43-ea35-486f-9e9e-18ad5a28cfa7" providerId="ADAL" clId="{3CAE79D3-4305-447D-B396-66AE032FB17A}" dt="2018-04-20T16:34:36.588" v="4500" actId="20577"/>
      <pc:docMkLst>
        <pc:docMk/>
      </pc:docMkLst>
      <pc:sldChg chg="modSp">
        <pc:chgData name="Elizabeth Fiennes" userId="e0a2af43-ea35-486f-9e9e-18ad5a28cfa7" providerId="ADAL" clId="{3CAE79D3-4305-447D-B396-66AE032FB17A}" dt="2018-03-25T20:12:36.914" v="2110" actId="14100"/>
        <pc:sldMkLst>
          <pc:docMk/>
          <pc:sldMk cId="1971718067" sldId="256"/>
        </pc:sldMkLst>
        <pc:spChg chg="mod">
          <ac:chgData name="Elizabeth Fiennes" userId="e0a2af43-ea35-486f-9e9e-18ad5a28cfa7" providerId="ADAL" clId="{3CAE79D3-4305-447D-B396-66AE032FB17A}" dt="2018-03-25T20:12:28.512" v="2108" actId="14100"/>
          <ac:spMkLst>
            <pc:docMk/>
            <pc:sldMk cId="1971718067" sldId="256"/>
            <ac:spMk id="2" creationId="{00000000-0000-0000-0000-000000000000}"/>
          </ac:spMkLst>
        </pc:spChg>
        <pc:spChg chg="mod">
          <ac:chgData name="Elizabeth Fiennes" userId="e0a2af43-ea35-486f-9e9e-18ad5a28cfa7" providerId="ADAL" clId="{3CAE79D3-4305-447D-B396-66AE032FB17A}" dt="2018-03-25T20:12:36.914" v="2110" actId="14100"/>
          <ac:spMkLst>
            <pc:docMk/>
            <pc:sldMk cId="1971718067" sldId="256"/>
            <ac:spMk id="3" creationId="{00000000-0000-0000-0000-000000000000}"/>
          </ac:spMkLst>
        </pc:spChg>
      </pc:sldChg>
      <pc:sldChg chg="delSp modSp">
        <pc:chgData name="Elizabeth Fiennes" userId="e0a2af43-ea35-486f-9e9e-18ad5a28cfa7" providerId="ADAL" clId="{3CAE79D3-4305-447D-B396-66AE032FB17A}" dt="2018-04-20T16:34:36.588" v="4500" actId="20577"/>
        <pc:sldMkLst>
          <pc:docMk/>
          <pc:sldMk cId="3055964389" sldId="257"/>
        </pc:sldMkLst>
        <pc:spChg chg="mod">
          <ac:chgData name="Elizabeth Fiennes" userId="e0a2af43-ea35-486f-9e9e-18ad5a28cfa7" providerId="ADAL" clId="{3CAE79D3-4305-447D-B396-66AE032FB17A}" dt="2018-04-05T15:49:19.345" v="4491" actId="20577"/>
          <ac:spMkLst>
            <pc:docMk/>
            <pc:sldMk cId="3055964389" sldId="257"/>
            <ac:spMk id="2" creationId="{00000000-0000-0000-0000-000000000000}"/>
          </ac:spMkLst>
        </pc:spChg>
        <pc:spChg chg="mod">
          <ac:chgData name="Elizabeth Fiennes" userId="e0a2af43-ea35-486f-9e9e-18ad5a28cfa7" providerId="ADAL" clId="{3CAE79D3-4305-447D-B396-66AE032FB17A}" dt="2018-04-20T16:34:36.588" v="4500" actId="20577"/>
          <ac:spMkLst>
            <pc:docMk/>
            <pc:sldMk cId="3055964389" sldId="257"/>
            <ac:spMk id="3" creationId="{00000000-0000-0000-0000-000000000000}"/>
          </ac:spMkLst>
        </pc:spChg>
        <pc:spChg chg="mod">
          <ac:chgData name="Elizabeth Fiennes" userId="e0a2af43-ea35-486f-9e9e-18ad5a28cfa7" providerId="ADAL" clId="{3CAE79D3-4305-447D-B396-66AE032FB17A}" dt="2018-03-21T17:47:55.764" v="954" actId="1076"/>
          <ac:spMkLst>
            <pc:docMk/>
            <pc:sldMk cId="3055964389" sldId="257"/>
            <ac:spMk id="5" creationId="{00000000-0000-0000-0000-000000000000}"/>
          </ac:spMkLst>
        </pc:spChg>
        <pc:picChg chg="del">
          <ac:chgData name="Elizabeth Fiennes" userId="e0a2af43-ea35-486f-9e9e-18ad5a28cfa7" providerId="ADAL" clId="{3CAE79D3-4305-447D-B396-66AE032FB17A}" dt="2018-03-21T17:41:37.861" v="369" actId="478"/>
          <ac:picMkLst>
            <pc:docMk/>
            <pc:sldMk cId="3055964389" sldId="257"/>
            <ac:picMk id="6" creationId="{00000000-0000-0000-0000-000000000000}"/>
          </ac:picMkLst>
        </pc:picChg>
      </pc:sldChg>
      <pc:sldChg chg="addSp delSp modSp">
        <pc:chgData name="Elizabeth Fiennes" userId="e0a2af43-ea35-486f-9e9e-18ad5a28cfa7" providerId="ADAL" clId="{3CAE79D3-4305-447D-B396-66AE032FB17A}" dt="2018-03-25T20:10:18.014" v="1983" actId="1076"/>
        <pc:sldMkLst>
          <pc:docMk/>
          <pc:sldMk cId="1868702710" sldId="260"/>
        </pc:sldMkLst>
        <pc:spChg chg="mod">
          <ac:chgData name="Elizabeth Fiennes" userId="e0a2af43-ea35-486f-9e9e-18ad5a28cfa7" providerId="ADAL" clId="{3CAE79D3-4305-447D-B396-66AE032FB17A}" dt="2018-03-25T20:09:05.764" v="1979" actId="20577"/>
          <ac:spMkLst>
            <pc:docMk/>
            <pc:sldMk cId="1868702710" sldId="260"/>
            <ac:spMk id="2" creationId="{00000000-0000-0000-0000-000000000000}"/>
          </ac:spMkLst>
        </pc:spChg>
        <pc:picChg chg="add mod">
          <ac:chgData name="Elizabeth Fiennes" userId="e0a2af43-ea35-486f-9e9e-18ad5a28cfa7" providerId="ADAL" clId="{3CAE79D3-4305-447D-B396-66AE032FB17A}" dt="2018-03-25T20:10:18.014" v="1983" actId="1076"/>
          <ac:picMkLst>
            <pc:docMk/>
            <pc:sldMk cId="1868702710" sldId="260"/>
            <ac:picMk id="3" creationId="{AE39DA7C-6017-434E-9486-A73D2419A68C}"/>
          </ac:picMkLst>
        </pc:picChg>
        <pc:picChg chg="del">
          <ac:chgData name="Elizabeth Fiennes" userId="e0a2af43-ea35-486f-9e9e-18ad5a28cfa7" providerId="ADAL" clId="{3CAE79D3-4305-447D-B396-66AE032FB17A}" dt="2018-03-25T20:07:28.967" v="1749" actId="478"/>
          <ac:picMkLst>
            <pc:docMk/>
            <pc:sldMk cId="1868702710" sldId="260"/>
            <ac:picMk id="5" creationId="{00000000-0000-0000-0000-000000000000}"/>
          </ac:picMkLst>
        </pc:picChg>
      </pc:sldChg>
      <pc:sldChg chg="addSp delSp modSp ord">
        <pc:chgData name="Elizabeth Fiennes" userId="e0a2af43-ea35-486f-9e9e-18ad5a28cfa7" providerId="ADAL" clId="{3CAE79D3-4305-447D-B396-66AE032FB17A}" dt="2018-03-25T20:25:36.359" v="2146" actId="20577"/>
        <pc:sldMkLst>
          <pc:docMk/>
          <pc:sldMk cId="3776881422" sldId="261"/>
        </pc:sldMkLst>
        <pc:spChg chg="add mod">
          <ac:chgData name="Elizabeth Fiennes" userId="e0a2af43-ea35-486f-9e9e-18ad5a28cfa7" providerId="ADAL" clId="{3CAE79D3-4305-447D-B396-66AE032FB17A}" dt="2018-03-25T20:25:36.359" v="2146" actId="20577"/>
          <ac:spMkLst>
            <pc:docMk/>
            <pc:sldMk cId="3776881422" sldId="261"/>
            <ac:spMk id="2" creationId="{F6CB5B80-FCFC-4592-99FB-0CBF022E3396}"/>
          </ac:spMkLst>
        </pc:spChg>
        <pc:picChg chg="add del mod">
          <ac:chgData name="Elizabeth Fiennes" userId="e0a2af43-ea35-486f-9e9e-18ad5a28cfa7" providerId="ADAL" clId="{3CAE79D3-4305-447D-B396-66AE032FB17A}" dt="2018-03-21T17:34:34.494" v="147" actId="478"/>
          <ac:picMkLst>
            <pc:docMk/>
            <pc:sldMk cId="3776881422" sldId="261"/>
            <ac:picMk id="3" creationId="{C10624AC-B0A9-4EA9-9D61-C6C677EA035A}"/>
          </ac:picMkLst>
        </pc:picChg>
        <pc:picChg chg="add mod">
          <ac:chgData name="Elizabeth Fiennes" userId="e0a2af43-ea35-486f-9e9e-18ad5a28cfa7" providerId="ADAL" clId="{3CAE79D3-4305-447D-B396-66AE032FB17A}" dt="2018-03-23T20:30:26.332" v="1747" actId="1076"/>
          <ac:picMkLst>
            <pc:docMk/>
            <pc:sldMk cId="3776881422" sldId="261"/>
            <ac:picMk id="5" creationId="{27D09206-D2E5-4CBB-8439-7FA7D1B43BDF}"/>
          </ac:picMkLst>
        </pc:picChg>
      </pc:sldChg>
      <pc:sldChg chg="addSp modSp ord">
        <pc:chgData name="Elizabeth Fiennes" userId="e0a2af43-ea35-486f-9e9e-18ad5a28cfa7" providerId="ADAL" clId="{3CAE79D3-4305-447D-B396-66AE032FB17A}" dt="2018-03-25T20:25:48.643" v="2148" actId="1076"/>
        <pc:sldMkLst>
          <pc:docMk/>
          <pc:sldMk cId="1812185905" sldId="262"/>
        </pc:sldMkLst>
        <pc:spChg chg="add mod">
          <ac:chgData name="Elizabeth Fiennes" userId="e0a2af43-ea35-486f-9e9e-18ad5a28cfa7" providerId="ADAL" clId="{3CAE79D3-4305-447D-B396-66AE032FB17A}" dt="2018-03-25T20:25:48.643" v="2148" actId="1076"/>
          <ac:spMkLst>
            <pc:docMk/>
            <pc:sldMk cId="1812185905" sldId="262"/>
            <ac:spMk id="2" creationId="{67A93672-E0A3-4BD6-9F68-C123E231A551}"/>
          </ac:spMkLst>
        </pc:spChg>
      </pc:sldChg>
      <pc:sldChg chg="addSp modSp">
        <pc:chgData name="Elizabeth Fiennes" userId="e0a2af43-ea35-486f-9e9e-18ad5a28cfa7" providerId="ADAL" clId="{3CAE79D3-4305-447D-B396-66AE032FB17A}" dt="2018-03-25T20:29:44.023" v="2507" actId="20577"/>
        <pc:sldMkLst>
          <pc:docMk/>
          <pc:sldMk cId="3414640605" sldId="263"/>
        </pc:sldMkLst>
        <pc:spChg chg="add mod">
          <ac:chgData name="Elizabeth Fiennes" userId="e0a2af43-ea35-486f-9e9e-18ad5a28cfa7" providerId="ADAL" clId="{3CAE79D3-4305-447D-B396-66AE032FB17A}" dt="2018-03-25T20:29:44.023" v="2507" actId="20577"/>
          <ac:spMkLst>
            <pc:docMk/>
            <pc:sldMk cId="3414640605" sldId="263"/>
            <ac:spMk id="3" creationId="{FEA08640-2F71-42D9-A8BE-6346B8519738}"/>
          </ac:spMkLst>
        </pc:spChg>
        <pc:spChg chg="mod">
          <ac:chgData name="Elizabeth Fiennes" userId="e0a2af43-ea35-486f-9e9e-18ad5a28cfa7" providerId="ADAL" clId="{3CAE79D3-4305-447D-B396-66AE032FB17A}" dt="2018-03-25T20:25:19.151" v="2142" actId="20577"/>
          <ac:spMkLst>
            <pc:docMk/>
            <pc:sldMk cId="3414640605" sldId="263"/>
            <ac:spMk id="4" creationId="{00000000-0000-0000-0000-000000000000}"/>
          </ac:spMkLst>
        </pc:spChg>
        <pc:picChg chg="add mod">
          <ac:chgData name="Elizabeth Fiennes" userId="e0a2af43-ea35-486f-9e9e-18ad5a28cfa7" providerId="ADAL" clId="{3CAE79D3-4305-447D-B396-66AE032FB17A}" dt="2018-03-25T20:27:04.564" v="2337" actId="14100"/>
          <ac:picMkLst>
            <pc:docMk/>
            <pc:sldMk cId="3414640605" sldId="263"/>
            <ac:picMk id="2" creationId="{EB0DE198-B166-45E6-ABC6-A3F6831DDF61}"/>
          </ac:picMkLst>
        </pc:picChg>
      </pc:sldChg>
      <pc:sldChg chg="addSp delSp modSp add ord">
        <pc:chgData name="Elizabeth Fiennes" userId="e0a2af43-ea35-486f-9e9e-18ad5a28cfa7" providerId="ADAL" clId="{3CAE79D3-4305-447D-B396-66AE032FB17A}" dt="2018-03-25T20:45:52.159" v="3423" actId="1076"/>
        <pc:sldMkLst>
          <pc:docMk/>
          <pc:sldMk cId="241606578" sldId="264"/>
        </pc:sldMkLst>
        <pc:spChg chg="mod">
          <ac:chgData name="Elizabeth Fiennes" userId="e0a2af43-ea35-486f-9e9e-18ad5a28cfa7" providerId="ADAL" clId="{3CAE79D3-4305-447D-B396-66AE032FB17A}" dt="2018-03-25T20:34:24.096" v="2961" actId="20577"/>
          <ac:spMkLst>
            <pc:docMk/>
            <pc:sldMk cId="241606578" sldId="264"/>
            <ac:spMk id="2" creationId="{F6CB5B80-FCFC-4592-99FB-0CBF022E3396}"/>
          </ac:spMkLst>
        </pc:spChg>
        <pc:spChg chg="add mod">
          <ac:chgData name="Elizabeth Fiennes" userId="e0a2af43-ea35-486f-9e9e-18ad5a28cfa7" providerId="ADAL" clId="{3CAE79D3-4305-447D-B396-66AE032FB17A}" dt="2018-03-25T20:45:52.159" v="3423" actId="1076"/>
          <ac:spMkLst>
            <pc:docMk/>
            <pc:sldMk cId="241606578" sldId="264"/>
            <ac:spMk id="3" creationId="{29F20908-7407-40FA-8B07-A41D13D1DA15}"/>
          </ac:spMkLst>
        </pc:spChg>
        <pc:spChg chg="mod">
          <ac:chgData name="Elizabeth Fiennes" userId="e0a2af43-ea35-486f-9e9e-18ad5a28cfa7" providerId="ADAL" clId="{3CAE79D3-4305-447D-B396-66AE032FB17A}" dt="2018-03-25T20:30:09.806" v="2548" actId="20577"/>
          <ac:spMkLst>
            <pc:docMk/>
            <pc:sldMk cId="241606578" sldId="264"/>
            <ac:spMk id="4" creationId="{00000000-0000-0000-0000-000000000000}"/>
          </ac:spMkLst>
        </pc:spChg>
        <pc:picChg chg="del">
          <ac:chgData name="Elizabeth Fiennes" userId="e0a2af43-ea35-486f-9e9e-18ad5a28cfa7" providerId="ADAL" clId="{3CAE79D3-4305-447D-B396-66AE032FB17A}" dt="2018-03-25T20:27:41.626" v="2403" actId="478"/>
          <ac:picMkLst>
            <pc:docMk/>
            <pc:sldMk cId="241606578" sldId="264"/>
            <ac:picMk id="5" creationId="{27D09206-D2E5-4CBB-8439-7FA7D1B43BDF}"/>
          </ac:picMkLst>
        </pc:picChg>
        <pc:picChg chg="add mod">
          <ac:chgData name="Elizabeth Fiennes" userId="e0a2af43-ea35-486f-9e9e-18ad5a28cfa7" providerId="ADAL" clId="{3CAE79D3-4305-447D-B396-66AE032FB17A}" dt="2018-03-25T20:35:50.558" v="2968" actId="14100"/>
          <ac:picMkLst>
            <pc:docMk/>
            <pc:sldMk cId="241606578" sldId="264"/>
            <ac:picMk id="6" creationId="{D865DC94-E202-4347-817D-0C39679F39A7}"/>
          </ac:picMkLst>
        </pc:picChg>
      </pc:sldChg>
      <pc:sldChg chg="addSp modSp add ord">
        <pc:chgData name="Elizabeth Fiennes" userId="e0a2af43-ea35-486f-9e9e-18ad5a28cfa7" providerId="ADAL" clId="{3CAE79D3-4305-447D-B396-66AE032FB17A}" dt="2018-03-27T14:47:02.167" v="3746" actId="1076"/>
        <pc:sldMkLst>
          <pc:docMk/>
          <pc:sldMk cId="3007607452" sldId="265"/>
        </pc:sldMkLst>
        <pc:spChg chg="mod">
          <ac:chgData name="Elizabeth Fiennes" userId="e0a2af43-ea35-486f-9e9e-18ad5a28cfa7" providerId="ADAL" clId="{3CAE79D3-4305-447D-B396-66AE032FB17A}" dt="2018-03-27T14:46:55.831" v="3743" actId="20577"/>
          <ac:spMkLst>
            <pc:docMk/>
            <pc:sldMk cId="3007607452" sldId="265"/>
            <ac:spMk id="2" creationId="{F6CB5B80-FCFC-4592-99FB-0CBF022E3396}"/>
          </ac:spMkLst>
        </pc:spChg>
        <pc:spChg chg="mod">
          <ac:chgData name="Elizabeth Fiennes" userId="e0a2af43-ea35-486f-9e9e-18ad5a28cfa7" providerId="ADAL" clId="{3CAE79D3-4305-447D-B396-66AE032FB17A}" dt="2018-03-25T20:40:19.024" v="3131" actId="20577"/>
          <ac:spMkLst>
            <pc:docMk/>
            <pc:sldMk cId="3007607452" sldId="265"/>
            <ac:spMk id="4" creationId="{00000000-0000-0000-0000-000000000000}"/>
          </ac:spMkLst>
        </pc:spChg>
        <pc:picChg chg="add mod">
          <ac:chgData name="Elizabeth Fiennes" userId="e0a2af43-ea35-486f-9e9e-18ad5a28cfa7" providerId="ADAL" clId="{3CAE79D3-4305-447D-B396-66AE032FB17A}" dt="2018-03-27T14:47:02.167" v="3746" actId="1076"/>
          <ac:picMkLst>
            <pc:docMk/>
            <pc:sldMk cId="3007607452" sldId="265"/>
            <ac:picMk id="3" creationId="{914A515B-6285-4652-B676-606979612312}"/>
          </ac:picMkLst>
        </pc:picChg>
      </pc:sldChg>
      <pc:sldChg chg="addSp modSp add">
        <pc:chgData name="Elizabeth Fiennes" userId="e0a2af43-ea35-486f-9e9e-18ad5a28cfa7" providerId="ADAL" clId="{3CAE79D3-4305-447D-B396-66AE032FB17A}" dt="2018-03-25T20:44:43.859" v="3387" actId="20577"/>
        <pc:sldMkLst>
          <pc:docMk/>
          <pc:sldMk cId="3674551114" sldId="266"/>
        </pc:sldMkLst>
        <pc:spChg chg="mod">
          <ac:chgData name="Elizabeth Fiennes" userId="e0a2af43-ea35-486f-9e9e-18ad5a28cfa7" providerId="ADAL" clId="{3CAE79D3-4305-447D-B396-66AE032FB17A}" dt="2018-03-25T20:44:43.859" v="3387" actId="20577"/>
          <ac:spMkLst>
            <pc:docMk/>
            <pc:sldMk cId="3674551114" sldId="266"/>
            <ac:spMk id="2" creationId="{F6CB5B80-FCFC-4592-99FB-0CBF022E3396}"/>
          </ac:spMkLst>
        </pc:spChg>
        <pc:picChg chg="add mod modCrop">
          <ac:chgData name="Elizabeth Fiennes" userId="e0a2af43-ea35-486f-9e9e-18ad5a28cfa7" providerId="ADAL" clId="{3CAE79D3-4305-447D-B396-66AE032FB17A}" dt="2018-03-25T20:44:17.108" v="3284" actId="14100"/>
          <ac:picMkLst>
            <pc:docMk/>
            <pc:sldMk cId="3674551114" sldId="266"/>
            <ac:picMk id="3" creationId="{90967E33-4410-4D88-BDD9-369D2BE88A1F}"/>
          </ac:picMkLst>
        </pc:picChg>
      </pc:sldChg>
      <pc:sldChg chg="addSp modSp add ord">
        <pc:chgData name="Elizabeth Fiennes" userId="e0a2af43-ea35-486f-9e9e-18ad5a28cfa7" providerId="ADAL" clId="{3CAE79D3-4305-447D-B396-66AE032FB17A}" dt="2018-03-27T14:47:14.366" v="3762" actId="20577"/>
        <pc:sldMkLst>
          <pc:docMk/>
          <pc:sldMk cId="896583263" sldId="267"/>
        </pc:sldMkLst>
        <pc:spChg chg="mod">
          <ac:chgData name="Elizabeth Fiennes" userId="e0a2af43-ea35-486f-9e9e-18ad5a28cfa7" providerId="ADAL" clId="{3CAE79D3-4305-447D-B396-66AE032FB17A}" dt="2018-03-27T14:47:14.366" v="3762" actId="20577"/>
          <ac:spMkLst>
            <pc:docMk/>
            <pc:sldMk cId="896583263" sldId="267"/>
            <ac:spMk id="2" creationId="{F6CB5B80-FCFC-4592-99FB-0CBF022E3396}"/>
          </ac:spMkLst>
        </pc:spChg>
        <pc:spChg chg="mod">
          <ac:chgData name="Elizabeth Fiennes" userId="e0a2af43-ea35-486f-9e9e-18ad5a28cfa7" providerId="ADAL" clId="{3CAE79D3-4305-447D-B396-66AE032FB17A}" dt="2018-03-25T20:56:36.800" v="3456" actId="20577"/>
          <ac:spMkLst>
            <pc:docMk/>
            <pc:sldMk cId="896583263" sldId="267"/>
            <ac:spMk id="4" creationId="{00000000-0000-0000-0000-000000000000}"/>
          </ac:spMkLst>
        </pc:spChg>
        <pc:picChg chg="add mod">
          <ac:chgData name="Elizabeth Fiennes" userId="e0a2af43-ea35-486f-9e9e-18ad5a28cfa7" providerId="ADAL" clId="{3CAE79D3-4305-447D-B396-66AE032FB17A}" dt="2018-03-25T20:56:08.490" v="3429" actId="1076"/>
          <ac:picMkLst>
            <pc:docMk/>
            <pc:sldMk cId="896583263" sldId="267"/>
            <ac:picMk id="3" creationId="{8BF15603-0A61-47C8-80DD-76CEFF25E01A}"/>
          </ac:picMkLst>
        </pc:picChg>
      </pc:sldChg>
      <pc:sldChg chg="addSp delSp modSp add">
        <pc:chgData name="Elizabeth Fiennes" userId="e0a2af43-ea35-486f-9e9e-18ad5a28cfa7" providerId="ADAL" clId="{3CAE79D3-4305-447D-B396-66AE032FB17A}" dt="2018-03-27T20:30:14.601" v="4256" actId="20577"/>
        <pc:sldMkLst>
          <pc:docMk/>
          <pc:sldMk cId="2494572900" sldId="268"/>
        </pc:sldMkLst>
        <pc:spChg chg="del mod">
          <ac:chgData name="Elizabeth Fiennes" userId="e0a2af43-ea35-486f-9e9e-18ad5a28cfa7" providerId="ADAL" clId="{3CAE79D3-4305-447D-B396-66AE032FB17A}" dt="2018-03-27T14:54:32.287" v="3989" actId="478"/>
          <ac:spMkLst>
            <pc:docMk/>
            <pc:sldMk cId="2494572900" sldId="268"/>
            <ac:spMk id="2" creationId="{F6CB5B80-FCFC-4592-99FB-0CBF022E3396}"/>
          </ac:spMkLst>
        </pc:spChg>
        <pc:spChg chg="mod">
          <ac:chgData name="Elizabeth Fiennes" userId="e0a2af43-ea35-486f-9e9e-18ad5a28cfa7" providerId="ADAL" clId="{3CAE79D3-4305-447D-B396-66AE032FB17A}" dt="2018-03-27T14:48:00.276" v="3784" actId="20577"/>
          <ac:spMkLst>
            <pc:docMk/>
            <pc:sldMk cId="2494572900" sldId="268"/>
            <ac:spMk id="4" creationId="{00000000-0000-0000-0000-000000000000}"/>
          </ac:spMkLst>
        </pc:spChg>
        <pc:graphicFrameChg chg="add mod modGraphic">
          <ac:chgData name="Elizabeth Fiennes" userId="e0a2af43-ea35-486f-9e9e-18ad5a28cfa7" providerId="ADAL" clId="{3CAE79D3-4305-447D-B396-66AE032FB17A}" dt="2018-03-27T20:30:14.601" v="4256" actId="20577"/>
          <ac:graphicFrameMkLst>
            <pc:docMk/>
            <pc:sldMk cId="2494572900" sldId="268"/>
            <ac:graphicFrameMk id="5" creationId="{BF5260AE-D728-46FE-96B3-F5400E6ED498}"/>
          </ac:graphicFrameMkLst>
        </pc:graphicFrameChg>
        <pc:picChg chg="add del">
          <ac:chgData name="Elizabeth Fiennes" userId="e0a2af43-ea35-486f-9e9e-18ad5a28cfa7" providerId="ADAL" clId="{3CAE79D3-4305-447D-B396-66AE032FB17A}" dt="2018-03-27T14:52:41.025" v="3956" actId="20577"/>
          <ac:picMkLst>
            <pc:docMk/>
            <pc:sldMk cId="2494572900" sldId="268"/>
            <ac:picMk id="3" creationId="{F703A76C-AF65-4833-AF94-E7C3F887DBBB}"/>
          </ac:picMkLst>
        </pc:picChg>
        <pc:picChg chg="add mod modCrop">
          <ac:chgData name="Elizabeth Fiennes" userId="e0a2af43-ea35-486f-9e9e-18ad5a28cfa7" providerId="ADAL" clId="{3CAE79D3-4305-447D-B396-66AE032FB17A}" dt="2018-03-27T14:59:36.735" v="4027" actId="1076"/>
          <ac:picMkLst>
            <pc:docMk/>
            <pc:sldMk cId="2494572900" sldId="268"/>
            <ac:picMk id="6" creationId="{82CE2FEA-F0BE-4C68-944A-E349FF68A855}"/>
          </ac:picMkLst>
        </pc:picChg>
        <pc:picChg chg="add mod modCrop">
          <ac:chgData name="Elizabeth Fiennes" userId="e0a2af43-ea35-486f-9e9e-18ad5a28cfa7" providerId="ADAL" clId="{3CAE79D3-4305-447D-B396-66AE032FB17A}" dt="2018-03-27T14:59:32.142" v="4026" actId="1076"/>
          <ac:picMkLst>
            <pc:docMk/>
            <pc:sldMk cId="2494572900" sldId="268"/>
            <ac:picMk id="7" creationId="{489A999B-FAF8-493A-BAAE-5FA56BF9F5BD}"/>
          </ac:picMkLst>
        </pc:picChg>
        <pc:picChg chg="add mod">
          <ac:chgData name="Elizabeth Fiennes" userId="e0a2af43-ea35-486f-9e9e-18ad5a28cfa7" providerId="ADAL" clId="{3CAE79D3-4305-447D-B396-66AE032FB17A}" dt="2018-03-27T15:14:34.978" v="4040" actId="1076"/>
          <ac:picMkLst>
            <pc:docMk/>
            <pc:sldMk cId="2494572900" sldId="268"/>
            <ac:picMk id="8" creationId="{3B076CB9-0F28-4015-BC82-23DDEE7735FF}"/>
          </ac:picMkLst>
        </pc:picChg>
      </pc:sldChg>
      <pc:sldChg chg="modSp add ord">
        <pc:chgData name="Elizabeth Fiennes" userId="e0a2af43-ea35-486f-9e9e-18ad5a28cfa7" providerId="ADAL" clId="{3CAE79D3-4305-447D-B396-66AE032FB17A}" dt="2018-03-27T20:37:02.985" v="4486" actId="20577"/>
        <pc:sldMkLst>
          <pc:docMk/>
          <pc:sldMk cId="1416576165" sldId="269"/>
        </pc:sldMkLst>
        <pc:spChg chg="mod">
          <ac:chgData name="Elizabeth Fiennes" userId="e0a2af43-ea35-486f-9e9e-18ad5a28cfa7" providerId="ADAL" clId="{3CAE79D3-4305-447D-B396-66AE032FB17A}" dt="2018-03-27T20:31:33.993" v="4259" actId="20577"/>
          <ac:spMkLst>
            <pc:docMk/>
            <pc:sldMk cId="1416576165" sldId="269"/>
            <ac:spMk id="2" creationId="{F6CB5B80-FCFC-4592-99FB-0CBF022E3396}"/>
          </ac:spMkLst>
        </pc:spChg>
        <pc:spChg chg="mod">
          <ac:chgData name="Elizabeth Fiennes" userId="e0a2af43-ea35-486f-9e9e-18ad5a28cfa7" providerId="ADAL" clId="{3CAE79D3-4305-447D-B396-66AE032FB17A}" dt="2018-03-27T14:43:35.185" v="3482" actId="20577"/>
          <ac:spMkLst>
            <pc:docMk/>
            <pc:sldMk cId="1416576165" sldId="269"/>
            <ac:spMk id="4" creationId="{00000000-0000-0000-0000-000000000000}"/>
          </ac:spMkLst>
        </pc:spChg>
      </pc:sldChg>
      <pc:sldChg chg="modSp add ord">
        <pc:chgData name="Elizabeth Fiennes" userId="e0a2af43-ea35-486f-9e9e-18ad5a28cfa7" providerId="ADAL" clId="{3CAE79D3-4305-447D-B396-66AE032FB17A}" dt="2018-04-05T15:57:44.527" v="4494" actId="20577"/>
        <pc:sldMkLst>
          <pc:docMk/>
          <pc:sldMk cId="2072396392" sldId="271"/>
        </pc:sldMkLst>
        <pc:spChg chg="mod">
          <ac:chgData name="Elizabeth Fiennes" userId="e0a2af43-ea35-486f-9e9e-18ad5a28cfa7" providerId="ADAL" clId="{3CAE79D3-4305-447D-B396-66AE032FB17A}" dt="2018-04-05T15:57:44.527" v="4494" actId="20577"/>
          <ac:spMkLst>
            <pc:docMk/>
            <pc:sldMk cId="2072396392" sldId="271"/>
            <ac:spMk id="2" creationId="{F6CB5B80-FCFC-4592-99FB-0CBF022E3396}"/>
          </ac:spMkLst>
        </pc:spChg>
        <pc:spChg chg="mod">
          <ac:chgData name="Elizabeth Fiennes" userId="e0a2af43-ea35-486f-9e9e-18ad5a28cfa7" providerId="ADAL" clId="{3CAE79D3-4305-447D-B396-66AE032FB17A}" dt="2018-03-27T15:15:45.244" v="4054" actId="20577"/>
          <ac:spMkLst>
            <pc:docMk/>
            <pc:sldMk cId="2072396392" sldId="271"/>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4/20/2018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hyperlink" Target="http://blog.getpostman.com/2017/03/10/backup-and-sync-your-postman-collections-on-github/?_ga=2.148004855.1319548834.1522151814-601390089.1522151814"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getpostman.com/docs/postman/collection_runs/building_workflows" TargetMode="External"/><Relationship Id="rId3" Type="http://schemas.openxmlformats.org/officeDocument/2006/relationships/hyperlink" Target="http://thethinkingtester.blogspot.co.uk/2018/02/testing-get-requests.html" TargetMode="External"/><Relationship Id="rId7" Type="http://schemas.openxmlformats.org/officeDocument/2006/relationships/hyperlink" Target="http://thethinkingtester.blogspot.co.uk/2018/03/creating-a-postman-collection.html" TargetMode="External"/><Relationship Id="rId2" Type="http://schemas.openxmlformats.org/officeDocument/2006/relationships/hyperlink" Target="http://thethinkingtester.blogspot.co.uk/2018/02/introduction-to-rest-requests.html" TargetMode="External"/><Relationship Id="rId1" Type="http://schemas.openxmlformats.org/officeDocument/2006/relationships/slideLayout" Target="../slideLayouts/slideLayout7.xml"/><Relationship Id="rId6" Type="http://schemas.openxmlformats.org/officeDocument/2006/relationships/hyperlink" Target="http://thethinkingtester.blogspot.co.uk/2018/03/testing-patch-requests.html" TargetMode="External"/><Relationship Id="rId5" Type="http://schemas.openxmlformats.org/officeDocument/2006/relationships/hyperlink" Target="http://thethinkingtester.blogspot.co.uk/2018/03/testing-put-requests.html" TargetMode="External"/><Relationship Id="rId4" Type="http://schemas.openxmlformats.org/officeDocument/2006/relationships/hyperlink" Target="http://thethinkingtester.blogspot.co.uk/2018/03/testing-post-request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etpostman.com/apps" TargetMode="External"/><Relationship Id="rId2" Type="http://schemas.openxmlformats.org/officeDocument/2006/relationships/hyperlink" Target="http://newcoder.io/begin/save-your-progress/" TargetMode="External"/><Relationship Id="rId1" Type="http://schemas.openxmlformats.org/officeDocument/2006/relationships/slideLayout" Target="../slideLayouts/slideLayout2.xml"/><Relationship Id="rId5" Type="http://schemas.openxmlformats.org/officeDocument/2006/relationships/hyperlink" Target="https://editor.swagger.io/#/" TargetMode="External"/><Relationship Id="rId4" Type="http://schemas.openxmlformats.org/officeDocument/2006/relationships/hyperlink" Target="https://github.com/OAI/OpenAPI-Specification/tree/master/examples/v2.0/json"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blog.getpostman.com/2018/03/02/sync-your-spec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782" y="1964267"/>
            <a:ext cx="11194473" cy="2421464"/>
          </a:xfrm>
        </p:spPr>
        <p:txBody>
          <a:bodyPr/>
          <a:lstStyle/>
          <a:p>
            <a:pPr algn="l"/>
            <a:r>
              <a:rPr lang="en-GB" dirty="0"/>
              <a:t>Putting some POSTMAN in your testing</a:t>
            </a:r>
          </a:p>
        </p:txBody>
      </p:sp>
      <p:sp>
        <p:nvSpPr>
          <p:cNvPr id="3" name="Subtitle 2"/>
          <p:cNvSpPr>
            <a:spLocks noGrp="1"/>
          </p:cNvSpPr>
          <p:nvPr>
            <p:ph type="subTitle" idx="1"/>
          </p:nvPr>
        </p:nvSpPr>
        <p:spPr>
          <a:xfrm>
            <a:off x="655781" y="4385732"/>
            <a:ext cx="11194473" cy="1405467"/>
          </a:xfrm>
        </p:spPr>
        <p:txBody>
          <a:bodyPr>
            <a:normAutofit/>
          </a:bodyPr>
          <a:lstStyle/>
          <a:p>
            <a:pPr algn="l"/>
            <a:r>
              <a:rPr lang="en-GB" dirty="0"/>
              <a:t>Postman pt.2 for Restful Services – editing and coding scripts / sequencing tests </a:t>
            </a:r>
          </a:p>
          <a:p>
            <a:pPr algn="l"/>
            <a:r>
              <a:rPr lang="en-GB" dirty="0"/>
              <a:t>150 hours of testing: theme 2: Headless</a:t>
            </a:r>
          </a:p>
        </p:txBody>
      </p:sp>
    </p:spTree>
    <p:extLst>
      <p:ext uri="{BB962C8B-B14F-4D97-AF65-F5344CB8AC3E}">
        <p14:creationId xmlns:p14="http://schemas.microsoft.com/office/powerpoint/2010/main" val="1971718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SET</a:t>
            </a:r>
          </a:p>
        </p:txBody>
      </p:sp>
      <p:sp>
        <p:nvSpPr>
          <p:cNvPr id="2" name="Rectangle 1">
            <a:extLst>
              <a:ext uri="{FF2B5EF4-FFF2-40B4-BE49-F238E27FC236}">
                <a16:creationId xmlns:a16="http://schemas.microsoft.com/office/drawing/2014/main" id="{F6CB5B80-FCFC-4592-99FB-0CBF022E3396}"/>
              </a:ext>
            </a:extLst>
          </p:cNvPr>
          <p:cNvSpPr/>
          <p:nvPr/>
        </p:nvSpPr>
        <p:spPr>
          <a:xfrm>
            <a:off x="685801" y="817418"/>
            <a:ext cx="10979726" cy="646331"/>
          </a:xfrm>
          <a:prstGeom prst="rect">
            <a:avLst/>
          </a:prstGeom>
        </p:spPr>
        <p:txBody>
          <a:bodyPr wrap="square">
            <a:spAutoFit/>
          </a:bodyPr>
          <a:lstStyle/>
          <a:p>
            <a:r>
              <a:rPr lang="en-GB" b="1" dirty="0"/>
              <a:t>Save the request to also save the associated tests. Give the tests logical names to make it easier for others to inherit and re-use your tests.</a:t>
            </a:r>
            <a:endParaRPr lang="en-GB" dirty="0"/>
          </a:p>
        </p:txBody>
      </p:sp>
      <p:pic>
        <p:nvPicPr>
          <p:cNvPr id="3" name="Picture 2">
            <a:extLst>
              <a:ext uri="{FF2B5EF4-FFF2-40B4-BE49-F238E27FC236}">
                <a16:creationId xmlns:a16="http://schemas.microsoft.com/office/drawing/2014/main" id="{90967E33-4410-4D88-BDD9-369D2BE88A1F}"/>
              </a:ext>
            </a:extLst>
          </p:cNvPr>
          <p:cNvPicPr>
            <a:picLocks noChangeAspect="1"/>
          </p:cNvPicPr>
          <p:nvPr/>
        </p:nvPicPr>
        <p:blipFill rotWithShape="1">
          <a:blip r:embed="rId2"/>
          <a:srcRect l="2048" r="1571" b="2074"/>
          <a:stretch/>
        </p:blipFill>
        <p:spPr>
          <a:xfrm>
            <a:off x="3760967" y="1262152"/>
            <a:ext cx="5414838" cy="5122746"/>
          </a:xfrm>
          <a:prstGeom prst="rect">
            <a:avLst/>
          </a:prstGeom>
        </p:spPr>
      </p:pic>
    </p:spTree>
    <p:extLst>
      <p:ext uri="{BB962C8B-B14F-4D97-AF65-F5344CB8AC3E}">
        <p14:creationId xmlns:p14="http://schemas.microsoft.com/office/powerpoint/2010/main" val="367455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Example verifications</a:t>
            </a:r>
          </a:p>
        </p:txBody>
      </p:sp>
      <p:graphicFrame>
        <p:nvGraphicFramePr>
          <p:cNvPr id="5" name="Table 4">
            <a:extLst>
              <a:ext uri="{FF2B5EF4-FFF2-40B4-BE49-F238E27FC236}">
                <a16:creationId xmlns:a16="http://schemas.microsoft.com/office/drawing/2014/main" id="{BF5260AE-D728-46FE-96B3-F5400E6ED498}"/>
              </a:ext>
            </a:extLst>
          </p:cNvPr>
          <p:cNvGraphicFramePr>
            <a:graphicFrameLocks noGrp="1"/>
          </p:cNvGraphicFramePr>
          <p:nvPr>
            <p:extLst>
              <p:ext uri="{D42A27DB-BD31-4B8C-83A1-F6EECF244321}">
                <p14:modId xmlns:p14="http://schemas.microsoft.com/office/powerpoint/2010/main" val="1273172140"/>
              </p:ext>
            </p:extLst>
          </p:nvPr>
        </p:nvGraphicFramePr>
        <p:xfrm>
          <a:off x="685800" y="834736"/>
          <a:ext cx="10979726" cy="5430809"/>
        </p:xfrm>
        <a:graphic>
          <a:graphicData uri="http://schemas.openxmlformats.org/drawingml/2006/table">
            <a:tbl>
              <a:tblPr firstRow="1" bandRow="1">
                <a:tableStyleId>{616DA210-FB5B-4158-B5E0-FEB733F419BA}</a:tableStyleId>
              </a:tblPr>
              <a:tblGrid>
                <a:gridCol w="5489863">
                  <a:extLst>
                    <a:ext uri="{9D8B030D-6E8A-4147-A177-3AD203B41FA5}">
                      <a16:colId xmlns:a16="http://schemas.microsoft.com/office/drawing/2014/main" val="2884135301"/>
                    </a:ext>
                  </a:extLst>
                </a:gridCol>
                <a:gridCol w="5489863">
                  <a:extLst>
                    <a:ext uri="{9D8B030D-6E8A-4147-A177-3AD203B41FA5}">
                      <a16:colId xmlns:a16="http://schemas.microsoft.com/office/drawing/2014/main" val="206763384"/>
                    </a:ext>
                  </a:extLst>
                </a:gridCol>
              </a:tblGrid>
              <a:tr h="1956089">
                <a:tc>
                  <a:txBody>
                    <a:bodyPr/>
                    <a:lstStyle/>
                    <a:p>
                      <a:r>
                        <a:rPr lang="en-GB" b="1" dirty="0"/>
                        <a:t>Positive responses to GET, POST, PUT, DELETE requests</a:t>
                      </a:r>
                      <a:br>
                        <a:rPr lang="en-GB" b="1" dirty="0"/>
                      </a:br>
                      <a:r>
                        <a:rPr lang="en-GB" b="1" dirty="0"/>
                        <a:t>GET a pet that exists</a:t>
                      </a:r>
                      <a:endParaRPr lang="en-GB" dirty="0"/>
                    </a:p>
                  </a:txBody>
                  <a:tcPr/>
                </a:tc>
                <a:tc>
                  <a:txBody>
                    <a:bodyPr/>
                    <a:lstStyle/>
                    <a:p>
                      <a:endParaRPr lang="en-GB" dirty="0"/>
                    </a:p>
                    <a:p>
                      <a:endParaRPr lang="en-GB" dirty="0"/>
                    </a:p>
                    <a:p>
                      <a:endParaRPr lang="en-GB" dirty="0"/>
                    </a:p>
                    <a:p>
                      <a:endParaRPr lang="en-GB" dirty="0"/>
                    </a:p>
                    <a:p>
                      <a:endParaRPr lang="en-GB" dirty="0"/>
                    </a:p>
                    <a:p>
                      <a:endParaRPr lang="en-GB" dirty="0"/>
                    </a:p>
                  </a:txBody>
                  <a:tcPr/>
                </a:tc>
                <a:extLst>
                  <a:ext uri="{0D108BD9-81ED-4DB2-BD59-A6C34878D82A}">
                    <a16:rowId xmlns:a16="http://schemas.microsoft.com/office/drawing/2014/main" val="2747237523"/>
                  </a:ext>
                </a:extLst>
              </a:tr>
              <a:tr h="3487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t>Negative responses to GET, POST, PUT, DELETE requests</a:t>
                      </a:r>
                      <a:br>
                        <a:rPr lang="en-GB" b="1" dirty="0"/>
                      </a:br>
                      <a:r>
                        <a:rPr lang="en-GB" b="1" dirty="0"/>
                        <a:t>PUT a pet that does not exist</a:t>
                      </a:r>
                    </a:p>
                    <a:p>
                      <a:endParaRPr lang="en-GB" dirty="0"/>
                    </a:p>
                  </a:txBody>
                  <a:tcPr/>
                </a:tc>
                <a:tc>
                  <a:txBody>
                    <a:bodyPr/>
                    <a:lstStyle/>
                    <a:p>
                      <a:endParaRPr lang="en-GB" dirty="0"/>
                    </a:p>
                    <a:p>
                      <a:endParaRPr lang="en-GB" dirty="0"/>
                    </a:p>
                    <a:p>
                      <a:endParaRPr lang="en-GB" dirty="0"/>
                    </a:p>
                    <a:p>
                      <a:endParaRPr lang="en-GB" dirty="0"/>
                    </a:p>
                    <a:p>
                      <a:endParaRPr lang="en-GB" dirty="0"/>
                    </a:p>
                    <a:p>
                      <a:endParaRPr lang="en-GB" dirty="0"/>
                    </a:p>
                  </a:txBody>
                  <a:tcPr/>
                </a:tc>
                <a:extLst>
                  <a:ext uri="{0D108BD9-81ED-4DB2-BD59-A6C34878D82A}">
                    <a16:rowId xmlns:a16="http://schemas.microsoft.com/office/drawing/2014/main" val="3682343178"/>
                  </a:ext>
                </a:extLst>
              </a:tr>
              <a:tr h="5362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Message body contains </a:t>
                      </a:r>
                      <a:r>
                        <a:rPr lang="en-GB" i="1" dirty="0"/>
                        <a:t>string / integer  /integer + string</a:t>
                      </a:r>
                      <a:br>
                        <a:rPr lang="en-GB" i="1" dirty="0"/>
                      </a:br>
                      <a:r>
                        <a:rPr lang="en-GB" i="0" dirty="0"/>
                        <a:t>Test for a string being returned</a:t>
                      </a:r>
                      <a:br>
                        <a:rPr lang="en-GB" i="0" dirty="0"/>
                      </a:br>
                      <a:r>
                        <a:rPr lang="en-GB" i="0" dirty="0"/>
                        <a:t>Test for a string not being returned</a:t>
                      </a:r>
                      <a:endParaRPr lang="en-GB" i="1" dirty="0"/>
                    </a:p>
                    <a:p>
                      <a:endParaRPr lang="en-GB" dirty="0"/>
                    </a:p>
                    <a:p>
                      <a:endParaRPr lang="en-GB" dirty="0"/>
                    </a:p>
                    <a:p>
                      <a:endParaRPr lang="en-GB" dirty="0"/>
                    </a:p>
                  </a:txBody>
                  <a:tcPr/>
                </a:tc>
                <a:tc>
                  <a:txBody>
                    <a:bodyPr/>
                    <a:lstStyle/>
                    <a:p>
                      <a:endParaRPr lang="en-GB" dirty="0"/>
                    </a:p>
                  </a:txBody>
                  <a:tcPr/>
                </a:tc>
                <a:extLst>
                  <a:ext uri="{0D108BD9-81ED-4DB2-BD59-A6C34878D82A}">
                    <a16:rowId xmlns:a16="http://schemas.microsoft.com/office/drawing/2014/main" val="2772194533"/>
                  </a:ext>
                </a:extLst>
              </a:tr>
            </a:tbl>
          </a:graphicData>
        </a:graphic>
      </p:graphicFrame>
      <p:pic>
        <p:nvPicPr>
          <p:cNvPr id="6" name="Picture 5">
            <a:extLst>
              <a:ext uri="{FF2B5EF4-FFF2-40B4-BE49-F238E27FC236}">
                <a16:creationId xmlns:a16="http://schemas.microsoft.com/office/drawing/2014/main" id="{82CE2FEA-F0BE-4C68-944A-E349FF68A855}"/>
              </a:ext>
            </a:extLst>
          </p:cNvPr>
          <p:cNvPicPr>
            <a:picLocks noChangeAspect="1"/>
          </p:cNvPicPr>
          <p:nvPr/>
        </p:nvPicPr>
        <p:blipFill rotWithShape="1">
          <a:blip r:embed="rId2"/>
          <a:srcRect l="1566" t="6455" r="2911" b="14974"/>
          <a:stretch/>
        </p:blipFill>
        <p:spPr>
          <a:xfrm>
            <a:off x="6276973" y="941884"/>
            <a:ext cx="5229225" cy="1781175"/>
          </a:xfrm>
          <a:prstGeom prst="rect">
            <a:avLst/>
          </a:prstGeom>
        </p:spPr>
      </p:pic>
      <p:pic>
        <p:nvPicPr>
          <p:cNvPr id="7" name="Picture 6">
            <a:extLst>
              <a:ext uri="{FF2B5EF4-FFF2-40B4-BE49-F238E27FC236}">
                <a16:creationId xmlns:a16="http://schemas.microsoft.com/office/drawing/2014/main" id="{489A999B-FAF8-493A-BAAE-5FA56BF9F5BD}"/>
              </a:ext>
            </a:extLst>
          </p:cNvPr>
          <p:cNvPicPr>
            <a:picLocks noChangeAspect="1"/>
          </p:cNvPicPr>
          <p:nvPr/>
        </p:nvPicPr>
        <p:blipFill rotWithShape="1">
          <a:blip r:embed="rId3"/>
          <a:srcRect l="1528"/>
          <a:stretch/>
        </p:blipFill>
        <p:spPr>
          <a:xfrm>
            <a:off x="6276974" y="2860676"/>
            <a:ext cx="5229225" cy="1645145"/>
          </a:xfrm>
          <a:prstGeom prst="rect">
            <a:avLst/>
          </a:prstGeom>
        </p:spPr>
      </p:pic>
      <p:pic>
        <p:nvPicPr>
          <p:cNvPr id="8" name="Picture 7">
            <a:extLst>
              <a:ext uri="{FF2B5EF4-FFF2-40B4-BE49-F238E27FC236}">
                <a16:creationId xmlns:a16="http://schemas.microsoft.com/office/drawing/2014/main" id="{3B076CB9-0F28-4015-BC82-23DDEE7735FF}"/>
              </a:ext>
            </a:extLst>
          </p:cNvPr>
          <p:cNvPicPr>
            <a:picLocks noChangeAspect="1"/>
          </p:cNvPicPr>
          <p:nvPr/>
        </p:nvPicPr>
        <p:blipFill>
          <a:blip r:embed="rId4"/>
          <a:stretch>
            <a:fillRect/>
          </a:stretch>
        </p:blipFill>
        <p:spPr>
          <a:xfrm>
            <a:off x="6276972" y="4593452"/>
            <a:ext cx="5229225" cy="1645145"/>
          </a:xfrm>
          <a:prstGeom prst="rect">
            <a:avLst/>
          </a:prstGeom>
        </p:spPr>
      </p:pic>
    </p:spTree>
    <p:extLst>
      <p:ext uri="{BB962C8B-B14F-4D97-AF65-F5344CB8AC3E}">
        <p14:creationId xmlns:p14="http://schemas.microsoft.com/office/powerpoint/2010/main" val="249457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Now what</a:t>
            </a:r>
          </a:p>
        </p:txBody>
      </p:sp>
      <p:sp>
        <p:nvSpPr>
          <p:cNvPr id="2" name="Rectangle 1">
            <a:extLst>
              <a:ext uri="{FF2B5EF4-FFF2-40B4-BE49-F238E27FC236}">
                <a16:creationId xmlns:a16="http://schemas.microsoft.com/office/drawing/2014/main" id="{F6CB5B80-FCFC-4592-99FB-0CBF022E3396}"/>
              </a:ext>
            </a:extLst>
          </p:cNvPr>
          <p:cNvSpPr/>
          <p:nvPr/>
        </p:nvSpPr>
        <p:spPr>
          <a:xfrm>
            <a:off x="685801" y="902161"/>
            <a:ext cx="10979726" cy="3139321"/>
          </a:xfrm>
          <a:prstGeom prst="rect">
            <a:avLst/>
          </a:prstGeom>
        </p:spPr>
        <p:txBody>
          <a:bodyPr wrap="square">
            <a:spAutoFit/>
          </a:bodyPr>
          <a:lstStyle/>
          <a:p>
            <a:r>
              <a:rPr lang="en-US" altLang="en-US" dirty="0"/>
              <a:t>Add some more </a:t>
            </a:r>
            <a:r>
              <a:rPr lang="en-US" altLang="en-US"/>
              <a:t>tests to the </a:t>
            </a:r>
            <a:r>
              <a:rPr lang="en-US" altLang="en-US" dirty="0"/>
              <a:t>pet store</a:t>
            </a:r>
          </a:p>
          <a:p>
            <a:endParaRPr lang="en-GB" b="1" dirty="0"/>
          </a:p>
          <a:p>
            <a:r>
              <a:rPr lang="en-GB" b="1" dirty="0"/>
              <a:t>Sync your code to GIT </a:t>
            </a:r>
            <a:r>
              <a:rPr lang="en-US" altLang="en-US" dirty="0"/>
              <a:t>so you can play with it later</a:t>
            </a:r>
          </a:p>
          <a:p>
            <a:br>
              <a:rPr lang="en-GB" b="1" dirty="0">
                <a:hlinkClick r:id="rId2"/>
              </a:rPr>
            </a:br>
            <a:r>
              <a:rPr lang="en-GB" b="1" dirty="0">
                <a:hlinkClick r:id="rId2"/>
              </a:rPr>
              <a:t>http://blog.getpostman.com/2017/03/10/backup-and-sync-your-postman-collections-on-github/?_ga=2.148004855.1319548834.1522151814-601390089.1522151814</a:t>
            </a:r>
            <a:endParaRPr lang="en-GB" b="1" dirty="0"/>
          </a:p>
          <a:p>
            <a:endParaRPr lang="en-GB" b="1" dirty="0"/>
          </a:p>
          <a:p>
            <a:pPr lvl="0" defTabSz="914400" eaLnBrk="0" fontAlgn="base" hangingPunct="0">
              <a:spcBef>
                <a:spcPct val="0"/>
              </a:spcBef>
              <a:spcAft>
                <a:spcPct val="0"/>
              </a:spcAft>
            </a:pPr>
            <a:r>
              <a:rPr lang="en-US" altLang="en-US" dirty="0"/>
              <a:t>Read more! (links on next page)</a:t>
            </a:r>
          </a:p>
          <a:p>
            <a:pPr lvl="0" defTabSz="914400" eaLnBrk="0" fontAlgn="base" hangingPunct="0">
              <a:spcBef>
                <a:spcPct val="0"/>
              </a:spcBef>
              <a:spcAft>
                <a:spcPct val="0"/>
              </a:spcAft>
            </a:pPr>
            <a:endParaRPr lang="en-US" altLang="en-US" dirty="0"/>
          </a:p>
          <a:p>
            <a:pPr lvl="0" defTabSz="914400" eaLnBrk="0" fontAlgn="base" hangingPunct="0">
              <a:spcBef>
                <a:spcPct val="0"/>
              </a:spcBef>
              <a:spcAft>
                <a:spcPct val="0"/>
              </a:spcAft>
            </a:pPr>
            <a:r>
              <a:rPr lang="en-US" altLang="en-US" dirty="0"/>
              <a:t>Automate an internal company REST API (or a publicly available one)</a:t>
            </a:r>
            <a:endParaRPr lang="en-GB" altLang="en-US" b="1" dirty="0"/>
          </a:p>
          <a:p>
            <a:pPr lvl="0" defTabSz="914400" eaLnBrk="0" fontAlgn="base" hangingPunct="0">
              <a:spcBef>
                <a:spcPct val="0"/>
              </a:spcBef>
              <a:spcAft>
                <a:spcPct val="0"/>
              </a:spcAft>
            </a:pPr>
            <a:r>
              <a:rPr lang="en-GB" b="1" dirty="0"/>
              <a:t>It does not matter if all the tests fail, the important thing is to get practice in designing tests in this way</a:t>
            </a:r>
          </a:p>
        </p:txBody>
      </p:sp>
    </p:spTree>
    <p:extLst>
      <p:ext uri="{BB962C8B-B14F-4D97-AF65-F5344CB8AC3E}">
        <p14:creationId xmlns:p14="http://schemas.microsoft.com/office/powerpoint/2010/main" val="207239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49383"/>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More reading:</a:t>
            </a:r>
          </a:p>
        </p:txBody>
      </p:sp>
      <p:sp>
        <p:nvSpPr>
          <p:cNvPr id="2" name="Rectangle 1">
            <a:extLst>
              <a:ext uri="{FF2B5EF4-FFF2-40B4-BE49-F238E27FC236}">
                <a16:creationId xmlns:a16="http://schemas.microsoft.com/office/drawing/2014/main" id="{F6CB5B80-FCFC-4592-99FB-0CBF022E3396}"/>
              </a:ext>
            </a:extLst>
          </p:cNvPr>
          <p:cNvSpPr/>
          <p:nvPr/>
        </p:nvSpPr>
        <p:spPr>
          <a:xfrm>
            <a:off x="685801" y="902161"/>
            <a:ext cx="10979726" cy="4524315"/>
          </a:xfrm>
          <a:prstGeom prst="rect">
            <a:avLst/>
          </a:prstGeom>
        </p:spPr>
        <p:txBody>
          <a:bodyPr wrap="square">
            <a:spAutoFit/>
          </a:bodyPr>
          <a:lstStyle/>
          <a:p>
            <a:r>
              <a:rPr lang="en-GB" b="1" dirty="0"/>
              <a:t> </a:t>
            </a:r>
            <a:r>
              <a:rPr lang="en-GB" dirty="0">
                <a:hlinkClick r:id="rId2"/>
              </a:rPr>
              <a:t>Introduction to REST Requests</a:t>
            </a:r>
            <a:endParaRPr lang="en-GB" dirty="0"/>
          </a:p>
          <a:p>
            <a:r>
              <a:rPr lang="en-GB" dirty="0">
                <a:hlinkClick r:id="rId3"/>
              </a:rPr>
              <a:t>Testing GET Requests</a:t>
            </a:r>
            <a:endParaRPr lang="en-GB" dirty="0"/>
          </a:p>
          <a:p>
            <a:r>
              <a:rPr lang="en-GB" dirty="0">
                <a:hlinkClick r:id="rId4"/>
              </a:rPr>
              <a:t>Testing POST Requests</a:t>
            </a:r>
            <a:endParaRPr lang="en-GB" dirty="0"/>
          </a:p>
          <a:p>
            <a:r>
              <a:rPr lang="en-GB" dirty="0">
                <a:hlinkClick r:id="rId5"/>
              </a:rPr>
              <a:t>Testing PUT Requests</a:t>
            </a:r>
            <a:endParaRPr lang="en-GB" dirty="0"/>
          </a:p>
          <a:p>
            <a:r>
              <a:rPr lang="en-GB" dirty="0">
                <a:hlinkClick r:id="rId6"/>
              </a:rPr>
              <a:t>Testing PATCH Requests</a:t>
            </a:r>
            <a:endParaRPr lang="en-GB" dirty="0"/>
          </a:p>
          <a:p>
            <a:r>
              <a:rPr lang="en-GB" dirty="0">
                <a:hlinkClick r:id="rId7"/>
              </a:rPr>
              <a:t>Creating a Postman Collection</a:t>
            </a:r>
            <a:endParaRPr lang="en-GB" dirty="0"/>
          </a:p>
          <a:p>
            <a:endParaRPr lang="en-GB" dirty="0"/>
          </a:p>
          <a:p>
            <a:r>
              <a:rPr lang="en-GB" dirty="0">
                <a:hlinkClick r:id="rId8"/>
              </a:rPr>
              <a:t>Building workflows - Postman</a:t>
            </a:r>
            <a:endParaRPr lang="en-GB" dirty="0"/>
          </a:p>
          <a:p>
            <a:endParaRPr lang="en-GB" dirty="0"/>
          </a:p>
          <a:p>
            <a:endParaRPr lang="en-GB" dirty="0"/>
          </a:p>
          <a:p>
            <a:endParaRPr lang="en-GB" dirty="0"/>
          </a:p>
          <a:p>
            <a:endParaRPr lang="en-GB" dirty="0"/>
          </a:p>
          <a:p>
            <a:endParaRPr lang="en-GB" dirty="0"/>
          </a:p>
          <a:p>
            <a:endParaRPr lang="en-GB" dirty="0"/>
          </a:p>
          <a:p>
            <a:endParaRPr lang="en-GB" b="1" dirty="0"/>
          </a:p>
          <a:p>
            <a:endParaRPr lang="en-GB" dirty="0"/>
          </a:p>
        </p:txBody>
      </p:sp>
    </p:spTree>
    <p:extLst>
      <p:ext uri="{BB962C8B-B14F-4D97-AF65-F5344CB8AC3E}">
        <p14:creationId xmlns:p14="http://schemas.microsoft.com/office/powerpoint/2010/main" val="141657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SETTING UP your local test environment</a:t>
            </a:r>
          </a:p>
        </p:txBody>
      </p:sp>
      <p:sp>
        <p:nvSpPr>
          <p:cNvPr id="2" name="Rectangle 1">
            <a:extLst>
              <a:ext uri="{FF2B5EF4-FFF2-40B4-BE49-F238E27FC236}">
                <a16:creationId xmlns:a16="http://schemas.microsoft.com/office/drawing/2014/main" id="{F6CB5B80-FCFC-4592-99FB-0CBF022E3396}"/>
              </a:ext>
            </a:extLst>
          </p:cNvPr>
          <p:cNvSpPr/>
          <p:nvPr/>
        </p:nvSpPr>
        <p:spPr>
          <a:xfrm>
            <a:off x="685801" y="902161"/>
            <a:ext cx="10979726" cy="646331"/>
          </a:xfrm>
          <a:prstGeom prst="rect">
            <a:avLst/>
          </a:prstGeom>
        </p:spPr>
        <p:txBody>
          <a:bodyPr wrap="square">
            <a:spAutoFit/>
          </a:bodyPr>
          <a:lstStyle/>
          <a:p>
            <a:r>
              <a:rPr lang="en-GB" b="1" dirty="0"/>
              <a:t>Note:  </a:t>
            </a:r>
            <a:r>
              <a:rPr lang="en-GB" dirty="0"/>
              <a:t>The default installation folder for any and all tools \ training materials should be C:\DEV to make them easy to find again.</a:t>
            </a:r>
          </a:p>
        </p:txBody>
      </p:sp>
      <p:pic>
        <p:nvPicPr>
          <p:cNvPr id="5" name="Picture 4">
            <a:extLst>
              <a:ext uri="{FF2B5EF4-FFF2-40B4-BE49-F238E27FC236}">
                <a16:creationId xmlns:a16="http://schemas.microsoft.com/office/drawing/2014/main" id="{27D09206-D2E5-4CBB-8439-7FA7D1B43BDF}"/>
              </a:ext>
            </a:extLst>
          </p:cNvPr>
          <p:cNvPicPr>
            <a:picLocks noChangeAspect="1"/>
          </p:cNvPicPr>
          <p:nvPr/>
        </p:nvPicPr>
        <p:blipFill>
          <a:blip r:embed="rId2"/>
          <a:stretch>
            <a:fillRect/>
          </a:stretch>
        </p:blipFill>
        <p:spPr>
          <a:xfrm>
            <a:off x="3257117" y="1825491"/>
            <a:ext cx="5677765" cy="4312122"/>
          </a:xfrm>
          <a:prstGeom prst="rect">
            <a:avLst/>
          </a:prstGeom>
        </p:spPr>
      </p:pic>
    </p:spTree>
    <p:extLst>
      <p:ext uri="{BB962C8B-B14F-4D97-AF65-F5344CB8AC3E}">
        <p14:creationId xmlns:p14="http://schemas.microsoft.com/office/powerpoint/2010/main" val="377688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86328"/>
            <a:ext cx="10979726" cy="531090"/>
          </a:xfrm>
          <a:solidFill>
            <a:srgbClr val="152A6D"/>
          </a:solidFill>
        </p:spPr>
        <p:txBody>
          <a:bodyPr>
            <a:normAutofit fontScale="90000"/>
          </a:bodyPr>
          <a:lstStyle/>
          <a:p>
            <a:r>
              <a:rPr lang="en-GB" dirty="0">
                <a:solidFill>
                  <a:schemeClr val="tx1">
                    <a:lumMod val="85000"/>
                  </a:schemeClr>
                </a:solidFill>
              </a:rPr>
              <a:t>SETTING UP your local test environment</a:t>
            </a:r>
          </a:p>
        </p:txBody>
      </p:sp>
      <p:sp>
        <p:nvSpPr>
          <p:cNvPr id="3" name="Content Placeholder 2"/>
          <p:cNvSpPr>
            <a:spLocks noGrp="1"/>
          </p:cNvSpPr>
          <p:nvPr>
            <p:ph idx="1"/>
          </p:nvPr>
        </p:nvSpPr>
        <p:spPr>
          <a:xfrm>
            <a:off x="685801" y="917803"/>
            <a:ext cx="10979726" cy="5524561"/>
          </a:xfrm>
        </p:spPr>
        <p:txBody>
          <a:bodyPr anchor="t">
            <a:normAutofit/>
          </a:bodyPr>
          <a:lstStyle/>
          <a:p>
            <a:pPr marL="0" indent="0">
              <a:lnSpc>
                <a:spcPct val="120000"/>
              </a:lnSpc>
              <a:spcAft>
                <a:spcPts val="0"/>
              </a:spcAft>
              <a:buNone/>
            </a:pPr>
            <a:r>
              <a:rPr lang="en-GB" dirty="0"/>
              <a:t>Install GIT to be able to save your code a GIT repository. This process and the related terminology is described here:</a:t>
            </a:r>
            <a:br>
              <a:rPr lang="en-GB" dirty="0"/>
            </a:br>
            <a:r>
              <a:rPr lang="en-GB" dirty="0">
                <a:hlinkClick r:id="rId2"/>
              </a:rPr>
              <a:t>http://newcoder.io/begin/save-your-progress/</a:t>
            </a:r>
            <a:endParaRPr lang="en-GB" dirty="0"/>
          </a:p>
          <a:p>
            <a:pPr marL="0" indent="0">
              <a:lnSpc>
                <a:spcPct val="120000"/>
              </a:lnSpc>
              <a:spcAft>
                <a:spcPts val="0"/>
              </a:spcAft>
              <a:buNone/>
            </a:pPr>
            <a:endParaRPr lang="en-GB" dirty="0"/>
          </a:p>
          <a:p>
            <a:pPr marL="0" indent="0">
              <a:lnSpc>
                <a:spcPct val="120000"/>
              </a:lnSpc>
              <a:spcAft>
                <a:spcPts val="0"/>
              </a:spcAft>
              <a:buNone/>
            </a:pPr>
            <a:r>
              <a:rPr lang="en-GB" dirty="0"/>
              <a:t>Install Postman:  </a:t>
            </a:r>
            <a:r>
              <a:rPr lang="en-GB" dirty="0">
                <a:hlinkClick r:id="rId3"/>
              </a:rPr>
              <a:t>https://www.getpostman.com/apps</a:t>
            </a:r>
            <a:endParaRPr lang="en-GB" dirty="0"/>
          </a:p>
          <a:p>
            <a:pPr marL="0" indent="0">
              <a:lnSpc>
                <a:spcPct val="120000"/>
              </a:lnSpc>
              <a:spcAft>
                <a:spcPts val="0"/>
              </a:spcAft>
              <a:buNone/>
            </a:pPr>
            <a:endParaRPr lang="en-GB" altLang="en-US" dirty="0">
              <a:cs typeface="Arial" panose="020B0604020202020204" pitchFamily="34" charset="0"/>
            </a:endParaRPr>
          </a:p>
          <a:p>
            <a:pPr marL="0" indent="0">
              <a:lnSpc>
                <a:spcPct val="120000"/>
              </a:lnSpc>
              <a:spcAft>
                <a:spcPts val="0"/>
              </a:spcAft>
              <a:buNone/>
            </a:pPr>
            <a:r>
              <a:rPr lang="en-GB" altLang="en-US" dirty="0">
                <a:cs typeface="Arial" panose="020B0604020202020204" pitchFamily="34" charset="0"/>
              </a:rPr>
              <a:t>Bookmark the Swagger Pet store JSON file: </a:t>
            </a:r>
            <a:r>
              <a:rPr lang="en-GB" altLang="en-US" dirty="0">
                <a:cs typeface="Arial" panose="020B0604020202020204" pitchFamily="34" charset="0"/>
                <a:hlinkClick r:id="rId4"/>
              </a:rPr>
              <a:t>https://github.com/OAI/OpenAPI-Specification/tree/master/</a:t>
            </a:r>
            <a:r>
              <a:rPr lang="en-GB" altLang="en-US">
                <a:cs typeface="Arial" panose="020B0604020202020204" pitchFamily="34" charset="0"/>
                <a:hlinkClick r:id="rId4"/>
              </a:rPr>
              <a:t>examples/</a:t>
            </a:r>
            <a:r>
              <a:rPr lang="en-GB" altLang="en-US">
                <a:cs typeface="Arial" panose="020B0604020202020204" pitchFamily="34" charset="0"/>
              </a:rPr>
              <a:t> (The expanded </a:t>
            </a:r>
            <a:r>
              <a:rPr lang="en-GB" altLang="en-US" dirty="0">
                <a:cs typeface="Arial" panose="020B0604020202020204" pitchFamily="34" charset="0"/>
              </a:rPr>
              <a:t>file will give the most functions for testing)</a:t>
            </a:r>
          </a:p>
          <a:p>
            <a:pPr marL="0" indent="0">
              <a:lnSpc>
                <a:spcPct val="120000"/>
              </a:lnSpc>
              <a:spcAft>
                <a:spcPts val="0"/>
              </a:spcAft>
              <a:buNone/>
            </a:pPr>
            <a:endParaRPr lang="en-US" altLang="en-US" dirty="0">
              <a:cs typeface="Arial" panose="020B0604020202020204" pitchFamily="34" charset="0"/>
            </a:endParaRPr>
          </a:p>
          <a:p>
            <a:pPr marL="0" indent="0">
              <a:lnSpc>
                <a:spcPct val="120000"/>
              </a:lnSpc>
              <a:spcAft>
                <a:spcPts val="0"/>
              </a:spcAft>
              <a:buNone/>
            </a:pPr>
            <a:r>
              <a:rPr lang="en-US" altLang="en-US" dirty="0">
                <a:cs typeface="Arial" panose="020B0604020202020204" pitchFamily="34" charset="0"/>
              </a:rPr>
              <a:t>Bookmark the online swagger editor: </a:t>
            </a:r>
            <a:r>
              <a:rPr lang="en-US" altLang="en-US" dirty="0">
                <a:cs typeface="Arial" panose="020B0604020202020204" pitchFamily="34" charset="0"/>
                <a:hlinkClick r:id="rId5"/>
              </a:rPr>
              <a:t>http://editor.swagger.io//#/</a:t>
            </a:r>
            <a:endParaRPr lang="en-US" altLang="en-US" dirty="0">
              <a:cs typeface="Arial" panose="020B0604020202020204" pitchFamily="34" charset="0"/>
            </a:endParaRPr>
          </a:p>
          <a:p>
            <a:pPr marL="0" indent="0">
              <a:lnSpc>
                <a:spcPct val="120000"/>
              </a:lnSpc>
              <a:spcAft>
                <a:spcPts val="0"/>
              </a:spcAft>
              <a:buNone/>
            </a:pPr>
            <a:endParaRPr lang="en-US" altLang="en-US" dirty="0">
              <a:cs typeface="Arial" panose="020B0604020202020204" pitchFamily="34" charset="0"/>
            </a:endParaRPr>
          </a:p>
          <a:p>
            <a:pPr marL="0" indent="0">
              <a:lnSpc>
                <a:spcPct val="120000"/>
              </a:lnSpc>
              <a:spcAft>
                <a:spcPts val="0"/>
              </a:spcAft>
              <a:buNone/>
            </a:pPr>
            <a:r>
              <a:rPr lang="en-US" altLang="en-US" dirty="0">
                <a:cs typeface="Arial" panose="020B0604020202020204" pitchFamily="34" charset="0"/>
              </a:rPr>
              <a:t>View the Pet store file in RAW version and paste the code into the Swagger editor</a:t>
            </a:r>
          </a:p>
          <a:p>
            <a:pPr marL="0" indent="0">
              <a:lnSpc>
                <a:spcPct val="120000"/>
              </a:lnSpc>
              <a:spcAft>
                <a:spcPts val="0"/>
              </a:spcAft>
              <a:buNone/>
            </a:pPr>
            <a:br>
              <a:rPr lang="en-US" altLang="en-US" dirty="0">
                <a:cs typeface="Arial" panose="020B0604020202020204" pitchFamily="34" charset="0"/>
              </a:rPr>
            </a:br>
            <a:r>
              <a:rPr lang="en-US" altLang="en-US" dirty="0">
                <a:cs typeface="Arial" panose="020B0604020202020204" pitchFamily="34" charset="0"/>
              </a:rPr>
              <a:t>Save the Pet store code as a local YAML file (instructions on next page)</a:t>
            </a:r>
          </a:p>
          <a:p>
            <a:pPr marL="0" indent="0">
              <a:lnSpc>
                <a:spcPct val="120000"/>
              </a:lnSpc>
              <a:spcAft>
                <a:spcPts val="0"/>
              </a:spcAft>
              <a:buNone/>
            </a:pPr>
            <a:endParaRPr lang="en-US" altLang="en-US" dirty="0">
              <a:cs typeface="Arial" panose="020B0604020202020204" pitchFamily="34" charset="0"/>
            </a:endParaRPr>
          </a:p>
          <a:p>
            <a:pPr marL="0" indent="0">
              <a:lnSpc>
                <a:spcPct val="120000"/>
              </a:lnSpc>
              <a:spcAft>
                <a:spcPts val="0"/>
              </a:spcAft>
              <a:buNone/>
            </a:pPr>
            <a:r>
              <a:rPr lang="en-US" altLang="en-US" dirty="0">
                <a:cs typeface="Arial" panose="020B0604020202020204" pitchFamily="34" charset="0"/>
              </a:rPr>
              <a:t>Now we’re ready to go!</a:t>
            </a:r>
          </a:p>
        </p:txBody>
      </p:sp>
      <p:sp>
        <p:nvSpPr>
          <p:cNvPr id="5" name="Rectangle 4"/>
          <p:cNvSpPr/>
          <p:nvPr/>
        </p:nvSpPr>
        <p:spPr>
          <a:xfrm>
            <a:off x="-1447799" y="1667280"/>
            <a:ext cx="10774597" cy="369332"/>
          </a:xfrm>
          <a:prstGeom prst="rect">
            <a:avLst/>
          </a:prstGeom>
        </p:spPr>
        <p:txBody>
          <a:bodyPr wrap="square">
            <a:spAutoFit/>
          </a:bodyPr>
          <a:lstStyle/>
          <a:p>
            <a:pPr algn="ctr"/>
            <a:endParaRPr lang="en-GB" dirty="0"/>
          </a:p>
        </p:txBody>
      </p:sp>
    </p:spTree>
    <p:extLst>
      <p:ext uri="{BB962C8B-B14F-4D97-AF65-F5344CB8AC3E}">
        <p14:creationId xmlns:p14="http://schemas.microsoft.com/office/powerpoint/2010/main" val="305596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SETTING UP your local test environment</a:t>
            </a:r>
          </a:p>
        </p:txBody>
      </p:sp>
      <p:sp>
        <p:nvSpPr>
          <p:cNvPr id="2" name="Rectangle 1">
            <a:extLst>
              <a:ext uri="{FF2B5EF4-FFF2-40B4-BE49-F238E27FC236}">
                <a16:creationId xmlns:a16="http://schemas.microsoft.com/office/drawing/2014/main" id="{67A93672-E0A3-4BD6-9F68-C123E231A551}"/>
              </a:ext>
            </a:extLst>
          </p:cNvPr>
          <p:cNvSpPr/>
          <p:nvPr/>
        </p:nvSpPr>
        <p:spPr>
          <a:xfrm>
            <a:off x="685801" y="817418"/>
            <a:ext cx="10979725" cy="4081117"/>
          </a:xfrm>
          <a:prstGeom prst="rect">
            <a:avLst/>
          </a:prstGeom>
        </p:spPr>
        <p:txBody>
          <a:bodyPr wrap="square">
            <a:spAutoFit/>
          </a:bodyPr>
          <a:lstStyle/>
          <a:p>
            <a:pPr algn="ctr">
              <a:lnSpc>
                <a:spcPct val="120000"/>
              </a:lnSpc>
            </a:pPr>
            <a:r>
              <a:rPr lang="en-US" altLang="en-US" dirty="0">
                <a:cs typeface="Arial" panose="020B0604020202020204" pitchFamily="34" charset="0"/>
              </a:rPr>
              <a:t>A note on viewing APIs in POSTMAN.</a:t>
            </a:r>
          </a:p>
          <a:p>
            <a:pPr>
              <a:lnSpc>
                <a:spcPct val="120000"/>
              </a:lnSpc>
            </a:pPr>
            <a:endParaRPr lang="en-US" altLang="en-US" dirty="0">
              <a:cs typeface="Arial" panose="020B0604020202020204" pitchFamily="34" charset="0"/>
            </a:endParaRPr>
          </a:p>
          <a:p>
            <a:pPr>
              <a:lnSpc>
                <a:spcPct val="120000"/>
              </a:lnSpc>
            </a:pPr>
            <a:r>
              <a:rPr lang="en-US" altLang="en-US" dirty="0">
                <a:cs typeface="Arial" panose="020B0604020202020204" pitchFamily="34" charset="0"/>
              </a:rPr>
              <a:t>You can also download the Pet store JSON file into Postman but going through Swagger gives you a nicer interface to see the requests supported by the API. It’s entirely up to you how you set up your environment.</a:t>
            </a:r>
          </a:p>
          <a:p>
            <a:pPr>
              <a:lnSpc>
                <a:spcPct val="120000"/>
              </a:lnSpc>
            </a:pPr>
            <a:endParaRPr lang="en-US" altLang="en-US" dirty="0">
              <a:cs typeface="Arial" panose="020B0604020202020204" pitchFamily="34" charset="0"/>
            </a:endParaRPr>
          </a:p>
          <a:p>
            <a:pPr>
              <a:lnSpc>
                <a:spcPct val="120000"/>
              </a:lnSpc>
            </a:pPr>
            <a:r>
              <a:rPr lang="en-US" altLang="en-US" dirty="0">
                <a:cs typeface="Arial" panose="020B0604020202020204" pitchFamily="34" charset="0"/>
              </a:rPr>
              <a:t>If you do not have access to the Swagger file (in JSON/YAML format) to be tested. You can view the webpage in Chrome developer tools and paste the curl requests directly into POSTMAN. </a:t>
            </a:r>
          </a:p>
          <a:p>
            <a:pPr>
              <a:lnSpc>
                <a:spcPct val="120000"/>
              </a:lnSpc>
            </a:pPr>
            <a:endParaRPr lang="en-US" altLang="en-US" dirty="0">
              <a:cs typeface="Arial" panose="020B0604020202020204" pitchFamily="34" charset="0"/>
            </a:endParaRPr>
          </a:p>
          <a:p>
            <a:pPr>
              <a:lnSpc>
                <a:spcPct val="120000"/>
              </a:lnSpc>
            </a:pPr>
            <a:r>
              <a:rPr lang="en-US" altLang="en-US" dirty="0">
                <a:cs typeface="Arial" panose="020B0604020202020204" pitchFamily="34" charset="0"/>
              </a:rPr>
              <a:t>A note on dropping Swagger files into Postman: </a:t>
            </a:r>
            <a:r>
              <a:rPr lang="en-GB" dirty="0"/>
              <a:t>The Postman swagger import doesn't read all of the internal objects which means that some request bodies will be incomplete so if possible, it is best not to build your requests UI in this way. To  address this problem, Postman have brought out a new open source converter which can be added to your Postman installation:  </a:t>
            </a:r>
            <a:r>
              <a:rPr lang="en-GB" dirty="0">
                <a:hlinkClick r:id="rId2"/>
              </a:rPr>
              <a:t>http://blog.getpostman.com/2018/03/02/sync-your-specs/</a:t>
            </a:r>
            <a:r>
              <a:rPr lang="en-GB" dirty="0"/>
              <a:t> </a:t>
            </a:r>
            <a:endParaRPr lang="en-US" altLang="en-US" dirty="0">
              <a:cs typeface="Arial" panose="020B0604020202020204" pitchFamily="34" charset="0"/>
            </a:endParaRPr>
          </a:p>
        </p:txBody>
      </p:sp>
    </p:spTree>
    <p:extLst>
      <p:ext uri="{BB962C8B-B14F-4D97-AF65-F5344CB8AC3E}">
        <p14:creationId xmlns:p14="http://schemas.microsoft.com/office/powerpoint/2010/main" val="181218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17418"/>
            <a:ext cx="10979725" cy="923330"/>
          </a:xfrm>
          <a:prstGeom prst="rect">
            <a:avLst/>
          </a:prstGeom>
        </p:spPr>
        <p:txBody>
          <a:bodyPr wrap="square">
            <a:spAutoFit/>
          </a:bodyPr>
          <a:lstStyle/>
          <a:p>
            <a:r>
              <a:rPr lang="en-GB" dirty="0"/>
              <a:t>Save the JSON file as a YAML file </a:t>
            </a:r>
            <a:br>
              <a:rPr lang="en-GB" dirty="0"/>
            </a:br>
            <a:r>
              <a:rPr lang="en-GB" dirty="0"/>
              <a:t>In Windows, this will be saved to your downloads folder</a:t>
            </a:r>
          </a:p>
          <a:p>
            <a:r>
              <a:rPr lang="en-GB" dirty="0"/>
              <a:t>Move to a memorable location. Please don’t ask me to tell you which one because I will actually cry</a:t>
            </a:r>
          </a:p>
        </p:txBody>
      </p:sp>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SETTING UP your local test environment</a:t>
            </a:r>
          </a:p>
        </p:txBody>
      </p:sp>
      <p:pic>
        <p:nvPicPr>
          <p:cNvPr id="3" name="Picture 2">
            <a:extLst>
              <a:ext uri="{FF2B5EF4-FFF2-40B4-BE49-F238E27FC236}">
                <a16:creationId xmlns:a16="http://schemas.microsoft.com/office/drawing/2014/main" id="{AE39DA7C-6017-434E-9486-A73D2419A68C}"/>
              </a:ext>
            </a:extLst>
          </p:cNvPr>
          <p:cNvPicPr>
            <a:picLocks noChangeAspect="1"/>
          </p:cNvPicPr>
          <p:nvPr/>
        </p:nvPicPr>
        <p:blipFill>
          <a:blip r:embed="rId2"/>
          <a:stretch>
            <a:fillRect/>
          </a:stretch>
        </p:blipFill>
        <p:spPr>
          <a:xfrm>
            <a:off x="1263677" y="1873012"/>
            <a:ext cx="9664645" cy="4458515"/>
          </a:xfrm>
          <a:prstGeom prst="rect">
            <a:avLst/>
          </a:prstGeom>
        </p:spPr>
      </p:pic>
    </p:spTree>
    <p:extLst>
      <p:ext uri="{BB962C8B-B14F-4D97-AF65-F5344CB8AC3E}">
        <p14:creationId xmlns:p14="http://schemas.microsoft.com/office/powerpoint/2010/main" val="186870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Import in the </a:t>
            </a:r>
            <a:r>
              <a:rPr lang="en-GB" dirty="0" err="1">
                <a:solidFill>
                  <a:schemeClr val="tx1">
                    <a:lumMod val="85000"/>
                  </a:schemeClr>
                </a:solidFill>
              </a:rPr>
              <a:t>yaml</a:t>
            </a:r>
            <a:r>
              <a:rPr lang="en-GB" dirty="0">
                <a:solidFill>
                  <a:schemeClr val="tx1">
                    <a:lumMod val="85000"/>
                  </a:schemeClr>
                </a:solidFill>
              </a:rPr>
              <a:t> file</a:t>
            </a:r>
          </a:p>
        </p:txBody>
      </p:sp>
      <p:pic>
        <p:nvPicPr>
          <p:cNvPr id="2" name="Picture 1">
            <a:extLst>
              <a:ext uri="{FF2B5EF4-FFF2-40B4-BE49-F238E27FC236}">
                <a16:creationId xmlns:a16="http://schemas.microsoft.com/office/drawing/2014/main" id="{EB0DE198-B166-45E6-ABC6-A3F6831DDF61}"/>
              </a:ext>
            </a:extLst>
          </p:cNvPr>
          <p:cNvPicPr>
            <a:picLocks noChangeAspect="1"/>
          </p:cNvPicPr>
          <p:nvPr/>
        </p:nvPicPr>
        <p:blipFill>
          <a:blip r:embed="rId2"/>
          <a:stretch>
            <a:fillRect/>
          </a:stretch>
        </p:blipFill>
        <p:spPr>
          <a:xfrm>
            <a:off x="2692400" y="1625572"/>
            <a:ext cx="7269770" cy="4946099"/>
          </a:xfrm>
          <a:prstGeom prst="rect">
            <a:avLst/>
          </a:prstGeom>
        </p:spPr>
      </p:pic>
      <p:sp>
        <p:nvSpPr>
          <p:cNvPr id="3" name="Rectangle 2">
            <a:extLst>
              <a:ext uri="{FF2B5EF4-FFF2-40B4-BE49-F238E27FC236}">
                <a16:creationId xmlns:a16="http://schemas.microsoft.com/office/drawing/2014/main" id="{FEA08640-2F71-42D9-A8BE-6346B8519738}"/>
              </a:ext>
            </a:extLst>
          </p:cNvPr>
          <p:cNvSpPr/>
          <p:nvPr/>
        </p:nvSpPr>
        <p:spPr>
          <a:xfrm>
            <a:off x="685802" y="817418"/>
            <a:ext cx="10979726" cy="923330"/>
          </a:xfrm>
          <a:prstGeom prst="rect">
            <a:avLst/>
          </a:prstGeom>
        </p:spPr>
        <p:txBody>
          <a:bodyPr wrap="square">
            <a:spAutoFit/>
          </a:bodyPr>
          <a:lstStyle/>
          <a:p>
            <a:r>
              <a:rPr lang="en-GB" dirty="0"/>
              <a:t>You can paste in the code as well as import the files but Postman has a character limit regarding entire APIs so to ensure the entire API is displayed (especially for bigger APIs), import the whole file. Your YAML is now displayed in a Workspace.</a:t>
            </a:r>
          </a:p>
        </p:txBody>
      </p:sp>
    </p:spTree>
    <p:extLst>
      <p:ext uri="{BB962C8B-B14F-4D97-AF65-F5344CB8AC3E}">
        <p14:creationId xmlns:p14="http://schemas.microsoft.com/office/powerpoint/2010/main" val="341464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Using the requests to create tests</a:t>
            </a:r>
          </a:p>
        </p:txBody>
      </p:sp>
      <p:sp>
        <p:nvSpPr>
          <p:cNvPr id="2" name="Rectangle 1">
            <a:extLst>
              <a:ext uri="{FF2B5EF4-FFF2-40B4-BE49-F238E27FC236}">
                <a16:creationId xmlns:a16="http://schemas.microsoft.com/office/drawing/2014/main" id="{F6CB5B80-FCFC-4592-99FB-0CBF022E3396}"/>
              </a:ext>
            </a:extLst>
          </p:cNvPr>
          <p:cNvSpPr/>
          <p:nvPr/>
        </p:nvSpPr>
        <p:spPr>
          <a:xfrm>
            <a:off x="685801" y="817418"/>
            <a:ext cx="10979726" cy="1477328"/>
          </a:xfrm>
          <a:prstGeom prst="rect">
            <a:avLst/>
          </a:prstGeom>
        </p:spPr>
        <p:txBody>
          <a:bodyPr wrap="square">
            <a:spAutoFit/>
          </a:bodyPr>
          <a:lstStyle/>
          <a:p>
            <a:r>
              <a:rPr lang="en-GB" b="1" dirty="0"/>
              <a:t>Decide on the logic and sequence of your tests / your test “plan”</a:t>
            </a:r>
          </a:p>
          <a:p>
            <a:endParaRPr lang="en-GB" b="1" dirty="0"/>
          </a:p>
          <a:p>
            <a:r>
              <a:rPr lang="en-GB" b="1" dirty="0"/>
              <a:t>You can drag and drop the requests around to get the sequence you want</a:t>
            </a:r>
          </a:p>
          <a:p>
            <a:endParaRPr lang="en-GB" b="1" dirty="0"/>
          </a:p>
          <a:p>
            <a:r>
              <a:rPr lang="en-GB" b="1" dirty="0"/>
              <a:t>This can be something like:</a:t>
            </a:r>
            <a:endParaRPr lang="en-GB" dirty="0"/>
          </a:p>
        </p:txBody>
      </p:sp>
      <p:sp>
        <p:nvSpPr>
          <p:cNvPr id="3" name="Rectangle 2">
            <a:extLst>
              <a:ext uri="{FF2B5EF4-FFF2-40B4-BE49-F238E27FC236}">
                <a16:creationId xmlns:a16="http://schemas.microsoft.com/office/drawing/2014/main" id="{29F20908-7407-40FA-8B07-A41D13D1DA15}"/>
              </a:ext>
            </a:extLst>
          </p:cNvPr>
          <p:cNvSpPr/>
          <p:nvPr/>
        </p:nvSpPr>
        <p:spPr>
          <a:xfrm>
            <a:off x="984674" y="2294746"/>
            <a:ext cx="3107721" cy="1754326"/>
          </a:xfrm>
          <a:prstGeom prst="rect">
            <a:avLst/>
          </a:prstGeom>
        </p:spPr>
        <p:txBody>
          <a:bodyPr wrap="square">
            <a:spAutoFit/>
          </a:bodyPr>
          <a:lstStyle/>
          <a:p>
            <a:r>
              <a:rPr lang="en-GB" b="1" dirty="0"/>
              <a:t>POST – create a new pet</a:t>
            </a:r>
          </a:p>
          <a:p>
            <a:r>
              <a:rPr lang="en-GB" b="1" dirty="0"/>
              <a:t>GET – view the new pet</a:t>
            </a:r>
          </a:p>
          <a:p>
            <a:r>
              <a:rPr lang="en-GB" b="1" dirty="0"/>
              <a:t>PUT – update the pet</a:t>
            </a:r>
          </a:p>
          <a:p>
            <a:r>
              <a:rPr lang="en-GB" b="1" dirty="0"/>
              <a:t>GET – view the update</a:t>
            </a:r>
          </a:p>
          <a:p>
            <a:r>
              <a:rPr lang="en-GB" b="1" dirty="0"/>
              <a:t>DELETE – delete the pet</a:t>
            </a:r>
          </a:p>
          <a:p>
            <a:r>
              <a:rPr lang="en-GB" b="1" dirty="0"/>
              <a:t>GET – view the deleted pet</a:t>
            </a:r>
          </a:p>
        </p:txBody>
      </p:sp>
      <p:pic>
        <p:nvPicPr>
          <p:cNvPr id="6" name="Picture 5">
            <a:extLst>
              <a:ext uri="{FF2B5EF4-FFF2-40B4-BE49-F238E27FC236}">
                <a16:creationId xmlns:a16="http://schemas.microsoft.com/office/drawing/2014/main" id="{D865DC94-E202-4347-817D-0C39679F39A7}"/>
              </a:ext>
            </a:extLst>
          </p:cNvPr>
          <p:cNvPicPr>
            <a:picLocks noChangeAspect="1"/>
          </p:cNvPicPr>
          <p:nvPr/>
        </p:nvPicPr>
        <p:blipFill>
          <a:blip r:embed="rId2"/>
          <a:stretch>
            <a:fillRect/>
          </a:stretch>
        </p:blipFill>
        <p:spPr>
          <a:xfrm>
            <a:off x="3798197" y="1991878"/>
            <a:ext cx="8130252" cy="4579793"/>
          </a:xfrm>
          <a:prstGeom prst="rect">
            <a:avLst/>
          </a:prstGeom>
        </p:spPr>
      </p:pic>
    </p:spTree>
    <p:extLst>
      <p:ext uri="{BB962C8B-B14F-4D97-AF65-F5344CB8AC3E}">
        <p14:creationId xmlns:p14="http://schemas.microsoft.com/office/powerpoint/2010/main" val="24160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Adding a pre-canned test- request response</a:t>
            </a:r>
          </a:p>
        </p:txBody>
      </p:sp>
      <p:sp>
        <p:nvSpPr>
          <p:cNvPr id="2" name="Rectangle 1">
            <a:extLst>
              <a:ext uri="{FF2B5EF4-FFF2-40B4-BE49-F238E27FC236}">
                <a16:creationId xmlns:a16="http://schemas.microsoft.com/office/drawing/2014/main" id="{F6CB5B80-FCFC-4592-99FB-0CBF022E3396}"/>
              </a:ext>
            </a:extLst>
          </p:cNvPr>
          <p:cNvSpPr/>
          <p:nvPr/>
        </p:nvSpPr>
        <p:spPr>
          <a:xfrm>
            <a:off x="685801" y="817418"/>
            <a:ext cx="10979726" cy="1477328"/>
          </a:xfrm>
          <a:prstGeom prst="rect">
            <a:avLst/>
          </a:prstGeom>
        </p:spPr>
        <p:txBody>
          <a:bodyPr wrap="square">
            <a:spAutoFit/>
          </a:bodyPr>
          <a:lstStyle/>
          <a:p>
            <a:r>
              <a:rPr lang="en-GB" b="1" dirty="0"/>
              <a:t>Open the tests tab – For the POST test – add the test for a successful POST request</a:t>
            </a:r>
          </a:p>
          <a:p>
            <a:r>
              <a:rPr lang="en-GB" b="1" dirty="0"/>
              <a:t>You can add additional Response codes to the  </a:t>
            </a:r>
            <a:r>
              <a:rPr lang="en-GB" i="1" dirty="0" err="1"/>
              <a:t>pm.expect</a:t>
            </a:r>
            <a:r>
              <a:rPr lang="en-GB" i="1" dirty="0"/>
              <a:t>(</a:t>
            </a:r>
            <a:r>
              <a:rPr lang="en-GB" i="1" dirty="0" err="1"/>
              <a:t>pm.response.code</a:t>
            </a:r>
            <a:r>
              <a:rPr lang="en-GB" i="1" dirty="0"/>
              <a:t>).</a:t>
            </a:r>
            <a:r>
              <a:rPr lang="en-GB" i="1" dirty="0" err="1"/>
              <a:t>to.be.oneOf</a:t>
            </a:r>
            <a:r>
              <a:rPr lang="en-GB" i="1" dirty="0"/>
              <a:t>([201,202]); </a:t>
            </a:r>
            <a:r>
              <a:rPr lang="en-GB" b="1" dirty="0"/>
              <a:t>line</a:t>
            </a:r>
          </a:p>
          <a:p>
            <a:br>
              <a:rPr lang="en-GB" b="1" i="1" dirty="0"/>
            </a:br>
            <a:r>
              <a:rPr lang="en-GB" b="1" i="1" dirty="0"/>
              <a:t>If you want to check for an unsuccessful POST – what would you change the code(s) in the square brackets to?</a:t>
            </a:r>
          </a:p>
          <a:p>
            <a:r>
              <a:rPr lang="en-GB" b="1" dirty="0"/>
              <a:t> </a:t>
            </a:r>
            <a:endParaRPr lang="en-GB" dirty="0"/>
          </a:p>
        </p:txBody>
      </p:sp>
      <p:pic>
        <p:nvPicPr>
          <p:cNvPr id="3" name="Picture 2">
            <a:extLst>
              <a:ext uri="{FF2B5EF4-FFF2-40B4-BE49-F238E27FC236}">
                <a16:creationId xmlns:a16="http://schemas.microsoft.com/office/drawing/2014/main" id="{914A515B-6285-4652-B676-606979612312}"/>
              </a:ext>
            </a:extLst>
          </p:cNvPr>
          <p:cNvPicPr>
            <a:picLocks noChangeAspect="1"/>
          </p:cNvPicPr>
          <p:nvPr/>
        </p:nvPicPr>
        <p:blipFill>
          <a:blip r:embed="rId2"/>
          <a:stretch>
            <a:fillRect/>
          </a:stretch>
        </p:blipFill>
        <p:spPr>
          <a:xfrm>
            <a:off x="1233447" y="2084526"/>
            <a:ext cx="9725106" cy="4487146"/>
          </a:xfrm>
          <a:prstGeom prst="rect">
            <a:avLst/>
          </a:prstGeom>
        </p:spPr>
      </p:pic>
    </p:spTree>
    <p:extLst>
      <p:ext uri="{BB962C8B-B14F-4D97-AF65-F5344CB8AC3E}">
        <p14:creationId xmlns:p14="http://schemas.microsoft.com/office/powerpoint/2010/main" val="300760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Adding a pre-canned test- Validate </a:t>
            </a:r>
            <a:r>
              <a:rPr lang="en-GB" dirty="0" err="1">
                <a:solidFill>
                  <a:schemeClr val="tx1">
                    <a:lumMod val="85000"/>
                  </a:schemeClr>
                </a:solidFill>
              </a:rPr>
              <a:t>json</a:t>
            </a:r>
            <a:endParaRPr lang="en-GB" dirty="0">
              <a:solidFill>
                <a:schemeClr val="tx1">
                  <a:lumMod val="85000"/>
                </a:schemeClr>
              </a:solidFill>
            </a:endParaRPr>
          </a:p>
        </p:txBody>
      </p:sp>
      <p:sp>
        <p:nvSpPr>
          <p:cNvPr id="2" name="Rectangle 1">
            <a:extLst>
              <a:ext uri="{FF2B5EF4-FFF2-40B4-BE49-F238E27FC236}">
                <a16:creationId xmlns:a16="http://schemas.microsoft.com/office/drawing/2014/main" id="{F6CB5B80-FCFC-4592-99FB-0CBF022E3396}"/>
              </a:ext>
            </a:extLst>
          </p:cNvPr>
          <p:cNvSpPr/>
          <p:nvPr/>
        </p:nvSpPr>
        <p:spPr>
          <a:xfrm>
            <a:off x="685801" y="817418"/>
            <a:ext cx="10979726" cy="369332"/>
          </a:xfrm>
          <a:prstGeom prst="rect">
            <a:avLst/>
          </a:prstGeom>
        </p:spPr>
        <p:txBody>
          <a:bodyPr wrap="square">
            <a:spAutoFit/>
          </a:bodyPr>
          <a:lstStyle/>
          <a:p>
            <a:r>
              <a:rPr lang="en-GB" b="1" dirty="0"/>
              <a:t>Go to the tests tab and select another one of the orange pre-canned tests and edit the code to change the context</a:t>
            </a:r>
            <a:endParaRPr lang="en-GB" dirty="0"/>
          </a:p>
        </p:txBody>
      </p:sp>
      <p:pic>
        <p:nvPicPr>
          <p:cNvPr id="3" name="Picture 2">
            <a:extLst>
              <a:ext uri="{FF2B5EF4-FFF2-40B4-BE49-F238E27FC236}">
                <a16:creationId xmlns:a16="http://schemas.microsoft.com/office/drawing/2014/main" id="{8BF15603-0A61-47C8-80DD-76CEFF25E01A}"/>
              </a:ext>
            </a:extLst>
          </p:cNvPr>
          <p:cNvPicPr>
            <a:picLocks noChangeAspect="1"/>
          </p:cNvPicPr>
          <p:nvPr/>
        </p:nvPicPr>
        <p:blipFill>
          <a:blip r:embed="rId2"/>
          <a:stretch>
            <a:fillRect/>
          </a:stretch>
        </p:blipFill>
        <p:spPr>
          <a:xfrm>
            <a:off x="1224500" y="1271493"/>
            <a:ext cx="10576767" cy="5041909"/>
          </a:xfrm>
          <a:prstGeom prst="rect">
            <a:avLst/>
          </a:prstGeom>
        </p:spPr>
      </p:pic>
    </p:spTree>
    <p:extLst>
      <p:ext uri="{BB962C8B-B14F-4D97-AF65-F5344CB8AC3E}">
        <p14:creationId xmlns:p14="http://schemas.microsoft.com/office/powerpoint/2010/main" val="896583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3035</TotalTime>
  <Words>601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Putting some POSTMAN in your testing</vt:lpstr>
      <vt:lpstr>PowerPoint Presentation</vt:lpstr>
      <vt:lpstr>SETTING UP your local test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Putting some swagger in your testng</dc:title>
  <dc:creator>Elizabeth Fiennes</dc:creator>
  <cp:lastModifiedBy>Elizabeth Fiennes</cp:lastModifiedBy>
  <cp:revision>63</cp:revision>
  <dcterms:created xsi:type="dcterms:W3CDTF">2018-02-02T22:30:10Z</dcterms:created>
  <dcterms:modified xsi:type="dcterms:W3CDTF">2018-04-20T16:34:41Z</dcterms:modified>
</cp:coreProperties>
</file>