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7" r:id="rId6"/>
    <p:sldId id="268" r:id="rId7"/>
    <p:sldId id="264"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F3A"/>
    <a:srgbClr val="FFF4EE"/>
    <a:srgbClr val="F7965D"/>
    <a:srgbClr val="152A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A7187-EC16-457F-83EA-71D9A33D0F01}" v="865" dt="2018-04-30T23:49:01.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4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Fiennes" userId="e0a2af43-ea35-486f-9e9e-18ad5a28cfa7" providerId="ADAL" clId="{3CAE79D3-4305-447D-B396-66AE032FB17A}"/>
    <pc:docChg chg="custSel addSld delSld modSld sldOrd">
      <pc:chgData name="Elizabeth Fiennes" userId="e0a2af43-ea35-486f-9e9e-18ad5a28cfa7" providerId="ADAL" clId="{3CAE79D3-4305-447D-B396-66AE032FB17A}" dt="2018-04-20T16:34:36.588" v="4500" actId="20577"/>
      <pc:docMkLst>
        <pc:docMk/>
      </pc:docMkLst>
      <pc:sldChg chg="modSp">
        <pc:chgData name="Elizabeth Fiennes" userId="e0a2af43-ea35-486f-9e9e-18ad5a28cfa7" providerId="ADAL" clId="{3CAE79D3-4305-447D-B396-66AE032FB17A}" dt="2018-03-25T20:12:36.914" v="2110" actId="14100"/>
        <pc:sldMkLst>
          <pc:docMk/>
          <pc:sldMk cId="1971718067" sldId="256"/>
        </pc:sldMkLst>
        <pc:spChg chg="mod">
          <ac:chgData name="Elizabeth Fiennes" userId="e0a2af43-ea35-486f-9e9e-18ad5a28cfa7" providerId="ADAL" clId="{3CAE79D3-4305-447D-B396-66AE032FB17A}" dt="2018-03-25T20:12:28.512" v="2108" actId="14100"/>
          <ac:spMkLst>
            <pc:docMk/>
            <pc:sldMk cId="1971718067" sldId="256"/>
            <ac:spMk id="2" creationId="{00000000-0000-0000-0000-000000000000}"/>
          </ac:spMkLst>
        </pc:spChg>
        <pc:spChg chg="mod">
          <ac:chgData name="Elizabeth Fiennes" userId="e0a2af43-ea35-486f-9e9e-18ad5a28cfa7" providerId="ADAL" clId="{3CAE79D3-4305-447D-B396-66AE032FB17A}" dt="2018-03-25T20:12:36.914" v="2110" actId="14100"/>
          <ac:spMkLst>
            <pc:docMk/>
            <pc:sldMk cId="1971718067" sldId="256"/>
            <ac:spMk id="3" creationId="{00000000-0000-0000-0000-000000000000}"/>
          </ac:spMkLst>
        </pc:spChg>
      </pc:sldChg>
      <pc:sldChg chg="delSp modSp">
        <pc:chgData name="Elizabeth Fiennes" userId="e0a2af43-ea35-486f-9e9e-18ad5a28cfa7" providerId="ADAL" clId="{3CAE79D3-4305-447D-B396-66AE032FB17A}" dt="2018-04-20T16:34:36.588" v="4500" actId="20577"/>
        <pc:sldMkLst>
          <pc:docMk/>
          <pc:sldMk cId="3055964389" sldId="257"/>
        </pc:sldMkLst>
        <pc:spChg chg="mod">
          <ac:chgData name="Elizabeth Fiennes" userId="e0a2af43-ea35-486f-9e9e-18ad5a28cfa7" providerId="ADAL" clId="{3CAE79D3-4305-447D-B396-66AE032FB17A}" dt="2018-04-05T15:49:19.345" v="4491" actId="20577"/>
          <ac:spMkLst>
            <pc:docMk/>
            <pc:sldMk cId="3055964389" sldId="257"/>
            <ac:spMk id="2" creationId="{00000000-0000-0000-0000-000000000000}"/>
          </ac:spMkLst>
        </pc:spChg>
        <pc:spChg chg="mod">
          <ac:chgData name="Elizabeth Fiennes" userId="e0a2af43-ea35-486f-9e9e-18ad5a28cfa7" providerId="ADAL" clId="{3CAE79D3-4305-447D-B396-66AE032FB17A}" dt="2018-04-20T16:34:36.588" v="4500" actId="20577"/>
          <ac:spMkLst>
            <pc:docMk/>
            <pc:sldMk cId="3055964389" sldId="257"/>
            <ac:spMk id="3" creationId="{00000000-0000-0000-0000-000000000000}"/>
          </ac:spMkLst>
        </pc:spChg>
        <pc:spChg chg="mod">
          <ac:chgData name="Elizabeth Fiennes" userId="e0a2af43-ea35-486f-9e9e-18ad5a28cfa7" providerId="ADAL" clId="{3CAE79D3-4305-447D-B396-66AE032FB17A}" dt="2018-03-21T17:47:55.764" v="954" actId="1076"/>
          <ac:spMkLst>
            <pc:docMk/>
            <pc:sldMk cId="3055964389" sldId="257"/>
            <ac:spMk id="5" creationId="{00000000-0000-0000-0000-000000000000}"/>
          </ac:spMkLst>
        </pc:spChg>
        <pc:picChg chg="del">
          <ac:chgData name="Elizabeth Fiennes" userId="e0a2af43-ea35-486f-9e9e-18ad5a28cfa7" providerId="ADAL" clId="{3CAE79D3-4305-447D-B396-66AE032FB17A}" dt="2018-03-21T17:41:37.861" v="369" actId="478"/>
          <ac:picMkLst>
            <pc:docMk/>
            <pc:sldMk cId="3055964389" sldId="257"/>
            <ac:picMk id="6" creationId="{00000000-0000-0000-0000-000000000000}"/>
          </ac:picMkLst>
        </pc:picChg>
      </pc:sldChg>
      <pc:sldChg chg="addSp modSp ord">
        <pc:chgData name="Elizabeth Fiennes" userId="e0a2af43-ea35-486f-9e9e-18ad5a28cfa7" providerId="ADAL" clId="{3CAE79D3-4305-447D-B396-66AE032FB17A}" dt="2018-03-25T20:25:48.643" v="2148" actId="1076"/>
        <pc:sldMkLst>
          <pc:docMk/>
          <pc:sldMk cId="1812185905" sldId="262"/>
        </pc:sldMkLst>
        <pc:spChg chg="add mod">
          <ac:chgData name="Elizabeth Fiennes" userId="e0a2af43-ea35-486f-9e9e-18ad5a28cfa7" providerId="ADAL" clId="{3CAE79D3-4305-447D-B396-66AE032FB17A}" dt="2018-03-25T20:25:48.643" v="2148" actId="1076"/>
          <ac:spMkLst>
            <pc:docMk/>
            <pc:sldMk cId="1812185905" sldId="262"/>
            <ac:spMk id="2" creationId="{67A93672-E0A3-4BD6-9F68-C123E231A551}"/>
          </ac:spMkLst>
        </pc:spChg>
      </pc:sldChg>
      <pc:sldChg chg="addSp modSp">
        <pc:chgData name="Elizabeth Fiennes" userId="e0a2af43-ea35-486f-9e9e-18ad5a28cfa7" providerId="ADAL" clId="{3CAE79D3-4305-447D-B396-66AE032FB17A}" dt="2018-03-25T20:29:44.023" v="2507" actId="20577"/>
        <pc:sldMkLst>
          <pc:docMk/>
          <pc:sldMk cId="3414640605" sldId="263"/>
        </pc:sldMkLst>
        <pc:spChg chg="add mod">
          <ac:chgData name="Elizabeth Fiennes" userId="e0a2af43-ea35-486f-9e9e-18ad5a28cfa7" providerId="ADAL" clId="{3CAE79D3-4305-447D-B396-66AE032FB17A}" dt="2018-03-25T20:29:44.023" v="2507" actId="20577"/>
          <ac:spMkLst>
            <pc:docMk/>
            <pc:sldMk cId="3414640605" sldId="263"/>
            <ac:spMk id="3" creationId="{FEA08640-2F71-42D9-A8BE-6346B8519738}"/>
          </ac:spMkLst>
        </pc:spChg>
        <pc:spChg chg="mod">
          <ac:chgData name="Elizabeth Fiennes" userId="e0a2af43-ea35-486f-9e9e-18ad5a28cfa7" providerId="ADAL" clId="{3CAE79D3-4305-447D-B396-66AE032FB17A}" dt="2018-03-25T20:25:19.151" v="2142" actId="20577"/>
          <ac:spMkLst>
            <pc:docMk/>
            <pc:sldMk cId="3414640605" sldId="263"/>
            <ac:spMk id="4" creationId="{00000000-0000-0000-0000-000000000000}"/>
          </ac:spMkLst>
        </pc:spChg>
        <pc:picChg chg="add mod">
          <ac:chgData name="Elizabeth Fiennes" userId="e0a2af43-ea35-486f-9e9e-18ad5a28cfa7" providerId="ADAL" clId="{3CAE79D3-4305-447D-B396-66AE032FB17A}" dt="2018-03-25T20:27:04.564" v="2337" actId="14100"/>
          <ac:picMkLst>
            <pc:docMk/>
            <pc:sldMk cId="3414640605" sldId="263"/>
            <ac:picMk id="2" creationId="{EB0DE198-B166-45E6-ABC6-A3F6831DDF61}"/>
          </ac:picMkLst>
        </pc:picChg>
      </pc:sldChg>
      <pc:sldChg chg="addSp delSp modSp add ord">
        <pc:chgData name="Elizabeth Fiennes" userId="e0a2af43-ea35-486f-9e9e-18ad5a28cfa7" providerId="ADAL" clId="{3CAE79D3-4305-447D-B396-66AE032FB17A}" dt="2018-03-25T20:45:52.159" v="3423" actId="1076"/>
        <pc:sldMkLst>
          <pc:docMk/>
          <pc:sldMk cId="241606578" sldId="264"/>
        </pc:sldMkLst>
        <pc:spChg chg="mod">
          <ac:chgData name="Elizabeth Fiennes" userId="e0a2af43-ea35-486f-9e9e-18ad5a28cfa7" providerId="ADAL" clId="{3CAE79D3-4305-447D-B396-66AE032FB17A}" dt="2018-03-25T20:34:24.096" v="2961" actId="20577"/>
          <ac:spMkLst>
            <pc:docMk/>
            <pc:sldMk cId="241606578" sldId="264"/>
            <ac:spMk id="2" creationId="{F6CB5B80-FCFC-4592-99FB-0CBF022E3396}"/>
          </ac:spMkLst>
        </pc:spChg>
        <pc:spChg chg="add mod">
          <ac:chgData name="Elizabeth Fiennes" userId="e0a2af43-ea35-486f-9e9e-18ad5a28cfa7" providerId="ADAL" clId="{3CAE79D3-4305-447D-B396-66AE032FB17A}" dt="2018-03-25T20:45:52.159" v="3423" actId="1076"/>
          <ac:spMkLst>
            <pc:docMk/>
            <pc:sldMk cId="241606578" sldId="264"/>
            <ac:spMk id="3" creationId="{29F20908-7407-40FA-8B07-A41D13D1DA15}"/>
          </ac:spMkLst>
        </pc:spChg>
        <pc:spChg chg="mod">
          <ac:chgData name="Elizabeth Fiennes" userId="e0a2af43-ea35-486f-9e9e-18ad5a28cfa7" providerId="ADAL" clId="{3CAE79D3-4305-447D-B396-66AE032FB17A}" dt="2018-03-25T20:30:09.806" v="2548" actId="20577"/>
          <ac:spMkLst>
            <pc:docMk/>
            <pc:sldMk cId="241606578" sldId="264"/>
            <ac:spMk id="4" creationId="{00000000-0000-0000-0000-000000000000}"/>
          </ac:spMkLst>
        </pc:spChg>
        <pc:picChg chg="del">
          <ac:chgData name="Elizabeth Fiennes" userId="e0a2af43-ea35-486f-9e9e-18ad5a28cfa7" providerId="ADAL" clId="{3CAE79D3-4305-447D-B396-66AE032FB17A}" dt="2018-03-25T20:27:41.626" v="2403" actId="478"/>
          <ac:picMkLst>
            <pc:docMk/>
            <pc:sldMk cId="241606578" sldId="264"/>
            <ac:picMk id="5" creationId="{27D09206-D2E5-4CBB-8439-7FA7D1B43BDF}"/>
          </ac:picMkLst>
        </pc:picChg>
        <pc:picChg chg="add mod">
          <ac:chgData name="Elizabeth Fiennes" userId="e0a2af43-ea35-486f-9e9e-18ad5a28cfa7" providerId="ADAL" clId="{3CAE79D3-4305-447D-B396-66AE032FB17A}" dt="2018-03-25T20:35:50.558" v="2968" actId="14100"/>
          <ac:picMkLst>
            <pc:docMk/>
            <pc:sldMk cId="241606578" sldId="264"/>
            <ac:picMk id="6" creationId="{D865DC94-E202-4347-817D-0C39679F39A7}"/>
          </ac:picMkLst>
        </pc:picChg>
      </pc:sldChg>
      <pc:sldChg chg="addSp modSp add ord">
        <pc:chgData name="Elizabeth Fiennes" userId="e0a2af43-ea35-486f-9e9e-18ad5a28cfa7" providerId="ADAL" clId="{3CAE79D3-4305-447D-B396-66AE032FB17A}" dt="2018-03-27T14:47:14.366" v="3762" actId="20577"/>
        <pc:sldMkLst>
          <pc:docMk/>
          <pc:sldMk cId="896583263" sldId="267"/>
        </pc:sldMkLst>
        <pc:spChg chg="mod">
          <ac:chgData name="Elizabeth Fiennes" userId="e0a2af43-ea35-486f-9e9e-18ad5a28cfa7" providerId="ADAL" clId="{3CAE79D3-4305-447D-B396-66AE032FB17A}" dt="2018-03-27T14:47:14.366" v="3762" actId="20577"/>
          <ac:spMkLst>
            <pc:docMk/>
            <pc:sldMk cId="896583263" sldId="267"/>
            <ac:spMk id="2" creationId="{F6CB5B80-FCFC-4592-99FB-0CBF022E3396}"/>
          </ac:spMkLst>
        </pc:spChg>
        <pc:spChg chg="mod">
          <ac:chgData name="Elizabeth Fiennes" userId="e0a2af43-ea35-486f-9e9e-18ad5a28cfa7" providerId="ADAL" clId="{3CAE79D3-4305-447D-B396-66AE032FB17A}" dt="2018-03-25T20:56:36.800" v="3456" actId="20577"/>
          <ac:spMkLst>
            <pc:docMk/>
            <pc:sldMk cId="896583263" sldId="267"/>
            <ac:spMk id="4" creationId="{00000000-0000-0000-0000-000000000000}"/>
          </ac:spMkLst>
        </pc:spChg>
        <pc:picChg chg="add mod">
          <ac:chgData name="Elizabeth Fiennes" userId="e0a2af43-ea35-486f-9e9e-18ad5a28cfa7" providerId="ADAL" clId="{3CAE79D3-4305-447D-B396-66AE032FB17A}" dt="2018-03-25T20:56:08.490" v="3429" actId="1076"/>
          <ac:picMkLst>
            <pc:docMk/>
            <pc:sldMk cId="896583263" sldId="267"/>
            <ac:picMk id="3" creationId="{8BF15603-0A61-47C8-80DD-76CEFF25E01A}"/>
          </ac:picMkLst>
        </pc:picChg>
      </pc:sldChg>
      <pc:sldChg chg="addSp delSp modSp add">
        <pc:chgData name="Elizabeth Fiennes" userId="e0a2af43-ea35-486f-9e9e-18ad5a28cfa7" providerId="ADAL" clId="{3CAE79D3-4305-447D-B396-66AE032FB17A}" dt="2018-03-27T20:30:14.601" v="4256" actId="20577"/>
        <pc:sldMkLst>
          <pc:docMk/>
          <pc:sldMk cId="2494572900" sldId="268"/>
        </pc:sldMkLst>
        <pc:spChg chg="del mod">
          <ac:chgData name="Elizabeth Fiennes" userId="e0a2af43-ea35-486f-9e9e-18ad5a28cfa7" providerId="ADAL" clId="{3CAE79D3-4305-447D-B396-66AE032FB17A}" dt="2018-03-27T14:54:32.287" v="3989" actId="478"/>
          <ac:spMkLst>
            <pc:docMk/>
            <pc:sldMk cId="2494572900" sldId="268"/>
            <ac:spMk id="2" creationId="{F6CB5B80-FCFC-4592-99FB-0CBF022E3396}"/>
          </ac:spMkLst>
        </pc:spChg>
        <pc:spChg chg="mod">
          <ac:chgData name="Elizabeth Fiennes" userId="e0a2af43-ea35-486f-9e9e-18ad5a28cfa7" providerId="ADAL" clId="{3CAE79D3-4305-447D-B396-66AE032FB17A}" dt="2018-03-27T14:48:00.276" v="3784" actId="20577"/>
          <ac:spMkLst>
            <pc:docMk/>
            <pc:sldMk cId="2494572900" sldId="268"/>
            <ac:spMk id="4" creationId="{00000000-0000-0000-0000-000000000000}"/>
          </ac:spMkLst>
        </pc:spChg>
        <pc:graphicFrameChg chg="add mod modGraphic">
          <ac:chgData name="Elizabeth Fiennes" userId="e0a2af43-ea35-486f-9e9e-18ad5a28cfa7" providerId="ADAL" clId="{3CAE79D3-4305-447D-B396-66AE032FB17A}" dt="2018-03-27T20:30:14.601" v="4256" actId="20577"/>
          <ac:graphicFrameMkLst>
            <pc:docMk/>
            <pc:sldMk cId="2494572900" sldId="268"/>
            <ac:graphicFrameMk id="5" creationId="{BF5260AE-D728-46FE-96B3-F5400E6ED498}"/>
          </ac:graphicFrameMkLst>
        </pc:graphicFrameChg>
        <pc:picChg chg="add del">
          <ac:chgData name="Elizabeth Fiennes" userId="e0a2af43-ea35-486f-9e9e-18ad5a28cfa7" providerId="ADAL" clId="{3CAE79D3-4305-447D-B396-66AE032FB17A}" dt="2018-03-27T14:52:41.025" v="3956" actId="20577"/>
          <ac:picMkLst>
            <pc:docMk/>
            <pc:sldMk cId="2494572900" sldId="268"/>
            <ac:picMk id="3" creationId="{F703A76C-AF65-4833-AF94-E7C3F887DBBB}"/>
          </ac:picMkLst>
        </pc:picChg>
        <pc:picChg chg="add mod modCrop">
          <ac:chgData name="Elizabeth Fiennes" userId="e0a2af43-ea35-486f-9e9e-18ad5a28cfa7" providerId="ADAL" clId="{3CAE79D3-4305-447D-B396-66AE032FB17A}" dt="2018-03-27T14:59:36.735" v="4027" actId="1076"/>
          <ac:picMkLst>
            <pc:docMk/>
            <pc:sldMk cId="2494572900" sldId="268"/>
            <ac:picMk id="6" creationId="{82CE2FEA-F0BE-4C68-944A-E349FF68A855}"/>
          </ac:picMkLst>
        </pc:picChg>
        <pc:picChg chg="add mod modCrop">
          <ac:chgData name="Elizabeth Fiennes" userId="e0a2af43-ea35-486f-9e9e-18ad5a28cfa7" providerId="ADAL" clId="{3CAE79D3-4305-447D-B396-66AE032FB17A}" dt="2018-03-27T14:59:32.142" v="4026" actId="1076"/>
          <ac:picMkLst>
            <pc:docMk/>
            <pc:sldMk cId="2494572900" sldId="268"/>
            <ac:picMk id="7" creationId="{489A999B-FAF8-493A-BAAE-5FA56BF9F5BD}"/>
          </ac:picMkLst>
        </pc:picChg>
        <pc:picChg chg="add mod">
          <ac:chgData name="Elizabeth Fiennes" userId="e0a2af43-ea35-486f-9e9e-18ad5a28cfa7" providerId="ADAL" clId="{3CAE79D3-4305-447D-B396-66AE032FB17A}" dt="2018-03-27T15:14:34.978" v="4040" actId="1076"/>
          <ac:picMkLst>
            <pc:docMk/>
            <pc:sldMk cId="2494572900" sldId="268"/>
            <ac:picMk id="8" creationId="{3B076CB9-0F28-4015-BC82-23DDEE7735FF}"/>
          </ac:picMkLst>
        </pc:picChg>
      </pc:sldChg>
      <pc:sldChg chg="modSp add ord">
        <pc:chgData name="Elizabeth Fiennes" userId="e0a2af43-ea35-486f-9e9e-18ad5a28cfa7" providerId="ADAL" clId="{3CAE79D3-4305-447D-B396-66AE032FB17A}" dt="2018-03-27T20:37:02.985" v="4486" actId="20577"/>
        <pc:sldMkLst>
          <pc:docMk/>
          <pc:sldMk cId="1416576165" sldId="269"/>
        </pc:sldMkLst>
        <pc:spChg chg="mod">
          <ac:chgData name="Elizabeth Fiennes" userId="e0a2af43-ea35-486f-9e9e-18ad5a28cfa7" providerId="ADAL" clId="{3CAE79D3-4305-447D-B396-66AE032FB17A}" dt="2018-03-27T20:31:33.993" v="4259" actId="20577"/>
          <ac:spMkLst>
            <pc:docMk/>
            <pc:sldMk cId="1416576165" sldId="269"/>
            <ac:spMk id="2" creationId="{F6CB5B80-FCFC-4592-99FB-0CBF022E3396}"/>
          </ac:spMkLst>
        </pc:spChg>
        <pc:spChg chg="mod">
          <ac:chgData name="Elizabeth Fiennes" userId="e0a2af43-ea35-486f-9e9e-18ad5a28cfa7" providerId="ADAL" clId="{3CAE79D3-4305-447D-B396-66AE032FB17A}" dt="2018-03-27T14:43:35.185" v="3482" actId="20577"/>
          <ac:spMkLst>
            <pc:docMk/>
            <pc:sldMk cId="1416576165" sldId="269"/>
            <ac:spMk id="4" creationId="{00000000-0000-0000-0000-000000000000}"/>
          </ac:spMkLst>
        </pc:spChg>
      </pc:sldChg>
    </pc:docChg>
  </pc:docChgLst>
  <pc:docChgLst>
    <pc:chgData name="Elizabeth Fiennes" userId="e0a2af43-ea35-486f-9e9e-18ad5a28cfa7" providerId="ADAL" clId="{FF3A7187-EC16-457F-83EA-71D9A33D0F01}"/>
    <pc:docChg chg="undo custSel delSld modSld sldOrd">
      <pc:chgData name="Elizabeth Fiennes" userId="e0a2af43-ea35-486f-9e9e-18ad5a28cfa7" providerId="ADAL" clId="{FF3A7187-EC16-457F-83EA-71D9A33D0F01}" dt="2018-04-30T23:49:01.367" v="853" actId="20577"/>
      <pc:docMkLst>
        <pc:docMk/>
      </pc:docMkLst>
      <pc:sldChg chg="modSp">
        <pc:chgData name="Elizabeth Fiennes" userId="e0a2af43-ea35-486f-9e9e-18ad5a28cfa7" providerId="ADAL" clId="{FF3A7187-EC16-457F-83EA-71D9A33D0F01}" dt="2018-04-30T19:23:43.617" v="31" actId="20577"/>
        <pc:sldMkLst>
          <pc:docMk/>
          <pc:sldMk cId="1971718067" sldId="256"/>
        </pc:sldMkLst>
        <pc:spChg chg="mod">
          <ac:chgData name="Elizabeth Fiennes" userId="e0a2af43-ea35-486f-9e9e-18ad5a28cfa7" providerId="ADAL" clId="{FF3A7187-EC16-457F-83EA-71D9A33D0F01}" dt="2018-04-30T19:23:35.100" v="13" actId="20577"/>
          <ac:spMkLst>
            <pc:docMk/>
            <pc:sldMk cId="1971718067" sldId="256"/>
            <ac:spMk id="2" creationId="{00000000-0000-0000-0000-000000000000}"/>
          </ac:spMkLst>
        </pc:spChg>
        <pc:spChg chg="mod">
          <ac:chgData name="Elizabeth Fiennes" userId="e0a2af43-ea35-486f-9e9e-18ad5a28cfa7" providerId="ADAL" clId="{FF3A7187-EC16-457F-83EA-71D9A33D0F01}" dt="2018-04-30T19:23:43.617" v="31" actId="20577"/>
          <ac:spMkLst>
            <pc:docMk/>
            <pc:sldMk cId="1971718067" sldId="256"/>
            <ac:spMk id="3" creationId="{00000000-0000-0000-0000-000000000000}"/>
          </ac:spMkLst>
        </pc:spChg>
      </pc:sldChg>
      <pc:sldChg chg="modSp">
        <pc:chgData name="Elizabeth Fiennes" userId="e0a2af43-ea35-486f-9e9e-18ad5a28cfa7" providerId="ADAL" clId="{FF3A7187-EC16-457F-83EA-71D9A33D0F01}" dt="2018-04-30T20:53:19.597" v="794" actId="20577"/>
        <pc:sldMkLst>
          <pc:docMk/>
          <pc:sldMk cId="3055964389" sldId="257"/>
        </pc:sldMkLst>
        <pc:spChg chg="mod">
          <ac:chgData name="Elizabeth Fiennes" userId="e0a2af43-ea35-486f-9e9e-18ad5a28cfa7" providerId="ADAL" clId="{FF3A7187-EC16-457F-83EA-71D9A33D0F01}" dt="2018-04-30T20:53:19.597" v="794" actId="20577"/>
          <ac:spMkLst>
            <pc:docMk/>
            <pc:sldMk cId="3055964389" sldId="257"/>
            <ac:spMk id="3" creationId="{00000000-0000-0000-0000-000000000000}"/>
          </ac:spMkLst>
        </pc:spChg>
      </pc:sldChg>
      <pc:sldChg chg="del">
        <pc:chgData name="Elizabeth Fiennes" userId="e0a2af43-ea35-486f-9e9e-18ad5a28cfa7" providerId="ADAL" clId="{FF3A7187-EC16-457F-83EA-71D9A33D0F01}" dt="2018-04-30T19:30:49.139" v="78" actId="2696"/>
        <pc:sldMkLst>
          <pc:docMk/>
          <pc:sldMk cId="1868702710" sldId="260"/>
        </pc:sldMkLst>
      </pc:sldChg>
      <pc:sldChg chg="modSp del">
        <pc:chgData name="Elizabeth Fiennes" userId="e0a2af43-ea35-486f-9e9e-18ad5a28cfa7" providerId="ADAL" clId="{FF3A7187-EC16-457F-83EA-71D9A33D0F01}" dt="2018-04-30T20:53:22.357" v="795" actId="2696"/>
        <pc:sldMkLst>
          <pc:docMk/>
          <pc:sldMk cId="3776881422" sldId="261"/>
        </pc:sldMkLst>
        <pc:spChg chg="mod">
          <ac:chgData name="Elizabeth Fiennes" userId="e0a2af43-ea35-486f-9e9e-18ad5a28cfa7" providerId="ADAL" clId="{FF3A7187-EC16-457F-83EA-71D9A33D0F01}" dt="2018-04-30T19:24:01.746" v="74" actId="20577"/>
          <ac:spMkLst>
            <pc:docMk/>
            <pc:sldMk cId="3776881422" sldId="261"/>
            <ac:spMk id="2" creationId="{F6CB5B80-FCFC-4592-99FB-0CBF022E3396}"/>
          </ac:spMkLst>
        </pc:spChg>
      </pc:sldChg>
      <pc:sldChg chg="addSp delSp modSp">
        <pc:chgData name="Elizabeth Fiennes" userId="e0a2af43-ea35-486f-9e9e-18ad5a28cfa7" providerId="ADAL" clId="{FF3A7187-EC16-457F-83EA-71D9A33D0F01}" dt="2018-04-30T20:56:05.642" v="819" actId="1076"/>
        <pc:sldMkLst>
          <pc:docMk/>
          <pc:sldMk cId="3414640605" sldId="263"/>
        </pc:sldMkLst>
        <pc:spChg chg="mod">
          <ac:chgData name="Elizabeth Fiennes" userId="e0a2af43-ea35-486f-9e9e-18ad5a28cfa7" providerId="ADAL" clId="{FF3A7187-EC16-457F-83EA-71D9A33D0F01}" dt="2018-04-30T20:27:58.071" v="609" actId="20577"/>
          <ac:spMkLst>
            <pc:docMk/>
            <pc:sldMk cId="3414640605" sldId="263"/>
            <ac:spMk id="3" creationId="{FEA08640-2F71-42D9-A8BE-6346B8519738}"/>
          </ac:spMkLst>
        </pc:spChg>
        <pc:spChg chg="mod">
          <ac:chgData name="Elizabeth Fiennes" userId="e0a2af43-ea35-486f-9e9e-18ad5a28cfa7" providerId="ADAL" clId="{FF3A7187-EC16-457F-83EA-71D9A33D0F01}" dt="2018-04-30T19:31:44.295" v="104" actId="20577"/>
          <ac:spMkLst>
            <pc:docMk/>
            <pc:sldMk cId="3414640605" sldId="263"/>
            <ac:spMk id="4" creationId="{00000000-0000-0000-0000-000000000000}"/>
          </ac:spMkLst>
        </pc:spChg>
        <pc:spChg chg="add mod">
          <ac:chgData name="Elizabeth Fiennes" userId="e0a2af43-ea35-486f-9e9e-18ad5a28cfa7" providerId="ADAL" clId="{FF3A7187-EC16-457F-83EA-71D9A33D0F01}" dt="2018-04-30T20:55:46.156" v="813" actId="164"/>
          <ac:spMkLst>
            <pc:docMk/>
            <pc:sldMk cId="3414640605" sldId="263"/>
            <ac:spMk id="9" creationId="{7F155D20-CBA7-4D0E-AE73-432BA5ECE2BB}"/>
          </ac:spMkLst>
        </pc:spChg>
        <pc:spChg chg="add mod">
          <ac:chgData name="Elizabeth Fiennes" userId="e0a2af43-ea35-486f-9e9e-18ad5a28cfa7" providerId="ADAL" clId="{FF3A7187-EC16-457F-83EA-71D9A33D0F01}" dt="2018-04-30T20:54:45.725" v="804" actId="164"/>
          <ac:spMkLst>
            <pc:docMk/>
            <pc:sldMk cId="3414640605" sldId="263"/>
            <ac:spMk id="10" creationId="{03230A68-DBE9-44C4-A839-A0BB0AB0518B}"/>
          </ac:spMkLst>
        </pc:spChg>
        <pc:grpChg chg="add mod">
          <ac:chgData name="Elizabeth Fiennes" userId="e0a2af43-ea35-486f-9e9e-18ad5a28cfa7" providerId="ADAL" clId="{FF3A7187-EC16-457F-83EA-71D9A33D0F01}" dt="2018-04-30T20:56:05.642" v="819" actId="1076"/>
          <ac:grpSpMkLst>
            <pc:docMk/>
            <pc:sldMk cId="3414640605" sldId="263"/>
            <ac:grpSpMk id="11" creationId="{A8F59212-DF21-4948-9DD6-0CC78A13F947}"/>
          </ac:grpSpMkLst>
        </pc:grpChg>
        <pc:grpChg chg="add mod">
          <ac:chgData name="Elizabeth Fiennes" userId="e0a2af43-ea35-486f-9e9e-18ad5a28cfa7" providerId="ADAL" clId="{FF3A7187-EC16-457F-83EA-71D9A33D0F01}" dt="2018-04-30T20:56:02.792" v="818" actId="1076"/>
          <ac:grpSpMkLst>
            <pc:docMk/>
            <pc:sldMk cId="3414640605" sldId="263"/>
            <ac:grpSpMk id="12" creationId="{99A701B5-33BE-46BE-BCF1-CB84181E5710}"/>
          </ac:grpSpMkLst>
        </pc:grpChg>
        <pc:picChg chg="del">
          <ac:chgData name="Elizabeth Fiennes" userId="e0a2af43-ea35-486f-9e9e-18ad5a28cfa7" providerId="ADAL" clId="{FF3A7187-EC16-457F-83EA-71D9A33D0F01}" dt="2018-04-30T19:31:46.045" v="105" actId="478"/>
          <ac:picMkLst>
            <pc:docMk/>
            <pc:sldMk cId="3414640605" sldId="263"/>
            <ac:picMk id="2" creationId="{EB0DE198-B166-45E6-ABC6-A3F6831DDF61}"/>
          </ac:picMkLst>
        </pc:picChg>
        <pc:picChg chg="add mod modCrop">
          <ac:chgData name="Elizabeth Fiennes" userId="e0a2af43-ea35-486f-9e9e-18ad5a28cfa7" providerId="ADAL" clId="{FF3A7187-EC16-457F-83EA-71D9A33D0F01}" dt="2018-04-30T20:55:55.600" v="815" actId="1076"/>
          <ac:picMkLst>
            <pc:docMk/>
            <pc:sldMk cId="3414640605" sldId="263"/>
            <ac:picMk id="5" creationId="{B31B1C9A-C6A4-4018-8FA8-FBEE64F4A802}"/>
          </ac:picMkLst>
        </pc:picChg>
        <pc:picChg chg="add mod">
          <ac:chgData name="Elizabeth Fiennes" userId="e0a2af43-ea35-486f-9e9e-18ad5a28cfa7" providerId="ADAL" clId="{FF3A7187-EC16-457F-83EA-71D9A33D0F01}" dt="2018-04-30T20:55:57.911" v="816" actId="1076"/>
          <ac:picMkLst>
            <pc:docMk/>
            <pc:sldMk cId="3414640605" sldId="263"/>
            <ac:picMk id="6" creationId="{A23BFC2E-245A-4B21-9B58-B46EE9E3B1E3}"/>
          </ac:picMkLst>
        </pc:picChg>
        <pc:picChg chg="add mod ord modCrop">
          <ac:chgData name="Elizabeth Fiennes" userId="e0a2af43-ea35-486f-9e9e-18ad5a28cfa7" providerId="ADAL" clId="{FF3A7187-EC16-457F-83EA-71D9A33D0F01}" dt="2018-04-30T20:54:45.725" v="804" actId="164"/>
          <ac:picMkLst>
            <pc:docMk/>
            <pc:sldMk cId="3414640605" sldId="263"/>
            <ac:picMk id="7" creationId="{9D81BC12-79E8-4896-92FF-BEAFD1DDFB38}"/>
          </ac:picMkLst>
        </pc:picChg>
        <pc:picChg chg="add mod">
          <ac:chgData name="Elizabeth Fiennes" userId="e0a2af43-ea35-486f-9e9e-18ad5a28cfa7" providerId="ADAL" clId="{FF3A7187-EC16-457F-83EA-71D9A33D0F01}" dt="2018-04-30T20:55:46.156" v="813" actId="164"/>
          <ac:picMkLst>
            <pc:docMk/>
            <pc:sldMk cId="3414640605" sldId="263"/>
            <ac:picMk id="8" creationId="{A8A98479-631E-485C-9684-D2BAEB5EB575}"/>
          </ac:picMkLst>
        </pc:picChg>
      </pc:sldChg>
      <pc:sldChg chg="delSp modSp">
        <pc:chgData name="Elizabeth Fiennes" userId="e0a2af43-ea35-486f-9e9e-18ad5a28cfa7" providerId="ADAL" clId="{FF3A7187-EC16-457F-83EA-71D9A33D0F01}" dt="2018-04-30T23:49:01.367" v="853" actId="20577"/>
        <pc:sldMkLst>
          <pc:docMk/>
          <pc:sldMk cId="241606578" sldId="264"/>
        </pc:sldMkLst>
        <pc:spChg chg="mod">
          <ac:chgData name="Elizabeth Fiennes" userId="e0a2af43-ea35-486f-9e9e-18ad5a28cfa7" providerId="ADAL" clId="{FF3A7187-EC16-457F-83EA-71D9A33D0F01}" dt="2018-04-30T23:49:01.367" v="853" actId="20577"/>
          <ac:spMkLst>
            <pc:docMk/>
            <pc:sldMk cId="241606578" sldId="264"/>
            <ac:spMk id="2" creationId="{F6CB5B80-FCFC-4592-99FB-0CBF022E3396}"/>
          </ac:spMkLst>
        </pc:spChg>
        <pc:spChg chg="del">
          <ac:chgData name="Elizabeth Fiennes" userId="e0a2af43-ea35-486f-9e9e-18ad5a28cfa7" providerId="ADAL" clId="{FF3A7187-EC16-457F-83EA-71D9A33D0F01}" dt="2018-04-30T20:14:08.253" v="345" actId="478"/>
          <ac:spMkLst>
            <pc:docMk/>
            <pc:sldMk cId="241606578" sldId="264"/>
            <ac:spMk id="3" creationId="{29F20908-7407-40FA-8B07-A41D13D1DA15}"/>
          </ac:spMkLst>
        </pc:spChg>
        <pc:spChg chg="mod">
          <ac:chgData name="Elizabeth Fiennes" userId="e0a2af43-ea35-486f-9e9e-18ad5a28cfa7" providerId="ADAL" clId="{FF3A7187-EC16-457F-83EA-71D9A33D0F01}" dt="2018-04-30T20:48:01.605" v="752" actId="20577"/>
          <ac:spMkLst>
            <pc:docMk/>
            <pc:sldMk cId="241606578" sldId="264"/>
            <ac:spMk id="4" creationId="{00000000-0000-0000-0000-000000000000}"/>
          </ac:spMkLst>
        </pc:spChg>
        <pc:picChg chg="del">
          <ac:chgData name="Elizabeth Fiennes" userId="e0a2af43-ea35-486f-9e9e-18ad5a28cfa7" providerId="ADAL" clId="{FF3A7187-EC16-457F-83EA-71D9A33D0F01}" dt="2018-04-30T20:13:53.485" v="342" actId="478"/>
          <ac:picMkLst>
            <pc:docMk/>
            <pc:sldMk cId="241606578" sldId="264"/>
            <ac:picMk id="6" creationId="{D865DC94-E202-4347-817D-0C39679F39A7}"/>
          </ac:picMkLst>
        </pc:picChg>
      </pc:sldChg>
      <pc:sldChg chg="addSp delSp modSp del">
        <pc:chgData name="Elizabeth Fiennes" userId="e0a2af43-ea35-486f-9e9e-18ad5a28cfa7" providerId="ADAL" clId="{FF3A7187-EC16-457F-83EA-71D9A33D0F01}" dt="2018-04-30T20:45:51.413" v="698" actId="2696"/>
        <pc:sldMkLst>
          <pc:docMk/>
          <pc:sldMk cId="3007607452" sldId="265"/>
        </pc:sldMkLst>
        <pc:spChg chg="add del mod">
          <ac:chgData name="Elizabeth Fiennes" userId="e0a2af43-ea35-486f-9e9e-18ad5a28cfa7" providerId="ADAL" clId="{FF3A7187-EC16-457F-83EA-71D9A33D0F01}" dt="2018-04-30T20:24:53.624" v="395" actId="47"/>
          <ac:spMkLst>
            <pc:docMk/>
            <pc:sldMk cId="3007607452" sldId="265"/>
            <ac:spMk id="2" creationId="{F6CB5B80-FCFC-4592-99FB-0CBF022E3396}"/>
          </ac:spMkLst>
        </pc:spChg>
        <pc:graphicFrameChg chg="add del mod modGraphic">
          <ac:chgData name="Elizabeth Fiennes" userId="e0a2af43-ea35-486f-9e9e-18ad5a28cfa7" providerId="ADAL" clId="{FF3A7187-EC16-457F-83EA-71D9A33D0F01}" dt="2018-04-30T20:24:55.650" v="397" actId="3680"/>
          <ac:graphicFrameMkLst>
            <pc:docMk/>
            <pc:sldMk cId="3007607452" sldId="265"/>
            <ac:graphicFrameMk id="7" creationId="{04C59821-D178-4158-93FD-DF464DF4F1D5}"/>
          </ac:graphicFrameMkLst>
        </pc:graphicFrameChg>
        <pc:picChg chg="del">
          <ac:chgData name="Elizabeth Fiennes" userId="e0a2af43-ea35-486f-9e9e-18ad5a28cfa7" providerId="ADAL" clId="{FF3A7187-EC16-457F-83EA-71D9A33D0F01}" dt="2018-04-30T20:14:53.210" v="360" actId="478"/>
          <ac:picMkLst>
            <pc:docMk/>
            <pc:sldMk cId="3007607452" sldId="265"/>
            <ac:picMk id="3" creationId="{914A515B-6285-4652-B676-606979612312}"/>
          </ac:picMkLst>
        </pc:picChg>
      </pc:sldChg>
      <pc:sldChg chg="del">
        <pc:chgData name="Elizabeth Fiennes" userId="e0a2af43-ea35-486f-9e9e-18ad5a28cfa7" providerId="ADAL" clId="{FF3A7187-EC16-457F-83EA-71D9A33D0F01}" dt="2018-04-30T20:52:43.975" v="790" actId="2696"/>
        <pc:sldMkLst>
          <pc:docMk/>
          <pc:sldMk cId="3674551114" sldId="266"/>
        </pc:sldMkLst>
      </pc:sldChg>
      <pc:sldChg chg="ord">
        <pc:chgData name="Elizabeth Fiennes" userId="e0a2af43-ea35-486f-9e9e-18ad5a28cfa7" providerId="ADAL" clId="{FF3A7187-EC16-457F-83EA-71D9A33D0F01}" dt="2018-04-30T20:52:22.064" v="787"/>
        <pc:sldMkLst>
          <pc:docMk/>
          <pc:sldMk cId="896583263" sldId="267"/>
        </pc:sldMkLst>
      </pc:sldChg>
      <pc:sldChg chg="ord">
        <pc:chgData name="Elizabeth Fiennes" userId="e0a2af43-ea35-486f-9e9e-18ad5a28cfa7" providerId="ADAL" clId="{FF3A7187-EC16-457F-83EA-71D9A33D0F01}" dt="2018-04-30T20:52:35.918" v="788"/>
        <pc:sldMkLst>
          <pc:docMk/>
          <pc:sldMk cId="2494572900" sldId="268"/>
        </pc:sldMkLst>
      </pc:sldChg>
      <pc:sldChg chg="del">
        <pc:chgData name="Elizabeth Fiennes" userId="e0a2af43-ea35-486f-9e9e-18ad5a28cfa7" providerId="ADAL" clId="{FF3A7187-EC16-457F-83EA-71D9A33D0F01}" dt="2018-04-30T20:52:41.387" v="789" actId="2696"/>
        <pc:sldMkLst>
          <pc:docMk/>
          <pc:sldMk cId="2072396392" sldId="27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tpostman.com/apps" TargetMode="External"/><Relationship Id="rId2" Type="http://schemas.openxmlformats.org/officeDocument/2006/relationships/hyperlink" Target="http://newcoder.io/begin/save-your-progress/" TargetMode="External"/><Relationship Id="rId1" Type="http://schemas.openxmlformats.org/officeDocument/2006/relationships/slideLayout" Target="../slideLayouts/slideLayout2.xml"/><Relationship Id="rId5" Type="http://schemas.openxmlformats.org/officeDocument/2006/relationships/hyperlink" Target="https://editor.swagger.io/#/" TargetMode="External"/><Relationship Id="rId4" Type="http://schemas.openxmlformats.org/officeDocument/2006/relationships/hyperlink" Target="https://github.com/OAI/OpenAPI-Specification/tree/master/examples/v2.0"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blog.getpostman.com/2018/03/02/sync-your-spec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petstore.swagger.io/v2/pet/findByStatus?status=pending" TargetMode="External"/><Relationship Id="rId2" Type="http://schemas.openxmlformats.org/officeDocument/2006/relationships/hyperlink" Target="http://petstore.swagger.io/v2/pet/findByStatus?status=available" TargetMode="External"/><Relationship Id="rId1" Type="http://schemas.openxmlformats.org/officeDocument/2006/relationships/slideLayout" Target="../slideLayouts/slideLayout7.xml"/><Relationship Id="rId6" Type="http://schemas.openxmlformats.org/officeDocument/2006/relationships/hyperlink" Target="http://blog.getpostman.com/2017/03/10/backup-and-sync-your-postman-collections-on-github/?_ga=2.148004855.1319548834.1522151814-601390089.1522151814" TargetMode="External"/><Relationship Id="rId5" Type="http://schemas.openxmlformats.org/officeDocument/2006/relationships/hyperlink" Target="https://github.com/ElizaTWF/150-Hours-of-testing" TargetMode="External"/><Relationship Id="rId4" Type="http://schemas.openxmlformats.org/officeDocument/2006/relationships/hyperlink" Target="http://petstore.swagger.io/v2/pet/findByStatus?status=sold"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getpostman.com/docs/postman/collection_runs/building_workflows" TargetMode="External"/><Relationship Id="rId3" Type="http://schemas.openxmlformats.org/officeDocument/2006/relationships/hyperlink" Target="http://thethinkingtester.blogspot.co.uk/2018/02/testing-get-requests.html" TargetMode="External"/><Relationship Id="rId7" Type="http://schemas.openxmlformats.org/officeDocument/2006/relationships/hyperlink" Target="http://thethinkingtester.blogspot.co.uk/2018/03/creating-a-postman-collection.html" TargetMode="External"/><Relationship Id="rId2" Type="http://schemas.openxmlformats.org/officeDocument/2006/relationships/hyperlink" Target="http://thethinkingtester.blogspot.co.uk/2018/02/introduction-to-rest-requests.html" TargetMode="External"/><Relationship Id="rId1" Type="http://schemas.openxmlformats.org/officeDocument/2006/relationships/slideLayout" Target="../slideLayouts/slideLayout7.xml"/><Relationship Id="rId6" Type="http://schemas.openxmlformats.org/officeDocument/2006/relationships/hyperlink" Target="http://thethinkingtester.blogspot.co.uk/2018/03/testing-patch-requests.html" TargetMode="External"/><Relationship Id="rId5" Type="http://schemas.openxmlformats.org/officeDocument/2006/relationships/hyperlink" Target="http://thethinkingtester.blogspot.co.uk/2018/03/testing-put-requests.html" TargetMode="External"/><Relationship Id="rId4" Type="http://schemas.openxmlformats.org/officeDocument/2006/relationships/hyperlink" Target="http://thethinkingtester.blogspot.co.uk/2018/03/testing-post-request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782" y="1964267"/>
            <a:ext cx="11194473" cy="2421464"/>
          </a:xfrm>
        </p:spPr>
        <p:txBody>
          <a:bodyPr/>
          <a:lstStyle/>
          <a:p>
            <a:pPr algn="l"/>
            <a:r>
              <a:rPr lang="en-GB" dirty="0"/>
              <a:t>Practical POSTMAN</a:t>
            </a:r>
          </a:p>
        </p:txBody>
      </p:sp>
      <p:sp>
        <p:nvSpPr>
          <p:cNvPr id="3" name="Subtitle 2"/>
          <p:cNvSpPr>
            <a:spLocks noGrp="1"/>
          </p:cNvSpPr>
          <p:nvPr>
            <p:ph type="subTitle" idx="1"/>
          </p:nvPr>
        </p:nvSpPr>
        <p:spPr>
          <a:xfrm>
            <a:off x="655781" y="4385732"/>
            <a:ext cx="11194473" cy="1405467"/>
          </a:xfrm>
        </p:spPr>
        <p:txBody>
          <a:bodyPr>
            <a:normAutofit/>
          </a:bodyPr>
          <a:lstStyle/>
          <a:p>
            <a:pPr algn="l"/>
            <a:r>
              <a:rPr lang="en-GB" dirty="0"/>
              <a:t>Do stuff!</a:t>
            </a:r>
          </a:p>
          <a:p>
            <a:pPr algn="l"/>
            <a:r>
              <a:rPr lang="en-GB" dirty="0"/>
              <a:t>150 hours of testing: theme 2: Headless</a:t>
            </a:r>
          </a:p>
        </p:txBody>
      </p:sp>
    </p:spTree>
    <p:extLst>
      <p:ext uri="{BB962C8B-B14F-4D97-AF65-F5344CB8AC3E}">
        <p14:creationId xmlns:p14="http://schemas.microsoft.com/office/powerpoint/2010/main" val="197171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6328"/>
            <a:ext cx="10979726" cy="531090"/>
          </a:xfrm>
          <a:solidFill>
            <a:srgbClr val="152A6D"/>
          </a:solidFill>
        </p:spPr>
        <p:txBody>
          <a:bodyPr>
            <a:normAutofit fontScale="90000"/>
          </a:bodyPr>
          <a:lstStyle/>
          <a:p>
            <a:r>
              <a:rPr lang="en-GB" dirty="0">
                <a:solidFill>
                  <a:schemeClr val="tx1">
                    <a:lumMod val="85000"/>
                  </a:schemeClr>
                </a:solidFill>
              </a:rPr>
              <a:t>SETTING UP your local test environment</a:t>
            </a:r>
          </a:p>
        </p:txBody>
      </p:sp>
      <p:sp>
        <p:nvSpPr>
          <p:cNvPr id="3" name="Content Placeholder 2"/>
          <p:cNvSpPr>
            <a:spLocks noGrp="1"/>
          </p:cNvSpPr>
          <p:nvPr>
            <p:ph idx="1"/>
          </p:nvPr>
        </p:nvSpPr>
        <p:spPr>
          <a:xfrm>
            <a:off x="685801" y="917803"/>
            <a:ext cx="10979726" cy="5524561"/>
          </a:xfrm>
        </p:spPr>
        <p:txBody>
          <a:bodyPr anchor="t">
            <a:normAutofit/>
          </a:bodyPr>
          <a:lstStyle/>
          <a:p>
            <a:pPr marL="0" indent="0">
              <a:lnSpc>
                <a:spcPct val="120000"/>
              </a:lnSpc>
              <a:spcAft>
                <a:spcPts val="0"/>
              </a:spcAft>
              <a:buNone/>
            </a:pPr>
            <a:r>
              <a:rPr lang="en-GB" b="1" dirty="0"/>
              <a:t>Note:  </a:t>
            </a:r>
            <a:r>
              <a:rPr lang="en-GB" dirty="0"/>
              <a:t>The default installation folder for any and all tools \ training materials should be C:\DEV to make them easy to find again. You will thank me for this one day.</a:t>
            </a:r>
          </a:p>
          <a:p>
            <a:pPr marL="0" indent="0">
              <a:lnSpc>
                <a:spcPct val="120000"/>
              </a:lnSpc>
              <a:spcAft>
                <a:spcPts val="0"/>
              </a:spcAft>
              <a:buNone/>
            </a:pPr>
            <a:endParaRPr lang="en-GB" dirty="0"/>
          </a:p>
          <a:p>
            <a:pPr marL="0" indent="0">
              <a:lnSpc>
                <a:spcPct val="120000"/>
              </a:lnSpc>
              <a:spcAft>
                <a:spcPts val="0"/>
              </a:spcAft>
              <a:buNone/>
            </a:pPr>
            <a:r>
              <a:rPr lang="en-GB" dirty="0"/>
              <a:t>Install GIT to be able to save your code a GIT repository. This process and the related terminology is described here:</a:t>
            </a:r>
            <a:br>
              <a:rPr lang="en-GB" dirty="0"/>
            </a:br>
            <a:r>
              <a:rPr lang="en-GB" dirty="0">
                <a:hlinkClick r:id="rId2"/>
              </a:rPr>
              <a:t>http://newcoder.io/begin/save-your-progress/</a:t>
            </a:r>
            <a:endParaRPr lang="en-GB" dirty="0"/>
          </a:p>
          <a:p>
            <a:pPr marL="0" indent="0">
              <a:lnSpc>
                <a:spcPct val="120000"/>
              </a:lnSpc>
              <a:spcAft>
                <a:spcPts val="0"/>
              </a:spcAft>
              <a:buNone/>
            </a:pPr>
            <a:endParaRPr lang="en-GB" dirty="0"/>
          </a:p>
          <a:p>
            <a:pPr marL="0" indent="0">
              <a:lnSpc>
                <a:spcPct val="120000"/>
              </a:lnSpc>
              <a:spcAft>
                <a:spcPts val="0"/>
              </a:spcAft>
              <a:buNone/>
            </a:pPr>
            <a:r>
              <a:rPr lang="en-GB" dirty="0"/>
              <a:t>Install Postman:  </a:t>
            </a:r>
            <a:r>
              <a:rPr lang="en-GB" dirty="0">
                <a:hlinkClick r:id="rId3"/>
              </a:rPr>
              <a:t>https://www.getpostman.com/apps</a:t>
            </a:r>
            <a:endParaRPr lang="en-GB" dirty="0"/>
          </a:p>
          <a:p>
            <a:pPr marL="0" indent="0">
              <a:lnSpc>
                <a:spcPct val="120000"/>
              </a:lnSpc>
              <a:spcAft>
                <a:spcPts val="0"/>
              </a:spcAft>
              <a:buNone/>
            </a:pPr>
            <a:endParaRPr lang="en-GB" altLang="en-US" dirty="0">
              <a:cs typeface="Arial" panose="020B0604020202020204" pitchFamily="34" charset="0"/>
            </a:endParaRPr>
          </a:p>
          <a:p>
            <a:pPr marL="0" indent="0">
              <a:lnSpc>
                <a:spcPct val="120000"/>
              </a:lnSpc>
              <a:spcAft>
                <a:spcPts val="0"/>
              </a:spcAft>
              <a:buNone/>
            </a:pPr>
            <a:r>
              <a:rPr lang="en-GB" altLang="en-US" dirty="0">
                <a:cs typeface="Arial" panose="020B0604020202020204" pitchFamily="34" charset="0"/>
              </a:rPr>
              <a:t>Bookmark the latest Pet store JSON file: </a:t>
            </a:r>
            <a:r>
              <a:rPr lang="en-GB" altLang="en-US" dirty="0">
                <a:cs typeface="Arial" panose="020B0604020202020204" pitchFamily="34" charset="0"/>
                <a:hlinkClick r:id="rId4"/>
              </a:rPr>
              <a:t>https://github.com/OAI/OpenAPI-Specification/tree/master/examples/v2.0</a:t>
            </a:r>
            <a:endParaRPr lang="en-GB" altLang="en-US" dirty="0">
              <a:cs typeface="Arial" panose="020B0604020202020204" pitchFamily="34" charset="0"/>
            </a:endParaRPr>
          </a:p>
          <a:p>
            <a:pPr marL="0" indent="0">
              <a:lnSpc>
                <a:spcPct val="120000"/>
              </a:lnSpc>
              <a:spcAft>
                <a:spcPts val="0"/>
              </a:spcAft>
              <a:buNone/>
            </a:pPr>
            <a:r>
              <a:rPr lang="en-GB" altLang="en-US" dirty="0">
                <a:cs typeface="Arial" panose="020B0604020202020204" pitchFamily="34" charset="0"/>
              </a:rPr>
              <a:t> (The expanded file will give the most functions for testing)</a:t>
            </a:r>
          </a:p>
          <a:p>
            <a:pPr marL="0" indent="0">
              <a:lnSpc>
                <a:spcPct val="120000"/>
              </a:lnSpc>
              <a:spcAft>
                <a:spcPts val="0"/>
              </a:spcAft>
              <a:buNone/>
            </a:pPr>
            <a:endParaRPr lang="en-US" altLang="en-US" dirty="0">
              <a:cs typeface="Arial" panose="020B0604020202020204" pitchFamily="34" charset="0"/>
            </a:endParaRPr>
          </a:p>
          <a:p>
            <a:pPr marL="0" indent="0">
              <a:lnSpc>
                <a:spcPct val="120000"/>
              </a:lnSpc>
              <a:spcAft>
                <a:spcPts val="0"/>
              </a:spcAft>
              <a:buNone/>
            </a:pPr>
            <a:r>
              <a:rPr lang="en-US" altLang="en-US" dirty="0">
                <a:cs typeface="Arial" panose="020B0604020202020204" pitchFamily="34" charset="0"/>
              </a:rPr>
              <a:t>Bookmark the online swagger editor: </a:t>
            </a:r>
            <a:r>
              <a:rPr lang="en-US" altLang="en-US" dirty="0">
                <a:cs typeface="Arial" panose="020B0604020202020204" pitchFamily="34" charset="0"/>
                <a:hlinkClick r:id="rId5"/>
              </a:rPr>
              <a:t>http://editor.swagger.io//#/</a:t>
            </a:r>
            <a:endParaRPr lang="en-US" altLang="en-US" dirty="0">
              <a:cs typeface="Arial" panose="020B0604020202020204" pitchFamily="34" charset="0"/>
            </a:endParaRPr>
          </a:p>
          <a:p>
            <a:pPr marL="0" indent="0">
              <a:lnSpc>
                <a:spcPct val="120000"/>
              </a:lnSpc>
              <a:spcAft>
                <a:spcPts val="0"/>
              </a:spcAft>
              <a:buNone/>
            </a:pPr>
            <a:endParaRPr lang="en-US" altLang="en-US" dirty="0">
              <a:cs typeface="Arial" panose="020B0604020202020204" pitchFamily="34" charset="0"/>
            </a:endParaRPr>
          </a:p>
          <a:p>
            <a:pPr marL="0" indent="0">
              <a:lnSpc>
                <a:spcPct val="120000"/>
              </a:lnSpc>
              <a:spcAft>
                <a:spcPts val="0"/>
              </a:spcAft>
              <a:buNone/>
            </a:pPr>
            <a:r>
              <a:rPr lang="en-US" altLang="en-US" dirty="0">
                <a:cs typeface="Arial" panose="020B0604020202020204" pitchFamily="34" charset="0"/>
              </a:rPr>
              <a:t>View the Pet store file in RAW version and paste the code into the Swagger editor</a:t>
            </a:r>
          </a:p>
        </p:txBody>
      </p:sp>
      <p:sp>
        <p:nvSpPr>
          <p:cNvPr id="5" name="Rectangle 4"/>
          <p:cNvSpPr/>
          <p:nvPr/>
        </p:nvSpPr>
        <p:spPr>
          <a:xfrm>
            <a:off x="-1447799" y="1667280"/>
            <a:ext cx="10774597" cy="369332"/>
          </a:xfrm>
          <a:prstGeom prst="rect">
            <a:avLst/>
          </a:prstGeom>
        </p:spPr>
        <p:txBody>
          <a:bodyPr wrap="square">
            <a:spAutoFit/>
          </a:bodyPr>
          <a:lstStyle/>
          <a:p>
            <a:pPr algn="ctr"/>
            <a:endParaRPr lang="en-GB" dirty="0"/>
          </a:p>
        </p:txBody>
      </p:sp>
    </p:spTree>
    <p:extLst>
      <p:ext uri="{BB962C8B-B14F-4D97-AF65-F5344CB8AC3E}">
        <p14:creationId xmlns:p14="http://schemas.microsoft.com/office/powerpoint/2010/main" val="305596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SETTING UP your local test environment</a:t>
            </a:r>
          </a:p>
        </p:txBody>
      </p:sp>
      <p:sp>
        <p:nvSpPr>
          <p:cNvPr id="2" name="Rectangle 1">
            <a:extLst>
              <a:ext uri="{FF2B5EF4-FFF2-40B4-BE49-F238E27FC236}">
                <a16:creationId xmlns:a16="http://schemas.microsoft.com/office/drawing/2014/main" id="{67A93672-E0A3-4BD6-9F68-C123E231A551}"/>
              </a:ext>
            </a:extLst>
          </p:cNvPr>
          <p:cNvSpPr/>
          <p:nvPr/>
        </p:nvSpPr>
        <p:spPr>
          <a:xfrm>
            <a:off x="685801" y="817418"/>
            <a:ext cx="10979725" cy="4081117"/>
          </a:xfrm>
          <a:prstGeom prst="rect">
            <a:avLst/>
          </a:prstGeom>
        </p:spPr>
        <p:txBody>
          <a:bodyPr wrap="square">
            <a:spAutoFit/>
          </a:bodyPr>
          <a:lstStyle/>
          <a:p>
            <a:pPr algn="ctr">
              <a:lnSpc>
                <a:spcPct val="120000"/>
              </a:lnSpc>
            </a:pPr>
            <a:r>
              <a:rPr lang="en-US" altLang="en-US" dirty="0">
                <a:cs typeface="Arial" panose="020B0604020202020204" pitchFamily="34" charset="0"/>
              </a:rPr>
              <a:t>A note on viewing APIs in POSTMAN.</a:t>
            </a:r>
          </a:p>
          <a:p>
            <a:pPr>
              <a:lnSpc>
                <a:spcPct val="120000"/>
              </a:lnSpc>
            </a:pPr>
            <a:endParaRPr lang="en-US" altLang="en-US" dirty="0">
              <a:cs typeface="Arial" panose="020B0604020202020204" pitchFamily="34" charset="0"/>
            </a:endParaRPr>
          </a:p>
          <a:p>
            <a:pPr>
              <a:lnSpc>
                <a:spcPct val="120000"/>
              </a:lnSpc>
            </a:pPr>
            <a:r>
              <a:rPr lang="en-US" altLang="en-US" dirty="0">
                <a:cs typeface="Arial" panose="020B0604020202020204" pitchFamily="34" charset="0"/>
              </a:rPr>
              <a:t>You can also download the Pet store JSON file into Postman but going through Swagger gives you a nicer interface to see the requests supported by the API. It’s entirely up to you how you set up your environment.</a:t>
            </a:r>
          </a:p>
          <a:p>
            <a:pPr>
              <a:lnSpc>
                <a:spcPct val="120000"/>
              </a:lnSpc>
            </a:pPr>
            <a:endParaRPr lang="en-US" altLang="en-US" dirty="0">
              <a:cs typeface="Arial" panose="020B0604020202020204" pitchFamily="34" charset="0"/>
            </a:endParaRPr>
          </a:p>
          <a:p>
            <a:pPr>
              <a:lnSpc>
                <a:spcPct val="120000"/>
              </a:lnSpc>
            </a:pPr>
            <a:r>
              <a:rPr lang="en-US" altLang="en-US" dirty="0">
                <a:cs typeface="Arial" panose="020B0604020202020204" pitchFamily="34" charset="0"/>
              </a:rPr>
              <a:t>If you do not have access to the Swagger file (in JSON/YAML format) to be tested. You can view the webpage in Chrome developer tools and paste the curl requests directly into POSTMAN. </a:t>
            </a:r>
          </a:p>
          <a:p>
            <a:pPr>
              <a:lnSpc>
                <a:spcPct val="120000"/>
              </a:lnSpc>
            </a:pPr>
            <a:endParaRPr lang="en-US" altLang="en-US" dirty="0">
              <a:cs typeface="Arial" panose="020B0604020202020204" pitchFamily="34" charset="0"/>
            </a:endParaRPr>
          </a:p>
          <a:p>
            <a:pPr>
              <a:lnSpc>
                <a:spcPct val="120000"/>
              </a:lnSpc>
            </a:pPr>
            <a:r>
              <a:rPr lang="en-US" altLang="en-US" dirty="0">
                <a:cs typeface="Arial" panose="020B0604020202020204" pitchFamily="34" charset="0"/>
              </a:rPr>
              <a:t>A note on dropping Swagger files into Postman: </a:t>
            </a:r>
            <a:r>
              <a:rPr lang="en-GB" dirty="0"/>
              <a:t>The Postman swagger import doesn't read all of the internal objects which means that some request bodies will be incomplete so if possible, it is best not to build your requests UI in this way. To  address this problem, Postman have brought out a new open source converter which can be added to your Postman installation:  </a:t>
            </a:r>
            <a:r>
              <a:rPr lang="en-GB" dirty="0">
                <a:hlinkClick r:id="rId2"/>
              </a:rPr>
              <a:t>http://blog.getpostman.com/2018/03/02/sync-your-specs/</a:t>
            </a:r>
            <a:r>
              <a:rPr lang="en-GB" dirty="0"/>
              <a:t> </a:t>
            </a:r>
            <a:endParaRPr lang="en-US" altLang="en-US" dirty="0">
              <a:cs typeface="Arial" panose="020B0604020202020204" pitchFamily="34" charset="0"/>
            </a:endParaRPr>
          </a:p>
        </p:txBody>
      </p:sp>
    </p:spTree>
    <p:extLst>
      <p:ext uri="{BB962C8B-B14F-4D97-AF65-F5344CB8AC3E}">
        <p14:creationId xmlns:p14="http://schemas.microsoft.com/office/powerpoint/2010/main" val="181218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40146"/>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create YOUR COLLECTION</a:t>
            </a:r>
          </a:p>
        </p:txBody>
      </p:sp>
      <p:sp>
        <p:nvSpPr>
          <p:cNvPr id="3" name="Rectangle 2">
            <a:extLst>
              <a:ext uri="{FF2B5EF4-FFF2-40B4-BE49-F238E27FC236}">
                <a16:creationId xmlns:a16="http://schemas.microsoft.com/office/drawing/2014/main" id="{FEA08640-2F71-42D9-A8BE-6346B8519738}"/>
              </a:ext>
            </a:extLst>
          </p:cNvPr>
          <p:cNvSpPr/>
          <p:nvPr/>
        </p:nvSpPr>
        <p:spPr>
          <a:xfrm>
            <a:off x="685802" y="817418"/>
            <a:ext cx="10979726" cy="1477328"/>
          </a:xfrm>
          <a:prstGeom prst="rect">
            <a:avLst/>
          </a:prstGeom>
        </p:spPr>
        <p:txBody>
          <a:bodyPr wrap="square">
            <a:spAutoFit/>
          </a:bodyPr>
          <a:lstStyle/>
          <a:p>
            <a:r>
              <a:rPr lang="en-GB" dirty="0"/>
              <a:t>A collection is a bucket that holds requests</a:t>
            </a:r>
            <a:br>
              <a:rPr lang="en-GB" dirty="0"/>
            </a:br>
            <a:r>
              <a:rPr lang="en-GB" dirty="0"/>
              <a:t>	Tests live “under” requests</a:t>
            </a:r>
            <a:br>
              <a:rPr lang="en-GB" dirty="0"/>
            </a:br>
            <a:r>
              <a:rPr lang="en-GB" dirty="0"/>
              <a:t>		Running a request gets a response = Status + Time + Size + Header + Body (GET, POST, PUT, DELETE)</a:t>
            </a:r>
          </a:p>
          <a:p>
            <a:r>
              <a:rPr lang="en-GB" dirty="0"/>
              <a:t>			Tests verify the correct parts are returned in a response</a:t>
            </a:r>
          </a:p>
          <a:p>
            <a:r>
              <a:rPr lang="en-GB" dirty="0"/>
              <a:t>				At the very least tests should verify: SLA, Response code + Response body</a:t>
            </a:r>
          </a:p>
        </p:txBody>
      </p:sp>
      <p:pic>
        <p:nvPicPr>
          <p:cNvPr id="5" name="Picture 4">
            <a:extLst>
              <a:ext uri="{FF2B5EF4-FFF2-40B4-BE49-F238E27FC236}">
                <a16:creationId xmlns:a16="http://schemas.microsoft.com/office/drawing/2014/main" id="{B31B1C9A-C6A4-4018-8FA8-FBEE64F4A802}"/>
              </a:ext>
            </a:extLst>
          </p:cNvPr>
          <p:cNvPicPr>
            <a:picLocks noChangeAspect="1"/>
          </p:cNvPicPr>
          <p:nvPr/>
        </p:nvPicPr>
        <p:blipFill rotWithShape="1">
          <a:blip r:embed="rId2"/>
          <a:srcRect t="18430" b="17739"/>
          <a:stretch/>
        </p:blipFill>
        <p:spPr>
          <a:xfrm>
            <a:off x="254001" y="2291317"/>
            <a:ext cx="4410075" cy="857250"/>
          </a:xfrm>
          <a:prstGeom prst="rect">
            <a:avLst/>
          </a:prstGeom>
        </p:spPr>
      </p:pic>
      <p:pic>
        <p:nvPicPr>
          <p:cNvPr id="6" name="Picture 5">
            <a:extLst>
              <a:ext uri="{FF2B5EF4-FFF2-40B4-BE49-F238E27FC236}">
                <a16:creationId xmlns:a16="http://schemas.microsoft.com/office/drawing/2014/main" id="{A23BFC2E-245A-4B21-9B58-B46EE9E3B1E3}"/>
              </a:ext>
            </a:extLst>
          </p:cNvPr>
          <p:cNvPicPr>
            <a:picLocks noChangeAspect="1"/>
          </p:cNvPicPr>
          <p:nvPr/>
        </p:nvPicPr>
        <p:blipFill>
          <a:blip r:embed="rId3"/>
          <a:stretch>
            <a:fillRect/>
          </a:stretch>
        </p:blipFill>
        <p:spPr>
          <a:xfrm>
            <a:off x="2501901" y="3298791"/>
            <a:ext cx="4067175" cy="857250"/>
          </a:xfrm>
          <a:prstGeom prst="rect">
            <a:avLst/>
          </a:prstGeom>
        </p:spPr>
      </p:pic>
      <p:grpSp>
        <p:nvGrpSpPr>
          <p:cNvPr id="12" name="Group 11">
            <a:extLst>
              <a:ext uri="{FF2B5EF4-FFF2-40B4-BE49-F238E27FC236}">
                <a16:creationId xmlns:a16="http://schemas.microsoft.com/office/drawing/2014/main" id="{99A701B5-33BE-46BE-BCF1-CB84181E5710}"/>
              </a:ext>
            </a:extLst>
          </p:cNvPr>
          <p:cNvGrpSpPr/>
          <p:nvPr/>
        </p:nvGrpSpPr>
        <p:grpSpPr>
          <a:xfrm>
            <a:off x="4910139" y="4209301"/>
            <a:ext cx="3887787" cy="727797"/>
            <a:chOff x="4586289" y="3925209"/>
            <a:chExt cx="3887787" cy="727797"/>
          </a:xfrm>
        </p:grpSpPr>
        <p:pic>
          <p:nvPicPr>
            <p:cNvPr id="8" name="Picture 7">
              <a:extLst>
                <a:ext uri="{FF2B5EF4-FFF2-40B4-BE49-F238E27FC236}">
                  <a16:creationId xmlns:a16="http://schemas.microsoft.com/office/drawing/2014/main" id="{A8A98479-631E-485C-9684-D2BAEB5EB575}"/>
                </a:ext>
              </a:extLst>
            </p:cNvPr>
            <p:cNvPicPr>
              <a:picLocks noChangeAspect="1"/>
            </p:cNvPicPr>
            <p:nvPr/>
          </p:nvPicPr>
          <p:blipFill>
            <a:blip r:embed="rId4"/>
            <a:stretch>
              <a:fillRect/>
            </a:stretch>
          </p:blipFill>
          <p:spPr>
            <a:xfrm>
              <a:off x="4664076" y="4024356"/>
              <a:ext cx="3810000" cy="628650"/>
            </a:xfrm>
            <a:prstGeom prst="rect">
              <a:avLst/>
            </a:prstGeom>
          </p:spPr>
        </p:pic>
        <p:sp>
          <p:nvSpPr>
            <p:cNvPr id="9" name="TextBox 8">
              <a:extLst>
                <a:ext uri="{FF2B5EF4-FFF2-40B4-BE49-F238E27FC236}">
                  <a16:creationId xmlns:a16="http://schemas.microsoft.com/office/drawing/2014/main" id="{7F155D20-CBA7-4D0E-AE73-432BA5ECE2BB}"/>
                </a:ext>
              </a:extLst>
            </p:cNvPr>
            <p:cNvSpPr txBox="1"/>
            <p:nvPr/>
          </p:nvSpPr>
          <p:spPr>
            <a:xfrm>
              <a:off x="4586289" y="3925209"/>
              <a:ext cx="2489200" cy="461665"/>
            </a:xfrm>
            <a:prstGeom prst="rect">
              <a:avLst/>
            </a:prstGeom>
            <a:noFill/>
          </p:spPr>
          <p:txBody>
            <a:bodyPr wrap="square" rtlCol="0">
              <a:spAutoFit/>
            </a:bodyPr>
            <a:lstStyle/>
            <a:p>
              <a:r>
                <a:rPr lang="en-GB" sz="2400" b="1" dirty="0">
                  <a:solidFill>
                    <a:srgbClr val="F57F3A"/>
                  </a:solidFill>
                </a:rPr>
                <a:t>Response</a:t>
              </a:r>
            </a:p>
          </p:txBody>
        </p:sp>
      </p:grpSp>
      <p:grpSp>
        <p:nvGrpSpPr>
          <p:cNvPr id="11" name="Group 10">
            <a:extLst>
              <a:ext uri="{FF2B5EF4-FFF2-40B4-BE49-F238E27FC236}">
                <a16:creationId xmlns:a16="http://schemas.microsoft.com/office/drawing/2014/main" id="{A8F59212-DF21-4948-9DD6-0CC78A13F947}"/>
              </a:ext>
            </a:extLst>
          </p:cNvPr>
          <p:cNvGrpSpPr/>
          <p:nvPr/>
        </p:nvGrpSpPr>
        <p:grpSpPr>
          <a:xfrm>
            <a:off x="5957889" y="5140526"/>
            <a:ext cx="5934075" cy="1477328"/>
            <a:chOff x="5731452" y="4795654"/>
            <a:chExt cx="5934075" cy="1477328"/>
          </a:xfrm>
        </p:grpSpPr>
        <p:pic>
          <p:nvPicPr>
            <p:cNvPr id="7" name="Picture 6">
              <a:extLst>
                <a:ext uri="{FF2B5EF4-FFF2-40B4-BE49-F238E27FC236}">
                  <a16:creationId xmlns:a16="http://schemas.microsoft.com/office/drawing/2014/main" id="{9D81BC12-79E8-4896-92FF-BEAFD1DDFB38}"/>
                </a:ext>
              </a:extLst>
            </p:cNvPr>
            <p:cNvPicPr>
              <a:picLocks noChangeAspect="1"/>
            </p:cNvPicPr>
            <p:nvPr/>
          </p:nvPicPr>
          <p:blipFill rotWithShape="1">
            <a:blip r:embed="rId5"/>
            <a:srcRect b="45000"/>
            <a:stretch/>
          </p:blipFill>
          <p:spPr>
            <a:xfrm>
              <a:off x="5731452" y="4795654"/>
              <a:ext cx="5934075" cy="1477328"/>
            </a:xfrm>
            <a:prstGeom prst="rect">
              <a:avLst/>
            </a:prstGeom>
          </p:spPr>
        </p:pic>
        <p:sp>
          <p:nvSpPr>
            <p:cNvPr id="10" name="TextBox 9">
              <a:extLst>
                <a:ext uri="{FF2B5EF4-FFF2-40B4-BE49-F238E27FC236}">
                  <a16:creationId xmlns:a16="http://schemas.microsoft.com/office/drawing/2014/main" id="{03230A68-DBE9-44C4-A839-A0BB0AB0518B}"/>
                </a:ext>
              </a:extLst>
            </p:cNvPr>
            <p:cNvSpPr txBox="1"/>
            <p:nvPr/>
          </p:nvSpPr>
          <p:spPr>
            <a:xfrm>
              <a:off x="5731452" y="4795654"/>
              <a:ext cx="722313" cy="461665"/>
            </a:xfrm>
            <a:prstGeom prst="rect">
              <a:avLst/>
            </a:prstGeom>
            <a:solidFill>
              <a:schemeClr val="tx1"/>
            </a:solidFill>
          </p:spPr>
          <p:txBody>
            <a:bodyPr wrap="square" rtlCol="0">
              <a:spAutoFit/>
            </a:bodyPr>
            <a:lstStyle/>
            <a:p>
              <a:r>
                <a:rPr lang="en-GB" sz="2400" b="1" dirty="0">
                  <a:solidFill>
                    <a:srgbClr val="F7965D"/>
                  </a:solidFill>
                </a:rPr>
                <a:t>Test</a:t>
              </a:r>
            </a:p>
          </p:txBody>
        </p:sp>
      </p:grpSp>
    </p:spTree>
    <p:extLst>
      <p:ext uri="{BB962C8B-B14F-4D97-AF65-F5344CB8AC3E}">
        <p14:creationId xmlns:p14="http://schemas.microsoft.com/office/powerpoint/2010/main" val="341464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Adding a pre-canned test- Validate </a:t>
            </a:r>
            <a:r>
              <a:rPr lang="en-GB" dirty="0" err="1">
                <a:solidFill>
                  <a:schemeClr val="tx1">
                    <a:lumMod val="85000"/>
                  </a:schemeClr>
                </a:solidFill>
              </a:rPr>
              <a:t>json</a:t>
            </a:r>
            <a:endParaRPr lang="en-GB" dirty="0">
              <a:solidFill>
                <a:schemeClr val="tx1">
                  <a:lumMod val="85000"/>
                </a:schemeClr>
              </a:solidFill>
            </a:endParaRPr>
          </a:p>
        </p:txBody>
      </p:sp>
      <p:sp>
        <p:nvSpPr>
          <p:cNvPr id="2" name="Rectangle 1">
            <a:extLst>
              <a:ext uri="{FF2B5EF4-FFF2-40B4-BE49-F238E27FC236}">
                <a16:creationId xmlns:a16="http://schemas.microsoft.com/office/drawing/2014/main" id="{F6CB5B80-FCFC-4592-99FB-0CBF022E3396}"/>
              </a:ext>
            </a:extLst>
          </p:cNvPr>
          <p:cNvSpPr/>
          <p:nvPr/>
        </p:nvSpPr>
        <p:spPr>
          <a:xfrm>
            <a:off x="685801" y="817418"/>
            <a:ext cx="10979726" cy="369332"/>
          </a:xfrm>
          <a:prstGeom prst="rect">
            <a:avLst/>
          </a:prstGeom>
        </p:spPr>
        <p:txBody>
          <a:bodyPr wrap="square">
            <a:spAutoFit/>
          </a:bodyPr>
          <a:lstStyle/>
          <a:p>
            <a:r>
              <a:rPr lang="en-GB" b="1" dirty="0"/>
              <a:t>Go to the tests tab and select another one of the orange pre-canned tests and edit the code to change the context</a:t>
            </a:r>
            <a:endParaRPr lang="en-GB" dirty="0"/>
          </a:p>
        </p:txBody>
      </p:sp>
      <p:pic>
        <p:nvPicPr>
          <p:cNvPr id="3" name="Picture 2">
            <a:extLst>
              <a:ext uri="{FF2B5EF4-FFF2-40B4-BE49-F238E27FC236}">
                <a16:creationId xmlns:a16="http://schemas.microsoft.com/office/drawing/2014/main" id="{8BF15603-0A61-47C8-80DD-76CEFF25E01A}"/>
              </a:ext>
            </a:extLst>
          </p:cNvPr>
          <p:cNvPicPr>
            <a:picLocks noChangeAspect="1"/>
          </p:cNvPicPr>
          <p:nvPr/>
        </p:nvPicPr>
        <p:blipFill>
          <a:blip r:embed="rId2"/>
          <a:stretch>
            <a:fillRect/>
          </a:stretch>
        </p:blipFill>
        <p:spPr>
          <a:xfrm>
            <a:off x="1224500" y="1271493"/>
            <a:ext cx="10576767" cy="5041909"/>
          </a:xfrm>
          <a:prstGeom prst="rect">
            <a:avLst/>
          </a:prstGeom>
        </p:spPr>
      </p:pic>
    </p:spTree>
    <p:extLst>
      <p:ext uri="{BB962C8B-B14F-4D97-AF65-F5344CB8AC3E}">
        <p14:creationId xmlns:p14="http://schemas.microsoft.com/office/powerpoint/2010/main" val="89658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8632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Example verifications</a:t>
            </a:r>
          </a:p>
        </p:txBody>
      </p:sp>
      <p:graphicFrame>
        <p:nvGraphicFramePr>
          <p:cNvPr id="5" name="Table 4">
            <a:extLst>
              <a:ext uri="{FF2B5EF4-FFF2-40B4-BE49-F238E27FC236}">
                <a16:creationId xmlns:a16="http://schemas.microsoft.com/office/drawing/2014/main" id="{BF5260AE-D728-46FE-96B3-F5400E6ED498}"/>
              </a:ext>
            </a:extLst>
          </p:cNvPr>
          <p:cNvGraphicFramePr>
            <a:graphicFrameLocks noGrp="1"/>
          </p:cNvGraphicFramePr>
          <p:nvPr>
            <p:extLst>
              <p:ext uri="{D42A27DB-BD31-4B8C-83A1-F6EECF244321}">
                <p14:modId xmlns:p14="http://schemas.microsoft.com/office/powerpoint/2010/main" val="1273172140"/>
              </p:ext>
            </p:extLst>
          </p:nvPr>
        </p:nvGraphicFramePr>
        <p:xfrm>
          <a:off x="685800" y="834736"/>
          <a:ext cx="10979726" cy="5430809"/>
        </p:xfrm>
        <a:graphic>
          <a:graphicData uri="http://schemas.openxmlformats.org/drawingml/2006/table">
            <a:tbl>
              <a:tblPr firstRow="1" bandRow="1">
                <a:tableStyleId>{616DA210-FB5B-4158-B5E0-FEB733F419BA}</a:tableStyleId>
              </a:tblPr>
              <a:tblGrid>
                <a:gridCol w="5489863">
                  <a:extLst>
                    <a:ext uri="{9D8B030D-6E8A-4147-A177-3AD203B41FA5}">
                      <a16:colId xmlns:a16="http://schemas.microsoft.com/office/drawing/2014/main" val="2884135301"/>
                    </a:ext>
                  </a:extLst>
                </a:gridCol>
                <a:gridCol w="5489863">
                  <a:extLst>
                    <a:ext uri="{9D8B030D-6E8A-4147-A177-3AD203B41FA5}">
                      <a16:colId xmlns:a16="http://schemas.microsoft.com/office/drawing/2014/main" val="206763384"/>
                    </a:ext>
                  </a:extLst>
                </a:gridCol>
              </a:tblGrid>
              <a:tr h="1956089">
                <a:tc>
                  <a:txBody>
                    <a:bodyPr/>
                    <a:lstStyle/>
                    <a:p>
                      <a:r>
                        <a:rPr lang="en-GB" b="1" dirty="0"/>
                        <a:t>Positive responses to GET, POST, PUT, DELETE requests</a:t>
                      </a:r>
                      <a:br>
                        <a:rPr lang="en-GB" b="1" dirty="0"/>
                      </a:br>
                      <a:r>
                        <a:rPr lang="en-GB" b="1" dirty="0"/>
                        <a:t>GET a pet that exists</a:t>
                      </a:r>
                      <a:endParaRPr lang="en-GB" dirty="0"/>
                    </a:p>
                  </a:txBody>
                  <a:tcPr/>
                </a:tc>
                <a:tc>
                  <a:txBody>
                    <a:bodyPr/>
                    <a:lstStyle/>
                    <a:p>
                      <a:endParaRPr lang="en-GB" dirty="0"/>
                    </a:p>
                    <a:p>
                      <a:endParaRPr lang="en-GB" dirty="0"/>
                    </a:p>
                    <a:p>
                      <a:endParaRPr lang="en-GB" dirty="0"/>
                    </a:p>
                    <a:p>
                      <a:endParaRPr lang="en-GB" dirty="0"/>
                    </a:p>
                    <a:p>
                      <a:endParaRPr lang="en-GB" dirty="0"/>
                    </a:p>
                    <a:p>
                      <a:endParaRPr lang="en-GB" dirty="0"/>
                    </a:p>
                  </a:txBody>
                  <a:tcPr/>
                </a:tc>
                <a:extLst>
                  <a:ext uri="{0D108BD9-81ED-4DB2-BD59-A6C34878D82A}">
                    <a16:rowId xmlns:a16="http://schemas.microsoft.com/office/drawing/2014/main" val="2747237523"/>
                  </a:ext>
                </a:extLst>
              </a:tr>
              <a:tr h="3487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Negative responses to GET, POST, PUT, DELETE requests</a:t>
                      </a:r>
                      <a:br>
                        <a:rPr lang="en-GB" b="1" dirty="0"/>
                      </a:br>
                      <a:r>
                        <a:rPr lang="en-GB" b="1" dirty="0"/>
                        <a:t>PUT a pet that does not exist</a:t>
                      </a:r>
                    </a:p>
                    <a:p>
                      <a:endParaRPr lang="en-GB" dirty="0"/>
                    </a:p>
                  </a:txBody>
                  <a:tcPr/>
                </a:tc>
                <a:tc>
                  <a:txBody>
                    <a:bodyPr/>
                    <a:lstStyle/>
                    <a:p>
                      <a:endParaRPr lang="en-GB" dirty="0"/>
                    </a:p>
                    <a:p>
                      <a:endParaRPr lang="en-GB" dirty="0"/>
                    </a:p>
                    <a:p>
                      <a:endParaRPr lang="en-GB" dirty="0"/>
                    </a:p>
                    <a:p>
                      <a:endParaRPr lang="en-GB" dirty="0"/>
                    </a:p>
                    <a:p>
                      <a:endParaRPr lang="en-GB" dirty="0"/>
                    </a:p>
                    <a:p>
                      <a:endParaRPr lang="en-GB" dirty="0"/>
                    </a:p>
                  </a:txBody>
                  <a:tcPr/>
                </a:tc>
                <a:extLst>
                  <a:ext uri="{0D108BD9-81ED-4DB2-BD59-A6C34878D82A}">
                    <a16:rowId xmlns:a16="http://schemas.microsoft.com/office/drawing/2014/main" val="3682343178"/>
                  </a:ext>
                </a:extLst>
              </a:tr>
              <a:tr h="536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Message body contains </a:t>
                      </a:r>
                      <a:r>
                        <a:rPr lang="en-GB" i="1" dirty="0"/>
                        <a:t>string / integer  /integer + string</a:t>
                      </a:r>
                      <a:br>
                        <a:rPr lang="en-GB" i="1" dirty="0"/>
                      </a:br>
                      <a:r>
                        <a:rPr lang="en-GB" i="0" dirty="0"/>
                        <a:t>Test for a string being returned</a:t>
                      </a:r>
                      <a:br>
                        <a:rPr lang="en-GB" i="0" dirty="0"/>
                      </a:br>
                      <a:r>
                        <a:rPr lang="en-GB" i="0" dirty="0"/>
                        <a:t>Test for a string not being returned</a:t>
                      </a:r>
                      <a:endParaRPr lang="en-GB" i="1" dirty="0"/>
                    </a:p>
                    <a:p>
                      <a:endParaRPr lang="en-GB" dirty="0"/>
                    </a:p>
                    <a:p>
                      <a:endParaRPr lang="en-GB" dirty="0"/>
                    </a:p>
                    <a:p>
                      <a:endParaRPr lang="en-GB" dirty="0"/>
                    </a:p>
                  </a:txBody>
                  <a:tcPr/>
                </a:tc>
                <a:tc>
                  <a:txBody>
                    <a:bodyPr/>
                    <a:lstStyle/>
                    <a:p>
                      <a:endParaRPr lang="en-GB" dirty="0"/>
                    </a:p>
                  </a:txBody>
                  <a:tcPr/>
                </a:tc>
                <a:extLst>
                  <a:ext uri="{0D108BD9-81ED-4DB2-BD59-A6C34878D82A}">
                    <a16:rowId xmlns:a16="http://schemas.microsoft.com/office/drawing/2014/main" val="2772194533"/>
                  </a:ext>
                </a:extLst>
              </a:tr>
            </a:tbl>
          </a:graphicData>
        </a:graphic>
      </p:graphicFrame>
      <p:pic>
        <p:nvPicPr>
          <p:cNvPr id="6" name="Picture 5">
            <a:extLst>
              <a:ext uri="{FF2B5EF4-FFF2-40B4-BE49-F238E27FC236}">
                <a16:creationId xmlns:a16="http://schemas.microsoft.com/office/drawing/2014/main" id="{82CE2FEA-F0BE-4C68-944A-E349FF68A855}"/>
              </a:ext>
            </a:extLst>
          </p:cNvPr>
          <p:cNvPicPr>
            <a:picLocks noChangeAspect="1"/>
          </p:cNvPicPr>
          <p:nvPr/>
        </p:nvPicPr>
        <p:blipFill rotWithShape="1">
          <a:blip r:embed="rId2"/>
          <a:srcRect l="1566" t="6455" r="2911" b="14974"/>
          <a:stretch/>
        </p:blipFill>
        <p:spPr>
          <a:xfrm>
            <a:off x="6276973" y="941884"/>
            <a:ext cx="5229225" cy="1781175"/>
          </a:xfrm>
          <a:prstGeom prst="rect">
            <a:avLst/>
          </a:prstGeom>
        </p:spPr>
      </p:pic>
      <p:pic>
        <p:nvPicPr>
          <p:cNvPr id="7" name="Picture 6">
            <a:extLst>
              <a:ext uri="{FF2B5EF4-FFF2-40B4-BE49-F238E27FC236}">
                <a16:creationId xmlns:a16="http://schemas.microsoft.com/office/drawing/2014/main" id="{489A999B-FAF8-493A-BAAE-5FA56BF9F5BD}"/>
              </a:ext>
            </a:extLst>
          </p:cNvPr>
          <p:cNvPicPr>
            <a:picLocks noChangeAspect="1"/>
          </p:cNvPicPr>
          <p:nvPr/>
        </p:nvPicPr>
        <p:blipFill rotWithShape="1">
          <a:blip r:embed="rId3"/>
          <a:srcRect l="1528"/>
          <a:stretch/>
        </p:blipFill>
        <p:spPr>
          <a:xfrm>
            <a:off x="6276974" y="2860676"/>
            <a:ext cx="5229225" cy="1645145"/>
          </a:xfrm>
          <a:prstGeom prst="rect">
            <a:avLst/>
          </a:prstGeom>
        </p:spPr>
      </p:pic>
      <p:pic>
        <p:nvPicPr>
          <p:cNvPr id="8" name="Picture 7">
            <a:extLst>
              <a:ext uri="{FF2B5EF4-FFF2-40B4-BE49-F238E27FC236}">
                <a16:creationId xmlns:a16="http://schemas.microsoft.com/office/drawing/2014/main" id="{3B076CB9-0F28-4015-BC82-23DDEE7735FF}"/>
              </a:ext>
            </a:extLst>
          </p:cNvPr>
          <p:cNvPicPr>
            <a:picLocks noChangeAspect="1"/>
          </p:cNvPicPr>
          <p:nvPr/>
        </p:nvPicPr>
        <p:blipFill>
          <a:blip r:embed="rId4"/>
          <a:stretch>
            <a:fillRect/>
          </a:stretch>
        </p:blipFill>
        <p:spPr>
          <a:xfrm>
            <a:off x="6276972" y="4593452"/>
            <a:ext cx="5229225" cy="1645145"/>
          </a:xfrm>
          <a:prstGeom prst="rect">
            <a:avLst/>
          </a:prstGeom>
        </p:spPr>
      </p:pic>
    </p:spTree>
    <p:extLst>
      <p:ext uri="{BB962C8B-B14F-4D97-AF65-F5344CB8AC3E}">
        <p14:creationId xmlns:p14="http://schemas.microsoft.com/office/powerpoint/2010/main" val="249457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469208"/>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run AND FIX some TESTS</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1000298"/>
            <a:ext cx="10979726" cy="5355312"/>
          </a:xfrm>
          <a:prstGeom prst="rect">
            <a:avLst/>
          </a:prstGeom>
        </p:spPr>
        <p:txBody>
          <a:bodyPr wrap="square">
            <a:spAutoFit/>
          </a:bodyPr>
          <a:lstStyle/>
          <a:p>
            <a:r>
              <a:rPr lang="en-GB" b="1" u="sng" dirty="0"/>
              <a:t>Some homework: (Should take about 20 mins – you can all work together to complete this)</a:t>
            </a:r>
            <a:endParaRPr lang="en-GB" dirty="0"/>
          </a:p>
          <a:p>
            <a:r>
              <a:rPr lang="en-GB" b="1" dirty="0"/>
              <a:t> </a:t>
            </a:r>
            <a:endParaRPr lang="en-GB" dirty="0"/>
          </a:p>
          <a:p>
            <a:pPr marL="285750" lvl="0" indent="-285750">
              <a:buFont typeface="Arial" panose="020B0604020202020204" pitchFamily="34" charset="0"/>
              <a:buChar char="•"/>
            </a:pPr>
            <a:r>
              <a:rPr lang="en-GB" dirty="0"/>
              <a:t>Create a request for each status type and add tests. </a:t>
            </a:r>
          </a:p>
          <a:p>
            <a:pPr marL="285750" lvl="0" indent="-285750">
              <a:buFont typeface="Arial" panose="020B0604020202020204" pitchFamily="34" charset="0"/>
              <a:buChar char="•"/>
            </a:pPr>
            <a:r>
              <a:rPr lang="en-GB" dirty="0"/>
              <a:t>Fix the failed tests (look at the test title to figure out the purpose)</a:t>
            </a:r>
          </a:p>
          <a:p>
            <a:pPr marL="285750" lvl="0" indent="-285750">
              <a:buFont typeface="Arial" panose="020B0604020202020204" pitchFamily="34" charset="0"/>
              <a:buChar char="•"/>
            </a:pPr>
            <a:r>
              <a:rPr lang="en-GB" dirty="0"/>
              <a:t>Save your tests into GIT and send me the URL.</a:t>
            </a:r>
          </a:p>
          <a:p>
            <a:r>
              <a:rPr lang="en-GB" dirty="0"/>
              <a:t> </a:t>
            </a:r>
          </a:p>
          <a:p>
            <a:r>
              <a:rPr lang="en-GB" dirty="0"/>
              <a:t>Request URLs for status:</a:t>
            </a:r>
          </a:p>
          <a:p>
            <a:r>
              <a:rPr lang="en-GB" dirty="0"/>
              <a:t>GET	 </a:t>
            </a:r>
            <a:r>
              <a:rPr lang="en-GB" u="sng" dirty="0">
                <a:hlinkClick r:id="rId2"/>
              </a:rPr>
              <a:t>http://petstore.swagger.io/v2/pet/findByStatus?status=available</a:t>
            </a:r>
            <a:endParaRPr lang="en-GB" dirty="0"/>
          </a:p>
          <a:p>
            <a:r>
              <a:rPr lang="en-GB" dirty="0"/>
              <a:t>GET	 </a:t>
            </a:r>
            <a:r>
              <a:rPr lang="en-GB" u="sng" dirty="0">
                <a:hlinkClick r:id="rId3"/>
              </a:rPr>
              <a:t>http://petstore.swagger.io/v2/pet/findByStatus?status=pending</a:t>
            </a:r>
            <a:endParaRPr lang="en-GB" dirty="0"/>
          </a:p>
          <a:p>
            <a:r>
              <a:rPr lang="en-GB" b="1" dirty="0"/>
              <a:t>GET 	</a:t>
            </a:r>
            <a:r>
              <a:rPr lang="en-GB" u="sng" dirty="0">
                <a:hlinkClick r:id="rId4"/>
              </a:rPr>
              <a:t>http://petstore.swagger.io/v2/pet/findByStatus?status=sold</a:t>
            </a:r>
            <a:endParaRPr lang="en-GB" dirty="0"/>
          </a:p>
          <a:p>
            <a:r>
              <a:rPr lang="en-GB" b="1" dirty="0"/>
              <a:t> </a:t>
            </a:r>
            <a:endParaRPr lang="en-GB" dirty="0"/>
          </a:p>
          <a:p>
            <a:r>
              <a:rPr lang="en-GB" dirty="0"/>
              <a:t>(I’ve changed the default snippet names to make them a bit more meaningful)</a:t>
            </a:r>
          </a:p>
          <a:p>
            <a:endParaRPr lang="en-GB" dirty="0"/>
          </a:p>
          <a:p>
            <a:r>
              <a:rPr lang="en-GB" dirty="0"/>
              <a:t>Tests:  </a:t>
            </a:r>
            <a:r>
              <a:rPr lang="en-GB" dirty="0">
                <a:hlinkClick r:id="rId5"/>
              </a:rPr>
              <a:t>https://github.com/ElizaTWF/150-Hours-of-testing</a:t>
            </a:r>
            <a:endParaRPr lang="en-GB" dirty="0"/>
          </a:p>
          <a:p>
            <a:r>
              <a:rPr lang="en-GB" dirty="0"/>
              <a:t>(JSON file) </a:t>
            </a:r>
            <a:r>
              <a:rPr lang="en-GB" dirty="0">
                <a:hlinkClick r:id="rId5"/>
              </a:rPr>
              <a:t>https://github.com/ElizaTWF/150-Hours-of-testing</a:t>
            </a:r>
            <a:endParaRPr lang="en-GB" dirty="0"/>
          </a:p>
          <a:p>
            <a:endParaRPr lang="en-GB" dirty="0"/>
          </a:p>
          <a:p>
            <a:endParaRPr lang="en-GB" dirty="0"/>
          </a:p>
          <a:p>
            <a:r>
              <a:rPr lang="en-GB" dirty="0"/>
              <a:t>Saving the collection to </a:t>
            </a:r>
            <a:r>
              <a:rPr lang="en-GB" dirty="0" err="1"/>
              <a:t>GIThub</a:t>
            </a:r>
            <a:r>
              <a:rPr lang="en-GB" dirty="0"/>
              <a:t>: </a:t>
            </a:r>
            <a:r>
              <a:rPr lang="en-GB" b="1" dirty="0">
                <a:hlinkClick r:id="rId6"/>
              </a:rPr>
              <a:t>Saving a Postman collection to </a:t>
            </a:r>
            <a:r>
              <a:rPr lang="en-GB" b="1" dirty="0" err="1">
                <a:hlinkClick r:id="rId6"/>
              </a:rPr>
              <a:t>GIThub</a:t>
            </a:r>
            <a:r>
              <a:rPr lang="en-GB" b="1" dirty="0">
                <a:hlinkClick r:id="rId6"/>
              </a:rPr>
              <a:t>.</a:t>
            </a:r>
            <a:endParaRPr lang="en-GB" b="1" dirty="0"/>
          </a:p>
          <a:p>
            <a:endParaRPr lang="en-GB" dirty="0"/>
          </a:p>
        </p:txBody>
      </p:sp>
    </p:spTree>
    <p:extLst>
      <p:ext uri="{BB962C8B-B14F-4D97-AF65-F5344CB8AC3E}">
        <p14:creationId xmlns:p14="http://schemas.microsoft.com/office/powerpoint/2010/main" val="24160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249383"/>
            <a:ext cx="10979726" cy="531090"/>
          </a:xfrm>
          <a:prstGeom prst="rect">
            <a:avLst/>
          </a:prstGeom>
          <a:solidFill>
            <a:srgbClr val="152A6D"/>
          </a:solidFill>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lumMod val="85000"/>
                  </a:schemeClr>
                </a:solidFill>
              </a:rPr>
              <a:t>More reading:</a:t>
            </a:r>
          </a:p>
        </p:txBody>
      </p:sp>
      <p:sp>
        <p:nvSpPr>
          <p:cNvPr id="2" name="Rectangle 1">
            <a:extLst>
              <a:ext uri="{FF2B5EF4-FFF2-40B4-BE49-F238E27FC236}">
                <a16:creationId xmlns:a16="http://schemas.microsoft.com/office/drawing/2014/main" id="{F6CB5B80-FCFC-4592-99FB-0CBF022E3396}"/>
              </a:ext>
            </a:extLst>
          </p:cNvPr>
          <p:cNvSpPr/>
          <p:nvPr/>
        </p:nvSpPr>
        <p:spPr>
          <a:xfrm>
            <a:off x="685801" y="902161"/>
            <a:ext cx="10979726" cy="4524315"/>
          </a:xfrm>
          <a:prstGeom prst="rect">
            <a:avLst/>
          </a:prstGeom>
        </p:spPr>
        <p:txBody>
          <a:bodyPr wrap="square">
            <a:spAutoFit/>
          </a:bodyPr>
          <a:lstStyle/>
          <a:p>
            <a:r>
              <a:rPr lang="en-GB" b="1" dirty="0"/>
              <a:t> </a:t>
            </a:r>
            <a:r>
              <a:rPr lang="en-GB" dirty="0">
                <a:hlinkClick r:id="rId2"/>
              </a:rPr>
              <a:t>Introduction to REST Requests</a:t>
            </a:r>
            <a:endParaRPr lang="en-GB" dirty="0"/>
          </a:p>
          <a:p>
            <a:r>
              <a:rPr lang="en-GB" dirty="0">
                <a:hlinkClick r:id="rId3"/>
              </a:rPr>
              <a:t>Testing GET Requests</a:t>
            </a:r>
            <a:endParaRPr lang="en-GB" dirty="0"/>
          </a:p>
          <a:p>
            <a:r>
              <a:rPr lang="en-GB" dirty="0">
                <a:hlinkClick r:id="rId4"/>
              </a:rPr>
              <a:t>Testing POST Requests</a:t>
            </a:r>
            <a:endParaRPr lang="en-GB" dirty="0"/>
          </a:p>
          <a:p>
            <a:r>
              <a:rPr lang="en-GB" dirty="0">
                <a:hlinkClick r:id="rId5"/>
              </a:rPr>
              <a:t>Testing PUT Requests</a:t>
            </a:r>
            <a:endParaRPr lang="en-GB" dirty="0"/>
          </a:p>
          <a:p>
            <a:r>
              <a:rPr lang="en-GB" dirty="0">
                <a:hlinkClick r:id="rId6"/>
              </a:rPr>
              <a:t>Testing PATCH Requests</a:t>
            </a:r>
            <a:endParaRPr lang="en-GB" dirty="0"/>
          </a:p>
          <a:p>
            <a:r>
              <a:rPr lang="en-GB" dirty="0">
                <a:hlinkClick r:id="rId7"/>
              </a:rPr>
              <a:t>Creating a Postman Collection</a:t>
            </a:r>
            <a:endParaRPr lang="en-GB" dirty="0"/>
          </a:p>
          <a:p>
            <a:endParaRPr lang="en-GB" dirty="0"/>
          </a:p>
          <a:p>
            <a:r>
              <a:rPr lang="en-GB" dirty="0">
                <a:hlinkClick r:id="rId8"/>
              </a:rPr>
              <a:t>Building workflows - Postman</a:t>
            </a:r>
            <a:endParaRPr lang="en-GB" dirty="0"/>
          </a:p>
          <a:p>
            <a:endParaRPr lang="en-GB" dirty="0"/>
          </a:p>
          <a:p>
            <a:endParaRPr lang="en-GB" dirty="0"/>
          </a:p>
          <a:p>
            <a:endParaRPr lang="en-GB" dirty="0"/>
          </a:p>
          <a:p>
            <a:endParaRPr lang="en-GB" dirty="0"/>
          </a:p>
          <a:p>
            <a:endParaRPr lang="en-GB" dirty="0"/>
          </a:p>
          <a:p>
            <a:endParaRPr lang="en-GB" dirty="0"/>
          </a:p>
          <a:p>
            <a:endParaRPr lang="en-GB" b="1" dirty="0"/>
          </a:p>
          <a:p>
            <a:endParaRPr lang="en-GB" dirty="0"/>
          </a:p>
        </p:txBody>
      </p:sp>
    </p:spTree>
    <p:extLst>
      <p:ext uri="{BB962C8B-B14F-4D97-AF65-F5344CB8AC3E}">
        <p14:creationId xmlns:p14="http://schemas.microsoft.com/office/powerpoint/2010/main" val="1416576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3301</TotalTime>
  <Words>381</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Practical POSTMAN</vt:lpstr>
      <vt:lpstr>SETTING UP your local test environment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Putting some swagger in your testng</dc:title>
  <dc:creator>Elizabeth Fiennes</dc:creator>
  <cp:lastModifiedBy>Elizabeth Fiennes</cp:lastModifiedBy>
  <cp:revision>63</cp:revision>
  <dcterms:created xsi:type="dcterms:W3CDTF">2018-02-02T22:30:10Z</dcterms:created>
  <dcterms:modified xsi:type="dcterms:W3CDTF">2018-04-30T23:49:29Z</dcterms:modified>
</cp:coreProperties>
</file>