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E6"/>
    <a:srgbClr val="C96D6D"/>
    <a:srgbClr val="8AC3EA"/>
    <a:srgbClr val="F5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5F5CF-8DB9-44F9-BB3B-044C402215CB}" v="48" dt="2022-11-10T20:07:0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50" autoAdjust="0"/>
  </p:normalViewPr>
  <p:slideViewPr>
    <p:cSldViewPr snapToGrid="0">
      <p:cViewPr varScale="1">
        <p:scale>
          <a:sx n="86" d="100"/>
          <a:sy n="86" d="100"/>
        </p:scale>
        <p:origin x="2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 Voets" userId="fde18923-504f-406d-b9f4-9b76773e789d" providerId="ADAL" clId="{CCB5F5CF-8DB9-44F9-BB3B-044C402215CB}"/>
    <pc:docChg chg="undo custSel addSld modSld">
      <pc:chgData name="Eliza Voets" userId="fde18923-504f-406d-b9f4-9b76773e789d" providerId="ADAL" clId="{CCB5F5CF-8DB9-44F9-BB3B-044C402215CB}" dt="2022-11-10T20:07:20.636" v="2006" actId="207"/>
      <pc:docMkLst>
        <pc:docMk/>
      </pc:docMkLst>
      <pc:sldChg chg="addSp modSp new mod">
        <pc:chgData name="Eliza Voets" userId="fde18923-504f-406d-b9f4-9b76773e789d" providerId="ADAL" clId="{CCB5F5CF-8DB9-44F9-BB3B-044C402215CB}" dt="2022-11-10T09:08:30.904" v="1900" actId="20577"/>
        <pc:sldMkLst>
          <pc:docMk/>
          <pc:sldMk cId="3677658446" sldId="256"/>
        </pc:sldMkLst>
        <pc:spChg chg="mod">
          <ac:chgData name="Eliza Voets" userId="fde18923-504f-406d-b9f4-9b76773e789d" providerId="ADAL" clId="{CCB5F5CF-8DB9-44F9-BB3B-044C402215CB}" dt="2022-11-05T08:58:53.097" v="41" actId="790"/>
          <ac:spMkLst>
            <pc:docMk/>
            <pc:sldMk cId="3677658446" sldId="256"/>
            <ac:spMk id="2" creationId="{721B6274-40E9-3C08-A4A1-9E6315F2E548}"/>
          </ac:spMkLst>
        </pc:spChg>
        <pc:spChg chg="mod">
          <ac:chgData name="Eliza Voets" userId="fde18923-504f-406d-b9f4-9b76773e789d" providerId="ADAL" clId="{CCB5F5CF-8DB9-44F9-BB3B-044C402215CB}" dt="2022-11-10T09:08:30.904" v="1900" actId="20577"/>
          <ac:spMkLst>
            <pc:docMk/>
            <pc:sldMk cId="3677658446" sldId="256"/>
            <ac:spMk id="3" creationId="{3AC5F716-86FA-2E0D-8C26-733BB9603E75}"/>
          </ac:spMkLst>
        </pc:spChg>
        <pc:picChg chg="add mod">
          <ac:chgData name="Eliza Voets" userId="fde18923-504f-406d-b9f4-9b76773e789d" providerId="ADAL" clId="{CCB5F5CF-8DB9-44F9-BB3B-044C402215CB}" dt="2022-11-05T09:01:20.258" v="89" actId="1076"/>
          <ac:picMkLst>
            <pc:docMk/>
            <pc:sldMk cId="3677658446" sldId="256"/>
            <ac:picMk id="5" creationId="{5BBE8345-7BF6-A5BD-136D-9B5E1851B9CA}"/>
          </ac:picMkLst>
        </pc:picChg>
        <pc:picChg chg="add mod">
          <ac:chgData name="Eliza Voets" userId="fde18923-504f-406d-b9f4-9b76773e789d" providerId="ADAL" clId="{CCB5F5CF-8DB9-44F9-BB3B-044C402215CB}" dt="2022-11-05T09:00:53.786" v="81" actId="207"/>
          <ac:picMkLst>
            <pc:docMk/>
            <pc:sldMk cId="3677658446" sldId="256"/>
            <ac:picMk id="7" creationId="{6861AA57-E56F-9E9A-BD68-B43F8C1ACF59}"/>
          </ac:picMkLst>
        </pc:picChg>
        <pc:picChg chg="add mod">
          <ac:chgData name="Eliza Voets" userId="fde18923-504f-406d-b9f4-9b76773e789d" providerId="ADAL" clId="{CCB5F5CF-8DB9-44F9-BB3B-044C402215CB}" dt="2022-11-05T09:00:43.398" v="77" actId="207"/>
          <ac:picMkLst>
            <pc:docMk/>
            <pc:sldMk cId="3677658446" sldId="256"/>
            <ac:picMk id="9" creationId="{AE4FC557-CF01-28B5-C022-396C996F1348}"/>
          </ac:picMkLst>
        </pc:picChg>
        <pc:picChg chg="add mod">
          <ac:chgData name="Eliza Voets" userId="fde18923-504f-406d-b9f4-9b76773e789d" providerId="ADAL" clId="{CCB5F5CF-8DB9-44F9-BB3B-044C402215CB}" dt="2022-11-05T09:00:34.879" v="75" actId="207"/>
          <ac:picMkLst>
            <pc:docMk/>
            <pc:sldMk cId="3677658446" sldId="256"/>
            <ac:picMk id="11" creationId="{85F3EC28-4074-B5EB-DB85-5FE5E841B857}"/>
          </ac:picMkLst>
        </pc:picChg>
        <pc:picChg chg="add mod">
          <ac:chgData name="Eliza Voets" userId="fde18923-504f-406d-b9f4-9b76773e789d" providerId="ADAL" clId="{CCB5F5CF-8DB9-44F9-BB3B-044C402215CB}" dt="2022-11-05T09:02:44.971" v="97" actId="207"/>
          <ac:picMkLst>
            <pc:docMk/>
            <pc:sldMk cId="3677658446" sldId="256"/>
            <ac:picMk id="13" creationId="{58715B2E-C59F-0FEE-9F94-FBA24DEEF041}"/>
          </ac:picMkLst>
        </pc:picChg>
      </pc:sldChg>
      <pc:sldChg chg="addSp delSp modSp new mod setBg">
        <pc:chgData name="Eliza Voets" userId="fde18923-504f-406d-b9f4-9b76773e789d" providerId="ADAL" clId="{CCB5F5CF-8DB9-44F9-BB3B-044C402215CB}" dt="2022-11-05T09:21:54.106" v="684" actId="1076"/>
        <pc:sldMkLst>
          <pc:docMk/>
          <pc:sldMk cId="1464615559" sldId="257"/>
        </pc:sldMkLst>
        <pc:spChg chg="del">
          <ac:chgData name="Eliza Voets" userId="fde18923-504f-406d-b9f4-9b76773e789d" providerId="ADAL" clId="{CCB5F5CF-8DB9-44F9-BB3B-044C402215CB}" dt="2022-11-05T09:03:07.738" v="100" actId="478"/>
          <ac:spMkLst>
            <pc:docMk/>
            <pc:sldMk cId="1464615559" sldId="257"/>
            <ac:spMk id="2" creationId="{D672BB1E-734E-CC34-11B0-24D759DA2470}"/>
          </ac:spMkLst>
        </pc:spChg>
        <pc:spChg chg="del">
          <ac:chgData name="Eliza Voets" userId="fde18923-504f-406d-b9f4-9b76773e789d" providerId="ADAL" clId="{CCB5F5CF-8DB9-44F9-BB3B-044C402215CB}" dt="2022-11-05T09:03:09.446" v="101" actId="478"/>
          <ac:spMkLst>
            <pc:docMk/>
            <pc:sldMk cId="1464615559" sldId="257"/>
            <ac:spMk id="3" creationId="{688AA0E2-4776-A500-8A0E-84874CC99156}"/>
          </ac:spMkLst>
        </pc:spChg>
        <pc:spChg chg="add mod">
          <ac:chgData name="Eliza Voets" userId="fde18923-504f-406d-b9f4-9b76773e789d" providerId="ADAL" clId="{CCB5F5CF-8DB9-44F9-BB3B-044C402215CB}" dt="2022-11-05T09:12:08.551" v="540" actId="404"/>
          <ac:spMkLst>
            <pc:docMk/>
            <pc:sldMk cId="1464615559" sldId="257"/>
            <ac:spMk id="4" creationId="{2E64CE4D-62D2-8F14-614E-D35833AF79AE}"/>
          </ac:spMkLst>
        </pc:spChg>
        <pc:spChg chg="add mod">
          <ac:chgData name="Eliza Voets" userId="fde18923-504f-406d-b9f4-9b76773e789d" providerId="ADAL" clId="{CCB5F5CF-8DB9-44F9-BB3B-044C402215CB}" dt="2022-11-05T09:11:18.134" v="536" actId="20577"/>
          <ac:spMkLst>
            <pc:docMk/>
            <pc:sldMk cId="1464615559" sldId="257"/>
            <ac:spMk id="6" creationId="{E6D8DF65-35D8-DCA4-7C75-A26D990F16E8}"/>
          </ac:spMkLst>
        </pc:spChg>
        <pc:picChg chg="add mod">
          <ac:chgData name="Eliza Voets" userId="fde18923-504f-406d-b9f4-9b76773e789d" providerId="ADAL" clId="{CCB5F5CF-8DB9-44F9-BB3B-044C402215CB}" dt="2022-11-05T09:21:54.106" v="684" actId="1076"/>
          <ac:picMkLst>
            <pc:docMk/>
            <pc:sldMk cId="1464615559" sldId="257"/>
            <ac:picMk id="5" creationId="{2637C26E-475F-BBAB-1680-2069704C84FF}"/>
          </ac:picMkLst>
        </pc:picChg>
        <pc:picChg chg="add mod modCrop">
          <ac:chgData name="Eliza Voets" userId="fde18923-504f-406d-b9f4-9b76773e789d" providerId="ADAL" clId="{CCB5F5CF-8DB9-44F9-BB3B-044C402215CB}" dt="2022-11-05T09:16:31.735" v="605" actId="14100"/>
          <ac:picMkLst>
            <pc:docMk/>
            <pc:sldMk cId="1464615559" sldId="257"/>
            <ac:picMk id="8" creationId="{4D06DCE8-A09D-0C3A-B4BF-0167AC42BA8B}"/>
          </ac:picMkLst>
        </pc:picChg>
      </pc:sldChg>
      <pc:sldChg chg="addSp delSp modSp new mod setBg">
        <pc:chgData name="Eliza Voets" userId="fde18923-504f-406d-b9f4-9b76773e789d" providerId="ADAL" clId="{CCB5F5CF-8DB9-44F9-BB3B-044C402215CB}" dt="2022-11-05T09:33:35.723" v="801" actId="1076"/>
        <pc:sldMkLst>
          <pc:docMk/>
          <pc:sldMk cId="3152321736" sldId="258"/>
        </pc:sldMkLst>
        <pc:spChg chg="del">
          <ac:chgData name="Eliza Voets" userId="fde18923-504f-406d-b9f4-9b76773e789d" providerId="ADAL" clId="{CCB5F5CF-8DB9-44F9-BB3B-044C402215CB}" dt="2022-11-05T09:17:21.318" v="608" actId="478"/>
          <ac:spMkLst>
            <pc:docMk/>
            <pc:sldMk cId="3152321736" sldId="258"/>
            <ac:spMk id="2" creationId="{AC8100A7-995E-450C-545C-68FAC20D6C37}"/>
          </ac:spMkLst>
        </pc:spChg>
        <pc:spChg chg="del">
          <ac:chgData name="Eliza Voets" userId="fde18923-504f-406d-b9f4-9b76773e789d" providerId="ADAL" clId="{CCB5F5CF-8DB9-44F9-BB3B-044C402215CB}" dt="2022-11-05T09:17:22.485" v="609" actId="478"/>
          <ac:spMkLst>
            <pc:docMk/>
            <pc:sldMk cId="3152321736" sldId="258"/>
            <ac:spMk id="3" creationId="{D3822180-FE12-3DDF-58F7-383FE8EF260A}"/>
          </ac:spMkLst>
        </pc:spChg>
        <pc:spChg chg="add mod">
          <ac:chgData name="Eliza Voets" userId="fde18923-504f-406d-b9f4-9b76773e789d" providerId="ADAL" clId="{CCB5F5CF-8DB9-44F9-BB3B-044C402215CB}" dt="2022-11-05T09:17:47.739" v="621" actId="20577"/>
          <ac:spMkLst>
            <pc:docMk/>
            <pc:sldMk cId="3152321736" sldId="258"/>
            <ac:spMk id="4" creationId="{CB8666F5-12FD-7552-AA86-C661C75DFA26}"/>
          </ac:spMkLst>
        </pc:spChg>
        <pc:spChg chg="add mod">
          <ac:chgData name="Eliza Voets" userId="fde18923-504f-406d-b9f4-9b76773e789d" providerId="ADAL" clId="{CCB5F5CF-8DB9-44F9-BB3B-044C402215CB}" dt="2022-11-05T09:28:46.742" v="748" actId="2085"/>
          <ac:spMkLst>
            <pc:docMk/>
            <pc:sldMk cId="3152321736" sldId="258"/>
            <ac:spMk id="5" creationId="{C625BBE6-1CF8-D98C-83DF-539077EF4F12}"/>
          </ac:spMkLst>
        </pc:spChg>
        <pc:spChg chg="add mod ord">
          <ac:chgData name="Eliza Voets" userId="fde18923-504f-406d-b9f4-9b76773e789d" providerId="ADAL" clId="{CCB5F5CF-8DB9-44F9-BB3B-044C402215CB}" dt="2022-11-05T09:28:48.794" v="749" actId="2085"/>
          <ac:spMkLst>
            <pc:docMk/>
            <pc:sldMk cId="3152321736" sldId="258"/>
            <ac:spMk id="14" creationId="{774CB529-1D42-E19B-E7F9-01D8AEB48BC9}"/>
          </ac:spMkLst>
        </pc:spChg>
        <pc:spChg chg="add mod">
          <ac:chgData name="Eliza Voets" userId="fde18923-504f-406d-b9f4-9b76773e789d" providerId="ADAL" clId="{CCB5F5CF-8DB9-44F9-BB3B-044C402215CB}" dt="2022-11-05T09:31:27.932" v="781" actId="1076"/>
          <ac:spMkLst>
            <pc:docMk/>
            <pc:sldMk cId="3152321736" sldId="258"/>
            <ac:spMk id="15" creationId="{9103B096-6949-2BFA-1425-C91E7CA86FE4}"/>
          </ac:spMkLst>
        </pc:spChg>
        <pc:picChg chg="add del mod">
          <ac:chgData name="Eliza Voets" userId="fde18923-504f-406d-b9f4-9b76773e789d" providerId="ADAL" clId="{CCB5F5CF-8DB9-44F9-BB3B-044C402215CB}" dt="2022-11-05T09:31:47.964" v="788" actId="478"/>
          <ac:picMkLst>
            <pc:docMk/>
            <pc:sldMk cId="3152321736" sldId="258"/>
            <ac:picMk id="6" creationId="{097F2E31-9E18-23AC-C38F-92BB0ABF4F43}"/>
          </ac:picMkLst>
        </pc:picChg>
        <pc:picChg chg="add del mod">
          <ac:chgData name="Eliza Voets" userId="fde18923-504f-406d-b9f4-9b76773e789d" providerId="ADAL" clId="{CCB5F5CF-8DB9-44F9-BB3B-044C402215CB}" dt="2022-11-05T09:31:52.383" v="790" actId="478"/>
          <ac:picMkLst>
            <pc:docMk/>
            <pc:sldMk cId="3152321736" sldId="258"/>
            <ac:picMk id="7" creationId="{DD0C2C58-E35E-5709-312C-70621D243EC0}"/>
          </ac:picMkLst>
        </pc:picChg>
        <pc:picChg chg="add del mod">
          <ac:chgData name="Eliza Voets" userId="fde18923-504f-406d-b9f4-9b76773e789d" providerId="ADAL" clId="{CCB5F5CF-8DB9-44F9-BB3B-044C402215CB}" dt="2022-11-05T09:27:36.914" v="730" actId="478"/>
          <ac:picMkLst>
            <pc:docMk/>
            <pc:sldMk cId="3152321736" sldId="258"/>
            <ac:picMk id="9" creationId="{F4A63028-A023-90C4-0AB8-23FC1F9DBFE4}"/>
          </ac:picMkLst>
        </pc:picChg>
        <pc:picChg chg="add del mod">
          <ac:chgData name="Eliza Voets" userId="fde18923-504f-406d-b9f4-9b76773e789d" providerId="ADAL" clId="{CCB5F5CF-8DB9-44F9-BB3B-044C402215CB}" dt="2022-11-05T09:28:34.693" v="745" actId="478"/>
          <ac:picMkLst>
            <pc:docMk/>
            <pc:sldMk cId="3152321736" sldId="258"/>
            <ac:picMk id="11" creationId="{85606DF2-DB6E-D8C3-AEA0-9C573B27DC70}"/>
          </ac:picMkLst>
        </pc:picChg>
        <pc:picChg chg="add del mod">
          <ac:chgData name="Eliza Voets" userId="fde18923-504f-406d-b9f4-9b76773e789d" providerId="ADAL" clId="{CCB5F5CF-8DB9-44F9-BB3B-044C402215CB}" dt="2022-11-05T09:24:01.686" v="715" actId="478"/>
          <ac:picMkLst>
            <pc:docMk/>
            <pc:sldMk cId="3152321736" sldId="258"/>
            <ac:picMk id="13" creationId="{E648E211-153D-B65A-5330-FA7554DD5C45}"/>
          </ac:picMkLst>
        </pc:picChg>
        <pc:picChg chg="add mod">
          <ac:chgData name="Eliza Voets" userId="fde18923-504f-406d-b9f4-9b76773e789d" providerId="ADAL" clId="{CCB5F5CF-8DB9-44F9-BB3B-044C402215CB}" dt="2022-11-05T09:30:41.820" v="760" actId="1076"/>
          <ac:picMkLst>
            <pc:docMk/>
            <pc:sldMk cId="3152321736" sldId="258"/>
            <ac:picMk id="16" creationId="{E308357C-4CD8-21E5-B3DF-C6544D973685}"/>
          </ac:picMkLst>
        </pc:picChg>
        <pc:picChg chg="add mod">
          <ac:chgData name="Eliza Voets" userId="fde18923-504f-406d-b9f4-9b76773e789d" providerId="ADAL" clId="{CCB5F5CF-8DB9-44F9-BB3B-044C402215CB}" dt="2022-11-05T09:30:47.924" v="764" actId="1076"/>
          <ac:picMkLst>
            <pc:docMk/>
            <pc:sldMk cId="3152321736" sldId="258"/>
            <ac:picMk id="17" creationId="{91750EC3-32A3-F277-8B70-0A2D3CBBABF4}"/>
          </ac:picMkLst>
        </pc:picChg>
        <pc:picChg chg="add mod">
          <ac:chgData name="Eliza Voets" userId="fde18923-504f-406d-b9f4-9b76773e789d" providerId="ADAL" clId="{CCB5F5CF-8DB9-44F9-BB3B-044C402215CB}" dt="2022-11-05T09:30:57.575" v="767" actId="688"/>
          <ac:picMkLst>
            <pc:docMk/>
            <pc:sldMk cId="3152321736" sldId="258"/>
            <ac:picMk id="18" creationId="{F24AE375-E597-0666-28C2-AA200C821A98}"/>
          </ac:picMkLst>
        </pc:picChg>
        <pc:picChg chg="add mod">
          <ac:chgData name="Eliza Voets" userId="fde18923-504f-406d-b9f4-9b76773e789d" providerId="ADAL" clId="{CCB5F5CF-8DB9-44F9-BB3B-044C402215CB}" dt="2022-11-05T09:31:02.550" v="770" actId="688"/>
          <ac:picMkLst>
            <pc:docMk/>
            <pc:sldMk cId="3152321736" sldId="258"/>
            <ac:picMk id="19" creationId="{D85BAC7B-400B-F30E-C10A-AB98B6A6C773}"/>
          </ac:picMkLst>
        </pc:picChg>
        <pc:picChg chg="add mod">
          <ac:chgData name="Eliza Voets" userId="fde18923-504f-406d-b9f4-9b76773e789d" providerId="ADAL" clId="{CCB5F5CF-8DB9-44F9-BB3B-044C402215CB}" dt="2022-11-05T09:31:13.527" v="777" actId="688"/>
          <ac:picMkLst>
            <pc:docMk/>
            <pc:sldMk cId="3152321736" sldId="258"/>
            <ac:picMk id="20" creationId="{6FB8F4C6-1F65-5AA6-CEBE-A9EBE3426070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1" creationId="{EC68CD78-3CD5-16EB-CDC9-F6C821461BB3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2" creationId="{D7342FE7-F506-C747-E7D4-E991AE4891FA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3" creationId="{88B07759-D954-594A-1303-DE0F3DDF9F72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4" creationId="{E506DD36-34C5-E8D2-B7C4-200529290D9E}"/>
          </ac:picMkLst>
        </pc:picChg>
        <pc:picChg chg="add mod">
          <ac:chgData name="Eliza Voets" userId="fde18923-504f-406d-b9f4-9b76773e789d" providerId="ADAL" clId="{CCB5F5CF-8DB9-44F9-BB3B-044C402215CB}" dt="2022-11-05T09:31:42.306" v="787" actId="1076"/>
          <ac:picMkLst>
            <pc:docMk/>
            <pc:sldMk cId="3152321736" sldId="258"/>
            <ac:picMk id="25" creationId="{B06CEAFD-54A7-3119-E87B-05D4DB057446}"/>
          </ac:picMkLst>
        </pc:picChg>
        <pc:picChg chg="add mod">
          <ac:chgData name="Eliza Voets" userId="fde18923-504f-406d-b9f4-9b76773e789d" providerId="ADAL" clId="{CCB5F5CF-8DB9-44F9-BB3B-044C402215CB}" dt="2022-11-05T09:32:04.296" v="795" actId="1076"/>
          <ac:picMkLst>
            <pc:docMk/>
            <pc:sldMk cId="3152321736" sldId="258"/>
            <ac:picMk id="26" creationId="{89A5C9F3-DEA8-2157-AE69-544B6644E5AC}"/>
          </ac:picMkLst>
        </pc:picChg>
        <pc:picChg chg="add mod">
          <ac:chgData name="Eliza Voets" userId="fde18923-504f-406d-b9f4-9b76773e789d" providerId="ADAL" clId="{CCB5F5CF-8DB9-44F9-BB3B-044C402215CB}" dt="2022-11-05T09:33:35.723" v="801" actId="1076"/>
          <ac:picMkLst>
            <pc:docMk/>
            <pc:sldMk cId="3152321736" sldId="258"/>
            <ac:picMk id="27" creationId="{FEC3628E-D342-AACB-5556-61240B9E3822}"/>
          </ac:picMkLst>
        </pc:picChg>
        <pc:picChg chg="add mod">
          <ac:chgData name="Eliza Voets" userId="fde18923-504f-406d-b9f4-9b76773e789d" providerId="ADAL" clId="{CCB5F5CF-8DB9-44F9-BB3B-044C402215CB}" dt="2022-11-05T09:33:33.620" v="800" actId="688"/>
          <ac:picMkLst>
            <pc:docMk/>
            <pc:sldMk cId="3152321736" sldId="258"/>
            <ac:picMk id="28" creationId="{40D3EB7A-E2B4-5E97-5A4F-D4DB376ABB0C}"/>
          </ac:picMkLst>
        </pc:picChg>
        <pc:picChg chg="add mod">
          <ac:chgData name="Eliza Voets" userId="fde18923-504f-406d-b9f4-9b76773e789d" providerId="ADAL" clId="{CCB5F5CF-8DB9-44F9-BB3B-044C402215CB}" dt="2022-11-05T09:33:28.410" v="798" actId="1076"/>
          <ac:picMkLst>
            <pc:docMk/>
            <pc:sldMk cId="3152321736" sldId="258"/>
            <ac:picMk id="29" creationId="{41FF516A-1C96-CCC6-8825-3DD802140EE3}"/>
          </ac:picMkLst>
        </pc:picChg>
      </pc:sldChg>
      <pc:sldChg chg="addSp delSp modSp new mod setBg">
        <pc:chgData name="Eliza Voets" userId="fde18923-504f-406d-b9f4-9b76773e789d" providerId="ADAL" clId="{CCB5F5CF-8DB9-44F9-BB3B-044C402215CB}" dt="2022-11-10T08:30:47.899" v="1848" actId="20577"/>
        <pc:sldMkLst>
          <pc:docMk/>
          <pc:sldMk cId="3805456022" sldId="259"/>
        </pc:sldMkLst>
        <pc:spChg chg="add mod">
          <ac:chgData name="Eliza Voets" userId="fde18923-504f-406d-b9f4-9b76773e789d" providerId="ADAL" clId="{CCB5F5CF-8DB9-44F9-BB3B-044C402215CB}" dt="2022-11-10T08:30:47.899" v="1848" actId="20577"/>
          <ac:spMkLst>
            <pc:docMk/>
            <pc:sldMk cId="3805456022" sldId="259"/>
            <ac:spMk id="2" creationId="{71109FDC-B922-18DB-6C49-D05DA363ED83}"/>
          </ac:spMkLst>
        </pc:spChg>
        <pc:spChg chg="del">
          <ac:chgData name="Eliza Voets" userId="fde18923-504f-406d-b9f4-9b76773e789d" providerId="ADAL" clId="{CCB5F5CF-8DB9-44F9-BB3B-044C402215CB}" dt="2022-11-05T09:25:49.001" v="725" actId="478"/>
          <ac:spMkLst>
            <pc:docMk/>
            <pc:sldMk cId="3805456022" sldId="259"/>
            <ac:spMk id="2" creationId="{AAA6A8CB-2FD4-C82D-5A1E-F491E48F4867}"/>
          </ac:spMkLst>
        </pc:spChg>
        <pc:spChg chg="del">
          <ac:chgData name="Eliza Voets" userId="fde18923-504f-406d-b9f4-9b76773e789d" providerId="ADAL" clId="{CCB5F5CF-8DB9-44F9-BB3B-044C402215CB}" dt="2022-11-05T09:25:50.841" v="726" actId="478"/>
          <ac:spMkLst>
            <pc:docMk/>
            <pc:sldMk cId="3805456022" sldId="259"/>
            <ac:spMk id="3" creationId="{BB5E88FC-8674-89E5-80AD-8C3F91F5971A}"/>
          </ac:spMkLst>
        </pc:spChg>
        <pc:spChg chg="add mod ord">
          <ac:chgData name="Eliza Voets" userId="fde18923-504f-406d-b9f4-9b76773e789d" providerId="ADAL" clId="{CCB5F5CF-8DB9-44F9-BB3B-044C402215CB}" dt="2022-11-05T09:38:10.741" v="1447" actId="404"/>
          <ac:spMkLst>
            <pc:docMk/>
            <pc:sldMk cId="3805456022" sldId="259"/>
            <ac:spMk id="4" creationId="{9C888D45-46A8-265E-959D-BBE73A71BAC7}"/>
          </ac:spMkLst>
        </pc:spChg>
        <pc:spChg chg="add mod ord">
          <ac:chgData name="Eliza Voets" userId="fde18923-504f-406d-b9f4-9b76773e789d" providerId="ADAL" clId="{CCB5F5CF-8DB9-44F9-BB3B-044C402215CB}" dt="2022-11-05T09:38:30.160" v="1458" actId="403"/>
          <ac:spMkLst>
            <pc:docMk/>
            <pc:sldMk cId="3805456022" sldId="259"/>
            <ac:spMk id="5" creationId="{87C4294F-35DD-024D-ED44-75E6B0846A67}"/>
          </ac:spMkLst>
        </pc:spChg>
        <pc:spChg chg="add mod">
          <ac:chgData name="Eliza Voets" userId="fde18923-504f-406d-b9f4-9b76773e789d" providerId="ADAL" clId="{CCB5F5CF-8DB9-44F9-BB3B-044C402215CB}" dt="2022-11-05T09:36:13.430" v="928" actId="14100"/>
          <ac:spMkLst>
            <pc:docMk/>
            <pc:sldMk cId="3805456022" sldId="259"/>
            <ac:spMk id="6" creationId="{10A6A4B7-0A1A-12F6-D221-2A6D5704ECBF}"/>
          </ac:spMkLst>
        </pc:spChg>
        <pc:spChg chg="add mod">
          <ac:chgData name="Eliza Voets" userId="fde18923-504f-406d-b9f4-9b76773e789d" providerId="ADAL" clId="{CCB5F5CF-8DB9-44F9-BB3B-044C402215CB}" dt="2022-11-10T08:15:33.914" v="1633" actId="403"/>
          <ac:spMkLst>
            <pc:docMk/>
            <pc:sldMk cId="3805456022" sldId="259"/>
            <ac:spMk id="7" creationId="{A3FC7D80-393E-A347-8A81-B5F9D804348D}"/>
          </ac:spMkLst>
        </pc:spChg>
      </pc:sldChg>
      <pc:sldChg chg="addSp delSp modSp mod setBg">
        <pc:chgData name="Eliza Voets" userId="fde18923-504f-406d-b9f4-9b76773e789d" providerId="ADAL" clId="{CCB5F5CF-8DB9-44F9-BB3B-044C402215CB}" dt="2022-11-10T20:03:19.016" v="1916" actId="167"/>
        <pc:sldMkLst>
          <pc:docMk/>
          <pc:sldMk cId="653416349" sldId="260"/>
        </pc:sldMkLst>
        <pc:spChg chg="add mod">
          <ac:chgData name="Eliza Voets" userId="fde18923-504f-406d-b9f4-9b76773e789d" providerId="ADAL" clId="{CCB5F5CF-8DB9-44F9-BB3B-044C402215CB}" dt="2022-11-10T20:02:32.367" v="1903" actId="14100"/>
          <ac:spMkLst>
            <pc:docMk/>
            <pc:sldMk cId="653416349" sldId="260"/>
            <ac:spMk id="2" creationId="{0D817E29-D0F3-F140-F70B-A8EA3E61A112}"/>
          </ac:spMkLst>
        </pc:spChg>
        <pc:spChg chg="add del mod">
          <ac:chgData name="Eliza Voets" userId="fde18923-504f-406d-b9f4-9b76773e789d" providerId="ADAL" clId="{CCB5F5CF-8DB9-44F9-BB3B-044C402215CB}" dt="2022-11-10T09:07:49.925" v="1852"/>
          <ac:spMkLst>
            <pc:docMk/>
            <pc:sldMk cId="653416349" sldId="260"/>
            <ac:spMk id="2" creationId="{93C4F67F-2223-07B5-14C7-F2D63E61BAD6}"/>
          </ac:spMkLst>
        </pc:spChg>
        <pc:spChg chg="add mod ord">
          <ac:chgData name="Eliza Voets" userId="fde18923-504f-406d-b9f4-9b76773e789d" providerId="ADAL" clId="{CCB5F5CF-8DB9-44F9-BB3B-044C402215CB}" dt="2022-11-10T20:03:02.120" v="1911" actId="166"/>
          <ac:spMkLst>
            <pc:docMk/>
            <pc:sldMk cId="653416349" sldId="260"/>
            <ac:spMk id="3" creationId="{FEA46BC1-2D0C-169C-8F46-9371E9FCCB19}"/>
          </ac:spMkLst>
        </pc:spChg>
        <pc:spChg chg="add mod">
          <ac:chgData name="Eliza Voets" userId="fde18923-504f-406d-b9f4-9b76773e789d" providerId="ADAL" clId="{CCB5F5CF-8DB9-44F9-BB3B-044C402215CB}" dt="2022-11-10T20:02:56.438" v="1910" actId="20577"/>
          <ac:spMkLst>
            <pc:docMk/>
            <pc:sldMk cId="653416349" sldId="260"/>
            <ac:spMk id="4" creationId="{B5B0499E-DF93-A2FD-ACCA-1412FF41E1AC}"/>
          </ac:spMkLst>
        </pc:spChg>
        <pc:spChg chg="add mod ord">
          <ac:chgData name="Eliza Voets" userId="fde18923-504f-406d-b9f4-9b76773e789d" providerId="ADAL" clId="{CCB5F5CF-8DB9-44F9-BB3B-044C402215CB}" dt="2022-11-10T20:03:19.016" v="1916" actId="167"/>
          <ac:spMkLst>
            <pc:docMk/>
            <pc:sldMk cId="653416349" sldId="260"/>
            <ac:spMk id="5" creationId="{2466BB48-E91C-DD53-984E-F88C8529A208}"/>
          </ac:spMkLst>
        </pc:spChg>
      </pc:sldChg>
      <pc:sldChg chg="addSp delSp modSp new mod setBg">
        <pc:chgData name="Eliza Voets" userId="fde18923-504f-406d-b9f4-9b76773e789d" providerId="ADAL" clId="{CCB5F5CF-8DB9-44F9-BB3B-044C402215CB}" dt="2022-11-10T20:06:39.173" v="1989" actId="20577"/>
        <pc:sldMkLst>
          <pc:docMk/>
          <pc:sldMk cId="1068790333" sldId="261"/>
        </pc:sldMkLst>
        <pc:spChg chg="add mod">
          <ac:chgData name="Eliza Voets" userId="fde18923-504f-406d-b9f4-9b76773e789d" providerId="ADAL" clId="{CCB5F5CF-8DB9-44F9-BB3B-044C402215CB}" dt="2022-11-10T20:06:15.547" v="1949" actId="1076"/>
          <ac:spMkLst>
            <pc:docMk/>
            <pc:sldMk cId="1068790333" sldId="261"/>
            <ac:spMk id="2" creationId="{D4E4AF33-0309-1192-A2E6-C376BBC44F41}"/>
          </ac:spMkLst>
        </pc:spChg>
        <pc:spChg chg="add del mod">
          <ac:chgData name="Eliza Voets" userId="fde18923-504f-406d-b9f4-9b76773e789d" providerId="ADAL" clId="{CCB5F5CF-8DB9-44F9-BB3B-044C402215CB}" dt="2022-11-10T20:06:10.985" v="1948" actId="478"/>
          <ac:spMkLst>
            <pc:docMk/>
            <pc:sldMk cId="1068790333" sldId="261"/>
            <ac:spMk id="3" creationId="{5963DDCD-2B31-F7FB-0664-EE114AFD889D}"/>
          </ac:spMkLst>
        </pc:spChg>
        <pc:spChg chg="add mod">
          <ac:chgData name="Eliza Voets" userId="fde18923-504f-406d-b9f4-9b76773e789d" providerId="ADAL" clId="{CCB5F5CF-8DB9-44F9-BB3B-044C402215CB}" dt="2022-11-10T20:06:39.173" v="1989" actId="20577"/>
          <ac:spMkLst>
            <pc:docMk/>
            <pc:sldMk cId="1068790333" sldId="261"/>
            <ac:spMk id="5" creationId="{26513F84-0090-9381-3C0B-54CAF6B1F078}"/>
          </ac:spMkLst>
        </pc:spChg>
        <pc:picChg chg="add mod">
          <ac:chgData name="Eliza Voets" userId="fde18923-504f-406d-b9f4-9b76773e789d" providerId="ADAL" clId="{CCB5F5CF-8DB9-44F9-BB3B-044C402215CB}" dt="2022-11-10T20:06:18.825" v="1950" actId="1076"/>
          <ac:picMkLst>
            <pc:docMk/>
            <pc:sldMk cId="1068790333" sldId="261"/>
            <ac:picMk id="4" creationId="{C2269855-9EE7-7D5A-458D-996156FD41ED}"/>
          </ac:picMkLst>
        </pc:picChg>
      </pc:sldChg>
      <pc:sldChg chg="addSp modSp new mod setBg">
        <pc:chgData name="Eliza Voets" userId="fde18923-504f-406d-b9f4-9b76773e789d" providerId="ADAL" clId="{CCB5F5CF-8DB9-44F9-BB3B-044C402215CB}" dt="2022-11-10T20:07:20.636" v="2006" actId="207"/>
        <pc:sldMkLst>
          <pc:docMk/>
          <pc:sldMk cId="202455686" sldId="262"/>
        </pc:sldMkLst>
        <pc:spChg chg="add mod">
          <ac:chgData name="Eliza Voets" userId="fde18923-504f-406d-b9f4-9b76773e789d" providerId="ADAL" clId="{CCB5F5CF-8DB9-44F9-BB3B-044C402215CB}" dt="2022-11-10T20:07:20.636" v="2006" actId="207"/>
          <ac:spMkLst>
            <pc:docMk/>
            <pc:sldMk cId="202455686" sldId="262"/>
            <ac:spMk id="2" creationId="{7C5BD1A0-2344-1A52-8E7A-5CD3F6240B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C6BD-C12A-5745-450E-7FA0CF42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A176-EFB6-D4E0-0BAC-81F38695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B58B-793D-4C85-2F21-CD889C6E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8960-AF07-D9A0-9AB4-6430ED71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28B4-7294-EB7F-EE75-8535C0CA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4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AAC-EAB9-D5B4-CB77-9F56C36B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32D9-543B-F723-8DE4-3852249F6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B501-EBB4-6436-8D59-6B515BBE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8206-79FF-6713-F14C-711A22E5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D621-5BC6-5B07-293F-CE0A1869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4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4E5F5-B4CB-4F53-8406-CB65777B9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9BA9-B2A3-676E-3235-E8FE681D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8EEA-1153-E591-036A-BC346381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9580-BBC8-179B-F692-3D2CA762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1B5E-E172-FD08-0302-3AA518E0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6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E13-A201-6D7C-5B10-2683AAA9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18BB-C843-CC8D-241E-6FE505BC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8A2F-47A1-3730-F431-F64D3914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6825-AC88-38AE-7FAD-FD411F4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FF9E-3285-48C0-9733-7E40756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7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EED9-1B49-5198-4BFB-C9A7E30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A6E5-43D3-837F-2061-543A3514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DEFC-E285-353F-292D-0C4119E3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AA94-F3BD-B7E8-EA4E-EF963618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4111-CDFA-64D7-90C5-8FD2E5C0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8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7F72-F118-15F9-C33B-2E689B9D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F26E-C98C-1E62-7F8C-C84A894F5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A92C5-84E5-7F33-79DD-742BD65A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B4B4-718E-2244-A020-DD2E916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279D-7099-7098-1809-10CC8FA1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FF4B-6AA7-800C-FAC7-B5AA1A9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8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393C-357B-4E0F-10B5-2E39AEED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0BED-E7ED-3314-0DBF-B8809C7A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825B-20E5-BF74-D7D7-55011BF87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5CE55-3584-4D2A-3D7F-0786B684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93EBB-B528-A6EA-D318-DCD2A5A2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FFD33-79C4-0C66-D533-D90B7F93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28494-7367-C8B3-465D-A0E140F4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FDCA7-D326-9217-A8A9-3A449E6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268C-C0AD-0987-178B-0F20C5A0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041F6-10BC-0197-3ABC-0F63506A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332FB-4394-6C19-C5AC-E1BD9143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8A009-256B-CE0F-A8FA-C64E1D7A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2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CCD47-0902-D705-7671-2F704FEB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595A-7333-27B2-6AD3-9CAF147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AC09A-246F-6CE3-7A87-7A63334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7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98D9-32FD-7C00-8B20-BBB962A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4FDE-EA92-3C91-93E9-4D29BB2C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346B-FFDB-7FB8-5491-0F6EEB8A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B382-00C2-0562-9697-F0C5071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0651-7FD2-A076-A7BE-A8F6B7C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FBBE-CAD0-622F-337E-274BDF4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57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C530-1898-18B3-100B-47FBBCB7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9A14B-FEDD-015C-5AF7-A7937E6EC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9E660-B249-8EF4-F09D-9E38ECEA3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4810-FBA5-BCA7-543E-14483ACE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37A7-A446-E0F1-EFC2-F4EF3A4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AE7D-1D94-D1D5-7AB0-DA9C78D5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2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F1221-668E-07DD-6EEB-66CC77EE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18D8-FDFC-438A-28AF-3F589804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BA6-45FD-837E-2FD3-108BBA2B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D498-3278-4CDE-A227-83D9689419D2}" type="datetimeFigureOut">
              <a:rPr lang="nl-NL" smtClean="0"/>
              <a:t>10-11-2022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53DB-71CA-46F8-B958-1F11A773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1BAC-B9BA-870B-558E-9E72C787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8EF5-CA7C-4420-8071-C0A7A2E405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4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lizaVoets/M1BO_HelloYo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6274-40E9-3C08-A4A1-9E6315F2E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 sweet escape from candy land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5F716-86FA-2E0D-8C26-733BB960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8AC3EA"/>
                </a:solidFill>
                <a:latin typeface="Comic Sans MS" panose="030F0702030302020204" pitchFamily="66" charset="0"/>
              </a:rPr>
              <a:t>Gemaakt door Eliza Voets</a:t>
            </a:r>
          </a:p>
        </p:txBody>
      </p:sp>
      <p:pic>
        <p:nvPicPr>
          <p:cNvPr id="5" name="Graphic 4" descr="Candy cane with solid fill">
            <a:extLst>
              <a:ext uri="{FF2B5EF4-FFF2-40B4-BE49-F238E27FC236}">
                <a16:creationId xmlns:a16="http://schemas.microsoft.com/office/drawing/2014/main" id="{5BBE8345-7BF6-A5BD-136D-9B5E1851B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38031">
            <a:off x="8668571" y="3497754"/>
            <a:ext cx="2615023" cy="2615023"/>
          </a:xfrm>
          <a:prstGeom prst="rect">
            <a:avLst/>
          </a:prstGeom>
        </p:spPr>
      </p:pic>
      <p:pic>
        <p:nvPicPr>
          <p:cNvPr id="7" name="Graphic 6" descr="Candy with solid fill">
            <a:extLst>
              <a:ext uri="{FF2B5EF4-FFF2-40B4-BE49-F238E27FC236}">
                <a16:creationId xmlns:a16="http://schemas.microsoft.com/office/drawing/2014/main" id="{6861AA57-E56F-9E9A-BD68-B43F8C1A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59169">
            <a:off x="9739862" y="1297094"/>
            <a:ext cx="914400" cy="914400"/>
          </a:xfrm>
          <a:prstGeom prst="rect">
            <a:avLst/>
          </a:prstGeom>
        </p:spPr>
      </p:pic>
      <p:pic>
        <p:nvPicPr>
          <p:cNvPr id="9" name="Graphic 8" descr="Candy outline">
            <a:extLst>
              <a:ext uri="{FF2B5EF4-FFF2-40B4-BE49-F238E27FC236}">
                <a16:creationId xmlns:a16="http://schemas.microsoft.com/office/drawing/2014/main" id="{AE4FC557-CF01-28B5-C022-396C996F1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5203" y="2615781"/>
            <a:ext cx="914400" cy="914400"/>
          </a:xfrm>
          <a:prstGeom prst="rect">
            <a:avLst/>
          </a:prstGeom>
        </p:spPr>
      </p:pic>
      <p:pic>
        <p:nvPicPr>
          <p:cNvPr id="11" name="Graphic 10" descr="Lollipop with solid fill">
            <a:extLst>
              <a:ext uri="{FF2B5EF4-FFF2-40B4-BE49-F238E27FC236}">
                <a16:creationId xmlns:a16="http://schemas.microsoft.com/office/drawing/2014/main" id="{85F3EC28-4074-B5EB-DB85-5FE5E841B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05749">
            <a:off x="-609366" y="4426761"/>
            <a:ext cx="2871747" cy="2871747"/>
          </a:xfrm>
          <a:prstGeom prst="rect">
            <a:avLst/>
          </a:prstGeom>
        </p:spPr>
      </p:pic>
      <p:pic>
        <p:nvPicPr>
          <p:cNvPr id="13" name="Graphic 12" descr="Cupcake with solid fill">
            <a:extLst>
              <a:ext uri="{FF2B5EF4-FFF2-40B4-BE49-F238E27FC236}">
                <a16:creationId xmlns:a16="http://schemas.microsoft.com/office/drawing/2014/main" id="{58715B2E-C59F-0FEE-9F94-FBA24DEEF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74415">
            <a:off x="387263" y="97465"/>
            <a:ext cx="1916931" cy="19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4CE4D-62D2-8F14-614E-D35833AF79AE}"/>
              </a:ext>
            </a:extLst>
          </p:cNvPr>
          <p:cNvSpPr/>
          <p:nvPr/>
        </p:nvSpPr>
        <p:spPr>
          <a:xfrm>
            <a:off x="118947" y="89209"/>
            <a:ext cx="3932663" cy="9367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8AC3EA"/>
                </a:solidFill>
                <a:latin typeface="Comic Sans MS" panose="030F0702030302020204" pitchFamily="66" charset="0"/>
              </a:rPr>
              <a:t>Inhoud</a:t>
            </a:r>
            <a:endParaRPr lang="nl-NL" sz="2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Graphic 4" descr="Candy outline">
            <a:extLst>
              <a:ext uri="{FF2B5EF4-FFF2-40B4-BE49-F238E27FC236}">
                <a16:creationId xmlns:a16="http://schemas.microsoft.com/office/drawing/2014/main" id="{2637C26E-475F-BBAB-1680-2069704C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2726">
            <a:off x="3594410" y="56871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8DF65-35D8-DCA4-7C75-A26D990F16E8}"/>
              </a:ext>
            </a:extLst>
          </p:cNvPr>
          <p:cNvSpPr txBox="1"/>
          <p:nvPr/>
        </p:nvSpPr>
        <p:spPr>
          <a:xfrm>
            <a:off x="118947" y="1171638"/>
            <a:ext cx="6043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Inhoud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(deze slide)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Aanleiding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(de rede dat ik dit thema heb 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gekozen)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Opdracht en het doel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 (Uitleg over eindopdracht en</a:t>
            </a:r>
          </a:p>
          <a:p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    wat het doel is van het spel</a:t>
            </a:r>
          </a:p>
          <a:p>
            <a:endParaRPr lang="nl-NL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Het spel zelf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GitHub link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Slot</a:t>
            </a:r>
          </a:p>
        </p:txBody>
      </p:sp>
      <p:pic>
        <p:nvPicPr>
          <p:cNvPr id="8" name="Picture 7" descr="A group of cupcakes with frosting and decorations&#10;&#10;Description automatically generated with low confidence">
            <a:extLst>
              <a:ext uri="{FF2B5EF4-FFF2-40B4-BE49-F238E27FC236}">
                <a16:creationId xmlns:a16="http://schemas.microsoft.com/office/drawing/2014/main" id="{4D06DCE8-A09D-0C3A-B4BF-0167AC42BA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6" r="-256"/>
          <a:stretch/>
        </p:blipFill>
        <p:spPr>
          <a:xfrm>
            <a:off x="5914572" y="0"/>
            <a:ext cx="9842136" cy="6858000"/>
          </a:xfrm>
          <a:prstGeom prst="rect">
            <a:avLst/>
          </a:prstGeom>
          <a:ln w="76200" cmpd="sng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461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4CB529-1D42-E19B-E7F9-01D8AEB48BC9}"/>
              </a:ext>
            </a:extLst>
          </p:cNvPr>
          <p:cNvSpPr/>
          <p:nvPr/>
        </p:nvSpPr>
        <p:spPr>
          <a:xfrm>
            <a:off x="0" y="0"/>
            <a:ext cx="3954780" cy="6858000"/>
          </a:xfrm>
          <a:prstGeom prst="rect">
            <a:avLst/>
          </a:prstGeom>
          <a:solidFill>
            <a:srgbClr val="C9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666F5-12FD-7552-AA86-C661C75DFA26}"/>
              </a:ext>
            </a:extLst>
          </p:cNvPr>
          <p:cNvSpPr/>
          <p:nvPr/>
        </p:nvSpPr>
        <p:spPr>
          <a:xfrm>
            <a:off x="4129668" y="66907"/>
            <a:ext cx="3932663" cy="9367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rgbClr val="8AC3EA"/>
                </a:solidFill>
                <a:latin typeface="Comic Sans MS" panose="030F0702030302020204" pitchFamily="66" charset="0"/>
              </a:rPr>
              <a:t>Aanleiding</a:t>
            </a:r>
            <a:endParaRPr lang="nl-NL" sz="2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5BBE6-1CF8-D98C-83DF-539077EF4F12}"/>
              </a:ext>
            </a:extLst>
          </p:cNvPr>
          <p:cNvSpPr txBox="1"/>
          <p:nvPr/>
        </p:nvSpPr>
        <p:spPr>
          <a:xfrm>
            <a:off x="215776" y="227490"/>
            <a:ext cx="5813502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Werk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Eerste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Nieuw idee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Uitwerking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3B096-6949-2BFA-1425-C91E7CA86FE4}"/>
              </a:ext>
            </a:extLst>
          </p:cNvPr>
          <p:cNvSpPr/>
          <p:nvPr/>
        </p:nvSpPr>
        <p:spPr>
          <a:xfrm>
            <a:off x="8237220" y="0"/>
            <a:ext cx="395478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Graphic 15" descr="Candy outline">
            <a:extLst>
              <a:ext uri="{FF2B5EF4-FFF2-40B4-BE49-F238E27FC236}">
                <a16:creationId xmlns:a16="http://schemas.microsoft.com/office/drawing/2014/main" id="{E308357C-4CD8-21E5-B3DF-C6544D973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82726">
            <a:off x="8391772" y="-146741"/>
            <a:ext cx="1641327" cy="1641327"/>
          </a:xfrm>
          <a:prstGeom prst="rect">
            <a:avLst/>
          </a:prstGeom>
        </p:spPr>
      </p:pic>
      <p:pic>
        <p:nvPicPr>
          <p:cNvPr id="17" name="Graphic 16" descr="Candy outline">
            <a:extLst>
              <a:ext uri="{FF2B5EF4-FFF2-40B4-BE49-F238E27FC236}">
                <a16:creationId xmlns:a16="http://schemas.microsoft.com/office/drawing/2014/main" id="{91750EC3-32A3-F277-8B70-0A2D3CBB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71927">
            <a:off x="9393946" y="664731"/>
            <a:ext cx="1641327" cy="1641327"/>
          </a:xfrm>
          <a:prstGeom prst="rect">
            <a:avLst/>
          </a:prstGeom>
        </p:spPr>
      </p:pic>
      <p:pic>
        <p:nvPicPr>
          <p:cNvPr id="18" name="Graphic 17" descr="Candy outline">
            <a:extLst>
              <a:ext uri="{FF2B5EF4-FFF2-40B4-BE49-F238E27FC236}">
                <a16:creationId xmlns:a16="http://schemas.microsoft.com/office/drawing/2014/main" id="{F24AE375-E597-0666-28C2-AA200C82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5128">
            <a:off x="8504113" y="1454214"/>
            <a:ext cx="1641327" cy="1641327"/>
          </a:xfrm>
          <a:prstGeom prst="rect">
            <a:avLst/>
          </a:prstGeom>
        </p:spPr>
      </p:pic>
      <p:pic>
        <p:nvPicPr>
          <p:cNvPr id="19" name="Graphic 18" descr="Candy outline">
            <a:extLst>
              <a:ext uri="{FF2B5EF4-FFF2-40B4-BE49-F238E27FC236}">
                <a16:creationId xmlns:a16="http://schemas.microsoft.com/office/drawing/2014/main" id="{D85BAC7B-400B-F30E-C10A-AB98B6A6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45191">
            <a:off x="10319706" y="2075723"/>
            <a:ext cx="1641327" cy="1641327"/>
          </a:xfrm>
          <a:prstGeom prst="rect">
            <a:avLst/>
          </a:prstGeom>
        </p:spPr>
      </p:pic>
      <p:pic>
        <p:nvPicPr>
          <p:cNvPr id="20" name="Graphic 19" descr="Candy outline">
            <a:extLst>
              <a:ext uri="{FF2B5EF4-FFF2-40B4-BE49-F238E27FC236}">
                <a16:creationId xmlns:a16="http://schemas.microsoft.com/office/drawing/2014/main" id="{6FB8F4C6-1F65-5AA6-CEBE-A9EBE342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78140">
            <a:off x="10382641" y="9889"/>
            <a:ext cx="1641327" cy="1641327"/>
          </a:xfrm>
          <a:prstGeom prst="rect">
            <a:avLst/>
          </a:prstGeom>
        </p:spPr>
      </p:pic>
      <p:pic>
        <p:nvPicPr>
          <p:cNvPr id="21" name="Graphic 20" descr="Candy outline">
            <a:extLst>
              <a:ext uri="{FF2B5EF4-FFF2-40B4-BE49-F238E27FC236}">
                <a16:creationId xmlns:a16="http://schemas.microsoft.com/office/drawing/2014/main" id="{EC68CD78-3CD5-16EB-CDC9-F6C82146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285352">
            <a:off x="8204082" y="3190802"/>
            <a:ext cx="1641327" cy="1641327"/>
          </a:xfrm>
          <a:prstGeom prst="rect">
            <a:avLst/>
          </a:prstGeom>
        </p:spPr>
      </p:pic>
      <p:pic>
        <p:nvPicPr>
          <p:cNvPr id="22" name="Graphic 21" descr="Candy outline">
            <a:extLst>
              <a:ext uri="{FF2B5EF4-FFF2-40B4-BE49-F238E27FC236}">
                <a16:creationId xmlns:a16="http://schemas.microsoft.com/office/drawing/2014/main" id="{D7342FE7-F506-C747-E7D4-E991AE489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074553">
            <a:off x="9206256" y="4002274"/>
            <a:ext cx="1641327" cy="1641327"/>
          </a:xfrm>
          <a:prstGeom prst="rect">
            <a:avLst/>
          </a:prstGeom>
        </p:spPr>
      </p:pic>
      <p:pic>
        <p:nvPicPr>
          <p:cNvPr id="23" name="Graphic 22" descr="Candy outline">
            <a:extLst>
              <a:ext uri="{FF2B5EF4-FFF2-40B4-BE49-F238E27FC236}">
                <a16:creationId xmlns:a16="http://schemas.microsoft.com/office/drawing/2014/main" id="{88B07759-D954-594A-1303-DE0F3DDF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717754">
            <a:off x="8316423" y="4791757"/>
            <a:ext cx="1641327" cy="1641327"/>
          </a:xfrm>
          <a:prstGeom prst="rect">
            <a:avLst/>
          </a:prstGeom>
        </p:spPr>
      </p:pic>
      <p:pic>
        <p:nvPicPr>
          <p:cNvPr id="24" name="Graphic 23" descr="Candy outline">
            <a:extLst>
              <a:ext uri="{FF2B5EF4-FFF2-40B4-BE49-F238E27FC236}">
                <a16:creationId xmlns:a16="http://schemas.microsoft.com/office/drawing/2014/main" id="{E506DD36-34C5-E8D2-B7C4-20052929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47817">
            <a:off x="10132016" y="5413266"/>
            <a:ext cx="1641327" cy="1641327"/>
          </a:xfrm>
          <a:prstGeom prst="rect">
            <a:avLst/>
          </a:prstGeom>
        </p:spPr>
      </p:pic>
      <p:pic>
        <p:nvPicPr>
          <p:cNvPr id="25" name="Graphic 24" descr="Candy outline">
            <a:extLst>
              <a:ext uri="{FF2B5EF4-FFF2-40B4-BE49-F238E27FC236}">
                <a16:creationId xmlns:a16="http://schemas.microsoft.com/office/drawing/2014/main" id="{B06CEAFD-54A7-3119-E87B-05D4DB05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80766">
            <a:off x="10194951" y="3347432"/>
            <a:ext cx="1641327" cy="1641327"/>
          </a:xfrm>
          <a:prstGeom prst="rect">
            <a:avLst/>
          </a:prstGeom>
        </p:spPr>
      </p:pic>
      <p:pic>
        <p:nvPicPr>
          <p:cNvPr id="26" name="Graphic 25" descr="Cupcake with solid fill">
            <a:extLst>
              <a:ext uri="{FF2B5EF4-FFF2-40B4-BE49-F238E27FC236}">
                <a16:creationId xmlns:a16="http://schemas.microsoft.com/office/drawing/2014/main" id="{89A5C9F3-DEA8-2157-AE69-544B6644E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23" y="3818135"/>
            <a:ext cx="2759797" cy="2759797"/>
          </a:xfrm>
          <a:prstGeom prst="rect">
            <a:avLst/>
          </a:prstGeom>
        </p:spPr>
      </p:pic>
      <p:pic>
        <p:nvPicPr>
          <p:cNvPr id="27" name="Graphic 26" descr="Candy outline">
            <a:extLst>
              <a:ext uri="{FF2B5EF4-FFF2-40B4-BE49-F238E27FC236}">
                <a16:creationId xmlns:a16="http://schemas.microsoft.com/office/drawing/2014/main" id="{FEC3628E-D342-AACB-5556-61240B9E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936661">
            <a:off x="9182408" y="5298033"/>
            <a:ext cx="1641327" cy="1641327"/>
          </a:xfrm>
          <a:prstGeom prst="rect">
            <a:avLst/>
          </a:prstGeom>
        </p:spPr>
      </p:pic>
      <p:pic>
        <p:nvPicPr>
          <p:cNvPr id="28" name="Graphic 27" descr="Candy outline">
            <a:extLst>
              <a:ext uri="{FF2B5EF4-FFF2-40B4-BE49-F238E27FC236}">
                <a16:creationId xmlns:a16="http://schemas.microsoft.com/office/drawing/2014/main" id="{40D3EB7A-E2B4-5E97-5A4F-D4DB376A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527993">
            <a:off x="9170328" y="2210665"/>
            <a:ext cx="1641327" cy="1641327"/>
          </a:xfrm>
          <a:prstGeom prst="rect">
            <a:avLst/>
          </a:prstGeom>
        </p:spPr>
      </p:pic>
      <p:pic>
        <p:nvPicPr>
          <p:cNvPr id="29" name="Graphic 28" descr="Candy outline">
            <a:extLst>
              <a:ext uri="{FF2B5EF4-FFF2-40B4-BE49-F238E27FC236}">
                <a16:creationId xmlns:a16="http://schemas.microsoft.com/office/drawing/2014/main" id="{41FF516A-1C96-CCC6-8825-3DD80214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2874">
            <a:off x="10695969" y="4562527"/>
            <a:ext cx="1641327" cy="16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2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A6A4B7-0A1A-12F6-D221-2A6D5704ECBF}"/>
              </a:ext>
            </a:extLst>
          </p:cNvPr>
          <p:cNvSpPr/>
          <p:nvPr/>
        </p:nvSpPr>
        <p:spPr>
          <a:xfrm>
            <a:off x="5843238" y="-1"/>
            <a:ext cx="252762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90500">
              <a:schemeClr val="tx1">
                <a:lumMod val="95000"/>
                <a:lumOff val="5000"/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4294F-35DD-024D-ED44-75E6B0846A67}"/>
              </a:ext>
            </a:extLst>
          </p:cNvPr>
          <p:cNvSpPr/>
          <p:nvPr/>
        </p:nvSpPr>
        <p:spPr>
          <a:xfrm>
            <a:off x="6096000" y="-1"/>
            <a:ext cx="6096002" cy="1433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03200" dist="203200" dir="3960000" sx="103000" sy="103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Doel</a:t>
            </a:r>
            <a:endParaRPr lang="nl-NL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88D45-46A8-265E-959D-BBE73A71BAC7}"/>
              </a:ext>
            </a:extLst>
          </p:cNvPr>
          <p:cNvSpPr/>
          <p:nvPr/>
        </p:nvSpPr>
        <p:spPr>
          <a:xfrm>
            <a:off x="-1" y="0"/>
            <a:ext cx="5843239" cy="14337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54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Opdracht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C7D80-393E-A347-8A81-B5F9D804348D}"/>
              </a:ext>
            </a:extLst>
          </p:cNvPr>
          <p:cNvSpPr txBox="1"/>
          <p:nvPr/>
        </p:nvSpPr>
        <p:spPr>
          <a:xfrm>
            <a:off x="320040" y="1965960"/>
            <a:ext cx="5173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Maak een tekst based game over iemand die uit een land naar een ander land vlucht.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Tenminste 21 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09FDC-B922-18DB-6C49-D05DA363ED83}"/>
              </a:ext>
            </a:extLst>
          </p:cNvPr>
          <p:cNvSpPr txBox="1"/>
          <p:nvPr/>
        </p:nvSpPr>
        <p:spPr>
          <a:xfrm>
            <a:off x="6557011" y="1965960"/>
            <a:ext cx="5173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Aandacht brengen aan de situatie van vluchtelingen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Reken skills 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Mensen laten oefenen met taal (Engels)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66BB48-E91C-DD53-984E-F88C8529A20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C9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17E29-D0F3-F140-F70B-A8EA3E61A112}"/>
              </a:ext>
            </a:extLst>
          </p:cNvPr>
          <p:cNvSpPr/>
          <p:nvPr/>
        </p:nvSpPr>
        <p:spPr>
          <a:xfrm>
            <a:off x="0" y="4122420"/>
            <a:ext cx="12192000" cy="2735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0499E-DF93-A2FD-ACCA-1412FF41E1AC}"/>
              </a:ext>
            </a:extLst>
          </p:cNvPr>
          <p:cNvSpPr/>
          <p:nvPr/>
        </p:nvSpPr>
        <p:spPr>
          <a:xfrm>
            <a:off x="0" y="0"/>
            <a:ext cx="12192000" cy="2268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03200" dist="203200" dir="3960000" sx="103000" sy="103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5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46BC1-2D0C-169C-8F46-9371E9FCCB19}"/>
              </a:ext>
            </a:extLst>
          </p:cNvPr>
          <p:cNvSpPr/>
          <p:nvPr/>
        </p:nvSpPr>
        <p:spPr>
          <a:xfrm>
            <a:off x="2351607" y="2268529"/>
            <a:ext cx="7783394" cy="185389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800" dirty="0">
                <a:solidFill>
                  <a:srgbClr val="8AC3EA"/>
                </a:solidFill>
                <a:latin typeface="Comic Sans MS" panose="030F0702030302020204" pitchFamily="66" charset="0"/>
              </a:rPr>
              <a:t>Het spel</a:t>
            </a:r>
            <a:endParaRPr lang="nl-NL" sz="4000" dirty="0">
              <a:solidFill>
                <a:srgbClr val="8AC3EA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4AF33-0309-1192-A2E6-C376BBC44F41}"/>
              </a:ext>
            </a:extLst>
          </p:cNvPr>
          <p:cNvSpPr txBox="1"/>
          <p:nvPr/>
        </p:nvSpPr>
        <p:spPr>
          <a:xfrm>
            <a:off x="3055433" y="1549420"/>
            <a:ext cx="608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GitHub link</a:t>
            </a:r>
          </a:p>
        </p:txBody>
      </p:sp>
      <p:pic>
        <p:nvPicPr>
          <p:cNvPr id="4" name="Graphic 3" descr="Cupcake with solid fill">
            <a:hlinkClick r:id="rId2"/>
            <a:extLst>
              <a:ext uri="{FF2B5EF4-FFF2-40B4-BE49-F238E27FC236}">
                <a16:creationId xmlns:a16="http://schemas.microsoft.com/office/drawing/2014/main" id="{C2269855-9EE7-7D5A-458D-996156FD4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100" y="2072640"/>
            <a:ext cx="2759797" cy="2759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13F84-0090-9381-3C0B-54CAF6B1F078}"/>
              </a:ext>
            </a:extLst>
          </p:cNvPr>
          <p:cNvSpPr txBox="1"/>
          <p:nvPr/>
        </p:nvSpPr>
        <p:spPr>
          <a:xfrm>
            <a:off x="3055433" y="4570827"/>
            <a:ext cx="608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/>
                </a:solidFill>
              </a:rPr>
              <a:t>Click </a:t>
            </a:r>
            <a:r>
              <a:rPr lang="nl-NL" sz="2800" dirty="0" err="1">
                <a:solidFill>
                  <a:schemeClr val="bg1"/>
                </a:solidFill>
              </a:rPr>
              <a:t>the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cupcake</a:t>
            </a:r>
            <a:r>
              <a:rPr lang="nl-NL" sz="28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87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D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BD1A0-2344-1A52-8E7A-5CD3F6240B2E}"/>
              </a:ext>
            </a:extLst>
          </p:cNvPr>
          <p:cNvSpPr txBox="1"/>
          <p:nvPr/>
        </p:nvSpPr>
        <p:spPr>
          <a:xfrm>
            <a:off x="4111083" y="2389757"/>
            <a:ext cx="52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0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245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Wingdings</vt:lpstr>
      <vt:lpstr>Office Theme</vt:lpstr>
      <vt:lpstr>A sweet escape from candy land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sweet escape from candy land </dc:title>
  <dc:creator>Eliza Voets</dc:creator>
  <cp:lastModifiedBy>Eliza Voets</cp:lastModifiedBy>
  <cp:revision>1</cp:revision>
  <dcterms:created xsi:type="dcterms:W3CDTF">2022-11-05T08:56:18Z</dcterms:created>
  <dcterms:modified xsi:type="dcterms:W3CDTF">2022-11-10T20:07:21Z</dcterms:modified>
</cp:coreProperties>
</file>