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1ef638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1ef638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1ef638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1ef638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1ef6380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1ef6380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1ef6380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1ef6380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1ef6380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1ef6380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1ef638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1ef638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1ef6380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1ef6380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1ef638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1ef638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1ef6380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1ef6380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1ef6380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1ef6380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1ef638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1ef638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1ef638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1ef638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1ef6380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1ef638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1ef638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1ef638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1ef6380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1ef6380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1ef6380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1ef6380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1ef6380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1ef6380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1ef638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1ef638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11ef6380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11ef6380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1ef6380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1ef6380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1ef638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1ef638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1ef638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1ef638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1ef638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1ef638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1ef638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1ef638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1ef6380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1ef6380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1ef638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1ef638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1ef638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1ef638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1ef6380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1ef6380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1ef638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1ef638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researchgate.net/publication/304788992_Alzheimer's_Disease_Diagnostics_by_a_Deeply_Supervised_Adaptable_3D_Convolutional_Network" TargetMode="External"/><Relationship Id="rId4" Type="http://schemas.openxmlformats.org/officeDocument/2006/relationships/hyperlink" Target="https://towardsdatascience.com/a-simple-2d-cnn-for-mnist-digit-recognition-a998dbc1e79a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medium.com/@vinayarun/from-scratch-an-lstm-model-to-predict-commodity-prices-179e12445c5a" TargetMode="External"/><Relationship Id="rId7" Type="http://schemas.openxmlformats.org/officeDocument/2006/relationships/hyperlink" Target="https://skymind.ai/wiki/attention-mechanism-memory-netw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time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(Recurrent nets and attention mechanisms)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CNNs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28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Straightforward idea: use convolution </a:t>
            </a:r>
            <a:r>
              <a:rPr b="1" lang="en"/>
              <a:t>voxels</a:t>
            </a:r>
            <a:r>
              <a:rPr lang="en"/>
              <a:t> rather than </a:t>
            </a:r>
            <a:r>
              <a:rPr b="1" lang="en"/>
              <a:t>windows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relationships treated identically to spatial relationships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12525"/>
            <a:ext cx="5916699" cy="3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Capable of emulating a program (learning the I/O mappings of a program)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Capable of emulating a program (learning the I/O mappings of a program)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seen as a sequence -&gt; sequence mapping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Capable of emulating a program (learning the I/O mappings of a program)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seen as a sequence -&gt; sequence mapping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Key: hidden state from previous moments in time are fed into current hidden state!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Recurrent neural networks (RNNs)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Sequence-sequence map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50" y="1964462"/>
            <a:ext cx="5726299" cy="17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“Unrolled view”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96" y="1583090"/>
            <a:ext cx="4429623" cy="35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issue: “catastrophic forgetting”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issue: “catastrophic forgetting”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long sequences, RNNs may forget what they saw at the beginning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issue: “catastrophic forgetting”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long sequences, RNNs may forget what they saw at the beginning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Past hidden state is passed in as an input -- distant past washes 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we saw CNNs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330488"/>
            <a:ext cx="7620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networks (LSTMs)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0" y="1800024"/>
            <a:ext cx="7516902" cy="33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networks (LSTMs)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idea: add in a mechanism that allows for explicit forgetting of old information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0" y="1800024"/>
            <a:ext cx="7516902" cy="33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summarize the past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summarize the past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learns a representation of the past (which is mixed with the present)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summarize the past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learns a representation of the past (which is mixed with the present)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learn time-based dependencies, but must on the basis of hidden state, not input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summarize the past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learns a representation of the past (which is mixed with the present)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learn time-based dependencies, but must on the basis of hidden state, not input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reference the input itself, we need a basic </a:t>
            </a:r>
            <a:r>
              <a:rPr b="1" lang="en"/>
              <a:t>memory model </a:t>
            </a:r>
            <a:r>
              <a:rPr lang="en"/>
              <a:t>(sensation is a super short term form of memory)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213150"/>
            <a:ext cx="43053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“Fuzzy” or “soft” memory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213150"/>
            <a:ext cx="43053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“Fuzzy” or “soft” memory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end-to-end training with explicit memory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213150"/>
            <a:ext cx="43053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(simple case: 1 frame)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168" y="1831838"/>
            <a:ext cx="2757675" cy="2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we saw CNNs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 for anything naturally representable as an image (2D array)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330488"/>
            <a:ext cx="7620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https://www.researchgate.net/publication/304788992_Alzheimer's_Disease_Diagnostics_by_a_Deeply_Supervised_Adaptable_3D_Convolutional_Network</a:t>
            </a:r>
            <a:r>
              <a:rPr lang="en"/>
              <a:t> (3D CNN)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https://towardsdatascience.com/a-simple-2d-cnn-for-mnist-digit-recognition-a998dbc1e79a</a:t>
            </a:r>
            <a:r>
              <a:rPr lang="en"/>
              <a:t> (2D CNN)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http://karpathy.github.io/2015/05/21/rnn-effectiveness/</a:t>
            </a:r>
            <a:r>
              <a:rPr lang="en"/>
              <a:t> (RNNs)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https://medium.com/@vinayarun/from-scratch-an-lstm-model-to-predict-commodity-prices-179e12445c5a</a:t>
            </a:r>
            <a:r>
              <a:rPr lang="en"/>
              <a:t> (LSTMs)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https://skymind.ai/wiki/attention-mechanism-memory-network</a:t>
            </a:r>
            <a:r>
              <a:rPr lang="en"/>
              <a:t> (attention)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has a time component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has a time component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Audio,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has a time component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Audio,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has a time component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Audio,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Time-dependent processes (e.g. chemical reactions, really any causal system)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CNNs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28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12525"/>
            <a:ext cx="5916699" cy="3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CNNs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28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Straightforward idea: use convolution </a:t>
            </a:r>
            <a:r>
              <a:rPr b="1" lang="en"/>
              <a:t>voxels</a:t>
            </a:r>
            <a:r>
              <a:rPr lang="en"/>
              <a:t> rather than </a:t>
            </a:r>
            <a:r>
              <a:rPr b="1" lang="en"/>
              <a:t>windows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12525"/>
            <a:ext cx="5916699" cy="3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