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slide" Target="slides/slide85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af83374d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af83374d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af83374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af83374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af83374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af83374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af83374d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af83374d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af8337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af8337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af8337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af8337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af83374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af83374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af8337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af8337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af83374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af83374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af83374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af83374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af8337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af8337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af83374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af83374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af83374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af83374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af83374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af83374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af83374d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af83374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af83374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af83374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af8337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af8337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af83374d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af83374d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af83374d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af83374d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af83374d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6af83374d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af83374d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6af83374d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af83374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af83374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6af83374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6af8337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6af83374d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6af83374d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af83374d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6af83374d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6af83374d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6af83374d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6af83374d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6af83374d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6af83374d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6af83374d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6af83374d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6af83374d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6af83374d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6af83374d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6af83374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6af83374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6af83374d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6af83374d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af83374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af83374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af83374d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6af83374d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6af83374d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6af83374d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6af83374d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6af83374d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6af83374d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6af83374d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6af8337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6af8337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6af83374d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6af83374d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6af83374d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6af83374d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6af83374d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6af83374d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6af83374d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6af83374d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6af8337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6af8337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af83374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af83374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6af83374d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6af83374d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6af83374d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6af83374d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6af83374d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6af83374d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6af83374d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6af83374d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6af83374d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6af83374d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6af83374d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6af83374d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6af83374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6af8337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6af83374d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6af83374d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6af83374d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6af83374d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6af83374d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6af83374d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af8337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af8337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6af83374d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6af83374d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6af83374d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6af83374d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6af83374d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6af83374d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6af8337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6af8337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6af83374d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6af83374d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6af83374d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6af83374d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6af83374d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6af83374d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6af83374d_2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6af83374d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6af83374d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6af83374d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6af8337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6af8337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af83374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af83374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6af83374d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6af83374d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6af83374d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6af83374d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6af83374d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6af83374d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6af8337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6af8337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6af83374d_2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6af83374d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6af83374d_2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6af83374d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6af83374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6af8337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6af83374d_2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6af83374d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6af83374d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6af83374d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6af83374d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6af83374d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af83374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af83374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6af83374d_2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6af83374d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6af83374d_2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6af83374d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6af83374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6af83374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6af83374d_2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6af83374d_2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6af83374d_2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6af83374d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6af83374d_2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6af83374d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af83374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af83374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Topic in NLP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4710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issue does word embedding address?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has massive dimensionality no matter how it’s viewed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Informational (symbols / encoding)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Grammatical (syntactic relational)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Semantic (concepts and concept relations)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issue does word embedding address?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has massive dimensionality no matter how it’s viewed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Informational (symbols / encoding)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Grammatical (syntactic relational)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Semantic (concepts and concept relations)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be nice if we could both: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issue does word embedding address?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has massive dimensionality no matter how it’s viewed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Informational (symbols / encoding)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Grammatical (syntactic relational)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Semantic (concepts and concept relations)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be nice if we could both: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this dimensionality while preserving useful information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issue does word embedding address?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has massive dimensionality no matter how it’s viewed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Informational (symbols / encoding)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Grammatical (syntactic relational)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Semantic (concepts and concept relations)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be nice if we could both: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this dimensionality while preserving useful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 existing techniques suitable for numeric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intuition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intuition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Word embedding comes from the perspective of “distributional semantics”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intuition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Word embedding comes from the perspective of “distributional semantics”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Words are characterized by co-occurrence in documented 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workflow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workflow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Suppose you have some NLP task such as classifying the genre of a literary document.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workflow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have some NLP task such as classifying the genre of a literary document.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embedding model 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word embedding?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workflow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have some NLP task such as classifying the genre of a literary document.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embedding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Premade embeddings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workflow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have some NLP task such as classifying the genre of a literary document.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embedding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Premade embeddings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your own embeddings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workflow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have some NLP task such as classifying the genre of a literary document.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embedding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Premade embeddings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your own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natural language input word-by-word (or phrase-by-phrase) into feature vectors (“embeddings”)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workflow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have some NLP task such as classifying the genre of a literary document.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embedding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Premade embeddings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your own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natural language input word-by-word (or phrase-by-phrase) into feature vectors (“embeddings”)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Produces an “image” similar to FFT in audio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workflow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have some NLP task such as classifying the genre of a literary document.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embedding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Premade embeddings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your own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natural language input word-by-word (or phrase-by-phrase) into feature vectors (“embeddings”)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Produces an “image” similar to FFT in audio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predictive (or classification) model on transformed sentence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history: bag of words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history: bag of words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method for numeric representation of a sentence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history: bag of words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method for numeric representation of a sentence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Calculated by taking the word-count histogram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“Free advice is seldom cheap”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=&gt; {"free": 1, "advice": 1, "is": 1, "seldom": 1, "cheap": 1}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history: bag of words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method for numeric representation of a sentence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Calculated by taking the word-count histogram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“Free advice is seldom cheap”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=&gt; {"free": 1, "advice": 1, "is": 1, "seldom": 1, "cheap": 1}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“Are you sure you want to do that?”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=&gt; {"are": 1, "you": 2, "sure": 1, "want": 1, "to": 1, "do": 1, "that": 1}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history: bag of words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method for numeric representation of a sentence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Calculated by taking the word-count histogram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“Free advice is seldom cheap”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=&gt; {"free": 1, "advice": 1, "is": 1, "seldom": 1, "cheap": 1}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“Are you sure you want to do that?”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=&gt; {"are": 1, "you": 2, "sure": 1, "want": 1, "to": 1, "do": 1, "that": 1}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Permits some numeric similarity comparisons (e.g. cosine similarity)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word embedding?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most basic: a scheme for extracting real-valued feature vectors from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bag of words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bag of words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of representation is incredibly high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bag of words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of representation is incredibly high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|V| dimensions (size of language’s vocabulary!)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bag of words</a:t>
            </a:r>
            <a:endParaRPr/>
          </a:p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of representation is incredibly high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|V| dimensions (size of language’s vocabulary!)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Dimensions are poorly suited for metric techniques (e.g. k-means)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bag of words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of representation is incredibly high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|V| dimensions (size of language’s vocabulary!)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Dimensions are poorly suited for metric techniques (e.g. k-means)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sense of connection between words (e.g. grammatical, co-occurrence)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bag of words</a:t>
            </a:r>
            <a:endParaRPr/>
          </a:p>
        </p:txBody>
      </p:sp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of representation is incredibly high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|V| dimensions (size of language’s vocabulary!)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Dimensions are poorly suited for metric techniques (e.g. k-means)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sense of connection between words (e.g. grammatical, co-occurrence)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Saliency isn’t captured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bag of words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of representation is incredibly high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|V| dimensions (size of language’s vocabulary!)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Dimensions are poorly suited for metric techniques (e.g. k-means)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sense of connection between words (e.g. grammatical, co-occurrence)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Saliency isn’t captured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 just don’t know why you insist on brain surgery”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 just don’t know why you insist on watching </a:t>
            </a:r>
            <a:r>
              <a:rPr i="1" lang="en"/>
              <a:t>Friends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“Brain surgery is a last resort”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“Watching </a:t>
            </a:r>
            <a:r>
              <a:rPr i="1" lang="en"/>
              <a:t>Friends</a:t>
            </a:r>
            <a:r>
              <a:rPr lang="en"/>
              <a:t> is a last resort”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bag of words</a:t>
            </a:r>
            <a:endParaRPr/>
          </a:p>
        </p:txBody>
      </p:sp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of representation is incredibly high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|V| dimensions (size of language’s vocabulary!)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Dimensions are poorly suited for metric techniques (e.g. k-means)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sense of connection between words (e.g. grammatical, co-occurrence)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Saliency isn’t captured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 just don’t know why you insist on brain surgery”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 just don’t know why you insist on watching </a:t>
            </a:r>
            <a:r>
              <a:rPr i="1" lang="en"/>
              <a:t>Friends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“Brain surgery is a last resort”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“Watching </a:t>
            </a:r>
            <a:r>
              <a:rPr i="1" lang="en"/>
              <a:t>Friends</a:t>
            </a:r>
            <a:r>
              <a:rPr lang="en"/>
              <a:t> is a last resort”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these issues can be dealt with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dimensionality</a:t>
            </a:r>
            <a:endParaRPr/>
          </a:p>
        </p:txBody>
      </p:sp>
      <p:sp>
        <p:nvSpPr>
          <p:cNvPr id="277" name="Google Shape;27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dimensionality</a:t>
            </a:r>
            <a:endParaRPr/>
          </a:p>
        </p:txBody>
      </p:sp>
      <p:sp>
        <p:nvSpPr>
          <p:cNvPr id="283" name="Google Shape;28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compression (decomposition) techniques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word embedding?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most basic: a scheme for extracting real-valued feature vectors from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Suppose we have a language L with vocabulary V and set of phrases 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dimensionality</a:t>
            </a:r>
            <a:endParaRPr/>
          </a:p>
        </p:txBody>
      </p:sp>
      <p:sp>
        <p:nvSpPr>
          <p:cNvPr id="289" name="Google Shape;28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compression (decomposition)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Principal components analysis (PCA)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dimensionality</a:t>
            </a:r>
            <a:endParaRPr/>
          </a:p>
        </p:txBody>
      </p:sp>
      <p:sp>
        <p:nvSpPr>
          <p:cNvPr id="295" name="Google Shape;29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compression (decomposition)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Principal components analysis (PCA)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Singular-value decomposition (SVD)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dimensionality</a:t>
            </a:r>
            <a:endParaRPr/>
          </a:p>
        </p:txBody>
      </p:sp>
      <p:sp>
        <p:nvSpPr>
          <p:cNvPr id="301" name="Google Shape;30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compression (decomposition)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Principal components analysis (PCA)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Singular-value decomposition (SVD)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general: solve for k-biggest eigenvectors, or the k-dimensional </a:t>
            </a:r>
            <a:r>
              <a:rPr i="1" lang="en"/>
              <a:t>basis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dimensionality</a:t>
            </a:r>
            <a:endParaRPr/>
          </a:p>
        </p:txBody>
      </p:sp>
      <p:sp>
        <p:nvSpPr>
          <p:cNvPr id="307" name="Google Shape;30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compression (decomposition)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Principal components analysis (PCA)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Singular-value decomposition (SVD)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general: solve for k-biggest eigenvectors, or the k-dimensional </a:t>
            </a:r>
            <a:r>
              <a:rPr i="1" lang="en"/>
              <a:t>basis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 </a:t>
            </a:r>
            <a:r>
              <a:rPr i="1" lang="en"/>
              <a:t>embedding</a:t>
            </a:r>
            <a:r>
              <a:rPr lang="en"/>
              <a:t> on a dataset, bypassing bag of words altogether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saliency and meaning</a:t>
            </a:r>
            <a:endParaRPr/>
          </a:p>
        </p:txBody>
      </p:sp>
      <p:sp>
        <p:nvSpPr>
          <p:cNvPr id="313" name="Google Shape;31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saliency and meaning</a:t>
            </a:r>
            <a:endParaRPr/>
          </a:p>
        </p:txBody>
      </p:sp>
      <p:sp>
        <p:nvSpPr>
          <p:cNvPr id="319" name="Google Shape;31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 frequency -- inverse document frequency (TF-IDF)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saliency and meaning</a:t>
            </a:r>
            <a:endParaRPr/>
          </a:p>
        </p:txBody>
      </p:sp>
      <p:sp>
        <p:nvSpPr>
          <p:cNvPr id="325" name="Google Shape;32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 frequency -- inverse document frequency (TF-IDF)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Suppose we have a set of documents 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saliency and meaning</a:t>
            </a:r>
            <a:endParaRPr/>
          </a:p>
        </p:txBody>
      </p:sp>
      <p:sp>
        <p:nvSpPr>
          <p:cNvPr id="331" name="Google Shape;33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 frequency -- inverse document frequency (TF-IDF)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Suppose we have a set of documents 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#(w,d) be the number of times word w appears in document d (in D), and |d| be the length of d in terms of words.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saliency and meaning</a:t>
            </a:r>
            <a:endParaRPr/>
          </a:p>
        </p:txBody>
      </p:sp>
      <p:sp>
        <p:nvSpPr>
          <p:cNvPr id="337" name="Google Shape;33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 frequency -- inverse document frequency (TF-IDF)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Suppose we have a set of documents 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#(w,d) be the number of times word w appears in document d (in D), and |d| be the length of d in terms of words.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Term frequency tf(w,d) = #(w,d) / |d|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43" name="Google Shape;34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Inverse document frequency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word embedding?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most basic: a scheme for extracting real-valued feature vectors from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Suppose we have a language L with vocabulary V and set of phrases 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Def: </a:t>
            </a:r>
            <a:r>
              <a:rPr lang="en"/>
              <a:t>A word embedding is a function V-&gt;R, where R is the real numbers. (Alternatively, can be P-&gt;R or (V union P) -&gt; R.)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49" name="Google Shape;34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document frequency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Estimates the amount of information a word occurrence provides (for identifying its source document)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55" name="Google Shape;35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document frequency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Estimates the amount of information a word occurrence provides (for identifying its source document)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with respect to a word and the entire set of documents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61" name="Google Shape;361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document frequency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Estimates the amount of information a word occurrence provides (for identifying its source document)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with respect to a word and the entire set of documents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c(w) be the number of documents in which w occurs.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document frequency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Estimates the amount of information a word occurrence provides (for identifying its source document)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with respect to a word and the entire set of documents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c(w) be the number of documents in which w occurs.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idf(w,D) = log(|D| / c(w))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73" name="Google Shape;373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document frequency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Estimates the amount of information a word occurrence provides (for identifying its source document)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with respect to a word and the entire set of documents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c(w) be the number of documents in which w occurs.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idf(w,D) = log(|D| / c(w))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tf-idf(w, d, D) = tf(w, d) * idf(w, D)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79" name="Google Shape;379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document frequency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Estimates the amount of information a word occurrence provides (for identifying its source document)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with respect to a word and the entire set of documents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c(w) be the number of documents in which w occurs.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idf(w,D) = log(|D| / c(w))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tf-idf(w, d, D) = tf(w, d) * idf(w, 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Intuition: if a word occurs in only a few documents (and many times at that), they’re more likely to be a </a:t>
            </a:r>
            <a:r>
              <a:rPr i="1" lang="en"/>
              <a:t>meaningful</a:t>
            </a:r>
            <a:r>
              <a:rPr lang="en"/>
              <a:t> marker of that document.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techniques for word embedding</a:t>
            </a:r>
            <a:endParaRPr/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techniques for word embedding</a:t>
            </a:r>
            <a:endParaRPr/>
          </a:p>
        </p:txBody>
      </p:sp>
      <p:sp>
        <p:nvSpPr>
          <p:cNvPr id="391" name="Google Shape;391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Google: word2vec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techniques for word embedding</a:t>
            </a:r>
            <a:endParaRPr/>
          </a:p>
        </p:txBody>
      </p:sp>
      <p:sp>
        <p:nvSpPr>
          <p:cNvPr id="397" name="Google Shape;39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Google: word2vec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for producing word embeddings given a dataset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techniques for word embedding</a:t>
            </a:r>
            <a:endParaRPr/>
          </a:p>
        </p:txBody>
      </p:sp>
      <p:sp>
        <p:nvSpPr>
          <p:cNvPr id="403" name="Google Shape;403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Google: word2vec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for producing word embeddings given a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2-layer (shallow) neural network trained to represent co-occurrence (“context”)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issue does word embedding address?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techniques for word embedding</a:t>
            </a:r>
            <a:endParaRPr/>
          </a:p>
        </p:txBody>
      </p:sp>
      <p:sp>
        <p:nvSpPr>
          <p:cNvPr id="409" name="Google Shape;409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Google: word2vec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for producing word embeddings given a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2-layer (shallow) neural network trained to represent co-occurrence (“context”)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dataset -&gt; word2vec -&gt; domain-specific embeddings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techniques for word embedding</a:t>
            </a:r>
            <a:endParaRPr/>
          </a:p>
        </p:txBody>
      </p:sp>
      <p:sp>
        <p:nvSpPr>
          <p:cNvPr id="415" name="Google Shape;415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Google: word2vec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for producing word embeddings given a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2-layer (shallow) neural network trained to represent co-occurrence (“context”)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dataset -&gt; word2vec -&gt; domain-specific embeddings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specific domains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techniques for word embedding</a:t>
            </a:r>
            <a:endParaRPr/>
          </a:p>
        </p:txBody>
      </p:sp>
      <p:sp>
        <p:nvSpPr>
          <p:cNvPr id="421" name="Google Shape;421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Google: word2vec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for producing word embeddings given a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2-layer (shallow) neural network trained to represent co-occurrence (“context”)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dataset -&gt; word2vec -&gt; domain-specific embeddings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specific domains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Deals better with polysemy (“bank” vs “bank”)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word2vec</a:t>
            </a:r>
            <a:endParaRPr/>
          </a:p>
        </p:txBody>
      </p:sp>
      <p:sp>
        <p:nvSpPr>
          <p:cNvPr id="427" name="Google Shape;427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word2vec</a:t>
            </a:r>
            <a:endParaRPr/>
          </a:p>
        </p:txBody>
      </p:sp>
      <p:sp>
        <p:nvSpPr>
          <p:cNvPr id="433" name="Google Shape;433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Dimensionality (size of output/feature vector -- usually 300ish)</a:t>
            </a:r>
            <a:endParaRPr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word2vec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Dimensionality (size of output/feature vector -- usually 300ish)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Sub-sampling (clipping high-frequency words)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word2vec</a:t>
            </a:r>
            <a:endParaRPr/>
          </a:p>
        </p:txBody>
      </p:sp>
      <p:sp>
        <p:nvSpPr>
          <p:cNvPr id="445" name="Google Shape;445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Dimensionality (size of output/feature vector -- usually 300ish)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Sub-sampling (clipping high-frequency words)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 (# of words in co-occurence context)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word2vec</a:t>
            </a:r>
            <a:endParaRPr/>
          </a:p>
        </p:txBody>
      </p:sp>
      <p:sp>
        <p:nvSpPr>
          <p:cNvPr id="451" name="Google Shape;451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Dimensionality (size of output/feature vector -- usually 300ish)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Sub-sampling (clipping high-frequency words)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 (# of words in co-occurence context)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dataset is balanced for task at hand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Obvious example: dataset from Leeds may not apply in NYC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word2vec</a:t>
            </a:r>
            <a:endParaRPr/>
          </a:p>
        </p:txBody>
      </p:sp>
      <p:sp>
        <p:nvSpPr>
          <p:cNvPr id="457" name="Google Shape;457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Dimensionality (size of output/feature vector -- usually 300ish)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Sub-sampling (clipping high-frequency words)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 (# of words in co-occurence context)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dataset is balanced for task at hand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Obvious example: dataset from Leeds may not apply in NYC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trains to predict neighboring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For window of size 1: “See </a:t>
            </a:r>
            <a:r>
              <a:rPr b="1" lang="en" sz="1400"/>
              <a:t>Spot</a:t>
            </a:r>
            <a:r>
              <a:rPr lang="en" sz="1400"/>
              <a:t> run.”</a:t>
            </a:r>
            <a:endParaRPr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similarity captured by embedding</a:t>
            </a:r>
            <a:endParaRPr/>
          </a:p>
        </p:txBody>
      </p:sp>
      <p:sp>
        <p:nvSpPr>
          <p:cNvPr id="463" name="Google Shape;463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issue does word embedding address?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has massive dimensionality no matter how it’s viewed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similarity captured by embedding</a:t>
            </a:r>
            <a:endParaRPr/>
          </a:p>
        </p:txBody>
      </p:sp>
      <p:sp>
        <p:nvSpPr>
          <p:cNvPr id="469" name="Google Shape;469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Mikolov et al (2013) show some interesting arithmetic (linear algebraic) properties for embedding vectors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similarity captured by embedding</a:t>
            </a:r>
            <a:endParaRPr/>
          </a:p>
        </p:txBody>
      </p:sp>
      <p:sp>
        <p:nvSpPr>
          <p:cNvPr id="475" name="Google Shape;475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Mikolov et al (2013) show some interesting arithmetic (linear algebraic) properties for embedding vectors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“Brother” - “Man” + “Woman” ~= “Sister”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“Royal” + “Woman” ~= “Queen”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issues</a:t>
            </a:r>
            <a:endParaRPr/>
          </a:p>
        </p:txBody>
      </p:sp>
      <p:sp>
        <p:nvSpPr>
          <p:cNvPr id="481" name="Google Shape;481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issues</a:t>
            </a:r>
            <a:endParaRPr/>
          </a:p>
        </p:txBody>
      </p:sp>
      <p:sp>
        <p:nvSpPr>
          <p:cNvPr id="487" name="Google Shape;487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embeddings describe co-occurrence, which </a:t>
            </a:r>
            <a:r>
              <a:rPr i="1" lang="en"/>
              <a:t>sometimes</a:t>
            </a:r>
            <a:r>
              <a:rPr lang="en"/>
              <a:t> maps to meaning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issues</a:t>
            </a:r>
            <a:endParaRPr/>
          </a:p>
        </p:txBody>
      </p:sp>
      <p:sp>
        <p:nvSpPr>
          <p:cNvPr id="493" name="Google Shape;493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embeddings describe co-occurrence, which </a:t>
            </a:r>
            <a:r>
              <a:rPr i="1" lang="en"/>
              <a:t>sometimes</a:t>
            </a:r>
            <a:r>
              <a:rPr lang="en"/>
              <a:t> maps to meaning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“Yes” and “no” have high co-occurrence in similar types of exchanges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issues</a:t>
            </a:r>
            <a:endParaRPr/>
          </a:p>
        </p:txBody>
      </p:sp>
      <p:sp>
        <p:nvSpPr>
          <p:cNvPr id="499" name="Google Shape;499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embeddings describe co-occurrence, which </a:t>
            </a:r>
            <a:r>
              <a:rPr i="1" lang="en"/>
              <a:t>sometimes</a:t>
            </a:r>
            <a:r>
              <a:rPr lang="en"/>
              <a:t> maps to meaning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“Yes” and “no” have high co-occurrence in similar types of exchanges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Opposites like “hot” and “cold” may have very similar embeddings (depends on input dataset)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applications</a:t>
            </a:r>
            <a:endParaRPr/>
          </a:p>
        </p:txBody>
      </p:sp>
      <p:sp>
        <p:nvSpPr>
          <p:cNvPr id="505" name="Google Shape;505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CNNs: anything you can “naturally” turn into a 2D image works as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 for word embedding: anything that can be represented as a sequence of symbols may benefit from emebbings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DNA / genes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sessions (sequences of accesses)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set of “histogram style” features (set of discrete feature variables)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applications</a:t>
            </a:r>
            <a:endParaRPr/>
          </a:p>
        </p:txBody>
      </p:sp>
      <p:sp>
        <p:nvSpPr>
          <p:cNvPr id="511" name="Google Shape;511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applications</a:t>
            </a:r>
            <a:endParaRPr/>
          </a:p>
        </p:txBody>
      </p:sp>
      <p:sp>
        <p:nvSpPr>
          <p:cNvPr id="517" name="Google Shape;517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CNNs: anything you can “naturally” turn into a 2D image works as input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applications</a:t>
            </a:r>
            <a:endParaRPr/>
          </a:p>
        </p:txBody>
      </p:sp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CNNs: anything you can “naturally” turn into a 2D image works as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 for word embedding: anything that can be represented as a sequence of symbols may benefit from emebbings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DNA / genes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issue does word embedding address?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has massive dimensionality no matter how it’s viewed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Informational (symbols / encoding)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applications</a:t>
            </a:r>
            <a:endParaRPr/>
          </a:p>
        </p:txBody>
      </p:sp>
      <p:sp>
        <p:nvSpPr>
          <p:cNvPr id="529" name="Google Shape;529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CNNs: anything you can “naturally” turn into a 2D image works as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 for word embedding: anything that can be represented as a sequence of symbols may benefit from emebbings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DNA / genes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sessions (sequences of accesses)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applications</a:t>
            </a:r>
            <a:endParaRPr/>
          </a:p>
        </p:txBody>
      </p:sp>
      <p:sp>
        <p:nvSpPr>
          <p:cNvPr id="535" name="Google Shape;535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CNNs: anything you can “naturally” turn into a 2D image works as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 for word embedding: anything that can be represented as a sequence of symbols may benefit from emebbings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DNA / genes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sessions (sequences of accesses)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set of “histogram style” features (set of discrete feature variables)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techniques</a:t>
            </a:r>
            <a:endParaRPr/>
          </a:p>
        </p:txBody>
      </p:sp>
      <p:sp>
        <p:nvSpPr>
          <p:cNvPr id="541" name="Google Shape;541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techniques</a:t>
            </a:r>
            <a:endParaRPr/>
          </a:p>
        </p:txBody>
      </p:sp>
      <p:sp>
        <p:nvSpPr>
          <p:cNvPr id="547" name="Google Shape;547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years have yielded amazing increases 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power /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size and quality of natural language datasets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techniques</a:t>
            </a:r>
            <a:endParaRPr/>
          </a:p>
        </p:txBody>
      </p:sp>
      <p:sp>
        <p:nvSpPr>
          <p:cNvPr id="553" name="Google Shape;55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years have yielded amazing increases 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power /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size and quality of natural language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has taken off as a mainstream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techniques</a:t>
            </a:r>
            <a:endParaRPr/>
          </a:p>
        </p:txBody>
      </p:sp>
      <p:sp>
        <p:nvSpPr>
          <p:cNvPr id="559" name="Google Shape;559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years have yielded amazing increases 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power /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size and quality of natural language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has taken off as a mainstream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methods skew in the “pre-trained” 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ELMO, BERT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on massive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Aimed at universality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intended as end-product, but as input to training (“pre-trained”)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issue does word embedding address?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has massive dimensionality no matter how it’s viewed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Informational (symbols / encoding)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Grammatical (syntactic relational)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