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64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59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C1F07-E5F6-4F48-8D06-203988F6F404}" type="datetimeFigureOut">
              <a:rPr lang="en-US" smtClean="0"/>
              <a:t>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98E8-4767-B147-A4BC-3D4AEAB0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945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B3AB0-F62C-7E47-B4E5-71129CA1130C}" type="datetimeFigureOut">
              <a:rPr lang="en-US" smtClean="0"/>
              <a:t>2/3/15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C6317-934E-7546-9712-03C35947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36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9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3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2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8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8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5115" y="3715993"/>
            <a:ext cx="1689606" cy="8079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lang="en-US" sz="32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endParaRPr lang="en-US" sz="32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47121" y="3694222"/>
            <a:ext cx="1689606" cy="8079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lang="en-US" sz="32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32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15679" y="3694222"/>
            <a:ext cx="1689606" cy="8079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lang="en-US" sz="32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en-US" sz="32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57685" y="3672451"/>
            <a:ext cx="1689606" cy="8079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lang="en-US" sz="32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32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5115" y="3009490"/>
            <a:ext cx="1689606" cy="5180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H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Times New Roman"/>
                <a:cs typeface="Times New Roman"/>
              </a:rPr>
              <a:t> =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(T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47121" y="3004154"/>
            <a:ext cx="1689606" cy="5180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H</a:t>
            </a:r>
            <a:r>
              <a:rPr lang="en-US" sz="2400" baseline="-25000" dirty="0" smtClean="0">
                <a:latin typeface="Times New Roman"/>
                <a:cs typeface="Times New Roman"/>
              </a:rPr>
              <a:t>2</a:t>
            </a:r>
            <a:r>
              <a:rPr lang="en-US" sz="2400" dirty="0" smtClean="0"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(T</a:t>
            </a:r>
            <a:r>
              <a:rPr lang="en-US" sz="2400" baseline="-25000" dirty="0" smtClean="0">
                <a:latin typeface="Times New Roman"/>
                <a:cs typeface="Times New Roman"/>
              </a:rPr>
              <a:t>2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5679" y="2984978"/>
            <a:ext cx="1689606" cy="5180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H</a:t>
            </a:r>
            <a:r>
              <a:rPr lang="en-US" sz="2400" baseline="-25000" dirty="0" smtClean="0">
                <a:latin typeface="Times New Roman"/>
                <a:cs typeface="Times New Roman"/>
              </a:rPr>
              <a:t>3</a:t>
            </a:r>
            <a:r>
              <a:rPr lang="en-US" sz="2400" dirty="0" smtClean="0">
                <a:latin typeface="Times New Roman"/>
                <a:cs typeface="Times New Roman"/>
              </a:rPr>
              <a:t>=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(T</a:t>
            </a:r>
            <a:r>
              <a:rPr lang="en-US" sz="2400" baseline="-25000" dirty="0" smtClean="0">
                <a:latin typeface="Times New Roman"/>
                <a:cs typeface="Times New Roman"/>
              </a:rPr>
              <a:t>3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7685" y="3004154"/>
            <a:ext cx="1689606" cy="5180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H</a:t>
            </a:r>
            <a:r>
              <a:rPr lang="en-US" sz="2400" baseline="-25000" dirty="0" smtClean="0">
                <a:latin typeface="Times New Roman"/>
                <a:cs typeface="Times New Roman"/>
              </a:rPr>
              <a:t>4</a:t>
            </a:r>
            <a:r>
              <a:rPr lang="en-US" sz="2400" dirty="0" smtClean="0">
                <a:latin typeface="Times New Roman"/>
                <a:cs typeface="Times New Roman"/>
              </a:rPr>
              <a:t>=</a:t>
            </a:r>
            <a:r>
              <a:rPr lang="en-US" sz="2400" i="1" dirty="0">
                <a:latin typeface="Times New Roman"/>
                <a:cs typeface="Times New Roman"/>
              </a:rPr>
              <a:t>h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 smtClean="0">
                <a:latin typeface="Times New Roman"/>
                <a:cs typeface="Times New Roman"/>
              </a:rPr>
              <a:t>T</a:t>
            </a:r>
            <a:r>
              <a:rPr lang="en-US" sz="2400" baseline="-25000" dirty="0" smtClean="0">
                <a:latin typeface="Times New Roman"/>
                <a:cs typeface="Times New Roman"/>
              </a:rPr>
              <a:t>4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61778" y="1678075"/>
            <a:ext cx="2320008" cy="6267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H</a:t>
            </a:r>
            <a:r>
              <a:rPr lang="en-US" sz="2400" baseline="-25000" dirty="0" smtClean="0">
                <a:latin typeface="Times New Roman"/>
                <a:cs typeface="Times New Roman"/>
              </a:rPr>
              <a:t>12</a:t>
            </a:r>
            <a:r>
              <a:rPr lang="en-US" sz="2400" dirty="0" smtClean="0"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(H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Times New Roman"/>
                <a:cs typeface="Times New Roman"/>
              </a:rPr>
              <a:t> + H</a:t>
            </a:r>
            <a:r>
              <a:rPr lang="en-US" sz="2400" baseline="-25000" dirty="0" smtClean="0">
                <a:latin typeface="Times New Roman"/>
                <a:cs typeface="Times New Roman"/>
              </a:rPr>
              <a:t>2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088" y="1640886"/>
            <a:ext cx="2320008" cy="6267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H</a:t>
            </a:r>
            <a:r>
              <a:rPr lang="en-US" sz="2400" baseline="-25000" dirty="0" smtClean="0">
                <a:latin typeface="Times New Roman"/>
                <a:cs typeface="Times New Roman"/>
              </a:rPr>
              <a:t>34</a:t>
            </a:r>
            <a:r>
              <a:rPr lang="en-US" sz="2400" dirty="0" smtClean="0">
                <a:latin typeface="Times New Roman"/>
                <a:cs typeface="Times New Roman"/>
              </a:rPr>
              <a:t>= </a:t>
            </a:r>
            <a:r>
              <a:rPr lang="en-US" sz="2400" i="1" dirty="0">
                <a:latin typeface="Times New Roman"/>
                <a:cs typeface="Times New Roman"/>
              </a:rPr>
              <a:t>h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 smtClean="0">
                <a:latin typeface="Times New Roman"/>
                <a:cs typeface="Times New Roman"/>
              </a:rPr>
              <a:t>H</a:t>
            </a:r>
            <a:r>
              <a:rPr lang="en-US" sz="2400" baseline="-25000" dirty="0" smtClean="0">
                <a:latin typeface="Times New Roman"/>
                <a:cs typeface="Times New Roman"/>
              </a:rPr>
              <a:t>3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+ </a:t>
            </a:r>
            <a:r>
              <a:rPr lang="en-US" sz="2400" dirty="0" smtClean="0">
                <a:latin typeface="Times New Roman"/>
                <a:cs typeface="Times New Roman"/>
              </a:rPr>
              <a:t>H</a:t>
            </a:r>
            <a:r>
              <a:rPr lang="en-US" sz="2400" baseline="-25000" dirty="0" smtClean="0">
                <a:latin typeface="Times New Roman"/>
                <a:cs typeface="Times New Roman"/>
              </a:rPr>
              <a:t>4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52799" y="348067"/>
            <a:ext cx="2508015" cy="5342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/>
                <a:cs typeface="Times New Roman"/>
              </a:rPr>
              <a:t>H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root</a:t>
            </a:r>
            <a:r>
              <a:rPr lang="en-US" sz="2400" dirty="0" smtClean="0">
                <a:latin typeface="Times New Roman"/>
                <a:cs typeface="Times New Roman"/>
              </a:rPr>
              <a:t>= </a:t>
            </a:r>
            <a:r>
              <a:rPr lang="en-US" sz="2400" i="1" dirty="0">
                <a:latin typeface="Times New Roman"/>
                <a:cs typeface="Times New Roman"/>
              </a:rPr>
              <a:t>h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 smtClean="0">
                <a:latin typeface="Times New Roman"/>
                <a:cs typeface="Times New Roman"/>
              </a:rPr>
              <a:t>H</a:t>
            </a:r>
            <a:r>
              <a:rPr lang="en-US" sz="2400" baseline="-25000" dirty="0" smtClean="0">
                <a:latin typeface="Times New Roman"/>
                <a:cs typeface="Times New Roman"/>
              </a:rPr>
              <a:t>12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+ </a:t>
            </a:r>
            <a:r>
              <a:rPr lang="en-US" sz="2400" dirty="0" smtClean="0">
                <a:latin typeface="Times New Roman"/>
                <a:cs typeface="Times New Roman"/>
              </a:rPr>
              <a:t>H</a:t>
            </a:r>
            <a:r>
              <a:rPr lang="en-US" sz="2400" baseline="-25000" dirty="0" smtClean="0">
                <a:latin typeface="Times New Roman"/>
                <a:cs typeface="Times New Roman"/>
              </a:rPr>
              <a:t>34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19" name="Straight Arrow Connector 18"/>
          <p:cNvCxnSpPr>
            <a:stCxn id="13" idx="0"/>
            <a:endCxn id="16" idx="2"/>
          </p:cNvCxnSpPr>
          <p:nvPr/>
        </p:nvCxnSpPr>
        <p:spPr>
          <a:xfrm flipH="1" flipV="1">
            <a:off x="2621782" y="2304806"/>
            <a:ext cx="870142" cy="6993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  <a:endCxn id="16" idx="2"/>
          </p:cNvCxnSpPr>
          <p:nvPr/>
        </p:nvCxnSpPr>
        <p:spPr>
          <a:xfrm flipV="1">
            <a:off x="1649918" y="2304806"/>
            <a:ext cx="971864" cy="7046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0"/>
            <a:endCxn id="17" idx="2"/>
          </p:cNvCxnSpPr>
          <p:nvPr/>
        </p:nvCxnSpPr>
        <p:spPr>
          <a:xfrm flipV="1">
            <a:off x="5460482" y="2267617"/>
            <a:ext cx="938610" cy="7173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0"/>
            <a:endCxn id="17" idx="2"/>
          </p:cNvCxnSpPr>
          <p:nvPr/>
        </p:nvCxnSpPr>
        <p:spPr>
          <a:xfrm flipH="1" flipV="1">
            <a:off x="6399092" y="2267617"/>
            <a:ext cx="903396" cy="736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0"/>
            <a:endCxn id="18" idx="2"/>
          </p:cNvCxnSpPr>
          <p:nvPr/>
        </p:nvCxnSpPr>
        <p:spPr>
          <a:xfrm flipH="1" flipV="1">
            <a:off x="4606807" y="882360"/>
            <a:ext cx="1792285" cy="7585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0"/>
            <a:endCxn id="18" idx="2"/>
          </p:cNvCxnSpPr>
          <p:nvPr/>
        </p:nvCxnSpPr>
        <p:spPr>
          <a:xfrm flipV="1">
            <a:off x="2621782" y="882360"/>
            <a:ext cx="1985025" cy="79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08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0E6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15106</TotalTime>
  <Words>52</Words>
  <Application>Microsoft Macintosh PowerPoint</Application>
  <PresentationFormat>On-screen Show (16:9)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Udacity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182</cp:revision>
  <cp:lastPrinted>2015-02-02T18:00:59Z</cp:lastPrinted>
  <dcterms:created xsi:type="dcterms:W3CDTF">2015-01-10T23:57:16Z</dcterms:created>
  <dcterms:modified xsi:type="dcterms:W3CDTF">2015-02-04T01:24:21Z</dcterms:modified>
</cp:coreProperties>
</file>