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728" y="-4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D2E4-B72F-FB44-9CF4-D132E0C04D21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2094-7B9C-3A45-9EDD-C0E1D08C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2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D2E4-B72F-FB44-9CF4-D132E0C04D21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2094-7B9C-3A45-9EDD-C0E1D08C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8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D2E4-B72F-FB44-9CF4-D132E0C04D21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2094-7B9C-3A45-9EDD-C0E1D08C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9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D2E4-B72F-FB44-9CF4-D132E0C04D21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2094-7B9C-3A45-9EDD-C0E1D08C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20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D2E4-B72F-FB44-9CF4-D132E0C04D21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2094-7B9C-3A45-9EDD-C0E1D08C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95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D2E4-B72F-FB44-9CF4-D132E0C04D21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2094-7B9C-3A45-9EDD-C0E1D08C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98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D2E4-B72F-FB44-9CF4-D132E0C04D21}" type="datetimeFigureOut">
              <a:rPr lang="en-US" smtClean="0"/>
              <a:t>4/20/15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2094-7B9C-3A45-9EDD-C0E1D08C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53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D2E4-B72F-FB44-9CF4-D132E0C04D21}" type="datetimeFigureOut">
              <a:rPr lang="en-US" smtClean="0"/>
              <a:t>4/20/15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2094-7B9C-3A45-9EDD-C0E1D08C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37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D2E4-B72F-FB44-9CF4-D132E0C04D21}" type="datetimeFigureOut">
              <a:rPr lang="en-US" smtClean="0"/>
              <a:t>4/20/15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2094-7B9C-3A45-9EDD-C0E1D08C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69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D2E4-B72F-FB44-9CF4-D132E0C04D21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2094-7B9C-3A45-9EDD-C0E1D08C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69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D2E4-B72F-FB44-9CF4-D132E0C04D21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2094-7B9C-3A45-9EDD-C0E1D08C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6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5D2E4-B72F-FB44-9CF4-D132E0C04D21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E2094-7B9C-3A45-9EDD-C0E1D08C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6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155" y="1597819"/>
            <a:ext cx="8645768" cy="1102519"/>
          </a:xfrm>
        </p:spPr>
        <p:txBody>
          <a:bodyPr>
            <a:noAutofit/>
          </a:bodyPr>
          <a:lstStyle/>
          <a:p>
            <a:r>
              <a:rPr lang="en-US" sz="23900" dirty="0" smtClean="0">
                <a:solidFill>
                  <a:srgbClr val="FFFF00"/>
                </a:solidFill>
              </a:rPr>
              <a:t>5 </a:t>
            </a:r>
            <a:br>
              <a:rPr lang="en-US" sz="23900" dirty="0" smtClean="0">
                <a:solidFill>
                  <a:srgbClr val="FFFF00"/>
                </a:solidFill>
              </a:rPr>
            </a:br>
            <a:r>
              <a:rPr lang="en-US" sz="9600" dirty="0" smtClean="0">
                <a:solidFill>
                  <a:srgbClr val="FFFF00"/>
                </a:solidFill>
              </a:rPr>
              <a:t>Minutes Left</a:t>
            </a:r>
            <a:endParaRPr lang="en-US" sz="9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713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155" y="1597819"/>
            <a:ext cx="8645768" cy="1102519"/>
          </a:xfrm>
        </p:spPr>
        <p:txBody>
          <a:bodyPr>
            <a:noAutofit/>
          </a:bodyPr>
          <a:lstStyle/>
          <a:p>
            <a:r>
              <a:rPr lang="en-US" sz="23900" dirty="0" smtClean="0">
                <a:solidFill>
                  <a:srgbClr val="FFFF00"/>
                </a:solidFill>
              </a:rPr>
              <a:t>2 </a:t>
            </a:r>
            <a:br>
              <a:rPr lang="en-US" sz="23900" dirty="0" smtClean="0">
                <a:solidFill>
                  <a:srgbClr val="FFFF00"/>
                </a:solidFill>
              </a:rPr>
            </a:br>
            <a:r>
              <a:rPr lang="en-US" sz="9600" dirty="0" smtClean="0">
                <a:solidFill>
                  <a:srgbClr val="FFFF00"/>
                </a:solidFill>
              </a:rPr>
              <a:t>Minutes Left</a:t>
            </a:r>
            <a:endParaRPr lang="en-US" sz="9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486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155" y="1597819"/>
            <a:ext cx="8645768" cy="1102519"/>
          </a:xfrm>
        </p:spPr>
        <p:txBody>
          <a:bodyPr>
            <a:noAutofit/>
          </a:bodyPr>
          <a:lstStyle/>
          <a:p>
            <a:r>
              <a:rPr lang="en-US" sz="23900" dirty="0">
                <a:solidFill>
                  <a:srgbClr val="FFFF00"/>
                </a:solidFill>
              </a:rPr>
              <a:t>1</a:t>
            </a:r>
            <a:r>
              <a:rPr lang="en-US" sz="23900" dirty="0" smtClean="0">
                <a:solidFill>
                  <a:srgbClr val="FFFF00"/>
                </a:solidFill>
              </a:rPr>
              <a:t> </a:t>
            </a:r>
            <a:br>
              <a:rPr lang="en-US" sz="23900" dirty="0" smtClean="0">
                <a:solidFill>
                  <a:srgbClr val="FFFF00"/>
                </a:solidFill>
              </a:rPr>
            </a:br>
            <a:r>
              <a:rPr lang="en-US" sz="9600" dirty="0" smtClean="0">
                <a:solidFill>
                  <a:srgbClr val="FFFF00"/>
                </a:solidFill>
              </a:rPr>
              <a:t>Minute Left</a:t>
            </a:r>
            <a:endParaRPr lang="en-US" sz="9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032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155" y="1597819"/>
            <a:ext cx="8645768" cy="1102519"/>
          </a:xfrm>
        </p:spPr>
        <p:txBody>
          <a:bodyPr>
            <a:noAutofit/>
          </a:bodyPr>
          <a:lstStyle/>
          <a:p>
            <a:r>
              <a:rPr lang="en-US" sz="23900" dirty="0">
                <a:solidFill>
                  <a:srgbClr val="FFFF00"/>
                </a:solidFill>
              </a:rPr>
              <a:t>0</a:t>
            </a:r>
            <a:r>
              <a:rPr lang="en-US" sz="23900" dirty="0" smtClean="0">
                <a:solidFill>
                  <a:srgbClr val="FFFF00"/>
                </a:solidFill>
              </a:rPr>
              <a:t> </a:t>
            </a:r>
            <a:br>
              <a:rPr lang="en-US" sz="23900" dirty="0" smtClean="0">
                <a:solidFill>
                  <a:srgbClr val="FFFF00"/>
                </a:solidFill>
              </a:rPr>
            </a:br>
            <a:r>
              <a:rPr lang="en-US" sz="9600" dirty="0" smtClean="0">
                <a:solidFill>
                  <a:srgbClr val="FFFF00"/>
                </a:solidFill>
              </a:rPr>
              <a:t>Minutes Left</a:t>
            </a:r>
            <a:endParaRPr lang="en-US" sz="9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045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1912</TotalTime>
  <Words>4</Words>
  <Application>Microsoft Macintosh PowerPoint</Application>
  <PresentationFormat>On-screen Show (16:9)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5  Minutes Left</vt:lpstr>
      <vt:lpstr>2  Minutes Left</vt:lpstr>
      <vt:lpstr>1  Minute Left</vt:lpstr>
      <vt:lpstr>0  Minutes Left</vt:lpstr>
    </vt:vector>
  </TitlesOfParts>
  <Company>Udacity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  Minutes Left</dc:title>
  <dc:creator>David Evans</dc:creator>
  <cp:lastModifiedBy>David Evans</cp:lastModifiedBy>
  <cp:revision>2</cp:revision>
  <dcterms:created xsi:type="dcterms:W3CDTF">2015-04-20T18:14:53Z</dcterms:created>
  <dcterms:modified xsi:type="dcterms:W3CDTF">2015-04-22T02:07:16Z</dcterms:modified>
</cp:coreProperties>
</file>