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6" r:id="rId3"/>
    <p:sldId id="277" r:id="rId4"/>
    <p:sldId id="278" r:id="rId5"/>
    <p:sldId id="257" r:id="rId6"/>
    <p:sldId id="258" r:id="rId7"/>
    <p:sldId id="275" r:id="rId8"/>
    <p:sldId id="259" r:id="rId9"/>
    <p:sldId id="260" r:id="rId10"/>
    <p:sldId id="270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656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C1F07-E5F6-4F48-8D06-203988F6F404}" type="datetimeFigureOut">
              <a:rPr lang="en-US" smtClean="0"/>
              <a:t>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98E8-4767-B147-A4BC-3D4AEAB0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945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1023" units="in"/>
        </inkml:traceFormat>
        <inkml:channelProperties>
          <inkml:channelProperty channel="X" name="resolution" value="2109.91626" units="1/in"/>
          <inkml:channelProperty channel="Y" name="resolution" value="1336.88293" units="1/in"/>
          <inkml:channelProperty channel="F" name="resolution" value="41.73806" units="1/in"/>
        </inkml:channelProperties>
      </inkml:inkSource>
      <inkml:timestamp xml:id="ts0" timeString="2015-02-11T19:32:31.7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50632A"/>
    </inkml:brush>
  </inkml:definitions>
  <inkml:trace contextRef="#ctx0" brushRef="#br0">5939 2725 512,'0'0'0,"-13"0"0,13 13 0,0-13 0,-13 13 0,0 1 0,-14 12 0,14 1 0,-13-1 0,0 0 0,-2 1 0,2 0 0,-13-1 0,12 0 0,-12 14 0,-1-13 0,0-1 0,0 0 0,1 1 0,-1-1 0,1 1 0,12-14 0,0 0 0,-12 0 0,12 1 0,14-14 0,0 0 0,13 0 0,-13 0 0</inkml:trace>
  <inkml:trace contextRef="#ctx0" brushRef="#br0" timeOffset="342.0342">5953 3267 512,'0'0'0,"-14"0"0,14-13 0,-13 0 0,0-14 0,0 14 0,-27-13 0,14-14 0,-28 0 0,15 0 0,-27 1 0,13-13 0,-13 12 0,13 0 0,-13 0 0,26 1 0,0 12 0,1 0 0,12 1 0,1 13 0,13 0 0,13-1 0,0 14 0,0 0 0</inkml:trace>
  <inkml:trace contextRef="#ctx0" brushRef="#br0" timeOffset="1880.188">8665 3108 512,'0'14'0,"0"-28"0,0 14 0,13-13 0,-13 0 0,13 0 0,0-27 0,-13 14 0,27-13 0,-27-15 0,13 14 0,-13-25 0,13-2 0,-13 14 0,13-12 0,-13-2 0,13 14 0,1 0 0,0 1 0,-1 12 0,-13 13 0,26-13 0,-13 27 0,0 0 0,1 0 0,-1 13 0,0 13 0,0 0 0,-13 27 0,27-14 0,-14 28 0,0-2 0,14 1 0,-14 13 0,14-12 0,12 11 0,-26 1 0,14 1 0,-14-15 0,13 15 0,1-28 0,-14 1 0,1-1 0,-1-12 0,0-1 0,-13-26 0,0 0 0,0 0 0,0 0 0,0-26 0</inkml:trace>
  <inkml:trace contextRef="#ctx0" brushRef="#br0" timeOffset="2180.218">9088 2857 512,'-13'-13'0,"0"-1"0,0 2 0,-14 12 0,14-13 0,-14-1 0,1 14 0,-14-13 0,0 13 0,1-13 0,-1 13 0,0 0 0,14-14 0,-14 14 0,27 0 0,0 0 0,0-13 0,13 13 0,0 0 0,13-13 0,13 0 0,14 0 0,-1-1 0,15 1 0,-2 0 0,14-1 0,-13-11 0,-53 25 0,54-27 0</inkml:trace>
  <inkml:trace contextRef="#ctx0" brushRef="#br0" timeOffset="2504.2504">9366 2341 512,'0'0'0,"0"14"0,-14-1 0,14 0 0,-13 13 0,13 14 0,0 0 0,0-1 0,0 15 0,0-2 0,13 1 0,-13 0 0,0 0 0,0 0 0,0-13 0,0 0 0,0 0 0,0-1 0,-13-13 0,13-12 0,0-2 0,0 2 0,13-14 0,-13-14 0,14 2 0,-14-2 0,0 14 0,13-13 0</inkml:trace>
  <inkml:trace contextRef="#ctx0" brushRef="#br0" timeOffset="2895.2895">9564 2924 512,'0'0'0,"0"13"0,0 0 0,0 1 0,0 11 0,0-11 0,13 12 0,-13-12 0,0-14 0,13 12 0,1 2 0,-14-14 0,14-14 0,-14 2 0,0-2 0,0-12 0,0-1 0,-14 1 0,0-14 0,1 14 0,0 12 0,0-12 0,13 0 0,0 13 0,-13-1 0,13 1 0,0-14 0,0 14 0,0 0 0,13 0 0,0 0 0,0-1 0,-13 14 0,13-13 0</inkml:trace>
  <inkml:trace contextRef="#ctx0" brushRef="#br0" timeOffset="3503.3503">9961 2765 512,'0'0'0,"0"13"0,-13-13 0,0 13 0,-1-13 0,1 14 0,0 11 0,-13-11 0,13-1 0,-14 0 0,14 14 0,13-14 0,0 14 0,0 0 0,0-15 0,13 15 0,14-14 0,-1 0 0,0 1 0,1-2 0,-1 2 0,14-14 0,-13 0 0,-1-14 0,0 14 0,1-12 0,-14-2 0,0 1 0,0-14 0,-13 2 0,-13 11 0,13-12 0,-13-1 0,0 0 0,-14 1 0,1 12 0,0 14 0,-1 0 0,13 0 0,-12 0 0,13 14 0,0 12 0,13-12 0,0 12 0,0 1 0,13 0 0,0-2 0,13-11 0,1 12 0,13-12 0,-14 12 0,14-13 0,-14-13 0,14 0 0,-13 0 0,12 0 0,-12 0 0,-1-13 0,0-1 0,1 14 0,-27 0 0,13-12 0</inkml:trace>
  <inkml:trace contextRef="#ctx0" brushRef="#br0" timeOffset="3812.3812">10517 2593 512,'0'0'0,"0"0"0,0-13 0,13-1 0,-13 14 0,-13-13 0,13 13 0,0 0 0,13 0 0,-13 0 0,0 13 0,0 1 0,0-14 0,13 13 0</inkml:trace>
  <inkml:trace contextRef="#ctx0" brushRef="#br0" timeOffset="3987.3987">10636 2884 512,'0'0'0,"0"0"0,0 0 0,0 0 0,0 0 0,-13 0 0,13-14 0,13 14 0,-13-13 0,0 0 0,13-13 0,-13 26 0,0 0 0</inkml:trace>
  <inkml:trace contextRef="#ctx0" brushRef="#br0" timeOffset="5749.5749">11020 3201 512,'26'-26'0,"1"-1"0,-1 1 0,-13-1 0,13-13 0,-12 1 0,12-13 0,1 12 0,-27 40 0,13-40 0</inkml:trace>
  <inkml:trace contextRef="#ctx0" brushRef="#br0" timeOffset="6498.6498">11602 1905 512,'-14'0'0,"14"0"0,0 0 0,0 0 0,0 13 0,0-13 0,-13 13 0,13 1 0,0 12 0,0 0 0,0 1 0,0-1 0,13 14 0,-13 13 0,14-13 0,-14 13 0,13-1 0,0 15 0,1-1 0,-1 13 0,0 1 0,-13-15 0,13 2 0,-13-1 0,13 0 0,-13-13 0,0 0 0,0-14 0,0 1 0,0-14 0,0-12 0,0-1 0,0-13 0,0 0 0,13-13 0,-13-13 0,0-1 0,14 0 0,-1-12 0,-13 39 0,13-40 0</inkml:trace>
  <inkml:trace contextRef="#ctx0" brushRef="#br0" timeOffset="7006.7006">12065 2170 512,'-13'0'0,"-1"0"0,1 13 0,-14 13 0,1 1 0,-1-1 0,-12 14 0,12-14 0,-12 1 0,-1-1 0,0 0 0,1 1 0,12-14 0,1 14 0,0-14 0,12 0 0,14 13 0,0-12 0,14-1 0,-1 0 0,13 1 0,14 11 0,-1 2 0,1 0 0,0 13 0,13-1 0,-14 1 0,1 0 0,0-1 0,-14 1 0,1-13 0,-1 13 0,-13-15 0,-13-11 0,13-1 0,1 0 0,-1-13 0,-13 0 0,26 0 0,-26-13 0,13-14 0,-13 27 0,0-25 0</inkml:trace>
  <inkml:trace contextRef="#ctx0" brushRef="#br0" timeOffset="7555.7555">12329 2183 512,'0'0'0,"0"0"0,0 0 0,0 0 0,0 13 0,0 0 0,0 14 0,0 12 0,13 1 0,0 13 0,1 0 0,12 0 0,-26-1 0,14 2 0,12 11 0,1-11 0,-1 12 0,0-13 0,27-1 0,-27 2 0,15-14 0,-2-15 0,1 2 0,-1-14 0,1 1 0,-13-28 0,-1 1 0,1 0 0,-1-26 0,-13-1 0,0-14 0,-13 2 0,14-1 0,-14-13 0,0 12 0,0-11 0,-14 11 0,14-11 0,0 25 0,0-13 0,0 13 0,0 14 0,14-1 0,-14 14 0,13 0 0,0 13 0,0 0 0,-13 0 0,13 0 0</inkml:trace>
  <inkml:trace contextRef="#ctx0" brushRef="#br0" timeOffset="8129.8129">13176 3294 512,'0'0'0,"0"-13"0,0-1 0,0 14 0,0-26 0,0-1 0,0 1 0,0 13 0,0-27 0,0 13 0,13 1 0,-13-1 0,0-12 0,14 12 0,-14 2 0,0 11 0,13 1 0,-13-14 0,0 27 0,13-13 0,-13 13 0,0 0 0,13 13 0,-13 1 0,27 12 0,-14 0 0,0 14 0,0-13 0,0 12 0,14 1 0,-14 0 0,0-14 0,0 0 0,14 14 0,-14-27 0,14 1 0,-14-1 0,0-13 0,-13 0 0,0 0 0</inkml:trace>
  <inkml:trace contextRef="#ctx0" brushRef="#br0" timeOffset="8371.8371">13387 3135 512,'0'0'0,"-13"0"0,0-13 0,-14 13 0,1-14 0,0 14 0,-14-13 0,1 13 0,25 0 0,-26-13 0,14 13 0,13 0 0,0 0 0,-1 0 0,14 0 0,0 0 0,0 0 0,0 0 0,14-13 0</inkml:trace>
  <inkml:trace contextRef="#ctx0" brushRef="#br0" timeOffset="8703.8426">13718 3043 512,'0'0'0,"0"26"0,0-13 0,0 13 0,0-12 0,0 12 0,0-26 0,-13 14 0,13-1 0,0-13 0,0 0 0,-13 0 0,13 0 0,13-13 0</inkml:trace>
  <inkml:trace contextRef="#ctx0" brushRef="#br0" timeOffset="9252.8426">14433 1892 512,'0'0'0,"0"13"0,0 0 0,0 14 0,-13 12 0,13 1 0,0 13 0,0 13 0,0-13 0,13 0 0,-13 13 0,13-13 0,-13 0 0,0 0 0,13-1 0,-13-12 0,0-1 0,0 1 0,0-26 0,0 12 0,0-12 0,0-14 0,13 0 0,-13 0 0,14-14 0</inkml:trace>
  <inkml:trace contextRef="#ctx0" brushRef="#br0" timeOffset="9809.8426">14803 2011 512,'0'13'0,"-14"0"0,1 0 0,0 0 0,0 1 0,0 26 0,-14-14 0,14 1 0,0 12 0,-13-12 0,-1-1 0,14 0 0,-14 1 0,14-14 0,-14 0 0,14 1 0,0-1 0,0-13 0,13 13 0,0-13 0,0 0 0,0 0 0,0 14 0,13-14 0,-13 12 0,13 2 0,14 12 0,-14 1 0,14-1 0,-14 0 0,14 1 0,-1 0 0,-13-2 0,13 2 0,-12-14 0,12 14 0,0-14 0,-13 1 0,1-14 0,-14 0 0,27 13 0</inkml:trace>
  <inkml:trace contextRef="#ctx0" brushRef="#br0" timeOffset="10484.8426">15055 2725 512,'13'0'0,"-13"-13"0,0 13 0,0-27 0,-13 14 0,13-27 0,-14 13 0,14 2 0,-13-29 0,0 15 0,0-14 0,-14 0 0,27 13 0,-13-13 0,-1 14 0,14-14 0,0 13 0,0 14 0,14-14 0,-1 13 0,0 1 0,14 13 0,-1 0 0,14-1 0,-14 28 0,27-14 0,-13 13 0,-13 13 0,12-13 0,-26 14 0,1 0 0,-14-14 0,0 13 0,-14-12 0,-12-1 0,0 13 0,-15-26 0,15 13 0,-14 1 0,14-14 0,0 13 0,13-13 0,-1 0 0,14 13 0,0 0 0,14 14 0,12-14 0,-13 13 0,27 14 0,-1-14 0,-12 1 0,0 0 0,12 12 0,-26-26 0,14 14 0,-1-14 0,-13 0 0,0 1 0,1-1 0,-1-1 0,0 3 0,-13-15 0,14 0 0,-14 12 0,13-12 0,-13 0 0,0 0 0,0 0 0</inkml:trace>
  <inkml:trace contextRef="#ctx0" brushRef="#br0" timeOffset="11133.8426">15610 2950 512,'0'0'0,"0"-13"0,0 13 0,0-13 0,0-1 0,0 1 0,14 0 0,-14-14 0,0 0 0,13 2 0,-13-2 0,13 0 0,0 1 0,0 0 0,-13-1 0,0 14 0,13-1 0,-13 1 0,14 1 0,-14 12 0,13 0 0,-13 0 0,13 0 0,0 12 0,-13-12 0,13 13 0,-13 1 0,14 12 0,-14 1 0,13-1 0,0 1 0,1 13 0,-14-15 0,13 2 0,-13 0 0,13-14 0,-13 14 0,13-14 0,-13 0 0,0 1 0,0-14 0,0 0 0,0 0 0,0 0 0,-13-14 0,13 14 0,0-13 0,0 0 0,0 13 0,0 0 0</inkml:trace>
  <inkml:trace contextRef="#ctx0" brushRef="#br0" timeOffset="11334.8426">15755 2830 512,'0'0'0,"0"0"0,-13 0 0,13 0 0,-13 0 0,-13-12 0,-1 12 0,14-13 0,-13 13 0,-1-14 0,13 14 0,14 0 0,-26 0 0</inkml:trace>
  <inkml:trace contextRef="#ctx0" brushRef="#br1" timeOffset="20209.8426">9101 3731 512,'0'13'0,"0"13"0,-13 1 0,13 12 0,-13 1 0,13 13 0,0 0 0,0 13 0,0-13 0,0 13 0,26-13 0,-26 0 0,13 13 0,1-26 0,-1 12 0,-13-12 0,13-13 0,-13-14 0,0 13 0,0-26 0,0 0 0,0 0 0,0-26 0,-13 13 0,13-27 0,-13-13 0,-1-13 0,1 13 0,-13-13 0,13 0 0,0 0 0,13 0 0,-14 0 0,14 12 0,14-12 0,-14 27 0,13-14 0,0 26 0,13-12 0,1 12 0,-14 27 0,26-13 0,-12 26 0,-13-13 0,12 27 0,14-1 0,-27 1 0,0 12 0,-13-12 0,0-1 0,-13 14 0,-14-14 0,1 1 0,0-1 0,-1-12 0,13 12 0,-12-13 0,13 0 0,13 1 0,13-1 0,0-13 0,14 13 0,13 0 0,26 14 0,-14-14 0,15 0 0,-1 14 0,-13-1 0,-14 0 0,2 14 0,-15-13 0,-26 12 0,0 1 0,-13-13 0,-14-2 0,-13 2 0,-13 0 0,1-1 0,-15-12 0,1-1 0,0 0 0,0-13 0,13 14 0,0-14 0,14 0 0,12-14 0,0 14 0,27 0 0,0-13 0,27 0 0,0-1 0,-27 14 0,39-26 0</inkml:trace>
  <inkml:trace contextRef="#ctx0" brushRef="#br1" timeOffset="20617.8426">9829 4220 512,'0'0'0,"0"0"0,0 0 0,-13 0 0,0 13 0,-14 1 0,13-1 0,1 0 0,0 13 0,0-13 0,26 14 0,-13-14 0,13 14 0,14-15 0,0 2 0,-1-14 0,1 0 0,-1 0 0,0 0 0,-13 0 0,1-14 0,-1-11 0,0 11 0,-13 1 0,0-14 0,-13 14 0,0-13 0,-1 0 0,1-1 0,0 0 0,-13 1 0,13 13 0,13-14 0,0 27 0,0-26 0</inkml:trace>
  <inkml:trace contextRef="#ctx0" brushRef="#br1" timeOffset="21241.8426">10028 3664 512,'0'0'0,"0"14"0,0-1 0,13 13 0,-13 14 0,0 0 0,13 12 0,-13 1 0,13 13 0,0-12 0,0 12 0,1-13 0,-1-1 0,-13-12 0,13 0 0,-13-14 0,0-13 0,0 1 0,0-1 0,13-13 0,0-13 0,-13-1 0,14-12 0,-1 0 0,14-1 0,-14 1 0,13 0 0,1 12 0,-1 1 0,14-14 0,-1 27 0,-12 0 0,0 14 0,12-1 0,-12 0 0,-1 13 0,-13 1 0,0 0 0,-13-1 0,-13 0 0,0-13 0,-13 14 0,-14-14 0,14-13 0,-1 14 0,-13-14 0,0 0 0,14 0 0,0-14 0,-1 14 0,14-13 0,0 0 0,13-1 0,13 1 0,0 0 0,14-13 0,12 13 0,-39 13 0,27-27 0</inkml:trace>
  <inkml:trace contextRef="#ctx0" brushRef="#br1" timeOffset="21449.8426">10794 3836 512,'0'-13'0,"0"13"0,0-26 0,0 12 0,-13 1 0,13 0 0,0 0 0,-13 0 0,26-1 0,-13 14 0,0 0 0,0 0 0</inkml:trace>
  <inkml:trace contextRef="#ctx0" brushRef="#br1" timeOffset="21668.8426">10927 4141 512,'0'0'0,"0"0"0,0 0 0,0 0 0,0 0 0,0-14 0,0 14 0,0-13 0,13 0 0,-13 13 0,0-13 0</inkml:trace>
  <inkml:trace contextRef="#ctx0" brushRef="#br1" timeOffset="22556.8426">11972 3413 512,'0'0'0,"-13"13"0,-1 0 0,1 14 0,0-1 0,13 14 0,0 13 0,0 0 0,0 0 0,0 0 0,13 13 0,-13-13 0,27 13 0,-27-13 0,0 0 0,0 0 0,0 0 0,0-13 0,0-14 0,0 0 0,-14 1 0,14-27 0,0 0 0,14 0 0,-14-27 0,13 1 0,0 0 0,-13 26 0,13-40 0</inkml:trace>
  <inkml:trace contextRef="#ctx0" brushRef="#br1" timeOffset="23105.8426">12290 3532 512,'0'0'0,"0"13"0,-27 0 0,1 1 0,-1 12 0,0 0 0,-12 1 0,-1 13 0,1-14 0,-1 1 0,0-1 0,14-13 0,-14 14 0,27-14 0,0 0 0,-1 0 0,14-13 0,0 0 0,0 14 0,14-14 0,-1 0 0,0 0 0,27 0 0,-1 13 0,-12 0 0,13 0 0,-1 1 0,1 12 0,-1 0 0,-12 14 0,13-13 0,0 12 0,-1 1 0,1 0 0,-14-13 0,1 12 0,-1-26 0,-12 14 0,12-14 0,-13 0 0,-13 0 0,0-13 0,13 0 0,-13-13 0,14-13 0,-14-1 0,13 1 0,-13 26 0,0-26 0</inkml:trace>
  <inkml:trace contextRef="#ctx0" brushRef="#br1" timeOffset="23663.8426">12686 3572 512,'0'0'0,"-13"13"0,13-13 0,-13 26 0,13 14 0,-13-13 0,13 12 0,13 1 0,-13 13 0,26 0 0,-12-14 0,-1 15 0,13-15 0,1 14 0,-1-13 0,14-1 0,0-12 0,-14 0 0,0-15 0,14 2 0,-14-14 0,1 0 0,13-14 0,-14-12 0,-12 0 0,12-14 0,-13 0 0,0 1 0,-13-15 0,13 2 0,-13-1 0,0 0 0,-13 0 0,13 0 0,-13 13 0,0-13 0,13 27 0,-13-14 0,13 14 0,0-1 0,13 27 0,-13-13 0,0 13 0,13 0 0</inkml:trace>
  <inkml:trace contextRef="#ctx0" brushRef="#br1" timeOffset="24577.8426">13467 4525 512,'-13'0'0,"13"0"0,0 0 0,0-14 0,0 1 0,0 0 0,0-1 0,0-12 0,0-1 0,13 0 0,-13 2 0,0-2 0,0-13 0,0 27 0,13-13 0,-13-1 0,0 14 0,13-14 0,-13 27 0,0-12 0,14 12 0,-1 0 0,0 0 0,0 0 0,13 12 0,-12 15 0,-14-14 0,13 1 0,1-1 0,-1 13 0,-13-13 0,13-13 0,-13 13 0,0 1 0,-13-14 0,13 13 0,0-13 0,0 0 0,0 0 0,0-13 0,0 13 0,0 0 0,0 0 0,0 0 0,13 0 0,-13 0 0,26 13 0,-12-13 0,-1 27 0,0-14 0,13-1 0,-12 2 0,-14 12 0,0-12 0,0 12 0,-14-12 0,-12-1 0,13 0 0,-14 1 0,-12-2 0,12-12 0,-13 13 0,1-13 0,12 0 0,-12 0 0,12 0 0,1-13 0,12 13 0,-12 0 0,13 0 0,13 0 0,0 0 0,0 0 0,13 0 0,13 0 0,-12 0 0,12 0 0,14 0 0,-40 0 0,26 0 0</inkml:trace>
  <inkml:trace contextRef="#ctx0" brushRef="#br1" timeOffset="25002.8426">14181 4312 512,'0'14'0,"0"-1"0,0 0 0,0 1 0,0 11 0,0 2 0,0-14 0,-13 14 0,13-14 0,-13 1 0,13-1 0,-14-13 0,14 13 0,14-13 0,-14 0 0,0 0 0</inkml:trace>
  <inkml:trace contextRef="#ctx0" brushRef="#br1" timeOffset="25501.8426">14605 3347 512,'0'0'0,"0"0"0,0 13 0,0-13 0,0 26 0,-14 1 0,14 13 0,0 13 0,0-1 0,0 14 0,0-12 0,0 12 0,0 0 0,0-13 0,14 13 0,-14-13 0,0 13 0,0-26 0,13-1 0,-13-12 0,0 0 0,0-15 0,0 2 0,0-28 0,13 14 0,-13-26 0,0 0 0,0-14 0,0 0 0,0 40 0,14-39 0</inkml:trace>
  <inkml:trace contextRef="#ctx0" brushRef="#br1" timeOffset="26208.8426">15041 3479 512,'-13'13'0,"0"1"0,-27 12 0,13-13 0,-12 27 0,-1-27 0,-12 13 0,11 1 0,2-14 0,-1 1 0,1-14 0,12 13 0,14 0 0,0-13 0,-1 0 0,14 0 0,0 0 0,0 0 0,14 0 0,-1-13 0,0 13 0,14 13 0,-1-13 0,0 13 0,1 1 0,12-1 0,-12 13 0,0 14 0,25-14 0,-25 1 0,-1 12 0,14 1 0,-27-14 0,27 1 0,-13 13 0,-1-14 0,-13-13 0,0 14 0,0-14 0,1-13 0,-1 13 0,-13 1 0,0-14 0,0 0 0,13 0 0</inkml:trace>
  <inkml:trace contextRef="#ctx0" brushRef="#br1" timeOffset="26882.8426">15332 4141 512,'0'0'0,"0"-14"0,0 1 0,0 0 0,0-14 0,-13-12 0,0 12 0,0-13 0,-1-12 0,1 12 0,0-13 0,0 0 0,0 0 0,-14 0 0,13 13 0,14 1 0,-13-1 0,26 1 0,-13 12 0,14 1 0,-1 12 0,27 1 0,-14 13 0,1 0 0,12 0 0,-12 27 0,13-14 0,-1 13 0,-12 1 0,-1-1 0,-26 1 0,13-14 0,-26 0 0,0 13 0,-13-12 0,-14-1 0,0 0 0,0-13 0,1 14 0,12-14 0,-12 0 0,-1 0 0,13 0 0,27 13 0,-13-13 0,13 0 0,13 13 0,-13-13 0,27 27 0,13-14 0,-1 26 0,1-25 0,-1 25 0,15-12 0,-1-1 0,-14 1 0,1-1 0,-1 0 0,2-12 0,-2-1 0,-13 14 0,1-14 0,-14 0 0,13-13 0,-12 13 0,-14-13 0,13 13 0</inkml:trace>
  <inkml:trace contextRef="#ctx0" brushRef="#br1" timeOffset="27797.8426">15967 4458 512,'0'13'0,"13"-26"0,-13 13 0,0-13 0,0-14 0,0 14 0,0-1 0,0 2 0,0-1 0,13 13 0,-13-14 0,0 1 0,14 13 0,-14-13 0,0-1 0,0 1 0,0 0 0,0 0 0,0-13 0,-14-1 0,1 0 0,13 1 0,-13-14 0,13 14 0,0-1 0,0 1 0,0 0 0,13-1 0,0 14 0,14 13 0,0-14 0,-1 28 0,1-1 0,12 0 0,-13 14 0,-12-14 0,-1 13 0,1 1 0,-14-14 0,-14 14 0,1-14 0,-1 0 0,-12-13 0,13 0 0,-13 14 0,-1-14 0,14 0 0,0-14 0,0 14 0,13 14 0,13-14 0,13 12 0,1 2 0,12-1 0,-13 14 0,1-1 0,0 0 0,-1 1 0,1-1 0,-27-12 0,0-1 0,-27 13 0,14-13 0,-27 0 0,13-13 0,-25 14 0,-1-14 0,0 0 0,0 0 0,13 0 0,-12 13 0,12 0 0,0 1 0,27-1 0,13-13 0,-14 27 0</inkml:trace>
  <inkml:trace contextRef="#ctx0" brushRef="#br1" timeOffset="54255.8426">14208 3135 512,'0'0'0,"0"0"0,-14 0 0,14 0 0,0 0 0,14 0 0,-14-13 0,0 13 0,13 0 0,0 0 0,1 0 0,-1 0 0,0 0 0,0 0 0,0 0 0,14 13 0,-1-13 0,0 0 0,-12 13 0,13-13 0,12 0 0,-12 0 0,12 0 0,1 0 0,0 14 0,0-14 0,-1 0 0,1 0 0,12 0 0,-11 0 0,11 0 0,-12 0 0,13 0 0,-13 0 0,13 0 0,-1 0 0,1 0 0,-13 0 0,26 0 0,-26 0 0,12 13 0,2-13 0,-1 0 0,-1 0 0,1 13 0,-13-13 0,13 13 0,-13-26 0,-1 13 0,1 0 0,0 0 0,0 0 0,-14-13 0,0 13 0,14 0 0,-27-13 0,27-1 0,-13 1 0,12 0 0,-26-14 0,14 14 0,-1-14 0,0 1 0,-12 0 0,13-1 0,-14 1 0,13-14 0,-13 14 0,1-14 0,12 1 0,-13-1 0,0-13 0,0 13 0,1 0 0,-1 1 0,-13-1 0,0 0 0,0-12 0,0 12 0,0 0 0,0-13 0,-13 13 0,-1-12 0,-12-1 0,-13 13 0,12-13 0,-26 0 0,13 0 0,1 0 0,-14 0 0,-14 14 0,15-14 0,-14 13 0,0-13 0,-1 13 0,1 1 0,-14-1 0,1 13 0,13-12 0,-13 13 0,-14-1 0,27 14 0,-27-14 0,28 14 0,-15 0 0,1 0 0,0 13 0,12-13 0,1 13 0,-13 13 0,12 0 0,1-13 0,1 26 0,24-13 0,-11 14 0,12 0 0,-13-1 0,13 0 0,0 14 0,1 0 0,-1-1 0,1 1 0,-1 0 0,13-1 0,1 1 0,13 13 0,-1-13 0,1 13 0,13 0 0,-13-1 0,13 2 0,0 12 0,0-13 0,13 13 0,-13-13 0,27-1 0,-14 15 0,13-15 0,-13 15 0,14-1 0,13 0 0,0 14 0,-1-1 0,14 1 0,-53-80 0,53 65 0</inkml:trace>
  <inkml:trace contextRef="#ctx0" brushRef="#br1" timeOffset="67892.8426">6522 5702 512,'0'0'0,"0"0"0,0 0 0,0 0 0,0 13 0,0-13 0,0 0 0,-14 26 0,14-13 0,-13 14 0,13 0 0,0-1 0,-13 13 0,13 15 0,0-2 0,-13 15 0,0 12 0,13 0 0,-14 1 0,14 26 0,0-14 0,0 1 0,-13-1 0,13 1 0,0 0 0,-13-14 0,13 0 0,-13-12 0,13-1 0,0-27 0,0 14 0,13-13 0,0-14 0,0 1 0,14-14 0,-1 0 0,14-13 0,-1-13 0,15 13 0,12-13 0,-1-1 0,15 1 0,13 0 0,0 0 0,-14 13 0,0-13 0,1 13 0,-1-14 0,-27 14 0,2-13 0,-28 0 0,1 0 0,-27 13 0,13-27 0</inkml:trace>
  <inkml:trace contextRef="#ctx0" brushRef="#br1" timeOffset="68225.8426">6945 6760 512,'0'0'0,"13"-14"0,0 14 0,0 0 0,-13 0 0,13 0 0,-13 0 0,0 0 0,0 14 0,-13-14 0,0 13 0,-13-13 0,-1 13 0,-25-13 0,12 14 0,-27-14 0,2 0 0,12 0 0,-14 0 0,15 0 0,-1-14 0,13 14 0,14-13 0,26 13 0,-27-13 0</inkml:trace>
  <inkml:trace contextRef="#ctx0" brushRef="#br1" timeOffset="68590.8426">7368 5715 512,'0'0'0,"-13"0"0,13-13 0,-13 13 0,-1 0 0,-25-14 0,-14 14 0,-13 0 0,0 0 0,0 0 0,-14 0 0,1 14 0,-1-14 0,14 13 0,0 0 0,14 0 0,11 0 0,15 1 0,26-14 0,-13 13 0</inkml:trace>
  <inkml:trace contextRef="#ctx0" brushRef="#br1" timeOffset="69314.8426">7911 7117 512,'0'0'0,"-14"13"0,14 1 0,0 12 0,-13 0 0,13 14 0,-13 13 0,0 0 0,13 0 0,0 0 0,0 13 0,0 0 0,0 1 0,0-15 0,0 1 0,0 0 0,-13 0 0,13 0 0,0-27 0,-13 1 0,13-1 0,0-13 0,0-13 0,0 0 0,0 0 0,0-13 0,13-13 0,0-1 0,-13 27 0,13-26 0</inkml:trace>
  <inkml:trace contextRef="#ctx0" brushRef="#br1" timeOffset="69805.8426">8228 7276 512,'0'0'0,"0"0"0,0 13 0,0-13 0,-13 13 0,-14 0 0,1 1 0,-1 12 0,-12-12 0,-1 12 0,14 0 0,-14 1 0,0-1 0,14-12 0,-1 12 0,14-13 0,0 0 0,0 1 0,13-14 0,13 13 0,-13-13 0,26 13 0,-12 1 0,12-1 0,0 0 0,1 0 0,0 13 0,-1 1 0,1 0 0,12 12 0,-26-13 0,14 1 0,-14 13 0,0-13 0,0-2 0,1 2 0,-1-14 0,0 14 0,1-14 0,-1 0 0,-13-13 0,13 0 0</inkml:trace>
  <inkml:trace contextRef="#ctx0" brushRef="#br1" timeOffset="70562.8426">8545 8070 512,'0'0'0,"0"0"0,0 0 0,-13-14 0,13 1 0,-13 0 0,13-14 0,-13 1 0,0 0 0,13-1 0,-13-13 0,13 1 0,-14-1 0,14 0 0,-13 1 0,13-14 0,0 0 0,0 0 0,0 13 0,0-13 0,0 13 0,13 1 0,-13-1 0,27 14 0,-14-1 0,13 14 0,1 0 0,12 13 0,-12 0 0,0 13 0,-1-13 0,-13 13 0,0 14 0,-13-1 0,0-12 0,-13 25 0,0-26 0,-13 14 0,-1-1 0,-26-12 0,26 12 0,-12-13 0,-1 0 0,14 1 0,0-1 0,13 0 0,-1 1 0,14-1 0,0-13 0,14 13 0,-1 0 0,13 1 0,0-2 0,1 2 0,12 12 0,-12-12 0,12 12 0,-12-13 0,13 13 0,-1-12 0,1 12 0,13-12 0,-13 12 0,13-12 0,-14 11 0,14-11 0,-13 12 0,0 1 0,-40-27 0,39 13 0</inkml:trace>
  <inkml:trace contextRef="#ctx0" brushRef="#br1" timeOffset="71411.8426">9234 8361 512,'0'0'0,"-13"0"0,13 0 0,0 0 0,0 0 0,0 0 0,0-14 0,0 1 0,0-14 0,0 1 0,0 0 0,13-1 0,-13-12 0,13-1 0,0 0 0,0 13 0,14 1 0,-14-14 0,0 14 0,0 13 0,-13-13 0,13 12 0,1 14 0,-1 0 0,-13 0 0,13 14 0,1 12 0,-1 0 0,0 1 0,0 13 0,14-1 0,-14 1 0,0 0 0,0-1 0,1 1 0,-14-1 0,13-12 0,0 13 0,-13-27 0,0 0 0,0 1 0,0-1 0,0-26 0,0 13 0,0 0 0</inkml:trace>
  <inkml:trace contextRef="#ctx0" brushRef="#br1" timeOffset="71611.8426">9445 8202 512,'-13'0'0,"13"0"0,-13 0 0,-14-13 0,1 13 0,-1 0 0,1-13 0,-27 13 0,27 0 0,-1 0 0,-13-14 0,14 14 0,26 0 0,-13 14 0</inkml:trace>
  <inkml:trace contextRef="#ctx0" brushRef="#br1" timeOffset="74415.8426">10914 5305 512,'0'0'0,"-14"0"0,14 0 0,-13 0 0,0 0 0,-13 0 0,-1 13 0,14 0 0,-27 14 0,0-1 0,1 14 0,-14 13 0,13 0 0,-13 13 0,14 0 0,-14 0 0,13 14 0,-13-1 0,13 13 0,1 1 0,-1 0 0,14-1 0,-1 1 0,14-1 0,-1 1 0,14-14 0,14 14 0,-1-14 0,14-12 0,-1-1 0,14 0 0,12 0 0,1 0 0,14-13 0,-1 0 0,13 0 0,14 0 0,-14 0 0,27-1 0,-106-52 0,92 40 0</inkml:trace>
  <inkml:trace contextRef="#ctx0" brushRef="#br1" timeOffset="85596.8426">11258 5437 512,'13'0'0,"-13"13"0,0-13 0,0 0 0,0 13 0,0-13 0,-13 27 0,13 0 0,-13-1 0,13 14 0,-14-1 0,1 1 0,0-14 0,13 1 0,-14 12 0,1-12 0,13-14 0,0 1 0,0-1 0,0-13 0,13 0 0,1-13 0,-14-1 0,13 1 0,0-14 0,1 1 0,12 0 0,-13-1 0,14 1 0,-14-1 0,0-12 0,0 12 0,13 1 0,-12-1 0,0 14 0,-1-14 0,0 14 0,-13 0 0,13 0 0,-13 13 0,0 0 0,0 0 0,0 0 0,0 13 0,0 13 0,0 14 0,0-13 0,0-1 0,13 14 0,-13-14 0,0 14 0,13 0 0,1-14 0,-14 14 0,26 0 0,-26-40 0,0 26 0</inkml:trace>
  <inkml:trace contextRef="#ctx0" brushRef="#br1" timeOffset="85754.8426">11681 6323 512,'13'27'0,"0"13"0,1-1 0,-1-13 0,0 1 0,0 12 0,0-12 0,0 0 0,-13-27 0,14 26 0</inkml:trace>
  <inkml:trace contextRef="#ctx0" brushRef="#br1" timeOffset="87069.8426">12448 5688 512,'0'0'0,"0"0"0,-13 0 0,-13 0 0,-1 0 0,-13 0 0,-12 14 0,-28-1 0,14 26 0,0-12 0,-14 26 0,27 0 0,14 0 0,-14 13 0,27 0 0,-1 0 0,27 13 0,0-12 0,0 12 0,27 0 0,-1-12 0,14-1 0,-14 0 0,27 0 0,-13-13 0,13-13 0,-1 13 0,1-27 0,1 0 0,-15-12 0,1-1 0,12-13 0,-12 0 0,0-13 0,-13-1 0,12 1 0,-12-26 0,-27 39 0,39-27 0</inkml:trace>
  <inkml:trace contextRef="#ctx0" brushRef="#br1" timeOffset="87477.8426">12898 6509 512,'0'0'0,"-13"0"0,0 0 0,-14 0 0,-12-14 0,-1 28 0,-13-14 0,13 12 0,-12 2 0,11 12 0,2 1 0,12-1 0,14 14 0,13-14 0,0 1 0,27-1 0,-1 1 0,13-14 0,2 0 0,11 1 0,1-14 0,0 0 0,0 0 0,0-14 0,-13 1 0,-1-14 0,-26 14 0,1-13 0,-14-1 0,-14 1 0,1 0 0,0-1 0,-13 1 0,-14-1 0,14 14 0,13-13 0,13 26 0,-14-14 0</inkml:trace>
  <inkml:trace contextRef="#ctx0" brushRef="#br1" timeOffset="87760.8426">13162 6495 512,'0'14'0,"0"-2"0,0 15 0,0 0 0,0 12 0,0 1 0,-13 0 0,13-1 0,0 1 0,0-13 0,13-1 0,1 1 0,-14-14 0,13 0 0,-13-13 0,14 0 0,-1-13 0,-13 13 0,0-27 0</inkml:trace>
  <inkml:trace contextRef="#ctx0" brushRef="#br1" timeOffset="87926.8426">13110 6455 512,'0'-13'0,"-13"0"0,-1-13 0,14 13 0,-13-27 0,13 26 0,-13-11 0,13 11 0,13 1 0,-13 13 0,0-13 0</inkml:trace>
  <inkml:trace contextRef="#ctx0" brushRef="#br1" timeOffset="88392.8426">13480 6654 512,'0'-13'0,"13"39"0,-13-26 0,0 27 0,0-1 0,-13-13 0,13 0 0,0-13 0,0 14 0,0-14 0,0-14 0,13 14 0,-13-13 0,0 0 0,14-13 0,-1-1 0,0-12 0,-13-1 0,13 13 0,0-13 0,14 28 0,-14-15 0,14 14 0,-1 13 0,1 0 0,-14 13 0,13 14 0,1-15 0,-14 15 0,13 0 0,-13-1 0,1 14 0,-1-14 0,1 14 0,-14-14 0,13 1 0,-13-1 0,13-12 0,-13-1 0,13 0 0,0 0 0,14-13 0,-27 0 0,26 0 0</inkml:trace>
  <inkml:trace contextRef="#ctx0" brushRef="#br1" timeOffset="88842.8426">15372 6231 512,'0'0'0,"0"0"0,0 13 0,-14 0 0,1 14 0,0 0 0,-13 12 0,-1 1 0,-12 12 0,12 1 0,-13 0 0,1 0 0,12 0 0,-12 0 0,-1-14 0,0 15 0,14-15 0,-14-12 0,0 12 0,14-25 0,0-1 0,-1 0 0,13 0 0,14-13 0,0-13 0,0 13 0,28 0 0</inkml:trace>
  <inkml:trace contextRef="#ctx0" brushRef="#br1" timeOffset="89116.8426">15465 6866 512,'0'0'0,"0"0"0,-14-13 0,1 13 0,0-27 0,-27 1 0,-13-1 0,0-13 0,1 1 0,-15-1 0,1-13 0,-13 13 0,12-12 0,1 12 0,-13 13 0,26-12 0,0 12 0,14 1 0,39 26 0,-27-27 0</inkml:trace>
  <inkml:trace contextRef="#ctx0" brushRef="#br1" timeOffset="104317.8426">13864 4669 512,'-13'0'0,"26"0"0,-13 14 0,0-14 0,0 13 0,0 0 0,0 1 0,0-1 0,-13-13 0,0 13 0,-1-13 0,-13 0 0,14 13 0,-13-13 0,-14 0 0,1 0 0,-1-13 0,0 13 0,-13 0 0,0 0 0,1-13 0,-2 13 0,-25-13 0,13 13 0,13-14 0,-26 1 0,13 0 0,-14 13 0,14-14 0,0 1 0,-14 0 0,14 0 0,-13-1 0,13 14 0,-13-12 0,12 12 0,1-14 0,0 14 0,0-13 0,26 13 0,0-13 0,14 13 0,13 0 0,0-14 0,13 14 0,13-13 0,0 1 0,-13 12 0,40 0 0</inkml:trace>
  <inkml:trace contextRef="#ctx0" brushRef="#br1" timeOffset="114866.8426">15068 4471 512,'0'0'0,"13"14"0,-13-14 0,0 0 0,0 13 0,0 0 0,0 1 0,0-2 0,0 15 0,0-1 0,0 14 0,0-14 0,0 14 0,0-13 0,0-1 0,0 0 0,0 1 0,0-14 0,0 1 0,0-1 0,0 0 0,0-13 0,0 13 0,0 0 0,0-13 0,0 13 0,0-26 0,0 13 0,0 0 0</inkml:trace>
  <inkml:trace contextRef="#ctx0" brushRef="#br1" timeOffset="115465.8426">15068 4525 512,'0'12'0,"13"1"0,0 1 0,0-1 0,0 14 0,1-15 0,12 2 0,-26-14 0,13 0 0,-13 0 0,0 13 0,0-26 0,0 13 0,0 0 0,0 0 0,0 0 0,0 0 0,0-14 0,0 2 0,-13-2 0,0 1 0,0 0 0,-1-1 0,14 1 0,-13 1 0,0-2 0,13 1 0,-13 0 0,0 13 0,13 0 0,-27 0 0,14 0 0,13 0 0,-13 0 0,0 0 0,13 0 0,-14 0 0,1 0 0,13 0 0,-13 0 0,-1 0 0,-12 0 0,13 13 0,-14 0 0,14 13 0,13-26 0,0 27 0</inkml:trace>
  <inkml:trace contextRef="#ctx0" brushRef="#br1" timeOffset="117621.8426">16682 5768 512,'0'0'0,"0"0"0,0 13 0,13 0 0,-26 1 0,13 12 0,0 13 0,-14 1 0,14 13 0,0 0 0,0 14 0,0-15 0,14 14 0,-1 1 0,-13-15 0,13 15 0,-13-15 0,0-12 0,0 13 0,0-27 0,0 1 0,0-1 0,13-12 0,0-1 0,1 0 0,-14-13 0,13 0 0</inkml:trace>
  <inkml:trace contextRef="#ctx0" brushRef="#br1" timeOffset="117862.8426">16946 6390 512,'-13'0'0,"13"0"0,-13-14 0,-14 1 0,-12 0 0,-1-1 0,-13 14 0,-13-13 0,26 13 0,-26-12 0,26 12 0,1-14 0,-1 14 0,27 0 0,13 0 0,-26 0 0</inkml:trace>
  <inkml:trace contextRef="#ctx0" brushRef="#br1" timeOffset="118361.8426">17158 6707 512,'0'0'0,"-14"0"0,14-13 0,0-1 0,-13 1 0,13 0 0,-13-13 0,0-1 0,13 1 0,-13-14 0,13 14 0,0-1 0,-13 0 0,26-12 0,-13 26 0,13-27 0,0 27 0,0-14 0,14 15 0,-1-2 0,1 1 0,13 13 0,-14 0 0,-26 0 0,26 0 0</inkml:trace>
  <inkml:trace contextRef="#ctx0" brushRef="#br1" timeOffset="120624.8426">17753 6311 512,'-13'0'0,"13"0"0,0 0 0,-13 0 0,-1-14 0,1 14 0,-13 0 0,0 0 0,-1 0 0,-13 0 0,0 14 0,1-14 0,-1 25 0,14-11 0,-14-1 0,26 14 0,1-1 0,0 0 0,13 1 0,13-1 0,14 0 0,0-12 0,-1-1 0,14 0 0,-1-13 0,-12 0 0,12-13 0,-12 13 0,0-27 0,-1 15 0,-13-28 0,0 26 0,0-25 0,1 13 0,-14 12 0,13 1 0,-13 0 0,0 13 0,0-14 0,0 28 0,0-14 0,0 13 0,13 14 0,-13-1 0,0 13 0,13 1 0,0-14 0,-13 1 0,0 0 0,13-14 0,-13 13 0,14-26 0,-14 0 0,14 0 0,-14 0 0,13-13 0,0-13 0,0-1 0,-13 27 0,0-13 0</inkml:trace>
  <inkml:trace contextRef="#ctx0" brushRef="#br1" timeOffset="121032.8426">17938 6376 512,'0'0'0,"13"14"0,-13-14 0,0 26 0,14 0 0,-1 1 0,-13-1 0,13 0 0,1-12 0,-14 12 0,13-12 0,-13-14 0,13 13 0,-13-13 0,0-13 0,0-1 0,0 1 0,0-14 0,0 1 0,13 0 0,-13-1 0,14 14 0,-14-13 0,13 26 0,13 0 0,-13 0 0,14 13 0,-14 0 0,0 13 0,0-12 0,0 26 0,1-28 0,-1 15 0,-13-14 0,0 1 0,14-1 0,-14-13 0,0 0 0,13-13 0,0-1 0,-13 1 0,0 13 0,13-27 0</inkml:trace>
  <inkml:trace contextRef="#ctx0" brushRef="#br1" timeOffset="121439.8426">18520 6297 512,'0'0'0,"0"0"0,0 0 0,0 0 0,0 0 0,-26 14 0,0-14 0,12 0 0,-25 12 0,12 1 0,0-13 0,14 14 0,0-1 0,13-13 0,0 13 0,13 1 0,14-1 0,0-13 0,12 26 0,-12-13 0,12 14 0,-12-14 0,-1 14 0,-13-15 0,0 15 0,-13-14 0,0 14 0,-26-14 0,13 0 0,-14 1 0,-12-14 0,12 0 0,14 0 0,-13-14 0,13 1 0,-1 0 0,14 0 0,14-14 0,12 0 0,0-12 0,-26 39 0,14-40 0</inkml:trace>
  <inkml:trace contextRef="#ctx0" brushRef="#br1" timeOffset="121730.8426">18838 6111 512,'13'0'0,"-13"-13"0,14 1 0,-14-2 0,0 1 0,-14 0 0,14 13 0,-26 13 0,-1 0 0,1 13 0,-1 1 0,27 13 0,-13 12 0,0 2 0,13-14 0,0 12 0,0-12 0,0 12 0,26-12 0,-26-14 0,13 14 0,-13-26 0,14 12 0,-1-26 0,0 13 0,1-26 0,-1 13 0,-13 0 0,0-13 0</inkml:trace>
  <inkml:trace contextRef="#ctx0" brushRef="#br1" timeOffset="122371.8426">18758 6521 512,'0'0'0,"-13"0"0,-13 0 0,13-12 0,-14 12 0,1 0 0,0 0 0,-1 0 0,0-14 0,1 14 0,26 0 0,0 0 0,0 0 0,13 0 0,13 14 0,15-14 0,-15 0 0,13 12 0,14-12 0,-13 14 0,0-14 0,-14 0 0,1 0 0,12 0 0,-26 0 0,1-14 0,-1 14 0,0-12 0,-13-2 0,0 1 0,0-14 0,0 14 0,-13 13 0,13-26 0,0 26 0,-13 0 0,13 0 0,0 13 0,-14 0 0,14 0 0,0 14 0,0 0 0,0-1 0,14 0 0,-14-12 0,13 12 0,13-13 0,-13-13 0,14 14 0,0-1 0,-14-13 0,13-13 0,1 13 0,-14-14 0,0 1 0,-13 0 0,13 0 0,-13-1 0,0-12 0,0 12 0,13 2 0,-13-2 0,14 1 0,-1 0 0,1-1 0,-1 14 0,13-13 0,-13 13 0,27 0 0,-14 0 0,1 0 0,-27 0 0,26-13 0</inkml:trace>
  <inkml:trace contextRef="#ctx0" brushRef="#br1" timeOffset="122762.8426">19790 6006 512,'0'0'0,"14"13"0,-1 0 0,-13 14 0,13 12 0,-13 15 0,14-15 0,-1 27 0,0-12 0,-13-2 0,13 1 0,0 0 0,0-1 0,1 2 0,-14-15 0,13-12 0,-13-1 0,13-13 0,-13 1 0,13-1 0,0-26 0,1-1 0,-1-12 0,1 0 0,-14 26 0,13-14 0</inkml:trace>
  <inkml:trace contextRef="#ctx0" brushRef="#br1" timeOffset="123278.8426">20042 6495 512,'0'0'0,"0"-13"0,-26 13 0,12-13 0,-26 13 0,14 0 0,-27-14 0,14 14 0,-15 0 0,1-13 0,14 13 0,12 0 0,1 0 0,0-13 0,13 13 0,26 0 0,0 0 0,26-13 0,14 13 0,-13-13 0,40 13 0,-15-13 0,1 13 0,1 0 0,-14 13 0,-14-13 0,14 13 0,-26-13 0,-14 0 0,-13 0 0,0 13 0,-26 0 0,12 0 0,-12 1 0,-1-1 0,14 14 0,0-15 0,13 15 0,13-14 0,0 14 0,-13-14 0,27 0 0,-1-13 0,1 14 0,-1-14 0,-12-14 0,12 14 0,-13-13 0,14 0 0,-27 0 0,13-14 0,-13 0 0,-13 1 0,-1 0 0,1-1 0,0-12 0,13 39 0,-13-27 0</inkml:trace>
  <inkml:trace contextRef="#ctx0" brushRef="#br1" timeOffset="123744.8426">21113 5609 512,'-13'26'0,"13"-12"0,0 25 0,0 14 0,-13 0 0,0 13 0,13 1 0,-13 12 0,-1 1 0,14-1 0,0-13 0,-13 14 0,13-15 0,0 1 0,0-13 0,0 0 0,-13-13 0,13-14 0,0 1 0,0-14 0,0-13 0,13-13 0,0 0 0,-13 13 0,14-27 0</inkml:trace>
  <inkml:trace contextRef="#ctx0" brushRef="#br1" timeOffset="124210.8426">21497 5834 512,'0'0'0,"-13"13"0,0 13 0,-14 1 0,1 0 0,-14-2 0,0 15 0,-13-13 0,14 0 0,13-1 0,-2-12 0,2 11 0,0-11 0,12-1 0,14 1 0,0-1 0,0 13 0,0-13 0,14 0 0,12 14 0,0 0 0,15 13 0,-15-15 0,14 15 0,-1 0 0,-13-1 0,15 1 0,-15 0 0,-13 0 0,14-14 0,-14-13 0,0 14 0,0-14 0,-13 0 0,13-13 0,-13 0 0,0 0 0</inkml:trace>
  <inkml:trace contextRef="#ctx0" brushRef="#br1" timeOffset="124851.8426">21815 5609 512,'0'13'0,"-13"-13"0,13 13 0,-14 14 0,1-1 0,-1 27 0,1 0 0,13 0 0,-13 27 0,13-15 0,0 15 0,0-14 0,0 13 0,13 1 0,14-14 0,0 0 0,-1 0 0,-13-13 0,14-13 0,-1 0 0,0-14 0,14-13 0,-14-13 0,1 0 0,-14-13 0,14-13 0,12-14 0,-12-13 0,-14 13 0,13-13 0,1-13 0,-14 13 0,1-13 0,-1 0 0,0 13 0,-13-13 0,13 13 0,-13-14 0,0 15 0,-13 12 0,13 1 0,0 12 0,0 1 0,0 26 0,0 0 0,0 0 0</inkml:trace>
  <inkml:trace contextRef="#ctx0" brushRef="#br1" timeOffset="125658.8426">22383 6958 512,'0'0'0,"0"0"0,0-13 0,0 0 0,0 0 0,0-1 0,13-12 0,-13 0 0,0-1 0,0 1 0,14-14 0,-14 13 0,13 1 0,-13-1 0,0 14 0,14-13 0,-1 26 0,-13-13 0,13 13 0,13 0 0,-13 13 0,1 13 0,-1-13 0,-13 14 0,13-1 0,0 1 0,-13-1 0,-13-12 0,13-1 0,-13 0 0,13-13 0,-13 13 0,13-13 0,-14 0 0,1-13 0,13 13 0,-13 0 0,26 0 0,-13-13 0,13 13 0,1 0 0,12 13 0,0 0 0,1-13 0,0 27 0,-1-14 0,-13 13 0,1 1 0,-14-1 0,0-13 0,-14 14 0,-12-1 0,0-12 0,-15-1 0,2 0 0,-1-13 0,1 14 0,-15-14 0,2 0 0,12 0 0,0 0 0,14-14 0,0 14 0,-1-13 0,13 13 0,14-13 0,0-1 0,0 14 0,14-13 0</inkml:trace>
  <inkml:trace contextRef="#ctx0" brushRef="#br1" timeOffset="126057.8426">22780 5450 512,'0'13'0,"0"-13"0,0 27 0,0-14 0,0 27 0,13-14 0,-13 14 0,0 0 0,0-14 0,14 14 0,-14-14 0,0-13 0,13 1 0,0-14 0,-13 0 0,14 0 0</inkml:trace>
  <inkml:trace contextRef="#ctx0" brushRef="#br1" timeOffset="126282.8426">22939 5503 512,'0'14'0,"0"-14"0,0 13 0,0 0 0,0 13 0,0 1 0,-13 12 0,13-12 0,0 13 0,13-14 0,-13 0 0,0-26 0,13 27 0</inkml:trace>
  <inkml:trace contextRef="#ctx0" brushRef="#br1" timeOffset="126738.8426">23270 5185 512,'13'0'0,"0"0"0,0 14 0,-13-1 0,27 27 0,-14 0 0,13 26 0,15 13 0,-2 1 0,-13 25 0,14 1 0,0 0 0,0 12 0,-14 16 0,14-16 0,-14 14 0,-13 1 0,-13-1 0,-13-13 0,0 14 0,-13-15 0,-14-11 0,-13-2 0,0 1 0,-26 0 0,12 0 0,-12-13 0,0-1 0,-1 14 0,80-106 0,-66 80 0</inkml:trace>
  <inkml:trace contextRef="#ctx0" brushRef="#br2" timeOffset="162815.8426">11760 7051 512,'0'0'0,"13"-13"0,0 13 0,1 0 0,-14-14 0,14 28 0,-1-14 0,0 13 0,0 0 0,13 14 0,-12-1 0,-14 1 0,13-1 0,-13 14 0,0 13 0,0-14 0,-13 14 0,13 13 0,-14-13 0,-12 13 0,0 1 0,-1-1 0,0 0 0,-25 0 0,12 1 0,-26-15 0,-1 14 0,-12-13 0,0-14 0,-27 15 0,13-14 0,-12-1 0,-15 1 0,2 0 0,-15-14 0,-13 14 0,1-14 0,-13 14 0,12-1 0,-26 1 0,13-14 0,-12 27 0,-2-13 0,1 13 0,0 0 0,0 0 0,13 0 0,-13 0 0,14 13 0,-1 0 0,27 0 0,0-13 0,-1 14 0,27-1 0,27-14 0,0 15 0,12-15 0,28 1 0,-14 0 0,40 0 0,0 1 0,13-2 0,0-12 0,13 12 0,13 2 0,1-15 0,-14 1 0,13 0 0,-13-1 0,0-12 0,1 12 0,-1-26 0,-13 1 0,0-1 0,14-13 0,-14 0 0,0 0 0,0 0 0,0 0 0,0 0 0,0 0 0,0-13 0,0-1 0,0 1 0,0 13 0,13-13 0,-13 13 0,13 0 0,-13-13 0,0 13 0,13 0 0,0 0 0,-13 0 0,14 0 0,-1 0 0,0 0 0,0 0 0,0-13 0,1 13 0,-1-14 0,0-12 0,13 0 0,-12-1 0,13-13 0,-27 14 0,13 0 0,0-1 0,-13 14 0,0-1 0,0 1 0,0 13 0,0 0 0,-13 13 0,-14 1 0,0-1 0,1 0 0,0 13 0,-14-12 0,0-1 0,1 13 0,-1-12 0,0-14 0,-13 13 0,1 0 0,11-13 0,-11-13 0,-1 0 0,0-1 0,13 1 0,-13-13 0,27 0 0,-14 12 0,14-12 0,13-1 0,0 14 0,13 0 0,0 13 0,0-26 0</inkml:trace>
  <inkml:trace contextRef="#ctx0" brushRef="#br2" timeOffset="165335.8426">9511 9141 512,'0'0'0,"0"14"0,0-1 0,0 13 0,-13 0 0,13 28 0,0-15 0,0 27 0,0-12 0,0-2 0,13 14 0,-13-13 0,0 13 0,0-13 0,0 0 0,14 0 0,-14-14 0,0-12 0,0-1 0,0-12 0,0-14 0,0-14 0,0 1 0,0-13 0,13-27 0,0 13 0,-13 40 0,13-52 0</inkml:trace>
  <inkml:trace contextRef="#ctx0" brushRef="#br2" timeOffset="165619.8426">9789 9234 512,'14'0'0,"-14"0"0,0 13 0,0-13 0,0 27 0,0-14 0,0 26 0,0 14 0,0 1 0,0-2 0,0 14 0,0-13 0,0 13 0,13-13 0,-13 0 0,0 0 0,0 0 0,0-14 0,13-12 0,-13 0 0,13-1 0,1-26 0,12 0 0,-26 0 0,26-13 0</inkml:trace>
  <inkml:trace contextRef="#ctx0" brushRef="#br2" timeOffset="166201.8426">10927 8810 512,'0'0'0,"0"0"0,0 0 0,0 14 0,0-14 0,0 26 0,0 1 0,-13 12 0,13 1 0,0 26 0,0 0 0,-14 1 0,1 12 0,0 13 0,0-12 0,0 12 0,0-12 0,-1 12 0,1-12 0,13-1 0,-27 0 0,14-26 0,0 0 0,0-13 0,13-1 0,0-12 0,0-14 0,13 0 0,26-13 0,-12 0 0,13-13 0,13 0 0,-1 0 0,15-14 0,-1 14 0,13 0 0,-26 0 0,27-1 0,-28 1 0,-11 13 0,11-13 0,-25 13 0,-14 0 0,-13-13 0,0 0 0,-27 13 0,27 0 0,-26-14 0</inkml:trace>
  <inkml:trace contextRef="#ctx0" brushRef="#br2" timeOffset="166492.8426">11205 9658 512,'13'0'0,"-13"-15"0,0 15 0,0 0 0,-13 0 0,-1 0 0,-12 0 0,-14 15 0,1-15 0,-14 0 0,13 12 0,-26-12 0,26 13 0,-12-13 0,25 0 0,0 0 0,1 0 0,26-13 0,0 1 0,0 12 0,13-15 0</inkml:trace>
  <inkml:trace contextRef="#ctx0" brushRef="#br2" timeOffset="166783.8426">11390 8863 512,'0'-13'0,"-14"13"0,1 0 0,0-13 0,-13 13 0,-1 0 0,-25 0 0,12 0 0,0 0 0,-13 0 0,0 0 0,1 0 0,25 0 0,-26 0 0,40 0 0,-14 0 0,27 0 0,-13 0 0</inkml:trace>
  <inkml:trace contextRef="#ctx0" brushRef="#br2" timeOffset="167432.8426">11800 9631 512,'0'0'0,"0"12"0,0 3 0,0 10 0,-14 2 0,14 13 0,0-1 0,-13 14 0,13 0 0,0 13 0,-13-13 0,13 13 0,-13-13 0,13 0 0,-13 0 0,13-13 0,-13-1 0,-1-12 0,14-1 0,0 1 0,0-14 0,0-13 0,0 0 0,0 0 0,0 0 0,14-13 0</inkml:trace>
  <inkml:trace contextRef="#ctx0" brushRef="#br2" timeOffset="167873.8426">12012 9948 512,'-14'0'0,"14"13"0,-13 1 0,-13-1 0,-1 13 0,1-13 0,-14 14 0,1-1 0,12-13 0,-13 14 0,14-14 0,13 0 0,-1 1 0,1-14 0,0 13 0,13-13 0,13 0 0,-13 13 0,13-13 0,14 14 0,-1-1 0,14 0 0,-13 0 0,-1 0 0,14 14 0,-27-14 0,26 0 0,-25 0 0,12 14 0,-13-14 0,14 0 0,-14 1 0,1-1 0,-1 0 0,0 0 0,0-13 0,-13 0 0,13 0 0</inkml:trace>
  <inkml:trace contextRef="#ctx0" brushRef="#br2" timeOffset="168572.8426">12276 10596 512,'0'0'0,"0"-13"0,0 0 0,-13 0 0,0-14 0,0 1 0,0-1 0,-1-12 0,1-1 0,13-13 0,0 0 0,0 0 0,0 14 0,0-15 0,13 15 0,1-1 0,12 14 0,-13-1 0,14 1 0,-14-1 0,-13 14 0,13 0 0,-13 13 0,0 0 0,0 13 0,-13 0 0,0 14 0,-1-14 0,-12 13 0,0 1 0,12-14 0,1 13 0,13-12 0,-14-1 0,14 0 0,14 0 0,-14 1 0,27-1 0,-1 0 0,0 1 0,1-1 0,-1 0 0,0 0 0,1-13 0,-14 13 0,1 1 0,-14-1 0,13-13 0,-13 13 0,0-13 0,-13 13 0,13-13 0,0 13 0,0-13 0,-14 14 0,14-1 0,0-13 0,0 13 0,0 0 0,14 14 0,-14-14 0,0 0 0,0-13 0,13 14 0</inkml:trace>
  <inkml:trace contextRef="#ctx0" brushRef="#br2" timeOffset="169296.8426">12554 10795 512,'0'0'0,"0"0"0,0 0 0,0-14 0,0 2 0,-13-2 0,13-12 0,0-14 0,0 13 0,0-25 0,0 12 0,13 0 0,-13 1 0,13-14 0,0 26 0,14-13 0,-13 14 0,-1-14 0,0 27 0,-13 0 0,13 13 0,-13-13 0,13 13 0,-13 13 0,13 0 0,-13 0 0,14 14 0,-1 12 0,0-12 0,0 13 0,0-1 0,1 1 0,-1 0 0,0-14 0,1 1 0,-1-1 0,-13 0 0,0-12 0,0-1 0,0-13 0,0 0 0,0-13 0,0-1 0,0 1 0,0-13 0,0-1 0,13 14 0,-13 0 0,0-14 0,-13 27 0,13-13 0,0 13 0,-13 0 0,-1 0 0,1-13 0,-14 13 0,14 0 0,-13 0 0,-1 0 0,1 13 0,13-13 0,-13 0 0,12 0 0,-13 0 0,27 0 0,-13-13 0,13 13 0,0-13 0</inkml:trace>
  <inkml:trace contextRef="#ctx0" brushRef="#br2" timeOffset="169870.8426">13427 8519 512,'0'13'0,"-13"1"0,-14-1 0,1 27 0,-14 0 0,14-1 0,-14 14 0,1 13 0,12 14 0,-13-1 0,1 0 0,12 27 0,1-13 0,13-1 0,0 15 0,13-15 0,0 14 0,26-14 0,0 1 0,1-14 0,12 1 0,1-14 0,13-14 0,0 1 0,0-26 0,-14-14 0,15 1 0,-2-28 0,-12 1 0,-1-14 0,2-26 0,-2 14 0,-39 39 0,27-53 0</inkml:trace>
  <inkml:trace contextRef="#ctx0" brushRef="#br2" timeOffset="170278.8426">14248 8744 512,'13'0'0,"-13"-13"0,0 13 0,13 13 0,-13-13 0,0 27 0,-13 12 0,13 1 0,0 26 0,0 0 0,0 14 0,0-14 0,0 14 0,0 12 0,-13 1 0,13-14 0,0 0 0,-14 1 0,14-1 0,-13-13 0,0-13 0,13-14 0,-14 1 0,14-13 0,0-27 0,0 0 0,14-14 0,-1-12 0,-13 26 0,13-27 0</inkml:trace>
  <inkml:trace contextRef="#ctx0" brushRef="#br2" timeOffset="170544.8426">14697 9379 512,'0'0'0,"-13"0"0,13 0 0,-39 0 0,12 0 0,-13 14 0,0-14 0,1 13 0,-14-13 0,27 0 0,-15 13 0,28-13 0,-13 0 0,13-13 0,13 13 0,0-13 0,13-27 0,-13 40 0,0-14 0</inkml:trace>
  <inkml:trace contextRef="#ctx0" brushRef="#br2" timeOffset="170919.8426">14763 8559 512,'0'0'0,"0"0"0,0 13 0,0 0 0,0 14 0,0 0 0,-13 25 0,13 1 0,0 13 0,-13 1 0,13 25 0,0-12 0,0 12 0,0 1 0,0-1 0,0 1 0,0 0 0,-13-14 0,13 0 0,-14-12 0,14-15 0,0 1 0,-13-13 0,13-14 0,0-13 0,13-13 0,1 0 0,-14 0 0,13-13 0</inkml:trace>
  <inkml:trace contextRef="#ctx0" brushRef="#br2" timeOffset="171385.8426">15663 8559 512,'0'0'0,"-13"13"0,-13 0 0,-15 27 0,2-13 0,-14 26 0,13 13 0,1-13 0,-1 26 0,0-13 0,14 27 0,-1-14 0,14 14 0,0-1 0,13 1 0,0 13 0,26-27 0,-12 14 0,12-14 0,13 1 0,-12-15 0,13 2 0,-14-14 0,14-27 0,-14 0 0,1-12 0,-1-1 0,-13-26 0,0-1 0,-13 14 0,28-26 0</inkml:trace>
  <inkml:trace contextRef="#ctx0" brushRef="#br2" timeOffset="172324.8426">15822 9472 512,'0'13'0,"13"0"0,-13 1 0,0 12 0,13 0 0,-13 1 0,0 0 0,0 13 0,0-15 0,0 2 0,0-14 0,0 1 0,0-14 0,0 13 0,0-13 0,0-13 0,14-1 0,-14 1 0,13-14 0,-13 2 0,13-15 0,13 13 0,1 14 0,-1-14 0,-13 14 0,27 13 0,0 0 0,-27 0 0,27 13 0,-14 0 0,0 14 0,-12-14 0,-1 1 0,1-1 0,-1-1 0,-13-12 0,13 15 0,-13-15 0,0-15 0,0 15 0,0-12 0,0-15 0,0 1 0,0-1 0,13-12 0,0-1 0,1 13 0,-1 1 0,0 13 0,13 0 0,1-1 0,12 1 0,-12 13 0,0 0 0,-1 27 0,0-14 0,1 14 0,-1-2 0,-13 15 0,0-13 0,1 12 0,-14 1 0,14-1 0,-14-12 0,13 0 0,-13-1 0,0 1 0,13-14 0,-13 0 0,13 0 0,0-13 0,14-13 0,-1 0 0,-26 13 0,13-13 0</inkml:trace>
  <inkml:trace contextRef="#ctx0" brushRef="#br2" timeOffset="172824.8426">16959 8387 512,'0'0'0,"0"0"0,0 13 0,13-13 0,1 27 0,-1-1 0,14 14 0,12-1 0,-12 28 0,12-1 0,1 13 0,0 1 0,13 12 0,-14 1 0,1-1 0,-14 15 0,15-2 0,-15-12 0,-13 13 0,0-14 0,-13 1 0,-13-14 0,-13 1 0,13-1 0,-15-13 0,2 0 0,0-13 0,-14-13 0,14 0 0,13-1 0,-1-12 0,14-14 0,-13 0 0,26-26 0,-13 13 0,0 0 0</inkml:trace>
  <inkml:trace contextRef="#ctx0" brushRef="#br2" timeOffset="173364.8426">17356 8268 512,'0'13'0,"0"-39"0,0 26 0,0-14 0,13 1 0,-13 0 0,13 13 0,1 13 0,13 0 0,12 14 0,1 0 0,13 25 0,-14 1 0,28 13 0,-15 27 0,1-13 0,14 12 0,-14 14 0,12 13 0,-25 0 0,13 0 0,-13 13 0,-1-13 0,-25 14 0,-1-1 0,-13 0 0,-13 1 0,-14-1 0,-12-13 0,-1 13 0,-13-13 0,-13-13 0,13 0 0,-14 0 0,2-14 0,-1 1 0,66-93 0,-40 66 0</inkml:trace>
  <inkml:trace contextRef="#ctx0" brushRef="#br2" timeOffset="203375.8426">23019 7011 512,'0'0'0,"0"0"0,0 13 0,0-13 0,0 0 0,0 14 0,0-14 0,0 0 0,0 13 0,0 0 0,0 1 0,0-1 0,0 0 0,0 0 0,0 0 0,0 1 0,0-1 0,0 0 0,0 0 0,-13 0 0,13 1 0,-14-14 0,14 13 0,-14-13 0,-12 13 0,13-13 0,-14 0 0,1 0 0,0 0 0,-14 0 0,0 0 0,0 0 0,1 0 0,-14 0 0,14-13 0,-28 13 0,27 0 0,-25 0 0,11 0 0,-12 0 0,13 0 0,1 0 0,-15 0 0,14 0 0,1 0 0,-15 0 0,14 13 0,-13-13 0,14 0 0,-15 0 0,14 13 0,1-13 0,-2 0 0,1 0 0,1 0 0,-1 0 0,13 0 0,0 0 0,1 0 0,-1 0 0,14 0 0,-1 0 0,0-13 0,1 13 0,13 0 0,-1-13 0,1 0 0,0 13 0,0-14 0,0 1 0,0 0 0,-1 0 0,1 0 0,0-14 0,0 14 0,-1 0 0,-12-14 0,26 1 0,-14-1 0,14-13 0,0 14 0,0 0 0,0-1 0,14 1 0,-14-1 0,13 14 0,0 0 0,-13 13 0,14-13 0</inkml:trace>
  <inkml:trace contextRef="#ctx0" brushRef="#br2" timeOffset="246664.8426">10781 6839 512,'-39'0'0,"105"-13"0,-66 13 0,0 0 0,0 0 0,27 0 0,-27 0 0,0 0 0,79 0 0,-79 0 0,66 0 0,13 13 0,-79-13 0,66 27 0</inkml:trace>
  <inkml:trace contextRef="#ctx0" brushRef="#br2" timeOffset="255425.8426">11535 3162 512,'0'13'0,"13"-13"0,-13-13 0,0 13 0,14 0 0,-14 0 0,13 0 0,0 0 0,1 0 0,12 13 0,1 0 0,-14 0 0,13 0 0,1 1 0,-1 12 0,-13-13 0,27-13 0,-26 0 0,-1 0 0,13 0 0,-13 0 0,0 0 0,14 0 0,-14 0 0,0 0 0,14 0 0,-1 0 0,1 0 0,-14-13 0,14 13 0,-14 0 0,0-13 0,13 0 0,-13 13 0,1-14 0,25 1 0,-26 13 0,14-13 0,0 13 0,12 0 0,1 0 0,13 13 0,-13-13 0,13 0 0,-14 13 0,1-26 0,-1 13 0,2 0 0,-2-13 0,1 0 0,-1 13 0,1 0 0,0-13 0,0 13 0,-1 0 0,14-14 0,-14 14 0,-12-13 0,13 13 0,-14 0 0,1 0 0,-1 0 0,-26 0 0,26 0 0</inkml:trace>
  <inkml:trace contextRef="#ctx0" brushRef="#br2" timeOffset="288040.8426">9498 8400 512,'0'14'0,"0"-14"0,-13 0 0,13 0 0,0 0 0,0 0 0,0 0 0,0 0 0,0 0 0,-13 0 0,13 0 0,-27 0 0,14 13 0,0-13 0,0 0 0,-14 0 0,0 0 0,14 0 0,-13 0 0,-14 0 0,14 0 0,0 0 0,-15 0 0,-11 0 0,12 0 0,-13 0 0,0 0 0,0 0 0,-13 0 0,27 0 0,-28 0 0,28 0 0,-1 0 0,14-13 0,-14 13 0,0 0 0,0-14 0,1 14 0,-14 0 0,0 0 0,0 0 0,13 0 0,-12 0 0,12 0 0,-13 0 0,26 0 0,-25 0 0,12 0 0,0 0 0,0 0 0,1 0 0,-1 0 0,14 0 0,-1 0 0,0 0 0,-12 0 0,26 0 0,-1 0 0,14 0 0,-13 0 0</inkml:trace>
  <inkml:trace contextRef="#ctx0" brushRef="#br2" timeOffset="327301.8426">15610 7104 512,'-14'0'0,"28"0"0,-14 0 0,0 0 0,14 0 0,-14 0 0,0 0 0,13 0 0,-13 0 0,0 0 0,0 0 0,0 0 0,0 0 0,0 0 0,0-13 0,0 13 0,-13 0 0,-1 0 0,0 0 0,1 0 0,0 0 0,-13 0 0,-1 0 0,-12 0 0,12 13 0,1-13 0,-1 0 0,1 0 0,12 0 0,1 0 0,0 13 0,-13-13 0,13 13 0,-1-13 0,-12 14 0,13-14 0,-14 13 0,14-13 0,-14 0 0,14 0 0,-13-13 0,12 13 0,-12 0 0,13-14 0,-13 14 0,-1-13 0,1 13 0,-1-13 0,-13 13 0,14 0 0,-1 0 0,1-13 0,0 13 0,13 0 0,-28 0 0,28 13 0,-13-13 0,13 0 0,-14 13 0,14-13 0,0 13 0,13 1 0,0-14 0,-13 0 0</inkml:trace>
  <inkml:trace contextRef="#ctx0" brushRef="#br2" timeOffset="362412.8426">21854 6892 512,'0'13'0,"0"-13"0,-13 14 0,13-14 0,0 13 0,-13 13 0,13 1 0,0-1 0,-13 14 0,13 0 0,-13 13 0,13-1 0,0 1 0,-14 13 0,14 1 0,0-1 0,-13 13 0,13 1 0,0-1 0,0-13 0,0 14 0,0-1 0,-14 0 0,14 1 0,0-14 0,0 0 0,0-13 0,0-13 0,0-1 0,0-12 0,0-14 0,0 0 0,0-26 0,0 13 0,0-13 0</inkml:trace>
  <inkml:trace contextRef="#ctx0" brushRef="#br2" timeOffset="363178.8426">21933 6892 512,'14'0'0,"-14"0"0,0 0 0,13 0 0,-13 13 0,13-13 0,-13 27 0,13-14 0,1 27 0,-1-1 0,0 1 0,14 0 0,-1 13 0,-13-14 0,14 1 0,-27-13 0,13-1 0,0 0 0,0-12 0,-13-1 0,0 0 0,0-13 0,0 0 0,0 0 0,0-13 0,-13 0 0,13-14 0,-13 1 0,0-14 0,0-13 0,-14 14 0,14-1 0,-13 0 0,12 14 0,1-14 0,0 13 0,-1 14 0,1-13 0,0 13 0,0-1 0,-14 14 0,-12 0 0,-1 0 0,14 14 0,-28-1 0,15-13 0,-1 26 0,-12-13 0,25 1 0,-13-1 0,0 13 0,1-12 0,-1-1 0,27 14 0,-13-14 0,26-13 0,-14 13 0</inkml:trace>
  <inkml:trace contextRef="#ctx0" brushRef="#br2" timeOffset="365482.8426">20465 8427 512,'0'0'0,"0"13"0,0 0 0,0-13 0,0 13 0,0 1 0,0 12 0,0 0 0,0 14 0,0 0 0,13 0 0,-13-1 0,0 14 0,14 0 0,-1 0 0,0-13 0,-13 13 0,13-14 0,-13 1 0,13 0 0,-13-14 0,0 14 0,0-27 0,-13 1 0,13-14 0,0 13 0,0-26 0,0 13 0,-13-14 0,0-12 0,0-1 0,13 1 0,0-1 0,0 1 0,0-14 0,0 14 0,13-14 0,0 14 0,0-1 0,14 1 0,-14 12 0,13-12 0,14 26 0,-13 0 0,12 0 0,-12 13 0,12 0 0,-13 1 0,-12 12 0,0 1 0,-1-1 0,-26 1 0,-1-1 0,0 0 0,-25 1 0,13-14 0,-14 14 0,1-14 0,-1 0 0,0 0 0,0-13 0,1 13 0,12-13 0,14-13 0,13 13 0,0-26 0,0 26 0,13-13 0</inkml:trace>
  <inkml:trace contextRef="#ctx0" brushRef="#br2" timeOffset="365741.8426">20968 8784 512,'13'0'0,"-13"13"0,13 14 0,-13-14 0,14 27 0,-14-14 0,0 14 0,0-14 0,0 14 0,0-14 0,0 1 0,13-1 0,-13-13 0,0-13 0,0 0 0,0 0 0,0-13 0,-13-13 0,13 26 0,0-27 0</inkml:trace>
  <inkml:trace contextRef="#ctx0" brushRef="#br2" timeOffset="366132.8426">20941 8546 512,'0'13'0,"13"-40"0,-13 27 0,14-13 0,-14-13 0,13 13 0,0 13 0,1-14 0,-1 14 0,0 0 0,0 0 0,14 14 0,-14-1 0,13 13 0,-13-13 0,14 14 0,-1 13 0,-13 0 0,1-1 0,13 14 0,-14 0 0,0 0 0,13 0 0,-12 0 0,-1-14 0,0 1 0,-13 0 0,13-1 0,-13-12 0,13-14 0,-13 1 0,13-14 0,-13 0 0,14-14 0,-14-12 0,0 26 0,13-27 0</inkml:trace>
  <inkml:trace contextRef="#ctx0" brushRef="#br2" timeOffset="366324.8426">21378 8837 512,'0'0'0,"-14"0"0,-12-13 0,13 13 0,-13 0 0,-14 0 0,1 0 0,11 0 0,2 0 0,0 0 0,12 13 0,1-13 0,13 0 0,0 0 0,13 0 0</inkml:trace>
  <inkml:trace contextRef="#ctx0" brushRef="#br2" timeOffset="366639.8426">21695 8810 512,'0'14'0,"0"-14"0,-13 13 0,0-13 0,-13 26 0,13-12 0,-28 12 0,2 1 0,12-1 0,1 14 0,13-14 0,0 1 0,13-1 0,13-13 0,0 0 0,13 1 0,1-1 0,12-13 0,2 0 0,-2-13 0,1-1 0,12-12 0,-11 0 0,-2 12 0,-12-12 0,-27 26 0,26-27 0</inkml:trace>
  <inkml:trace contextRef="#ctx0" brushRef="#br2" timeOffset="366938.8426">21947 8850 512,'0'0'0,"-14"0"0,1 0 0,0 27 0,-13-27 0,13 26 0,-14-13 0,14 14 0,13-1 0,0 1 0,13-14 0,0 13 0,14-26 0,-1 14 0,0-1 0,1-26 0,-1 13 0,-12-14 0,-1 14 0,0-13 0,-13 0 0,0 0 0,0-14 0,-26 14 0,12 0 0,-12 0 0,-1-1 0,14 1 0,13 13 0,-13-13 0</inkml:trace>
  <inkml:trace contextRef="#ctx0" brushRef="#br2" timeOffset="367188.8426">22158 8877 512,'0'0'0,"13"13"0,-13 13 0,14-12 0,-14 12 0,13 0 0,-13 1 0,0-14 0,0 0 0,0 1 0,14-1 0,-14-13 0,0 0 0,0 0 0,0-27 0,-14 14 0,14 13 0,0-26 0</inkml:trace>
  <inkml:trace contextRef="#ctx0" brushRef="#br2" timeOffset="367339.8426">22132 8718 512,'0'0'0,"0"0"0,0-13 0,0-1 0,0 14 0,13 0 0,0 0 0,0 0 0,1 14 0,-14-14 0,13 13 0</inkml:trace>
  <inkml:trace contextRef="#ctx0" brushRef="#br2" timeOffset="367720.8426">22383 8996 512,'0'-14'0,"13"28"0,-13-1 0,0 0 0,14 14 0,-14-14 0,13 0 0,-13-13 0,0 0 0,0 0 0,0-13 0,0 0 0,14-1 0,-1-12 0,0-1 0,0 1 0,0 0 0,0-1 0,1 14 0,-1-14 0,0 14 0,13 13 0,-13 0 0,15 0 0,-15 0 0,13 27 0,-13-14 0,1 13 0,-1 1 0,13-1 0,-26 1 0,13-1 0,0 1 0,1-14 0,-1 0 0,13 0 0,-12-13 0,-14 0 0,13 0 0</inkml:trace>
  <inkml:trace contextRef="#ctx0" brushRef="#br2" timeOffset="368261.8426">23402 8797 512,'0'0'0,"-27"13"0,14 1 0,-26-1 0,25 13 0,-12 1 0,13-1 0,0 1 0,13-1 0,0 1 0,13-14 0,0 0 0,0-13 0,14 0 0,-14 0 0,13-13 0,-13 0 0,0-27 0,1 14 0,0-1 0,-14-13 0,13 14 0,-13 13 0,0-1 0,0 1 0,13 0 0,-13 26 0,0 0 0,13 1 0,0 12 0,-13 1 0,13 12 0,1 1 0,-1-14 0,13 1 0,-13-14 0,1 0 0,-1 14 0,0-27 0,14 0 0,-14 0 0,14-13 0,-27 13 0,39-14 0</inkml:trace>
  <inkml:trace contextRef="#ctx0" brushRef="#br2" timeOffset="368752.8426">23865 8930 512,'0'0'0,"0"-14"0,-13 14 0,13 0 0,-13 14 0,0-14 0,-1 13 0,1 0 0,-1 0 0,1 0 0,0 1 0,13-1 0,0 0 0,0 0 0,13-13 0,-13 0 0,13-13 0,1 13 0,-1-26 0,-13-1 0,14 1 0,-1-14 0,-13 14 0,0-27 0,0 13 0,-13 0 0,13-13 0,-14 14 0,14 12 0,-13 1 0,-1-1 0,14 14 0,0 0 0,0-1 0,0 28 0,0-14 0,14 13 0,-1 13 0,-13 14 0,27 0 0,-14 13 0,13-14 0,1 1 0,-14 13 0,0-13 0,13 0 0,1-14 0,-14 0 0,1 1 0,12-14 0,-26-13 0,27 0 0</inkml:trace>
  <inkml:trace contextRef="#ctx0" brushRef="#br2" timeOffset="368985.8426">24090 8969 512,'0'0'0,"0"-13"0,0 13 0,0 0 0,0-13 0,-13 0 0,13-14 0,0 14 0,0-27 0,13 27 0,-13-27 0,13 14 0,-13-1 0,26 1 0,-12-1 0,12 14 0,0-13 0,2 13 0,-2 13 0,-26 0 0,39-14 0</inkml:trace>
  <inkml:trace contextRef="#ctx0" brushRef="#br2" timeOffset="369626.8426">21126 9458 512,'0'0'0,"0"14"0,14 12 0,-1 1 0,-13 12 0,13 1 0,-13 14 0,13 11 0,0-12 0,1 13 0,0 0 0,-1 1 0,0-1 0,0 0 0,-13-13 0,0 13 0,0-26 0,0 12 0,-13-12 0,13-13 0,-13-1 0,13-13 0,0-13 0,0 0 0,0-13 0</inkml:trace>
  <inkml:trace contextRef="#ctx0" brushRef="#br2" timeOffset="369900.8426">21656 9921 512,'0'0'0,"-13"0"0,0 0 0,-28 0 0,-11 14 0,25-14 0,-26 13 0,1 0 0,-2 1 0,15-14 0,-1 13 0,1-13 0,12 0 0,0-13 0,14-1 0,13 14 0,0-13 0</inkml:trace>
  <inkml:trace contextRef="#ctx0" brushRef="#br2" timeOffset="370233.8426">21709 9433 512,'0'0'0,"0"12"0,0 1 0,-14 1 0,14 12 0,-13 14 0,13 0 0,-13 13 0,13-1 0,-13 15 0,13-15 0,0 14 0,0 1 0,-13-1 0,13-13 0,-13 13 0,13-13 0,0-13 0,-14 13 0,1-27 0,13 0 0,0 1 0,0-14 0,0-13 0,0 0 0</inkml:trace>
  <inkml:trace contextRef="#ctx0" brushRef="#br2" timeOffset="370733.8426">22383 9406 512,'-13'0'0,"13"0"0,0 13 0,-13 1 0,-14-2 0,14 15 0,-13-14 0,-14 27 0,14-1 0,-14 15 0,0-2 0,1 1 0,12 13 0,1 1 0,-1-2 0,14 15 0,13-14 0,0 13 0,0-12 0,13-1 0,1-13 0,12 0 0,0 0 0,14-14 0,-14-12 0,28-1 0,-15 1 0,1-14 0,-14-13 0,14 0 0,-1-13 0,-39 13 0,27-14 0</inkml:trace>
  <inkml:trace contextRef="#ctx0" brushRef="#br2" timeOffset="371182.8426">22714 9406 512,'0'13'0,"0"13"0,13 1 0,-13 13 0,0 12 0,13-12 0,-13 26 0,0-13 0,14 13 0,-14 13 0,0-26 0,0 14 0,0-1 0,0 0 0,0-13 0,0 0 0,-14 0 0,14-14 0,-13-12 0,13-1 0,0-12 0,0-1 0,0-13 0,0 0 0</inkml:trace>
  <inkml:trace contextRef="#ctx0" brushRef="#br2" timeOffset="371667.8426">23217 9538 512,'0'0'0,"-13"0"0,13 0 0,0 0 0,-14-13 0,14 13 0,0 0 0</inkml:trace>
  <inkml:trace contextRef="#ctx0" brushRef="#br2" timeOffset="372022.8426">23190 9445 512,'0'13'0,"14"-13"0,-14 14 0,0-14 0,-14 13 0,14 14 0,-13-14 0,0 13 0,-1 1 0,-12-1 0,13 1 0,-27 0 0,14 12 0,-13-13 0,11 14 0,-11-14 0,-1 14 0,1-13 0,12-1 0,1 0 0,-14 1 0,27-14 0,-14 0 0,27 1 0,-13-1 0,13-13 0,0 0 0,0 0 0,13 0 0</inkml:trace>
  <inkml:trace contextRef="#ctx0" brushRef="#br2" timeOffset="372322.8426">22952 9868 512,'0'14'0,"0"-1"0,13 0 0,0 14 0,1 13 0,0-14 0,-1 14 0,-13-1 0,13 1 0,0 13 0,13-13 0,-12-1 0,-1 1 0,0-14 0,-13 14 0,13-27 0,-13 14 0,0-27 0,13 13 0,-13-26 0,13 0 0,-13 13 0,14-14 0</inkml:trace>
  <inkml:trace contextRef="#ctx0" brushRef="#br2" timeOffset="372838.8426">23455 9538 512,'0'-26'0,"0"65"0,0-26 0,0 27 0,0 26 0,13 1 0,0-2 0,1 1 0,-1 14 0,13-14 0,1 0 0,-1-13 0,1 0 0,13 0 0,-1-13 0,-13-1 0,1-25 0,12-1 0,-12 0 0,0-26 0,-1 0 0,-13-14 0,14 1 0,-27-27 0,13 13 0,0-13 0,-13 0 0,0 0 0,0-13 0,0 13 0,0-13 0,0 13 0,-13-13 0,13 13 0,0 14 0,-13-1 0,13 0 0,0 14 0,0 26 0,0-27 0</inkml:trace>
  <inkml:trace contextRef="#ctx0" brushRef="#br2" timeOffset="373744.8426">24209 10557 512,'0'0'0,"0"0"0,0 13 0,0-13 0,0-13 0,0 13 0,0-27 0,0 14 0,0-13 0,-14-14 0,14 13 0,0-12 0,0-1 0,0 0 0,0 14 0,14-14 0,-14 14 0,14 13 0,-1-1 0,0 1 0,0 13 0,0 0 0,14 0 0,-14 13 0,0 14 0,0-14 0,0 13 0,-13 1 0,0-1 0,-13-13 0,13 14 0,-26-1 0,13-12 0,-1-1 0,-12-13 0,13 13 0,13-13 0,0 0 0,0 0 0,0 0 0,13 0 0,13-13 0,1 13 0,-1 0 0,0 13 0,1-13 0,0 13 0,-1 1 0,14-1 0,-27 13 0,-13-12 0,13-1 0,-26 13 0,13 1 0,-13-1 0,0 1 0,-14-1 0,-12 0 0,12 1 0,-13 0 0,1-1 0,12-13 0,1 13 0,-14-12 0,13-14 0,14 13 0,-13-13 0,12-13 0,1 13 0,13 0 0,0-14 0</inkml:trace>
  <inkml:trace contextRef="#ctx0" brushRef="#br2" timeOffset="374235.8426">24460 9274 512,'14'0'0,"12"0"0,0 13 0,1 13 0,12 0 0,2 1 0,24 26 0,-25 0 0,27 0 0,-15 13 0,-12 13 0,13 1 0,-14-1 0,-25 13 0,12 14 0,-12-13 0,-28 0 0,1-1 0,0 14 0,-27-13 0,0-1 0,1 1 0,-14-1 0,0-12 0,0 0 0,0-1 0,53-79 0,-39 53 0</inkml:trace>
  <inkml:trace contextRef="#ctx0" brushRef="#br2" timeOffset="378911.8426">12422 4948 512,'0'0'0,"-13"0"0,-1 0 0,-12 0 0,-1 0 0,1 0 0,-14 0 0,1 0 0,-1 0 0,0 0 0,0 0 0,1 0 0,-1 12 0,0-12 0,14 27 0,-1-14 0,1 1 0,0 12 0,-1 1 0,14-1 0,0 0 0,13 14 0,-13 0 0,13 0 0,-13-1 0,13 14 0,-14-13 0,14 13 0,0-14 0,0 1 0,-14 0 0,14-14 0,0 1 0,-13-1 0,13-13 0,0-13 0,0 14 0,0-14 0,0 0 0,0-14 0,13 14 0,1-26 0,-14 13 0,14 0 0,-1-14 0,13 14 0,-13 0 0,14 0 0,-1-1 0,0 1 0,-12 13 0,12-13 0,-13 26 0,1-13 0,-14 0 0,13 0 0,-26 13 0,13-13 0,0 14 0,-14-14 0,1 0 0,-13 0 0,-1 0 0,1-14 0,-1 14 0,1-13 0,-13-14 0,11 14 0,2 0 0,-13-14 0,12 1 0,1 13 0,0-14 0,12 1 0,1 13 0,0-14 0,13 14 0,13-13 0,0 12 0,-13 14 0,14-26 0</inkml:trace>
  <inkml:trace contextRef="#ctx0" brushRef="#br2" timeOffset="379527.8426">12752 4802 512,'0'0'0,"0"0"0,0 0 0,0 13 0,0-13 0,-13 14 0,13-1 0,0 13 0,0 0 0,-13 1 0,13 12 0,0-12 0,0 13 0,0 0 0,0 12 0,0-25 0,0 12 0,0-12 0,0 13 0,-13-14 0,13 1 0,0-14 0,0 0 0,0 0 0,0 1 0,0-14 0,0 0 0,0-14 0,13 1 0,-13 13 0,0-26 0</inkml:trace>
  <inkml:trace contextRef="#ctx0" brushRef="#br2" timeOffset="380051.8426">13004 4894 512,'0'0'0,"0"0"0,-14 0 0,14 0 0,-13 14 0,0-14 0,-13 13 0,-1 0 0,1-13 0,0 14 0,-1-2 0,-13-12 0,27 14 0,0-1 0,-1-13 0,14 13 0,-13-13 0,13 0 0,13 0 0,1 14 0,-1-14 0,0 26 0,14-13 0,-1 1 0,1-1 0,-1 13 0,-13 1 0,0-1 0,1 0 0,-1 1 0,0-14 0,0 14 0,0-14 0,-13 0 0,0 1 0,0-1 0,14-13 0,-14 0 0,13-13 0,-13-1 0,14 1 0,-1-13 0,-13 26 0,0-27 0</inkml:trace>
  <inkml:trace contextRef="#ctx0" brushRef="#br2" timeOffset="380509.8426">13176 4881 512,'0'0'0,"0"0"0,0 0 0,0 13 0,0-13 0,0 14 0,-14 12 0,14-12 0,-13 25 0,26-12 0,-13 12 0,14-12 0,-1 12 0,-13-12 0,14 12 0,12-12 0,-13 0 0,14-1 0,-14-13 0,0 1 0,0-1 0,13-13 0,-12-13 0,-1 13 0,0-14 0,0-12 0,1 13 0,12-27 0,-12 13 0,-1-12 0,0 12 0,-13-12 0,13 12 0,0 1 0,-13-1 0,0-12 0,14 25 0,-14-12 0,0-1 0,13 14 0,0 0 0,-13 13 0,0 0 0</inkml:trace>
  <inkml:trace contextRef="#ctx0" brushRef="#br2" timeOffset="381374.8426">13520 5583 512,'0'0'0,"0"0"0,13-14 0,-13 14 0,0-13 0,0 13 0,13-13 0,-13-13 0,13 12 0,-13-12 0,13-1 0,1 1 0,-14-1 0,13 1 0,1-1 0,-1 1 0,0 0 0,0 12 0,0-12 0,14 13 0,-27-1 0,13 1 0,0 0 0,-13 13 0,13 0 0,1 0 0,-14 13 0,13 0 0,0 1 0,0 12 0,0 14 0,1-14 0,-1 1 0,1 12 0,-1 1 0,0-14 0,0 1 0,0 0 0,-13 12 0,0-26 0,13 14 0,-13-14 0,0 13 0,14-26 0,-14 14 0,0-1 0,0-13 0,0 0 0,0 0 0,0-13 0,-14-1 0,14-12 0,0 13 0,0 13 0,0-27 0</inkml:trace>
  <inkml:trace contextRef="#ctx0" brushRef="#br2" timeOffset="381591.8426">13851 5424 512,'-13'0'0,"13"0"0,-14 0 0,14 0 0,-27 0 0,14-14 0,0 14 0,-13 0 0,-1 0 0,1 0 0,-1 0 0,14 0 0,-13 0 0,13 0 0,-1 14 0,1-14 0,13 0 0,0 0 0</inkml:trace>
  <inkml:trace contextRef="#ctx0" brushRef="#br2" timeOffset="383329.8426">14287 5252 512,'0'0'0,"0"0"0,0 13 0,0-13 0,0 0 0,0 0 0,0 0 0,13 0 0,14 0 0,-1 13 0,14-13 0,0 14 0,-1-1 0,-12 0 0,25-13 0,-12 0 0,0 0 0,0 0 0,-14 0 0,1 0 0,12 0 0,-13 0 0,2-13 0,-15 0 0,13 13 0,0-14 0,-12 14 0,-1-13 0,13 0 0,1 13 0,-14 0 0,14-13 0,12 13 0,-12 0 0,-14 0 0,26 0 0,-12 0 0,-1 0 0,-13 0 0,14 0 0,-13 0 0,-1 0 0,13 0 0,-13-14 0,1 14 0,-1 0 0,0 0 0,0 0 0,0 14 0,14-14 0,-27 0 0,13 13 0,0-13 0,1 13 0,-1-13 0,0 0 0,-13 13 0,0-13 0,13 0 0,-13 0 0,0 0 0,0 0 0,0 14 0,0-14 0,14 0 0,-14 13 0,13-13 0,-13 13 0,0 0 0,0-13 0,0 13 0,13 14 0,-13-14 0,13 0 0,-13 14 0,-13-14 0,13 0 0,-13 0 0,13 14 0,-27-14 0,1 1 0,13-1 0,-14 13 0,14-13 0,-14 1 0,1-1 0,-14 0 0,27 0 0,-26 0 0,12 1 0,0-1 0,14 0 0,-13 0 0,-1 1 0,14 12 0,0-13 0,-13 0 0,12 1 0,1-1 0,0 14 0,0-14 0,13 0 0,-14 0 0,14 13 0,0-12 0,0-14 0,-13 13 0,13-13 0,0 13 0,0-13 0,0 0 0,0 0 0,0 0 0,13 0 0,-13-13 0,14 13 0,-14 0 0,13-13 0,0 13 0,14-14 0,-14 14 0,0-13 0,0 13 0,13-13 0,-12 13 0,-1 0 0,0 0 0,0 0 0,-13 0 0,0 0 0,13 0 0,-13 0 0,0 13 0,0-13 0,-13 0 0,13 13 0,-13-13 0,0 0 0,0 14 0,-1-14 0,-12 0 0,13 0 0,-27 0 0,14-14 0,-1 14 0,14-13 0,-14 0 0,1-13 0,0 13 0,-1-14 0,14 0 0,-13 14 0,13-13 0,13 13 0,-14-1 0,14 14 0,0-13 0,14 13 0,-14 0 0,0 0 0</inkml:trace>
  <inkml:trace contextRef="#ctx0" brushRef="#br2" timeOffset="385234.8426">15279 6111 512,'0'0'0,"0"-13"0,14 13 0,-14-12 0,0-2 0,13 14 0,-13-13 0,13 0 0,-13-1 0,0 14 0,13-13 0,-13 0 0,0-1 0,13 1 0,-13-14 0,13 15 0,-13-15 0,14 14 0,-1-14 0,14 1 0,-1 13 0,-13-27 0,14 14 0,-14-1 0,13-12 0,1-1 0,-1 13 0,0 1 0,15-14 0,-15 1 0,14 12 0,-1 1 0,-12-1 0,26 1 0,-13-14 0,-1 14 0,14 12 0,-14-12 0,15 0 0,-28-1 0,27 1 0,-14 12 0,15 1 0,-15 0 0,-12-1 0,12 1 0,1 0 0,-14 0 0,1 13 0,-13-13 0,-1 13 0,0 0 0,-13-14 0,0 14 0,0 0 0,0 14 0,0-14 0,-13 13 0,0 0 0,-1 13 0,-13-12 0,14-1 0,-13 14 0,12-1 0,-12-13 0,13 14 0,0-14 0,0 0 0,13 0 0,0 1 0,0-14 0,-14 0 0,14 0 0,14 0 0,-14 0 0,0-14 0,26-12 0,-13 13 0,0 0 0,0-14 0,1 14 0,-1 0 0,0-14 0,0 14 0,1-1 0,-1 1 0,-13 0 0,0 0 0,-13 0 0,13-1 0,-14 1 0,-12-13 0,13 13 0,-14-1 0,1 1 0,13 0 0,-14 0 0,14 13 0,-13-14 0,-1 1 0,14 13 0,-1-13 0,14 13 0,0 0 0,0 0 0</inkml:trace>
  <inkml:trace contextRef="#ctx0" brushRef="#br2" timeOffset="385933.8426">17211 4366 512,'0'0'0,"13"0"0,-13 13 0,13-13 0,-13 26 0,0-13 0,-13 14 0,13 13 0,0 12 0,-13-12 0,13 26 0,0-13 0,-14 13 0,14-13 0,0 13 0,0-13 0,0 0 0,0 0 0,0-13 0,0-1 0,0 1 0,-13-14 0,13 1 0,0-14 0,0 1 0,0-1 0,13-13 0,-13 0 0,14-13 0</inkml:trace>
  <inkml:trace contextRef="#ctx0" brushRef="#br2" timeOffset="386208.8426">17594 5040 512,'14'0'0,"-14"0"0,0-13 0,0 13 0,-14-13 0,-12 13 0,13 0 0,-27 0 0,0-14 0,1 14 0,-1 0 0,0 0 0,14 0 0,-1 0 0,-12-13 0,26 13 0,-1-13 0,1-1 0,13 2 0,13-2 0,-13 14 0,0-13 0</inkml:trace>
  <inkml:trace contextRef="#ctx0" brushRef="#br2" timeOffset="386616.8426">17634 4247 512,'0'-14'0,"-13"14"0,13 0 0,0 14 0,-13-1 0,-1 13 0,14 14 0,-13 0 0,13 25 0,0-11 0,0 11 0,0-11 0,0 11 0,0 2 0,0-1 0,0-13 0,0 13 0,0-13 0,-13-13 0,13 13 0,-13-14 0,13 1 0,0-14 0,-14 1 0,14-14 0,0 0 0,0-13 0,0 0 0,0 0 0,14-13 0,-1 0 0,-13 13 0,13-27 0</inkml:trace>
  <inkml:trace contextRef="#ctx0" brushRef="#br2" timeOffset="387107.8426">18230 4260 512,'0'0'0,"-14"13"0,1 0 0,-14 13 0,1 1 0,-1 0 0,1 12 0,-13 14 0,25-13 0,-12 12 0,-1 2 0,14-2 0,-14 15 0,27-15 0,-13 15 0,13-15 0,0 14 0,0-12 0,13-15 0,-13 14 0,14-13 0,-1-14 0,14 14 0,-14-13 0,0-14 0,0 0 0,1 0 0,-14-13 0,26 0 0,-13-13 0,0 13 0,0-26 0,1-1 0,-14 27 0,13-27 0</inkml:trace>
  <inkml:trace contextRef="#ctx0" brushRef="#br2" timeOffset="387514.8426">18428 4366 512,'0'0'0,"-13"0"0,13 0 0,-13 13 0,13 13 0,-14 0 0,14 14 0,0 0 0,0 13 0,0 13 0,14-13 0,-14 13 0,13-13 0,-13 0 0,0 0 0,0-1 0,-13-12 0,13 0 0,0-13 0,0-1 0,0 0 0,0-12 0,13-1 0,-13-13 0,13-13 0,-13 13 0,0 0 0,13-14 0</inkml:trace>
  <inkml:trace contextRef="#ctx0" brushRef="#br2" timeOffset="387972.8426">18732 4564 512,'13'-14'0,"-39"28"0,26-14 0,-40 13 0,14 14 0,-14-15 0,0 15 0,14-14 0,-1 0 0,1 1 0,0-1 0,12-13 0,1 13 0,13 1 0,0-1 0,0-13 0,13 13 0,1 13 0,12-12 0,0 12 0,1 1 0,12-1 0,-12 0 0,0 14 0,-1-14 0,-13 1 0,14 0 0,-14-1 0,-13 1 0,26-1 0,-26-13 0,0 0 0,0-13 0,13 27 0</inkml:trace>
  <inkml:trace contextRef="#ctx0" brushRef="#br2" timeOffset="388728.8426">18957 4286 512,'0'0'0,"0"0"0,-13 0 0,13 13 0,0-13 0,-14 27 0,14-1 0,-13 1 0,13 12 0,0 14 0,0-13 0,0 13 0,0 13 0,13 0 0,1-13 0,-1 13 0,0 0 0,0 1 0,0-15 0,14 1 0,0-13 0,-14 0 0,13-14 0,1 0 0,-1-12 0,-26-14 0,26 0 0,1-14 0,-13 1 0,12-13 0,-13-1 0,14-12 0,-14-1 0,0 0 0,13 0 0,-26-12 0,13-1 0,-13 0 0,14 0 0,-14 0 0,0 13 0,0-12 0,0 12 0,0 1 0,0-1 0,0 13 0,-14 0 0,28 1 0,-14 26 0,0-14 0</inkml:trace>
  <inkml:trace contextRef="#ctx0" brushRef="#br2" timeOffset="389535.8426">19592 5477 512,'0'0'0,"0"-14"0,0 1 0,14 0 0,-14 0 0,0-14 0,13 1 0,-13-14 0,13 14 0,-13-14 0,13 14 0,-13-14 0,13 13 0,-13 1 0,13-1 0,-13 14 0,14 0 0,-14 0 0,0 13 0,0 0 0,13 0 0,0 26 0,0-13 0,0 14 0,1 12 0,-1-12 0,0 13 0,14-14 0,-14 14 0,0-14 0,1 14 0,-14-14 0,13-12 0,0-1 0,-13 0 0,13 0 0,-13-13 0,0 0 0,-13-13 0,13 13 0,-13-13 0,13 0 0,-13-1 0,-1 1 0,1 13 0,-14-13 0,1 0 0,13 0 0,-14 13 0,1-14 0,-1 1 0,1 13 0,0 0 0,-1-13 0,13 13 0,1-13 0,13 13 0,-13 0 0</inkml:trace>
  <inkml:trace contextRef="#ctx0" brushRef="#br2" timeOffset="390035.8426">19989 4114 512,'13'0'0,"-13"-13"0,14-14 0,-1 27 0,-13-13 0,13 13 0,-13 0 0,13 13 0,0 14 0,14-1 0,12 1 0,-12 12 0,13 28 0,-1-15 0,14 27 0,-13 1 0,-14 13 0,14-1 0,0 1 0,-27 13 0,0-13 0,0 12 0,-26 1 0,13 0 0,-26 0 0,0-14 0,-15 14 0,-11-13 0,-14 13 0,66-106 0,-53 92 0</inkml:trace>
  <inkml:trace contextRef="#ctx0" brushRef="#br2" timeOffset="509969.8426">13903 5808 512,'0'0'0,"-13"0"0,13 0 0,0 0 0,0 0 0,0 0 0,0 0 0,0 0 0,0 13 0,0-13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1023" units="in"/>
        </inkml:traceFormat>
        <inkml:channelProperties>
          <inkml:channelProperty channel="X" name="resolution" value="2109.91626" units="1/in"/>
          <inkml:channelProperty channel="Y" name="resolution" value="1336.88293" units="1/in"/>
          <inkml:channelProperty channel="F" name="resolution" value="41.73806" units="1/in"/>
        </inkml:channelProperties>
      </inkml:inkSource>
      <inkml:timestamp xml:id="ts0" timeString="2015-02-11T19:48:20.3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7461 6958 512,'13'-13'0,"14"0"0,12-14 0,1 14 0,13-13 0,-13 13 0,-1-1 0,14-12 0,14 13 0,-15-1 0,14 1 0,1 13 0,-14-13 0,26 13 0,-13-14 0,13 14 0,0 0 0,1 14 0,-1-1 0,1 0 0,-1 1 0,13-1 0,-12 13 0,13 14 0,-14 0 0,14-1 0,-14 14 0,14 0 0,-27 27 0,13-14 0,1 13 0,-28 1 0,15-15 0,-28 15 0,1 0 0,-27-1 0,13 0 0,-12 1 0,-1 12 0,-13-13 0,0 0 0,-13 15 0,-14-15 0,1-13 0,0 0 0,-27 13 0,-1-13 0,2 1 0,-14-14 0,0 0 0,-14-1 0,1 1 0,-1-13 0,1 0 0,0-14 0,-14 1 0,1-14 0,-1-13 0,-13 13 0,13-13 0,1-13 0,-1 0 0,-12-27 0,25 14 0,-26-27 0,27 0 0,-1-13 0,1-14 0,0 14 0,26-27 0,-13 1 0,12-1 0,15 1 0,-1-15 0,14 2 0,0 0 0,12-2 0,1 1 0,-1 1 0,28-1 0,-14 13 0,27 1 0,-1-1 0,0 27 0,14 0 0,13 13 0,0 0 0,-53 53 0,40-27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1023" units="in"/>
        </inkml:traceFormat>
        <inkml:channelProperties>
          <inkml:channelProperty channel="X" name="resolution" value="2109.91626" units="1/in"/>
          <inkml:channelProperty channel="Y" name="resolution" value="1336.88293" units="1/in"/>
          <inkml:channelProperty channel="F" name="resolution" value="41.73806" units="1/in"/>
        </inkml:channelProperties>
      </inkml:inkSource>
      <inkml:timestamp xml:id="ts0" timeString="2015-02-11T19:46:47.0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4656 2143 512,'-13'0'0,"-13"-13"0,-14 13 0,-13-13 0,0-1 0,0 14 0,-13 0 0,-13 14 0,26-1 0,-27-13 0,1 26 0,-14 1 0,14-1 0,-14 14 0,14-1 0,-13 14 0,-1 1 0,14-2 0,-1 14 0,-12 1 0,39-2 0,-14 2 0,28-1 0,-1 13 0,27 1 0,-13-14 0,26 0 0,-14 13 0,28-13 0,12 14 0,0-14 0,14 0 0,-1 0 0,28 14 0,-1-14 0,0-13 0,27 0 0,-14-14 0,1 1 0,12 0 0,-13-14 0,14-13 0,-1 14 0,1-27 0,0 0 0,0-13 0,12-1 0,-25 1 0,12-27 0,-12 1 0,-1-1 0,-13 1 0,1-14 0,-2-14 0,1 14 0,-25-13 0,11 0 0,-25-13 0,-1 13 0,0-14 0,-12 1 0,-14 0 0,-14 0 0,1-15 0,-26 15 0,-1-13 0,-13-2 0,-13 15 0,0 0 0,-1 13 0,1 13 0,-13 0 0,-1 14 0,-12 12 0,26 1 0,-14 13 0,15-1 0,12 28 0,-14-14 0,28 13 0,-1 13 0,27 1 0,13-27 0,-13 26 0</inkml:trace>
  <inkml:trace contextRef="#ctx0" brushRef="#br0" timeOffset="457">5331 3863 512,'0'0'0,"-13"0"0,-14-14 0,1 1 0,-27-13 0,0-1 0,-13-12 0,0-1 0,-1 0 0,-12 0 0,13-12 0,0 12 0,0-13 0,13 13 0,0 1 0,13-1 0,14 0 0,-1 1 0,14-1 0,13 40 0,-13-40 0</inkml:trace>
  <inkml:trace contextRef="#ctx0" brushRef="#br0" timeOffset="3894">4432 1653 512,'0'0'0,"0"0"0,0-13 0,0 13 0,0 0 0,13 0 0,0 0 0,0 0 0,14 0 0,12 0 0,1 0 0,13 0 0,0 13 0,13 1 0,0-14 0,27 13 0,-14 0 0,27 0 0,-14 1 0,27 12 0,-12-13 0,-2 14 0,14-14 0,-26 13 0,13 1 0,-14-14 0,1 0 0,-27 14 0,0-14 0,1 0 0,-41 1 0,0-1 0,1-13 0,-27 0 0,13 13 0,-13-13 0,0 13 0,-13 0 0,13 14 0,-13-1 0,-14 14 0,14 0 0,0 0 0,0 12 0,13 14 0,-14 1 0,14-1 0,0 13 0,14 14 0,-14-1 0,13 14 0,-13 13 0,13 0 0,-13 0 0,0 14 0,13-1 0,-13 0 0,13 1 0,-13 12 0,14-12 0,-14-1 0,-14-13 0,1-14 0,0 1 0,-13-26 0,-1-1 0,-13-26 0,-13 0 0,1-27 0,-15 1 0,-12-14 0,0-13 0,-14 0 0,-13-13 0,-13 0 0,-14-14 0,2 0 0,-15 1 0,-13-1 0,0 1 0,1 0 0,-14 12 0,0 1 0,0-13 0,0 13 0,13 0 0,-27 13 0,28-14 0,-14 1 0,13 0 0,14 13 0,13 0 0,-1-14 0,27 14 0,1 0 0,25 0 0,14-13 0,0 13 0,26 0 0,13-13 0,1 13 0,26 0 0,-13-14 0,13 2 0,0-15 0,0 14 0,13-27 0,-13 1 0,0-1 0,-13 1 0,0-28 0,-1 14 0,-12-13 0,0-13 0,-1-1 0,1-12 0,-1-1 0,14 0 0,-1 1 0,1-14 0,0 13 0,26 1 0,-13-1 0,27 0 0,0 14 0,12-13 0,1-1 0,13 13 0,-1 1 0,28 0 0,-1 13 0,1 0 0,12 13 0,1-13 0,13 13 0,0-13 0,-14 26 0,28-13 0,-15 13 0,1-13 0,0 14 0,0 12 0,-1-13 0,1 27 0,0-13 0,13 12 0,1 1 0,-2 13 0,15 0 0,-1 0 0,13 13 0,-25 14 0,25-14 0,-13 14 0,-26-1 0,26 14 0,-26 0 0,-13-1 0,-93-39 0,79 40 0</inkml:trace>
  <inkml:trace contextRef="#ctx0" brushRef="#br0" timeOffset="5067">2474 5913 512,'0'0'0,"13"-13"0,-13 0 0,13-14 0,0-12 0,0-1 0,0 0 0,27 1 0,-27-14 0,14-13 0,13 13 0,-14 0 0,14-14 0,-1 1 0,-12 0 0,13 0 0,-1 0 0,-12 0 0,12 0 0,-12 0 0,-1 12 0,1 2 0,0-1 0,-14 13 0,0 0 0,0 14 0,13 12 0,-26 1 0,14 13 0,-1 0 0,0 0 0,0 27 0,0-1 0,0 1 0,1 12 0,13 1 0,-14 13 0,0-13 0,0 0 0,-13-1 0,14 1 0,-1 0 0,-13-27 0,13 0 0,-13 0 0,0-13 0,0 0 0,0-13 0,-13-13 0,0-1 0,-1-26 0,1 14 0,0-15 0,-13 15 0,-2-1 0,15 0 0,-13 14 0,0 0 0,-1-1 0,1 14 0,-14-1 0,-13 1 0,13 13 0,-26 0 0,27 0 0,-28 0 0,15 13 0,12 1 0,-13 12 0,13-12 0,0 12 0,14 0 0,-13 1 0,39-27 0,-14 27 0</inkml:trace>
  <inkml:trace contextRef="#ctx0" brushRef="#br0" timeOffset="5958">1746 6231 512,'0'0'0,"-13"0"0,13 0 0,0 0 0,-14 0 0,14 0 0,-13 0 0,0 0 0,0 0 0,13-14 0,0 14 0,-13 0 0,13 0 0,0 0 0,-14 14 0,14-14 0,0 13 0,0 0 0,0 14 0,0 0 0,0 12 0,0 1 0,14 12 0,-14 1 0,0 0 0,0 13 0,0 0 0,0 0 0,-14-12 0,1 12 0,13 0 0,-13 0 0,0-13 0,0 0 0,-1 13 0,-13-26 0,14-1 0,-13 1 0,13-14 0,13 1 0,-13-14 0,13 1 0,0-14 0,0 0 0,13-14 0,-13 14 0,0-13 0</inkml:trace>
  <inkml:trace contextRef="#ctx0" brushRef="#br0" timeOffset="6539">2050 6535 512,'0'0'0,"0"0"0,-13 13 0,13-13 0,-13 27 0,-14-14 0,0 13 0,1 1 0,-13-1 0,12 14 0,-12-27 0,-2 13 0,2 1 0,13 0 0,-14-14 0,27 0 0,-14 0 0,14 1 0,13-14 0,-13 0 0,26 13 0,-13-13 0,13 13 0,14 0 0,-1 14 0,1-1 0,12 0 0,-13 1 0,2-1 0,-2 14 0,0-13 0,-26-1 0,13 1 0,1-1 0,-1 0 0,-13 1 0,0-1 0,0-12 0,0-1 0,0 0 0,13-13 0,-13 0 0,0-13 0,13 0 0,0-1 0,0-12 0,-13 26 0,14-13 0</inkml:trace>
  <inkml:trace contextRef="#ctx0" brushRef="#br0" timeOffset="7063">2182 6614 512,'0'-13'0,"0"13"0,13-13 0,-13 13 0,0 0 0,0 0 0,0 13 0,0 0 0,0 14 0,14-1 0,-14 27 0,13-13 0,1 0 0,-1 13 0,0-1 0,0 1 0,13-13 0,1 13 0,-1-13 0,1-1 0,0-12 0,-1-14 0,-13 0 0,14 0 0,-14-13 0,13-13 0,0 0 0,1 0 0,-14-27 0,0 14 0,1-14 0,-1 0 0,0-13 0,-13 14 0,14-14 0,-14 0 0,0 13 0,0-13 0,0 13 0,-14-12 0,14 12 0,-13 0 0,13 13 0,-13 1 0,-1 0 0,14 12 0,0 14 0,0 0 0,14 14 0</inkml:trace>
  <inkml:trace contextRef="#ctx0" brushRef="#br0" timeOffset="7496">2976 7170 512,'0'0'0,"13"0"0,-13 0 0,14-13 0,-14 13 0,0-13 0,13-1 0,-13 1 0,0 0 0,0 0 0,13 13 0,-13 0 0,-13 13 0,13 0 0,-13 0 0,-1 14 0,1 12 0,0-12 0,-14 13 0,-12-1 0,12 1 0,-12-13 0,13 12 0,-2-13 0,2 1 0,0-14 0,-1 14 0,14-27 0,0 13 0,13-13 0,13 0 0,0 0 0,-13 0 0,14-13 0</inkml:trace>
  <inkml:trace contextRef="#ctx0" brushRef="#br0" timeOffset="7737">3082 7421 512,'13'0'0,"-13"-13"0,13 13 0,-26 0 0,0-13 0,-13 0 0,-14 0 0,0-1 0,-13 1 0,-13 0 0,14-1 0,-2 1 0,1 13 0,14-13 0,-1 0 0,13 0 0,14 13 0,0-14 0,26 1 0,-13 13 0,0-13 0</inkml:trace>
  <inkml:trace contextRef="#ctx0" brushRef="#br0" timeOffset="8603">4365 6390 512,'0'0'0,"0"-14"0,13 1 0,-13 13 0,0-13 0,13-1 0,-13 1 0,14 1 0,-14-15 0,13 0 0,-13 1 0,14-14 0,-1-13 0,-13 1 0,13-2 0,0-12 0,0-13 0,1 13 0,-1-14 0,0 1 0,0 13 0,0-13 0,0 12 0,1 1 0,13 0 0,-14 13 0,0 13 0,0-13 0,0 27 0,-13-1 0,14 14 0,-1 0 0,0 13 0,13 13 0,-12 0 0,12 14 0,0 12 0,1-12 0,0 13 0,-14 0 0,13-14 0,-13 0 0,1 1 0,-14-27 0,0 13 0,13-13 0,-26-13 0,13 13 0,-14-27 0,1 1 0,-13-27 0,13 13 0,-27-13 0,13 14 0,1-1 0,-1 14 0,1-1 0,13 27 0,-14-13 0,14 13 0,-13 13 0,-14 0 0,13 1 0,-12 12 0,-1 0 0,14 1 0,-1 12 0,-13-12 0,14 0 0,13 12 0,-14-12 0,14 12 0,13-39 0,-13 27 0</inkml:trace>
  <inkml:trace contextRef="#ctx0" brushRef="#br0" timeOffset="9643">4260 6945 512,'0'0'0,"0"13"0,-14-13 0,14 13 0,0 1 0,0 12 0,-13 14 0,13 0 0,0-1 0,0-12 0,13 12 0,-13 1 0,14-27 0,-14 14 0,0-14 0,0-13 0,0 13 0,0-13 0,0-13 0,0 0 0,0-14 0,0-12 0,0-1 0,0 0 0,0 1 0,13 12 0,0 1 0,13-1 0,-13 1 0,14 26 0,-1-14 0,1 14 0,0 14 0,-1-1 0,-13 13 0,14-12 0,-14 12 0,0 1 0,0-1 0,0-13 0,-13 1 0,13-1 0,-13-13 0,0 0 0,0 0 0,0-13 0,0-1 0,0-12 0,0 0 0,0-14 0,0 0 0,14 13 0,-1 1 0,14 0 0,-14-1 0,13 14 0,-12 0 0,25 13 0,-26 0 0,14 0 0,-14 13 0,0 13 0,0-12 0,1 12 0,-1 0 0,1 1 0,-14 13 0,13-14 0,0-12 0,-13 12 0,26 0 0,1-12 0,12-1 0,1-13 0,0 0 0,-40 0 0,53-13 0</inkml:trace>
  <inkml:trace contextRef="#ctx0" brushRef="#br0" timeOffset="10999">5953 3982 512,'-14'-14'0,"1"14"0,0-12 0,-13-2 0,12-12 0,-12-1 0,26 1 0,-13-14 0,0 0 0,13 1 0,-13-1 0,26 0 0,-13-13 0,26 14 0,-13-14 0,27 0 0,-1 13 0,1-13 0,13 13 0,0 1 0,13 12 0,1-12 0,-1 25 0,-1 1 0,28 13 0,-27 0 0,0 13 0,1 1 0,-1 12 0,0 1 0,0 12 0,0-12 0,0 26 0,1-14 0,12 1 0,0 0 0,-12 13 0,12-14 0,0 1 0,1-13 0,-15-1 0,2-13 0,-1 1 0,0-1 0,1-26 0,12 13 0,-13-14 0,0 1 0,13-13 0,1-1 0,-14 14 0,0-14 0,14 14 0,-14 0 0,-1-14 0,2 27 0,-27-13 0,12 13 0,-12 0 0,-14-13 0,1 26 0,-13-13 0,-14 13 0,0 1 0,0 12 0,-14 0 0,0 1 0,-12 13 0,0-14 0,-1 14 0,-12-14 0,12 1 0,1-1 0,-1-13 0,1 1 0,-1-1 0,27-13 0,-13 0 0,13 0 0,0 0 0,13-13 0,0-1 0,14-12 0,-1 0 0,1-1 0,0 14 0,12-13 0,14-1 0,-14 1 0,2 12 0,-15-12 0,0 12 0,-12-12 0,-14 0 0,0-1 0,-14 1 0,-12-1 0,-13-12 0,-2 12 0,-11-13 0,-1 1 0,0 12 0,-27 1 0,28-1 0,-1 14 0,-1-13 0,15 26 0,-1-14 0,27 14 0,13 0 0,-13 0 0</inkml:trace>
  <inkml:trace contextRef="#ctx0" brushRef="#br0" timeOffset="12025">10159 3055 512,'0'0'0,"14"-12"0,-14 12 0,0 0 0,0-14 0</inkml:trace>
  <inkml:trace contextRef="#ctx0" brushRef="#br0" timeOffset="12705">9921 2857 512,'-13'0'0,"0"13"0,-13-13 0,-1 0 0,1 0 0,-14 14 0,0-14 0,1 13 0,-1 0 0,-13 1 0,13 12 0,1-12 0,-1 25 0,14-26 0,-14 14 0,27-1 0,-1 0 0,14 1 0,14-1 0,-1 1 0,13-1 0,14 1 0,13-1 0,-1 14 0,15-1 0,-14 14 0,13 0 0,0 0 0,-13 27 0,-13-28 0,-14 15 0,0-14 0,-26 13 0,0-13 0,-39-14 0,12 1 0,-12 0 0,-14-14 0,-14 1 0,2-14 0,-14 0 0,-1-13 0,14 0 0,0 0 0,-1-13 0,15 0 0,12 0 0,14-1 0,26 1 0,13 0 0,13-1 0,-26 14 0,40-12 0</inkml:trace>
  <inkml:trace contextRef="#ctx0" brushRef="#br0" timeOffset="13055">10186 3624 512,'0'14'0,"-13"-1"0,13 0 0,0 14 0,0-1 0,0 14 0,0 0 0,0-1 0,13-12 0,-13 12 0,13-12 0,-13 0 0,14-1 0,-14-13 0,0 0 0,13-13 0,-13 0 0,0-13 0,0 0 0,0 13 0,0-26 0</inkml:trace>
  <inkml:trace contextRef="#ctx0" brushRef="#br0" timeOffset="13221">10159 3558 512,'-13'-13'0,"13"0"0,0 0 0,-13-14 0,13 14 0,0 0 0,0 0 0,0 13 0,0 0 0,13-14 0</inkml:trace>
  <inkml:trace contextRef="#ctx0" brushRef="#br0" timeOffset="13762">10569 3678 512,'0'0'0,"-13"0"0,-13 0 0,0 13 0,-14 0 0,0 0 0,13 1 0,-12-1 0,26 0 0,-14 13 0,27-12 0,0 12 0,27-13 0,-1 14 0,0-14 0,1-13 0,0 13 0,12 0 0,1-13 0,-14-13 0,1 0 0,0 13 0,-14-13 0,0-1 0,0 1 0,0 13 0,-13-13 0,0 13 0,-13-13 0,13 26 0,-13-13 0,13 13 0,-13 14 0,0-1 0,13 14 0,0-1 0,0 1 0,0 0 0,0 13 0,0-27 0,0 14 0,0-14 0,-14 1 0,1-14 0,-1 1 0,1-14 0,0 0 0,-13-14 0,26 1 0,-13-14 0,13 27 0,0-26 0</inkml:trace>
  <inkml:trace contextRef="#ctx0" brushRef="#br0" timeOffset="14493">10808 3717 512,'0'0'0,"0"-13"0,0 13 0,0 13 0,13 1 0,-13 12 0,0 0 0,0 14 0,14 0 0,-14-1 0,13-12 0,-13 12 0,13-25 0,-13-1 0,0-13 0,0 0 0,0 0 0,0 0 0,0-13 0,0-1 0,0-12 0,-13 0 0,13-14 0,13 27 0,-13-14 0,0 14 0,26 0 0,-13 13 0,1 0 0,-1 13 0,13 0 0,-13 0 0,14 14 0,-13-14 0,-1 14 0,0-14 0,13 14 0,-12-27 0,-1 0 0,0 0 0,0 0 0,-13-14 0,13-12 0,0 12 0,1-12 0,-14-1 0,0-12 0,0 26 0,-14-14 0,14 1 0,-13 13 0,0 13 0,0-14 0,0 14 0,0 14 0,-1-1 0,1 0 0,0 0 0,13 14 0,13-1 0,0 0 0,14 1 0,-1-14 0,-13 14 0,27-14 0,-14 0 0,1 1 0,13-14 0,-14 0 0,1 0 0,12-14 0,-13 1 0,2 0 0,-28 13 0,26-14 0</inkml:trace>
  <inkml:trace contextRef="#ctx0" brushRef="#br0" timeOffset="15134">11575 3704 512,'-13'0'0,"13"0"0,-14 13 0,1-13 0,0 0 0,0 0 0,-13 14 0,12-14 0,-12 13 0,0 0 0,13 0 0,-15 0 0,15 14 0,0-14 0,0 13 0,0 1 0,13-1 0,0-12 0,13 12 0,0-12 0,0-2 0,0 2 0,1-14 0,13 13 0,-1-26 0,0 13 0,-12-14 0,12 2 0,-13-15 0,0-13 0,0 0 0,-13 1 0,0-14 0,0 13 0,-13-13 0,13 0 0,-26 0 0,26 14 0,-13-14 0,0 13 0,-1 0 0,1 14 0,0 13 0,0-1 0,13 14 0,-13 0 0,13 14 0,13 25 0,-13 1 0,13 13 0,13 26 0,14-13 0,-14 14 0,14 13 0,13-27 0,-13 27 0,13-14 0,-1 0 0,2-12 0,-54-67 0,39 66 0</inkml:trace>
  <inkml:trace contextRef="#ctx0" brushRef="#br0" timeOffset="16515">13004 2765 512,'0'0'0,"-14"13"0,1-13 0,-13 13 0,-1 14 0,1-15 0,0 28 0,-1-13 0,1 13 0,-1-1 0,1 14 0,-1 13 0,1 1 0,-14 12 0,14-13 0,13 13 0,-14 1 0,27-1 0,0 14 0,0-14 0,14 1 0,-1-14 0,0 13 0,13-13 0,-13-13 0,1 13 0,12-26 0,0 13 0,1-26 0,0-1 0,-1-13 0,1 0 0,-1 0 0,-13-26 0,0 0 0,-13 13 0,13-13 0</inkml:trace>
  <inkml:trace contextRef="#ctx0" brushRef="#br0" timeOffset="17297">13083 3757 512,'0'13'0,"0"14"0,0-1 0,14 14 0,-14-1 0,0-12 0,0 12 0,0-12 0,13-14 0,-13 14 0,0-27 0,13 13 0,-13-13 0,0-13 0,0 13 0,0-13 0,0-14 0,0-12 0,0-1 0,0 0 0,0 0 0,0 1 0,0 12 0,0 1 0,13-1 0,-13 27 0,13-13 0,-13 13 0,13 13 0,1 1 0,-1 12 0,14 0 0,-14 14 0,0-14 0,0 14 0,1-13 0,-14-14 0,13 14 0,-13-15 0,0-12 0,0 0 0,0-12 0,0-2 0,13-12 0,-13-1 0,0-13 0,13 1 0,0 12 0,14-12 0,-1 26 0,-13-14 0,27 27 0,0 0 0,-14 0 0,14 13 0,13 14 0,-13-1 0,-1 14 0,-12-1 0,-1 1 0,-13 0 0,14-13 0,-14-1 0,0 0 0,-13-12 0,13-14 0,-13 0 0,0 0 0,14-27 0,-14 0 0,0 27 0,0-39 0</inkml:trace>
  <inkml:trace contextRef="#ctx0" brushRef="#br0" timeOffset="17705">13679 2778 512,'13'0'0,"0"0"0,13 0 0,1 27 0,-1 12 0,28 1 0,-15 26 0,14 0 0,-14 13 0,15 1 0,-15 12 0,-12 1 0,12 13 0,-12 0 0,-1-14 0,-26 14 0,0-13 0,0 12 0,-13-12 0,-14-13 0,1-1 0,-27 0 0,14-12 0,-15-15 0,2 1 0,-14-13 0,66-40 0,-67 39 0</inkml:trace>
  <inkml:trace contextRef="#ctx0" brushRef="#br0" timeOffset="18512">12052 4141 512,'0'0'0,"0"0"0,-14 0 0,14 13 0,0-13 0,0 13 0,-13 13 0,13 1 0,13 13 0,-13 12 0,14-12 0,-1 13 0,0 0 0,-13 0 0,13 0 0,-13-1 0,13 1 0,-13-13 0,0 0 0,0 0 0,13-14 0,-13 1 0,0-1 0,0-13 0,0-13 0,0 0 0,0 0 0,0-13 0,0-13 0,14-14 0,-14 40 0,0-27 0</inkml:trace>
  <inkml:trace contextRef="#ctx0" brushRef="#br0" timeOffset="18937">12369 4379 512,'-14'0'0,"14"12"0,-13 2 0,-13-14 0,13 13 0,-27 0 0,14 1 0,-1-1 0,0 0 0,1 1 0,0-1 0,12 0 0,-12 1 0,26-2 0,-13 1 0,13-13 0,13 14 0,-13 12 0,26-12 0,-12 12 0,12 0 0,14 1 0,-13-1 0,-1 1 0,14-1 0,-27 1 0,13-14 0,0 0 0,-12 1 0,-1-1 0,0 0 0,-13-13 0,14 0 0,-14 0 0,0 0 0,13 0 0</inkml:trace>
  <inkml:trace contextRef="#ctx0" brushRef="#br0" timeOffset="20201">12514 4736 512,'0'0'0,"0"13"0,0 0 0,0-13 0,0 13 0,0 1 0,0-1 0,0-13 0,0 0 0,0 13 0,0-13 0,0 0 0,0 0 0,0 0 0,-13-13 0,13 0 0,-13-14 0,13 1 0,-13-14 0,-14 13 0,14-26 0,0 1 0,0 13 0,-1-1 0,14 0 0,14 13 0,-14 0 0,13 2 0,0-2 0,14 14 0,-1-1 0,0 14 0,1 0 0,12 0 0,-26 14 0,28 12 0,-15-12 0,-13 11 0,-13 2 0,0-14 0,-13 14 0,0 0 0,-13-14 0,-2 0 0,15-13 0,-13 14 0,0-2 0,-1-12 0,14 13 0,-13-13 0,12 0 0,14 14 0,14-14 0,-1 26 0,13-12 0,1-2 0,-1 15 0,13-14 0,15 14 0,-15-14 0,1 14 0,0-14 0,-14 13 0,27-13 0,-26 1 0,-1-1 0,0 0 0,-12-13 0,12 0 0,-13 14 0,-13-14 0,13 0 0</inkml:trace>
  <inkml:trace contextRef="#ctx0" brushRef="#br0" timeOffset="20592">13229 4855 512,'13'13'0,"-13"-13"0,0 0 0,0 0 0,0 13 0,-13 0 0,0 1 0,0 12 0,-1-12 0,-13 12 0,1-13 0,0 14 0,13-1 0,-14-13 0,1 1 0,13-1 0,-1 13 0,1-26 0,-1 13 0,14-13 0,0 0 0,14 0 0,-14 0 0,0 0 0</inkml:trace>
  <inkml:trace contextRef="#ctx0" brushRef="#br0" timeOffset="20817">13216 5093 512,'0'0'0,"0"0"0,0 0 0,0-13 0,0 13 0,-13-13 0,-1-1 0,-13 1 0,-12-13 0,13 12 0,-27-12 0,13 0 0,-13-1 0,13 0 0,14 1 0,-14 0 0,40 26 0,-13-27 0</inkml:trace>
  <inkml:trace contextRef="#ctx0" brushRef="#br0" timeOffset="125267">3254 9141 512,'0'0'0,"0"14"0,0-1 0,13 13 0,-13 0 0,0 14 0,0 0 0,14-1 0,-14 15 0,0 11 0,13-11 0,-13 25 0,0-12 0,13 12 0,-13 0 0,-13-13 0,13 13 0,-13-13 0,-1 0 0,1 1 0,0-14 0,-13 0 0,12-14 0,-13 1 0,27-14 0,-13-12 0,13-14 0,0 0 0,0 0 0</inkml:trace>
  <inkml:trace contextRef="#ctx0" brushRef="#br0" timeOffset="125616">3796 9723 512,'0'14'0,"-13"-14"0,13 0 0,-13 13 0,-14-13 0,-12 26 0,-1-26 0,-12 13 0,-2-13 0,1 13 0,1-13 0,12 0 0,-13 0 0,26-13 0,1 13 0,0-13 0,26 0 0,0 0 0,0 13 0,0-13 0</inkml:trace>
  <inkml:trace contextRef="#ctx0" brushRef="#br0" timeOffset="126007">3717 9220 512,'0'0'0,"13"-12"0,0 12 0,-13 0 0,0 0 0,0 12 0,0 15 0,0 0 0,0 12 0,0 14 0,13 0 0,-13 13 0,0 0 0,14 1 0,-14 12 0,13 0 0,-13 1 0,13-15 0,-13 15 0,0-1 0,-13-13 0,0-12 0,13-2 0,-27 1 0,14-13 0,0 0 0,0-27 0,0 13 0,13-26 0,0 0 0,0 0 0,13-13 0</inkml:trace>
  <inkml:trace contextRef="#ctx0" brushRef="#br0" timeOffset="126564">4604 9181 512,'0'0'0,"0"13"0,-14-13 0,-13 26 0,1-12 0,-13 12 0,-1 1 0,14 12 0,-28 1 0,15 0 0,-14 12 0,13 2 0,1 12 0,-1-13 0,13 26 0,1-26 0,-1 26 0,14 0 0,0-12 0,13 12 0,0-13 0,0 1 0,13-15 0,14 1 0,-1 0 0,0-13 0,1 0 0,26-14 0,-13 1 0,12-1 0,-52-26 0,53 13 0</inkml:trace>
  <inkml:trace contextRef="#ctx0" brushRef="#br0" timeOffset="148487">4736 9472 512,'13'13'0,"-13"0"0,0 14 0,-13-1 0,13 14 0,-14 27 0,1-2 0,13 1 0,-13 13 0,0 14 0,13-13 0,0-1 0,0 1 0,0-1 0,0 0 0,0-13 0,0 1 0,13-1 0,-13-13 0,13-1 0,-13-25 0,13 0 0,1-14 0,-14-13 0,0 0 0,13-13 0</inkml:trace>
  <inkml:trace contextRef="#ctx0" brushRef="#br0" timeOffset="149028">5225 9498 512,'0'0'0,"-13"14"0,-14-14 0,1 26 0,-14-13 0,1 14 0,12-1 0,-39 13 0,26-12 0,-13 13 0,1-13 0,12 12 0,0-13 0,14 14 0,-1-14 0,14-12 0,0 12 0,13-13 0,13 14 0,13-14 0,1 14 0,-14-1 0,27 1 0,0-1 0,-14 14 0,27-14 0,-27 14 0,0 0 0,15-1 0,-15 1 0,1 0 0,-1-1 0,-13 1 0,0 0 0,0 0 0,1-1 0,-14-26 0,13 14 0,-13-27 0,0 13 0</inkml:trace>
  <inkml:trace contextRef="#ctx0" brushRef="#br0" timeOffset="149752">5450 9287 512,'0'0'0,"0"0"0,0 0 0,0 26 0,0-13 0,-13 14 0,0 13 0,13 12 0,-13 1 0,13 13 0,0 1 0,0 12 0,0 0 0,13-12 0,0 12 0,0 0 0,0 0 0,27 1 0,-14-14 0,14 13 0,0-12 0,0-14 0,-1 13 0,1-27 0,-1 1 0,2-13 0,-2-14 0,1-13 0,-1-13 0,1-14 0,-14-13 0,14 1 0,-13-27 0,-1-1 0,0-12 0,-12 0 0,12-1 0,-26-12 0,13-1 0,0 13 0,-13-12 0,0 13 0,0 0 0,0 12 0,0 1 0,-13 14 0,13-2 0,-13 28 0,13 26 0,0-27 0</inkml:trace>
  <inkml:trace contextRef="#ctx0" brushRef="#br0" timeOffset="150368">6482 10451 512,'0'-13'0,"0"26"0,0 0 0,-13 14 0,0-1 0,-1 14 0,-12 13 0,-1-1 0,-13 2 0,14-1 0,-13-14 0,12 14 0,1-13 0,-1 0 0,0-14 0,27 1 0,-13-1 0,26 0 0,1-26 0,-14 0 0,13 14 0</inkml:trace>
  <inkml:trace contextRef="#ctx0" brushRef="#br0" timeOffset="150592">6429 10927 512,'0'0'0,"-13"-13"0,0-14 0,-27 1 0,13 0 0,-12-1 0,12 0 0,1 1 0,-14 13 0,13 0 0,14 0 0,0-14 0,13 0 0,0 27 0,0-26 0</inkml:trace>
  <inkml:trace contextRef="#ctx0" brushRef="#br0" timeOffset="151042">6482 9168 512,'13'-13'0,"14"13"0,-1 13 0,-13-13 0,27 26 0,0 14 0,13 13 0,-1-1 0,1 15 0,14-1 0,-15 13 0,-12 13 0,13-12 0,-13-1 0,-14 1 0,-13-1 0,1-13 0,-14 14 0,0-14 0,-14 0 0,-12-13 0,0 13 0,-1-13 0,-13-13 0,14 13 0,13-14 0,-1-12 0,1-1 0,13-26 0,13 27 0</inkml:trace>
  <inkml:trace contextRef="#ctx0" brushRef="#br0" timeOffset="152057">8480 9234 512,'0'-26'0,"-14"52"0,14-13 0,-13 27 0,0 12 0,0 15 0,13-1 0,0 13 0,0 1 0,0-1 0,0 0 0,-13 0 0,13 1 0,0-14 0,0 0 0,0-13 0,-13-13 0,13 0 0,0-27 0,0 0 0,0-13 0,0-13 0,0 0 0,13-14 0,0-13 0,0 1 0,0-1 0,14 0 0,-1 1 0,0 12 0,1 1 0,-1 12 0,1 1 0,-14 13 0,14 0 0,-1 13 0,-26 1 0,13-1 0,-13 14 0,-13-1 0,-13 0 0,-1 1 0,-13-1 0,0 1 0,-12-1 0,-1-13 0,14 1 0,-15-1 0,28 0 0,-27-13 0,27 0 0,12 0 0,14 0 0,0-13 0,0 13 0,0-13 0</inkml:trace>
  <inkml:trace contextRef="#ctx0" brushRef="#br0" timeOffset="152473">8824 9802 512,'0'0'0,"0"27"0,13 0 0,-13 12 0,13 14 0,0-13 0,0 13 0,1-14 0,-1-12 0,0 12 0,0-25 0,-13-1 0,0 0 0,0-26 0,0 0 0,0-14 0,-13-13 0,0 1 0,0-14 0,-1 13 0,1-13 0,0-13 0,13 13 0,-13 1 0,0 12 0,13-14 0,0 15 0,-13 13 0,13-14 0,13 0 0,-13 40 0,0-26 0</inkml:trace>
  <inkml:trace contextRef="#ctx0" brushRef="#br0" timeOffset="152756">9114 9498 512,'0'27'0,"0"26"0,0-13 0,14 25 0,-14 2 0,0-1 0,0 0 0,0 0 0,0 0 0,13 0 0,-13-26 0,0 13 0,0 0 0,0-27 0,0 1 0,0-14 0,13 0 0,-13-26 0,13 0 0,-13 13 0,13-27 0</inkml:trace>
  <inkml:trace contextRef="#ctx0" brushRef="#br0" timeOffset="152939">9300 10054 512,'0'0'0,"0"-13"0,0 13 0,-13-14 0,-1 1 0,-12 0 0,0 0 0,-15 0 0,-11 13 0,-1 13 0,0-13 0,13 0 0,-13 0 0,27 13 0,-1-13 0,14 0 0,13 0 0,0 0 0</inkml:trace>
  <inkml:trace contextRef="#ctx0" brushRef="#br0" timeOffset="153230">9525 9895 512,'13'0'0,"0"0"0,0 13 0,-13-13 0,0 13 0,-13 1 0,-13-1 0,-1 14 0,-12-1 0,-1 14 0,13-14 0,1 0 0,12 1 0,1 13 0,13-14 0,0-12 0,27 12 0,-1-26 0,1 13 0,26-13 0,0 0 0,-14 0 0,15-13 0,-2 0 0,-52 13 0,53-13 0</inkml:trace>
  <inkml:trace contextRef="#ctx0" brushRef="#br0" timeOffset="153588">9935 10014 512,'0'0'0,"0"0"0,-14 0 0,14 0 0,-26 13 0,0-13 0,-1 27 0,1-1 0,-14-13 0,26 14 0,-12 13 0,13-27 0,13 27 0,13-14 0,0-13 0,14 14 0,13-27 0,-14 13 0,14-13 0,-1-13 0,1 0 0,-14-1 0,1 1 0,-13-13 0,-14-1 0,0 14 0,-14-14 0,14 1 0,-27-1 0,1 14 0,-14-13 0,27 13 0,-13-1 0,13 1 0,13 13 0,-27-13 0</inkml:trace>
  <inkml:trace contextRef="#ctx0" brushRef="#br0" timeOffset="153854">10133 9988 512,'0'13'0,"13"13"0,-13-12 0,0 25 0,13-12 0,-13 12 0,0 1 0,14-13 0,-14 12 0,13-12 0,-13-1 0,13-13 0,-13 1 0,0-14 0,0 0 0,0-14 0,0 14 0,0-26 0</inkml:trace>
  <inkml:trace contextRef="#ctx0" brushRef="#br0" timeOffset="153988">10107 9988 512,'0'-13'0,"0"-1"0,0-12 0,-14-1 0,14 14 0,0-14 0,0 15 0,0 12 0,0 0 0,14-14 0</inkml:trace>
  <inkml:trace contextRef="#ctx0" brushRef="#br0" timeOffset="154395">10397 10120 512,'14'26'0,"-14"1"0,0 13 0,13-1 0,-13-12 0,0-1 0,0-13 0,0 1 0,0-14 0,0 0 0,0-14 0,0 1 0,14-13 0,-1-1 0,0 1 0,0-14 0,0 27 0,14-14 0,-14 1 0,13 13 0,1 13 0,0 0 0,12 0 0,-12 13 0,-1 13 0,0 1 0,1 0 0,-1 12 0,1 1 0,-14-14 0,1 14 0,-1-14 0,13 1 0,-13-14 0,14 0 0,-1 1 0,14-28 0,-40 14 0,27 0 0</inkml:trace>
  <inkml:trace contextRef="#ctx0" brushRef="#br0" timeOffset="154918">11615 10133 512,'13'0'0,"1"-13"0,-14 13 0,-14-13 0,1 13 0,-14 0 0,1 0 0,-14 13 0,1 0 0,-1 14 0,1-1 0,11 1 0,2-1 0,13 14 0,13-14 0,13-13 0,0 14 0,14-14 0,13-13 0,-1 0 0,1 0 0,-1-13 0,1-14 0,0 1 0,0-14 0,-14 14 0,-13-14 0,1 14 0,-1-14 0,0 27 0,-13-1 0,0 1 0,13 13 0,-13 0 0,0 13 0,0 14 0,13-1 0,0 1 0,1 13 0,-14-1 0,14 1 0,-1 0 0,0-1 0,0-12 0,0-1 0,0-12 0,14-1 0,-14-13 0,13-13 0,1-1 0,-1 1 0,-26 13 0,27-40 0</inkml:trace>
  <inkml:trace contextRef="#ctx0" brushRef="#br0" timeOffset="155984">12316 10173 512,'0'0'0,"-13"0"0,13 0 0,-27 13 0,1-13 0,-14 27 0,13-14 0,1 13 0,0 1 0,-1-1 0,14 1 0,13-1 0,0 1 0,0-1 0,13-13 0,14-13 0,-14 14 0,0-28 0,13 1 0,-12 0 0,-1-14 0,14-12 0,-27-1 0,13-13 0,-13 0 0,0 0 0,0-13 0,0 13 0,-13 0 0,13 0 0,0 13 0,0 1 0,0 12 0,0 14 0,0 0 0,0 13 0,0 13 0,0 0 0,13 14 0,-13 12 0,13 14 0,-13 1 0,13 12 0,1-14 0,-1 15 0,-13-14 0,13 13 0,0-27 0,13 14 0,-12-13 0,12-13 0,-12-14 0,25 0 0,1-13 0,-14-13 0,14-14 0,13 14 0,-13-13 0,13-14 0,-14 27 0,1-14 0,-13 1 0,-14 13 0,0-1 0,-13 14 0,0-13 0,-13 13 0,-14 0 0,-13 0 0,1 13 0,12 1 0,-12 12 0,-1 0 0,13 14 0,1 0 0,26-14 0,-13 14 0,26-13 0,0-1 0,13-13 0,-12-13 0,13 0 0,12-13 0,-12-13 0,-1-1 0,0-26 0,1 0 0,-14 0 0,1-13 0,-14 13 0,0-13 0,0 13 0,-14 0 0,14 14 0,-13-1 0,0 13 0,13 1 0,0 26 0,-14-14 0,28 28 0,-14-1 0,13 13 0,0 14 0,-13 13 0,27 0 0,-14 0 0,14 13 0,-14 0 0,0 0 0,0-13 0,13 0 0,-12 0 0,-1-13 0,0-14 0,0 1 0,0-14 0,-13 0 0,14-13 0,-14 0 0,13-13 0</inkml:trace>
  <inkml:trace contextRef="#ctx0" brushRef="#br0" timeOffset="157032">13136 10543 512,'0'0'0,"0"0"0,-13 0 0,13-13 0,-13 0 0,0 0 0,13-14 0,-14 14 0,14-27 0,0 27 0,0-27 0,14 14 0,-14 13 0,26-14 0,-13 14 0,13 13 0,1-13 0,0 13 0,-1 0 0,1 0 0,-1 13 0,0 0 0,1-13 0,-14 13 0,13 14 0,-12-27 0,12 13 0,1-13 0,-14 13 0,13-13 0,-12 0 0,-1-13 0,13 13 0,-13-13 0,14-14 0,-27 14 0,27-13 0,-27-1 0,13 14 0,-13-13 0,-13-1 0,13 14 0,-27 0 0,13 13 0,1 0 0,-13 0 0,0 13 0,-1 0 0,14 27 0,0-27 0,0 27 0,13-1 0,13 1 0,0 0 0,13 0 0,14-1 0,-1-12 0,2-1 0,11 1 0,-12-14 0,26 0 0,-26-13 0,0-13 0,-1 0 0,14-1 0,-13-25 0,-13 12 0,12-12 0,-12-1 0,-1 0 0,0 0 0,-13 1 0,14 12 0,-27 1 0,0 0 0,-13 12 0,-1 14 0,1-13 0,0 26 0,-13-13 0,13 14 0,-14-1 0,1 13 0,-1-13 0,14 27 0,13-27 0,-14 14 0,14-1 0,0-13 0,0 1 0,14-1 0,13 0 0,-1 0 0,14-13 0,-1 14 0,14-14 0,-13 13 0,0 0 0,-1 0 0,1 14 0,-14-1 0,-13-13 0,0 14 0,-13-1 0,-13 1 0,-13-14 0,-14 27 0,1-27 0,-14 14 0,13-14 0,-13 0 0,-13 0 0,13 1 0,0-2 0,0-12 0,53 0 0,-26 14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1023" units="in"/>
        </inkml:traceFormat>
        <inkml:channelProperties>
          <inkml:channelProperty channel="X" name="resolution" value="2109.91626" units="1/in"/>
          <inkml:channelProperty channel="Y" name="resolution" value="1336.88293" units="1/in"/>
          <inkml:channelProperty channel="F" name="resolution" value="41.73806" units="1/in"/>
        </inkml:channelProperties>
      </inkml:inkSource>
      <inkml:timestamp xml:id="ts0" timeString="2015-02-11T19:54:49.4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5649 3400 512,'0'0'0,"0"13"0,-14 13 0,1 1 0,13 13 0,-13-1 0,-1 1 0,14 13 0,-13 13 0,13-13 0,0 26 0,0-13 0,0 14 0,-13 12 0,13 1 0,0 13 0,0-13 0,-13 26 0,13-27 0,0 27 0,0 0 0,-14-13 0,1 0 0,13 0 0,-13 0 0,0-14 0,0 1 0,0-14 0,-1-13 0,1 0 0,0-13 0,0-26 0,0-1 0,13 1 0,-14-27 0,14-14 0,0 14 0,0-13 0</inkml:trace>
  <inkml:trace contextRef="#ctx0" brushRef="#br0" timeOffset="1572">5741 3386 512,'13'0'0,"0"0"0,14 0 0,0-13 0,12 0 0,14 13 0,0 0 0,13 0 0,13-13 0,-13 13 0,14 0 0,12-14 0,1 14 0,13-13 0,0 0 0,13 0 0,0 0 0,14 13 0,-2-14 0,15 14 0,0-13 0,13 13 0,-1 0 0,14 0 0,-13 0 0,13 0 0,0 13 0,13-13 0,-13 14 0,-13 12 0,13-13 0,-13 0 0,-1 14 0,-13-14 0,-12 0 0,0 14 0,-15-14 0,-12 14 0,0-14 0,-26 0 0,-1 0 0,-27 1 0,2-14 0,-15 13 0,-12-13 0,-14 0 0,0 13 0,-13-13 0,0 0 0,0 13 0,-13 0 0,0 1 0,0-1 0,-1 13 0,1 1 0,0-1 0,-13 14 0,12 0 0,1-1 0,13 27 0,0 1 0,0 12 0,13 14 0,-13 0 0,14 12 0,-1 14 0,-13-13 0,13 26 0,-13 0 0,13-13 0,-13 14 0,0 12 0,0-25 0,-13 12 0,0-13 0,0 0 0,-1-13 0,1-27 0,-14 14 0,-12-27 0,12-26 0,-25 0 0,-1-1 0,-1-26 0,2 1 0,-14-1 0,-1-13 0,-25-13 0,13 13 0,-14-14 0,-13 1 0,0-1 0,-26-11 0,0 11 0,12 1 0,-38-14 0,13 14 0,-14 0 0,0-1 0,-13-12 0,0 12 0,0 2 0,0 12 0,-13-13 0,0-1 0,13 1 0,-1 13 0,-12-13 0,26 13 0,-13-14 0,27 14 0,-14-13 0,40 13 0,0 0 0,13 0 0,27 0 0,-1 13 0,41-13 0,-1 0 0,40 0 0,-26 0 0</inkml:trace>
  <inkml:trace contextRef="#ctx0" brushRef="#br0" timeOffset="3228">10927 9379 512,'0'0'0,"13"14"0,-13-14 0,0 0 0,0 0 0,0 0 0,0 0 0,0 0 0,0 0 0,0 0 0,0 0 0,0 0 0,0 0 0,0 0 0,0 0 0,0 0 0,0 0 0,0 0 0,0 0 0,0 0 0,0 0 0,0 0 0,0 0 0,13 13 0,-13-13 0,0 0 0,0 0 0,0 0 0,0 0 0,0 0 0,0 0 0,0 0 0,0 0 0,0 0 0,0 0 0,0 0 0,0 0 0,0 0 0,0 0 0,0 0 0,0 0 0,0 0 0,0 0 0,0 0 0,13 0 0,-13 0 0,0 0 0,0 0 0,0 0 0,0 0 0,0 0 0,0 0 0,0 0 0,0 0 0,0 0 0,0 0 0,0 0 0,0 0 0,0 0 0,0 0 0,0 0 0,0 0 0,0 0 0,0 0 0,14 13 0,-14-13 0,0 0 0,0 0 0,0 0 0,0 0 0,0 0 0,0 0 0,13 0 0,-13 0 0,0 0 0,0 0 0,0 0 0,0 0 0,0 0 0,0 0 0,0 0 0,0 0 0,0 0 0,0 0 0,0 0 0,0 0 0,0 0 0,0 0 0,0 0 0,0 0 0,0 0 0,0 0 0,0 0 0,0 0 0,0 0 0,0 0 0,0 0 0,0 0 0,0 0 0,0 0 0,0 0 0,0 0 0,0 0 0,0 0 0,0 0 0,0 0 0,0 0 0,14 0 0,-14 0 0,0 0 0,0 0 0,0 0 0,0 0 0,0 0 0,0 0 0,0 0 0,0 0 0,0 0 0,0 0 0,0 0 0,0 0 0,0 0 0,0 0 0,0 0 0,0 0 0,0 0 0,0 0 0,0 0 0,0 0 0,0 0 0,0 0 0,0 0 0,0 0 0,0 0 0,0 0 0,0 0 0,0 0 0,0 0 0,13 0 0,-13 0 0,0 0 0,0 0 0,0 0 0,0 0 0,0 0 0,0 0 0,0 0 0,0 0 0,0 0 0,0 0 0,0 0 0,0 0 0,0 0 0,0 0 0,0 0 0,0 0 0,0 0 0,0 0 0,0 0 0,0 0 0,0 0 0,0 0 0,0 0 0,0 0 0,0 0 0,0 0 0,0 0 0,0 0 0,0 0 0,0-13 0,0 13 0,0 0 0,0 0 0,0 0 0,0 0 0,0 0 0,0 0 0,0 0 0,0 0 0,0 0 0,0 0 0,0 0 0,0 0 0,0 0 0,0 0 0,0 0 0,0 0 0,0 0 0,0 0 0,0 0 0,-13-13 0,13 13 0,0 0 0,0 0 0,0 0 0,0 0 0,0 0 0,0 0 0,0 0 0,0-14 0,0 14 0,0 0 0,0 0 0,0 0 0,0 0 0,0 0 0,0 0 0,-14-13 0,14 13 0,0 0 0,0 0 0,0 0 0,0 0 0,-13-13 0,13 13 0,0 0 0,0 0 0,0 0 0,0 0 0,0 0 0,0 0 0,0 0 0,0 0 0,0 0 0,-14-14 0,14 14 0,0 0 0,0 0 0,0-13 0,0 13 0,0 0 0,0 0 0,0 0 0,0-13 0,0 13 0,0 0 0,-13 0 0,13 0 0,-13-13 0,13 13 0,-13 0 0,13 0 0,-13 0 0,13 0 0,0-13 0,-14 13 0,14 0 0,0 0 0,0 0 0,0 0 0,-13 0 0,13 0 0,0-13 0,-13 13 0,13 0 0,-13-14 0,0 14 0,0 0 0,13-13 0,-14 13 0,1 0 0,13 0 0,0 0 0,0 0 0,-14 0 0,1 0 0,13 0 0,-13-13 0,13 13 0,-13 0 0,13 0 0,-13 0 0,13 0 0,0 0 0,-14 0 0,14-14 0,0 14 0,-13 0 0,13 0 0,0-12 0,0 12 0,0 0 0,-13 0 0,13 0 0,0-14 0,-13 14 0,13 0 0,0-13 0,0 13 0,0 0 0,0 0 0,0 0 0,0 0 0,0 0 0,-13 0 0,13 0 0,-14 0 0,1 0 0,0 13 0,13-13 0,0 0 0</inkml:trace>
  <inkml:trace contextRef="#ctx0" brushRef="#br0" timeOffset="3977">7328 3956 512,'0'0'0,"-13"12"0,0 2 0,13-1 0,-13 14 0,0 12 0,13 27 0,0 0 0,0 14 0,0 13 0,0-14 0,13 13 0,0 1 0,-13 0 0,13-14 0,-13 13 0,13-12 0,-13 13 0,14-14 0,-14-13 0,0 0 0,0-13 0,13-13 0,-13-14 0,13-13 0,-13-13 0,0 0 0,13-26 0,-13 0 0,0-14 0,0 40 0,0-40 0</inkml:trace>
  <inkml:trace contextRef="#ctx0" brushRef="#br0" timeOffset="4726">7328 4167 512,'14'0'0,"-14"-13"0,0 0 0,0-14 0,0 14 0,0-14 0,-14 14 0,28 0 0,-14 0 0,0 0 0,26-14 0,0 14 0,1 13 0,13-14 0,13 2 0,-14 12 0,28 0 0,-1 0 0,0 12 0,0 2 0,13 12 0,-13 1 0,14 12 0,-27 14 0,0-13 0,-14 13 0,-12-13 0,-27-1 0,0 14 0,-40-26 0,0 12 0,1-12 0,-14-1 0,0-12 0,0-1 0,-13 0 0,0 1 0,0-2 0,26 1 0,0 1 0,27-1 0,13 0 0,13 1 0,40 12 0,0 0 0,14 14 0,25-13 0,-26 12 0,14 14 0,-15-13 0,-12 13 0,-13-13 0,-13-1 0,-14 1 0,-13-14 0,-26 1 0,-1-1 0,-26 1 0,0-14 0,-26-13 0,-1 13 0,-12-13 0,12 0 0,-12 0 0,13 0 0,-1 0 0,1 0 0,25 0 0,-12 0 0,14 0 0,12 13 0,40-13 0,-40 0 0</inkml:trace>
  <inkml:trace contextRef="#ctx0" brushRef="#br0" timeOffset="5916">4153 5292 512,'14'-14'0,"-14"-12"0,13-14 0,0 13 0,1-12 0,25-1 0,-12-13 0,12 14 0,14-15 0,0 15 0,0-1 0,26-12 0,-12 12 0,12 0 0,0 14 0,1-14 0,25 26 0,-25-12 0,12 13 0,-12-1 0,-1 2 0,-13 12 0,14 0 0,-40 0 0,-1 0 0,-13 12 0,-12-12 0,-1 14 0,-13-1 0,-13 0 0,-1 0 0,-12 14 0,0-14 0,-14 14 0,-13-1 0,13 1 0,1-14 0,-14 14 0,13-1 0,0 0 0,14-13 0,13 1 0,-1-1 0,1-13 0,13 13 0,0-13 0,0-13 0,13 13 0,1-27 0,12 14 0,0-13 0,15 0 0,-15-1 0,13 0 0,-12 1 0,12 0 0,-12-1 0,13 0 0,-27 14 0,14-13 0,-27 12 0,13 2 0,-26-15 0,-1 14 0,1-1 0,-40 1 0,13-13 0,1 26 0,-27-13 0,-1 0 0,1 13 0,0-14 0,-14 14 0,80 0 0,-65 0 0</inkml:trace>
  <inkml:trace contextRef="#ctx0" brushRef="#br0" timeOffset="7113">2870 5424 512,'0'0'0,"0"0"0,0 0 0,14-14 0,-1 14 0,0-13 0,0 13 0,14-13 0,-1 13 0,1-13 0,13 0 0,12-1 0,1 1 0,0 0 0,0 13 0,0-13 0,0 13 0,0-13 0,0 13 0,-27 0 0,14 0 0,-14 0 0,-13 0 0,0 0 0,-13 13 0,-13 0 0,13 0 0,-26 27 0,13-14 0,-27 14 0,14 0 0,-14 0 0,0 12 0,0 1 0,1-13 0,-1 13 0,-12 0 0,11 0 0,15-14 0,0 1 0,-1-13 0,1 12 0,26-26 0,-13 14 0,13-14 0,13 0 0,0 1 0,27-1 0,12-13 0,2 0 0,12 0 0,0 0 0,-13 0 0,26-13 0,-13 13 0,1 0 0,-15-14 0,-12 14 0,13-13 0,-27 13 0,1-13 0,-27 13 0,13-27 0</inkml:trace>
  <inkml:trace contextRef="#ctx0" brushRef="#br0" timeOffset="7406">3466 5675 512,'0'0'0,"0"0"0,-27 13 0,1-13 0,-14 14 0,-13-14 0,0 13 0,-27 0 0,28 0 0,-14-13 0,13 13 0,13 1 0,-13-1 0,14-13 0,12 13 0,1 1 0,13-14 0,13 0 0,0 0 0</inkml:trace>
  <inkml:trace contextRef="#ctx0" brushRef="#br0" timeOffset="8811">10477 4564 512,'0'-14'0,"0"1"0,0 1 0,0 12 0,0-14 0,0 1 0,13 13 0,14 0 0,-14-13 0,26 13 0,2 0 0,-2 13 0,27-13 0,0 0 0,1 13 0,12 1 0,1-2 0,25 15 0,1-1 0,0 0 0,13 14 0,13 0 0,-13 0 0,1 13 0,11-13 0,-24 12 0,-2 1 0,-12 0 0,-14 0 0,1-13 0,-14-1 0,-13-12 0,-14-1 0,-13 1 0,2-14 0,-15-13 0,-13 0 0,0-13 0,-27-1 0,13-12 0,-12-14 0,-13 1 0,12-14 0,-26 0 0,0 0 0,13 0 0,1 14 0,-1-1 0,1 0 0,12 14 0,14 26 0,13-14 0,0 28 0,13-1 0,14 26 0,12 15 0,1-2 0,26 15 0,-13-1 0,0 0 0,0 0 0,-14-13 0,-26 0 0,15 0 0,-28-14 0,-14-12 0,0-1 0,-25-13 0,-1 1 0,1-14 0,-27 0 0,12 0 0,2 0 0,-1-14 0,53 14 0,-40 0 0</inkml:trace>
  <inkml:trace contextRef="#ctx0" brushRef="#br0" timeOffset="9260">13877 5199 512,'0'0'0,"-26"26"0,13 1 0,-14-1 0,0 14 0,1 0 0,-14 12 0,14 1 0,-27-13 0,0 13 0,13-13 0,1 13 0,-14 0 0,13-14 0,0-12 0,0 13 0,1-14 0,13-13 0,-1 13 0,14-12 0,0-14 0,13 0 0,13 13 0</inkml:trace>
  <inkml:trace contextRef="#ctx0" brushRef="#br0" timeOffset="9526">13890 5940 512,'0'0'0,"0"-13"0,-13 13 0,-13-14 0,-14-12 0,0-1 0,-26-12 0,0 12 0,-1-13 0,-12 1 0,0-1 0,13 14 0,-13-1 0,-1 1 0,14-1 0,13 27 0,53 0 0,-39-13 0</inkml:trace>
  <inkml:trace contextRef="#ctx0" brushRef="#br0" timeOffset="10866">7461 7183 512,'13'-13'0,"0"13"0,1-13 0,-1 13 0,13-13 0,0-1 0,28 1 0,-15 0 0,14 0 0,13 0 0,1-1 0,12 1 0,-13 13 0,0 0 0,0 0 0,-13 13 0,0 14 0,-26-14 0,-1 27 0,-26-14 0,-13 14 0,-13-1 0,-1 14 0,-26 0 0,13 0 0,-26 13 0,27 0 0,-28 1 0,28-1 0,-14-13 0,27 13 0,-1-26 0,27 12 0,0-12 0,13-13 0,1 12 0,25-26 0,14 0 0,0 1 0,13-14 0,13 0 0,-13 0 0,14 0 0,-14-14 0,1 1 0,-2 13 0,-12-26 0,-53 26 0,40-13 0</inkml:trace>
  <inkml:trace contextRef="#ctx0" brushRef="#br0" timeOffset="11182">9022 7408 512,'0'0'0,"-13"0"0,-1-13 0,-25 13 0,-14 0 0,-13 0 0,12 0 0,-11 0 0,-1 13 0,26-13 0,-13 13 0,26-13 0,1 13 0,26-13 0,13 14 0,13-14 0,-26 0 0,40 0 0</inkml:trace>
  <inkml:trace contextRef="#ctx0" brushRef="#br0" timeOffset="11382">9141 7554 512,'0'0'0,"13"0"0,-13 13 0,0-13 0,-13 13 0,-14-13 0,-12 0 0,-14 0 0,0 0 0,-13 0 0,0 14 0,12-14 0,2 0 0,-1 0 0,27 0 0,-1 0 0,27 0 0,0-14 0</inkml:trace>
  <inkml:trace contextRef="#ctx0" brushRef="#br0" timeOffset="12106">10186 6773 512,'0'-13'0,"0"13"0,-13 0 0,-1 0 0,-12 0 0,-14 13 0,1-13 0,-14 13 0,-13 1 0,13 12 0,-13 1 0,12-1 0,15 0 0,-1 1 0,1-1 0,26 1 0,0-1 0,13 1 0,26-1 0,0 14 0,27-14 0,0 1 0,27 12 0,-15-12 0,28 13 0,-27-1 0,0 1 0,-13 0 0,-13 12 0,0-12 0,-27 13 0,-13-13 0,-13 13 0,-14 0 0,-12 0 0,-28-14 0,1 1 0,0 0 0,-13-1 0,0-12 0,-1-1 0,14 1 0,0-14 0,12 0 0,2-13 0,39 0 0,13 0 0,-14 0 0</inkml:trace>
  <inkml:trace contextRef="#ctx0" brushRef="#br0" timeOffset="12597">10464 6866 512,'0'26'0,"0"-13"0,0 27 0,0 0 0,0 13 0,0 13 0,0 0 0,0 0 0,13 0 0,-13 14 0,0-1 0,0 0 0,0 1 0,0-14 0,-13 0 0,13-13 0,-13 0 0,13-14 0,0-12 0,0 0 0,0-14 0,0-13 0,0 0 0,13-13 0</inkml:trace>
  <inkml:trace contextRef="#ctx0" brushRef="#br0" timeOffset="12847">10808 7659 512,'13'0'0,"-13"-12"0,-13 12 0,-1 0 0,-12-14 0,0 14 0,-14 0 0,-13 0 0,14 14 0,-15-14 0,15 12 0,12-12 0,-12 0 0,26 0 0,-1 0 0,14-12 0,14-15 0,12 14 0,-26 13 0,26-27 0</inkml:trace>
  <inkml:trace contextRef="#ctx0" brushRef="#br0" timeOffset="13179">10980 6958 512,'0'0'0,"-14"0"0,14 0 0,-13 13 0,13 14 0,-13 13 0,0 13 0,13 0 0,0 26 0,0 0 0,0 1 0,13-1 0,-13 0 0,0 1 0,0-14 0,0 0 0,0 0 0,0-12 0,-13-2 0,0-25 0,13-1 0,0 0 0,-14-13 0,14-13 0,0 0 0,14 0 0</inkml:trace>
  <inkml:trace contextRef="#ctx0" brushRef="#br0" timeOffset="13811">11099 7872 512,'0'12'0,"0"-38"0,0 26 0,0-13 0,0-27 0,-13 0 0,0-12 0,-1-2 0,14 2 0,0-15 0,0 15 0,0-2 0,14 2 0,-1-1 0,0 13 0,0 0 0,0 14 0,0-1 0,14 1 0,-14 13 0,0 0 0,1 13 0,-1 13 0,14 0 0,-14 13 0,13 14 0,-13 13 0,1 13 0,12-13 0,-13 13 0,0 0 0,0 1 0,1-1 0,0-13 0,-14-1 0,0-12 0,13 14 0,-13-29 0,13 2 0,-13-14 0,0 1 0,0-14 0,13-14 0,0 1 0,-13 0 0,13-14 0,-13 1 0,0 0 0,0 12 0,0-12 0,-13 12 0,13-12 0,-13 13 0,-13 13 0,13-13 0,-15 0 0,-11-1 0,-1 14 0,-12 0 0,12-13 0,0 13 0,-13 0 0,40 0 0,13 0 0,-26 0 0</inkml:trace>
  <inkml:trace contextRef="#ctx0" brushRef="#br0" timeOffset="14071">11814 7554 512,'0'0'0,"0"0"0,0 0 0,-14 0 0,0 0 0,-12 0 0,0-14 0,-1 14 0,-25 0 0,12 0 0,13 0 0,1 0 0,-1-13 0,14 13 0,13 0 0,-13-13 0</inkml:trace>
  <inkml:trace contextRef="#ctx0" brushRef="#br0" timeOffset="14544">11800 7183 512,'14'-13'0,"-1"0"0,13-14 0,0 14 0,1 0 0,-1 13 0,14 0 0,0 13 0,26 0 0,-27 14 0,27 12 0,-12 1 0,-15 26 0,1-13 0,-14 13 0,1 1 0,-14-1 0,-13 0 0,-13-13 0,-14 0 0,1-1 0,-14-12 0,1 0 0,-1-14 0,-26 1 0,26-1 0,1-12 0,-1-1 0,13 0 0,14-13 0,13 0 0,13 0 0,0 0 0,27-13 0,13 13 0,0-13 0,0 13 0,13-14 0,0 1 0,0 13 0,1-13 0,-15-14 0,14 15 0,-66 12 0,41-27 0</inkml:trace>
  <inkml:trace contextRef="#ctx0" brushRef="#br0" timeOffset="14984">12859 7104 512,'0'0'0,"-14"0"0,1 0 0,0 13 0,-14 0 0,14 14 0,-14-1 0,14 14 0,26 0 0,1-1 0,12 1 0,1 0 0,13-1 0,-1-12 0,-13 13 0,14-1 0,-14 1 0,1-13 0,0 12 0,-1-13 0,-26 1 0,13 13 0,-26-14 0,0 0 0,0 1 0,-27-14 0,13 14 0,1-14 0,-14 13 0,14-26 0,-14 13 0,1-13 0,25 0 0,1 0 0,0 0 0,13 0 0,0-13 0</inkml:trace>
  <inkml:trace contextRef="#ctx0" brushRef="#br0" timeOffset="15608">13520 7038 512,'0'0'0,"0"-14"0,0 14 0,0 0 0,-13 0 0,-1 14 0,1 12 0,-13 1 0,13 26 0,-14-14 0,0 27 0,14 0 0,0 1 0,13-1 0,0 13 0,13-12 0,14-2 0,-1-11 0,14-15 0,-14 1 0,14 0 0,13-14 0,-26-12 0,-1-2 0,0-12 0,-12 0 0,-1-12 0,-13-2 0,0 1 0,0 0 0,-13-14 0,-1 14 0,-12-14 0,-14 14 0,13 0 0,-25 13 0,12 0 0,1 0 0,-1 0 0,13 13 0,1 0 0,12 0 0,1 1 0,13-14 0,0 13 0,13-13 0,14 0 0,13 0 0,-14-13 0,14-14 0,0 1 0,-40 26 0,39-40 0</inkml:trace>
  <inkml:trace contextRef="#ctx0" brushRef="#br0" timeOffset="16008">14208 6773 512,'13'0'0,"0"-13"0,1-1 0,-1 1 0,-13 26 0,0 1 0,-13 12 0,-1 14 0,-12 0 0,-1 26 0,1 0 0,-1 0 0,-12 27 0,26-14 0,-14 0 0,1 14 0,13 0 0,13 0 0,-14-1 0,28 0 0,-1 2 0,0-15 0,27-14 0,-14 1 0,13-12 0,1-1 0,0-14 0,0-26 0,-1 1 0,1-1 0,-1-26 0,2-14 0,-41 27 0,39-26 0</inkml:trace>
  <inkml:trace contextRef="#ctx0" brushRef="#br0" timeOffset="16291">14830 7594 512,'0'0'0,"-13"13"0,13-13 0,-28 13 0,2 0 0,0 13 0,-14 1 0,14 13 0,-14-14 0,0 14 0,0 0 0,14-14 0,13 0 0,0 1 0,0-1 0,26-12 0,-13-1 0,26 0 0,0-13 0,14 0 0,-40 0 0,40-13 0</inkml:trace>
  <inkml:trace contextRef="#ctx0" brushRef="#br0" timeOffset="16491">14830 7951 512,'13'-14'0,"0"14"0,-13-13 0,-13 13 0,0-27 0,0 14 0,-28 1 0,2-15 0,-1 0 0,1 1 0,-14 12 0,13-12 0,0 13 0,14-13 0,-1 12 0,14-12 0,0 0 0,26-1 0,-13 27 0,0-13 0</inkml:trace>
  <inkml:trace contextRef="#ctx0" brushRef="#br0" timeOffset="16873">15028 6694 512,'13'0'0,"1"13"0,12-13 0,0 26 0,14 1 0,-1 26 0,15 0 0,12 13 0,0 13 0,13 14 0,1-1 0,-15 14 0,15 13 0,-27 0 0,-13-12 0,13 11 0,-27-11 0,-12-2 0,-28 0 0,1-11 0,-13-2 0,-14 1 0,-13-1 0,13-13 0,-12 1 0,52-80 0,-41 79 0</inkml:trace>
  <inkml:trace contextRef="#ctx0" brushRef="#br0" timeOffset="84066">16073 4114 512,'13'0'0,"-13"0"0,0 0 0,14 0 0,-14-13 0,0 13 0,0 0 0,0 0 0,-14 0 0,1 0 0,0 13 0,-13-13 0,-28 13 0,15-13 0,-27 27 0,13-14 0,0 1 0,0-2 0,13 15 0,1 0 0,-2-14 0,28 13 0,0 0 0,13-12 0,26 12 0,2 1 0,24-1 0,27 0 0,1 1 0,12 13 0,1 12 0,0 2 0,-27 11 0,13-11 0,-39 12 0,-1 0 0,-39-13 0,0-13 0,-26 12 0,-13-12 0,-27-13 0,-1-1 0,-12-13 0,-14 0 0,14 1 0,0-14 0,12 0 0,1 0 0,27 0 0,12-14 0,13 1 0,14 13 0,0-13 0</inkml:trace>
  <inkml:trace contextRef="#ctx0" brushRef="#br0" timeOffset="84498">16510 4220 512,'0'0'0,"0"13"0,0 14 0,0 12 0,13 14 0,-13 13 0,13 1 0,0-2 0,0 15 0,0-1 0,15-13 0,-15 1 0,0-15 0,0 2 0,-13-2 0,13-12 0,-13 0 0,13-14 0,1-13 0,-14-13 0,13 0 0</inkml:trace>
  <inkml:trace contextRef="#ctx0" brushRef="#br0" timeOffset="84715">16893 4868 512,'-13'0'0,"0"0"0,-27 0 0,0 0 0,-26 0 0,13 0 0,1-13 0,-2 13 0,2 0 0,25 0 0,1-13 0,13 0 0,13 13 0,-13 0 0</inkml:trace>
  <inkml:trace contextRef="#ctx0" brushRef="#br0" timeOffset="85031">16920 4220 512,'-14'13'0,"14"-13"0,-13 27 0,0 12 0,13 1 0,-13 12 0,13 2 0,0 12 0,0 13 0,0 0 0,0-12 0,13 12 0,-13-13 0,0 1 0,-13-15 0,13 1 0,0 0 0,-13-13 0,13-14 0,0-26 0,-13 13 0</inkml:trace>
  <inkml:trace contextRef="#ctx0" brushRef="#br0" timeOffset="85489">17039 5159 512,'0'0'0,"0"-26"0,13 12 0,-13-25 0,0-14 0,0-14 0,0 1 0,0 1 0,0-15 0,0 14 0,13-1 0,-13 15 0,14-1 0,-1 13 0,0 0 0,0 0 0,-13 1 0,13 26 0,0 0 0,-13-1 0,14 14 0,-14 27 0,26 0 0,-13-2 0,14 29 0,0-1 0,-14 13 0,13 13 0,14-13 0,-14 14 0,-13-14 0,28-13 0,-28-1 0,13 2 0,-13-15 0,0 1 0,1-14 0,-14-26 0,13 0 0,-26 0 0,13-13 0,0-13 0,0 26 0,-14-13 0</inkml:trace>
  <inkml:trace contextRef="#ctx0" brushRef="#br0" timeOffset="85647">17382 4948 512,'-13'0'0,"0"-14"0,-26 1 0,-1 13 0,14-13 0,-14-14 0,-13 27 0,0-13 0,13-13 0,1 13 0,-1-1 0,13 1 0,1 0 0,13-14 0,13 27 0,-14 0 0</inkml:trace>
  <inkml:trace contextRef="#ctx0" brushRef="#br0" timeOffset="87127">17568 4405 512,'0'0'0,"13"0"0,-13 0 0,0-14 0,0 14 0,13 0 0,-13-12 0,0 12 0,0-13 0,0 13 0,0-14 0,0 1 0,0 0 0,0 13 0,0-14 0,0 1 0,0 13 0,14 0 0,-1 0 0,14 0 0,-14 13 0,13 1 0,14 12 0,-14 1 0,0 12 0,1 14 0,0-13 0,-14 13 0,-13-1 0,0 1 0,-13 1 0,0-2 0,-1-12 0,-13 0 0,1-1 0,13 1 0,-27-14 0,14-12 0,13-1 0,-27 0 0,27 1 0,-1-14 0,14 0 0,0 0 0,14 0 0,12 0 0,14 0 0,-1 0 0,1 13 0,13-13 0,0 13 0,-26 0 0,25-13 0,-25 0 0,-1 14 0,1-28 0,-14 14 0,-13 0 0,13-13 0</inkml:trace>
  <inkml:trace contextRef="#ctx0" brushRef="#br0" timeOffset="87635">18216 4299 512,'0'0'0,"0"0"0,-13 13 0,-1-13 0,-12 14 0,0 12 0,-14 1 0,1-1 0,25 0 0,-12 1 0,13 0 0,-1-14 0,14 14 0,0-2 0,14 2 0,-1 0 0,27 12 0,-1-13 0,1 14 0,-1 0 0,15 0 0,-28 0 0,14 12 0,-14-12 0,-26-1 0,13-12 0,-26 13 0,0-14 0,-14-12 0,1 12 0,-14-13 0,0-13 0,1 0 0,12 0 0,1-13 0,0 0 0,12 0 0,14 13 0,0-14 0</inkml:trace>
  <inkml:trace contextRef="#ctx0" brushRef="#br0" timeOffset="88434">18627 4312 512,'0'0'0,"-14"0"0,1 14 0,-14-1 0,1 0 0,-1 14 0,-12 12 0,12 1 0,-12 0 0,12 12 0,14 14 0,-1-13 0,14 1 0,14 12 0,13-13 0,-1-1 0,0-12 0,1 0 0,-1-14 0,14 1 0,-1-14 0,2-13 0,-15 0 0,13-13 0,-12 0 0,-1-1 0,-13 1 0,-13 0 0,0-13 0,-13 12 0,0 1 0,-13 0 0,-1 13 0,1 0 0,-14 0 0,0 0 0,1 13 0,-1-13 0,14 13 0,-1-13 0,14 14 0,0-14 0,13 12 0,0-12 0,13 0 0,0 0 0,14-12 0,-27 12 0,13-14 0</inkml:trace>
  <inkml:trace contextRef="#ctx0" brushRef="#br0" timeOffset="88924">19116 3902 512,'13'-13'0,"-26"26"0,13-13 0,-13 27 0,-14 26 0,1-13 0,-1 26 0,0-13 0,1 13 0,0 13 0,-1-13 0,14 0 0,0 14 0,0-1 0,13 0 0,0-12 0,0 12 0,13 0 0,13 0 0,1 1 0,-1-1 0,0-13 0,1-12 0,0-15 0,12 14 0,-25-13 0,12-14 0,-13-13 0,-13 1 0,0-28 0,13 1 0,-13 13 0,0-13 0</inkml:trace>
  <inkml:trace contextRef="#ctx0" brushRef="#br0" timeOffset="89432">19314 4299 512,'0'0'0,"-13"0"0,-13 13 0,-1 1 0,1-1 0,-14 14 0,0-14 0,27 26 0,-13-26 0,26 27 0,0-13 0,13 12 0,13-12 0,0-1 0,15 14 0,-2-1 0,14-12 0,-14 13 0,14-14 0,-26 14 0,0 0 0,-14-1 0,0-12 0,-26 13 0,0-28 0,-14 15 0,0 0 0,-26-14 0,14 0 0,-14-13 0,0 0 0,13 0 0,14 0 0,-14-13 0,14 0 0,26-1 0,0-12 0,0 26 0,13-26 0</inkml:trace>
  <inkml:trace contextRef="#ctx0" brushRef="#br0" timeOffset="89756">19578 4220 512,'0'0'0,"0"0"0,0 27 0,14 12 0,-14 14 0,14-1 0,-1 15 0,0 12 0,0-12 0,0-2 0,-13 2 0,27-1 0,-27-13 0,0-14 0,0 1 0,0-14 0,0-12 0,0-14 0,0 0 0,0 0 0,13-14 0</inkml:trace>
  <inkml:trace contextRef="#ctx0" brushRef="#br0" timeOffset="89964">19923 4762 512,'0'0'0,"-14"0"0,1 0 0,0 0 0,-26 0 0,-1 0 0,0 0 0,0-13 0,-13 13 0,14 0 0,13 0 0,12 0 0,0-13 0,14 13 0,0 0 0,0-13 0</inkml:trace>
  <inkml:trace contextRef="#ctx0" brushRef="#br0" timeOffset="90247">19962 4260 512,'0'0'0,"0"13"0,0-13 0,0 26 0,-13 1 0,13 26 0,0-1 0,0 2 0,0 11 0,0-11 0,0 11 0,13 2 0,-13-14 0,0 0 0,0-14 0,0 14 0,13-27 0,-13 14 0,0-40 0,14 27 0</inkml:trace>
  <inkml:trace contextRef="#ctx0" brushRef="#br0" timeOffset="90638">20108 5093 512,'13'0'0,"-13"-13"0,0-14 0,0 1 0,0-14 0,-13-13 0,13 0 0,0 1 0,0-15 0,-13 1 0,26 0 0,-13 0 0,0 13 0,13 0 0,0 13 0,-13 1 0,0 12 0,13 1 0,1 12 0,-14 1 0,13 13 0,-13 0 0,13 13 0,1 27 0,12-13 0,-13 25 0,1 2 0,-1 11 0,13 1 0,1 1 0,-14-1 0,13 0 0,-13-13 0,14 0 0,0-14 0,-14-12 0,-13 0 0,0-27 0,13 13 0</inkml:trace>
  <inkml:trace contextRef="#ctx0" brushRef="#br0" timeOffset="90839">20372 4881 512,'-13'-13'0,"-13"13"0,-1-13 0,1 0 0,-14 0 0,14-1 0,-14 1 0,0 0 0,27-1 0,-13 1 0,13 0 0,13 0 0,0 13 0,0 0 0</inkml:trace>
  <inkml:trace contextRef="#ctx0" brushRef="#br0" timeOffset="91304">20439 4286 512,'13'-13'0,"0"0"0,14 0 0,-14 13 0,13-14 0,-13 14 0,14 14 0,-1-1 0,14 26 0,0 1 0,-14 12 0,1 15 0,-1-14 0,-13 13 0,-13 0 0,0 0 0,-13-13 0,0 0 0,0-13 0,-14-14 0,-12 1 0,12-1 0,-13-12 0,14-14 0,-1 0 0,14 0 0,0 12 0,13-12 0,0 0 0,13 0 0,27 0 0,0 14 0,0-1 0,-1-13 0,1 0 0,12 13 0,-11-13 0,-2-13 0,1 13 0,-14-27 0,-26 27 0,26-12 0</inkml:trace>
  <inkml:trace contextRef="#ctx0" brushRef="#br0" timeOffset="91762">20994 4247 512,'-13'13'0,"13"-13"0,-13 13 0,-1 0 0,1 13 0,0 1 0,13 0 0,0 12 0,0-13 0,13 1 0,14 13 0,-1-13 0,1-2 0,-1 2 0,1-14 0,12 13 0,-26 1 0,27-1 0,-14-12 0,-12 12 0,0 1 0,-14-1 0,0 1 0,-14-1 0,0 1 0,-12-14 0,0 0 0,-1 13 0,1-26 0,0 14 0,12-14 0,1 0 0,0-14 0,0 1 0,13-13 0,0 26 0,13-13 0</inkml:trace>
  <inkml:trace contextRef="#ctx0" brushRef="#br0" timeOffset="92294">21484 4247 512,'0'0'0,"-13"0"0,13 13 0,-27 0 0,14 13 0,-13 1 0,-15-1 0,15 13 0,0 1 0,13 14 0,-1-2 0,1 1 0,26 0 0,1 0 0,-1-13 0,13 13 0,0-27 0,1 1 0,0-1 0,-14-13 0,13 0 0,14-13 0,-14 0 0,-12-13 0,-1 13 0,0-13 0,-13 0 0,0-13 0,-13 26 0,0-27 0,-1 27 0,-12-13 0,0 13 0,-1 0 0,14 0 0,-13 0 0,-1 0 0,13 0 0,1 0 0,0 0 0,13 0 0,0-14 0</inkml:trace>
  <inkml:trace contextRef="#ctx0" brushRef="#br0" timeOffset="92794">22053 3823 512,'0'0'0,"0"13"0,-13 0 0,-14 14 0,0 13 0,1 0 0,-14 12 0,14 1 0,-14 13 0,1 0 0,12 14 0,0-1 0,14 0 0,13 27 0,13-27 0,1 14 0,-1 0 0,14-1 0,-1 1 0,14 0 0,-14-1 0,0-12 0,14-14 0,0 13 0,-13-26 0,-1 0 0,0 0 0,-26-53 0,14 27 0</inkml:trace>
  <inkml:trace contextRef="#ctx0" brushRef="#br0" timeOffset="95663">22278 4101 512,'-14'0'0,"14"0"0,0 0 0,0 0 0,-13 13 0,13 0 0,-13 1 0,13 12 0,-13 0 0,13 28 0,0-15 0,0 27 0,0 0 0,0 1 0,0-2 0,0 1 0,0 14 0,-13-14 0,13 1 0,-14-15 0,14 1 0,-13-27 0,13 14 0,-14-13 0,14-14 0,0 0 0,-13-13 0,13 0 0,0-13 0,0-13 0,0-1 0,0-12 0,13-1 0,1 0 0,-1 1 0,1 12 0,12-13 0,14 27 0,-1-13 0,-12 12 0,25 1 0,-11 13 0,11 13 0,-12 1 0,-1 12 0,-12 0 0,0 1 0,-14 13 0,-13-14 0,-13 0 0,13 14 0,-27-14 0,-13 1 0,1-14 0,-1 1 0,-13-1 0,0 0 0,0-13 0,0-13 0,14 0 0,-15 13 0,28-14 0,0-12 0,26 12 0,0 14 0,0-26 0</inkml:trace>
  <inkml:trace contextRef="#ctx0" brushRef="#br0" timeOffset="96255">22767 3704 512,'0'0'0,"0"0"0,0 0 0,0 0 0,0 0 0,0 0 0,13 13 0,0 1 0,14-1 0,0 13 0,-1 1 0,13 12 0,-12 27 0,26-12 0,-26 12 0,12 13 0,14 13 0,-27 1 0,14 0 0,-13-1 0,-1 14 0,-13-14 0,1 14 0,-14-13 0,0-1 0,0-12 0,-14-1 0,1 1 0,0-14 0,0-13 0,-14-13 0,14-1 0,-1-12 0,1-14 0,0-13 0,0-13 0,13-14 0,-13 1 0,13-27 0,0 53 0,0-53 0</inkml:trace>
  <inkml:trace contextRef="#ctx0" brushRef="#br0" timeOffset="96746">23257 3624 512,'13'14'0,"0"12"0,13 27 0,1 13 0,-1 0 0,14 14 0,-26 13 0,12-1 0,13 14 0,-25 0 0,-1-14 0,13 15 0,-13-2 0,1-12 0,-1-1 0,-13 1 0,0-14 0,-13 1 0,-1-14 0,1-14 0,-13 2 0,13-1 0,-1-14 0,-12-12 0,13-1 0,-13-13 0,26-13 0,0 0 0,0-13 0,0 13 0,0-13 0</inkml:trace>
  <inkml:trace contextRef="#ctx0" brushRef="#br0" timeOffset="97414">24341 4008 512,'0'0'0,"0"0"0,0 0 0</inkml:trace>
  <inkml:trace contextRef="#ctx0" brushRef="#br0" timeOffset="98709">21576 5768 512,'0'13'0,"-13"-13"0,13 0 0,-26 13 0,-1-13 0,1 14 0,-27 12 0,13-13 0,-26 13 0,0 14 0,13-13 0,-27-1 0,1 14 0,0-14 0,0 14 0,13-14 0,-14 14 0,14-13 0,13 12 0,0-26 0,13 14 0,14 0 0,13-14 0,13 0 0,26 1 0,0-2 0,27 1 0,1 1 0,25-1 0,14 0 0,-1 14 0,14-1 0,-1 0 0,2 1 0,-15 12 0,14 1 0,-27 0 0,-13-13 0,1-1 0,-15 0 0,-12 1 0,-40-27 0,40 13 0</inkml:trace>
  <inkml:trace contextRef="#ctx0" brushRef="#br0" timeOffset="100157">22529 6297 512,'13'-13'0,"-39"26"0,26-13 0,-27 0 0,-12 26 0,12-13 0,-13 14 0,1 13 0,12-1 0,1-12 0,26 13 0,0-1 0,13 1 0,13-14 0,1-12 0,-1-1 0,1 0 0,0-13 0,-1-13 0,27 0 0,-27-14 0,0 1 0,1-14 0,0 0 0,-14-13 0,0 1 0,0-2 0,1 2 0,-14-1 0,0-1 0,0 2 0,-14 13 0,1-1 0,0 13 0,0-13 0,13 27 0,0-1 0,-13 14 0,13 0 0,0 14 0,0-1 0,0 27 0,13 0 0,-13 12 0,13 2 0,0 12 0,0 0 0,1-13 0,-1 0 0,13-1 0,-26 2 0,26-2 0,-12-12 0,-1 0 0,0-14 0,-13-13 0,13 14 0,1-27 0,-14 0 0,13 0 0,-13 0 0,0 0 0</inkml:trace>
  <inkml:trace contextRef="#ctx0" brushRef="#br0" timeOffset="100465">22899 6363 512,'13'0'0,"-13"13"0,0 1 0,0 12 0,0 0 0,14 1 0,-14 13 0,13-1 0,0 1 0,13-14 0,-12 14 0,0-27 0,-1 14 0,0-14 0,0 0 0,-13-13 0,0-13 0,0 0 0,0-14 0,0 27 0,-13-26 0</inkml:trace>
  <inkml:trace contextRef="#ctx0" brushRef="#br0" timeOffset="100631">22899 6284 512,'0'-13'0,"0"-14"0,-13 14 0,13-14 0,0 14 0,0-13 0,0 13 0,0-1 0,0 1 0,0 13 0,13-27 0</inkml:trace>
  <inkml:trace contextRef="#ctx0" brushRef="#br0" timeOffset="100981">23309 6006 512,'0'0'0,"-13"0"0,13 0 0,-26 0 0,13 13 0,-27 0 0,27 1 0,-27 26 0,26-15 0,1 16 0,0-2 0,26 1 0,0 13 0,1-1 0,-1 2 0,14-15 0,-14 1 0,-13 0 0,26-14 0,-26 0 0,14 1 0,-14-14 0,0 0 0,0-13 0,0 0 0,0 0 0</inkml:trace>
  <inkml:trace contextRef="#ctx0" brushRef="#br0" timeOffset="101173">23217 6429 512,'0'0'0,"-13"-13"0,-1 13 0,-12 0 0,-1 0 0,1 0 0,-14-13 0,14 13 0,13-13 0,13 13 0,-13 0 0</inkml:trace>
  <inkml:trace contextRef="#ctx0" brushRef="#br0" timeOffset="101521">23587 6072 512,'0'0'0,"0"0"0,-13 14 0,-14-14 0,1 12 0,0 15 0,12 0 0,-12-2 0,26 15 0,0 0 0,13 0 0,14 13 0,-14 0 0,13-14 0,1 1 0,-14 13 0,14-27 0,-14 1 0,-13-1 0,0-12 0,13-1 0,-13-13 0,0 0 0,0 0 0,0-27 0</inkml:trace>
  <inkml:trace contextRef="#ctx0" brushRef="#br0" timeOffset="101698">23601 6429 512,'-14'0'0,"14"0"0,-13 0 0,0 0 0,-1 13 0,-12-13 0,0 0 0,-1 13 0,1-13 0,0 0 0,26 0 0,-14 0 0</inkml:trace>
  <inkml:trace contextRef="#ctx0" brushRef="#br0" timeOffset="104101">23772 5768 512,'0'0'0,"-13"0"0,0 13 0,-14 0 0,1 1 0,-13-14 0,-1 26 0,-13-13 0,-13 0 0,0 0 0,-14 14 0,1 0 0,13-2 0,-27 2 0,14 13 0,-1-13 0,-12 13 0,-1-1 0,1 1 0,12-14 0,-13 14 0,14-14 0,-14 1 0,27 0 0,0-2 0,0-11 0,26-1 0,1 0 0,12-13 0,14 0 0,0 0 0,13-13 0,13 0 0,0-1 0,1-11 0,-14 25 0,26-27 0</inkml:trace>
  <inkml:trace contextRef="#ctx0" brushRef="#br0" timeOffset="104433">22648 5609 512,'0'0'0,"0"0"0,13 13 0,1 0 0,-14 1 0,13 25 0,-13-12 0,0 12 0,0 1 0,13 0 0,-13-1 0,0 1 0,13-13 0,-13-1 0,0 0 0,0 1 0,0-14 0,13 1 0,-13-14 0,0 0 0,13 0 0</inkml:trace>
  <inkml:trace contextRef="#ctx0" brushRef="#br0" timeOffset="104699">22939 5583 512,'0'0'0,"0"0"0,-13-14 0,-1 14 0,-12 0 0,0 0 0,-14 0 0,-13 0 0,0 0 0,-13 14 0,13-14 0,0 13 0,0 13 0,-13-13 0,66-13 0,-27 14 0</inkml:trace>
  <inkml:trace contextRef="#ctx0" brushRef="#br0" timeOffset="109975">22568 5212 512,'0'13'0,"0"-13"0,13 0 0,-13 0 0,0 0 0,14 0 0,-14 0 0,0 0 0,0 0 0,0 0 0,0 0 0,0 0 0,0 14 0,0-14 0,0 0 0,0 0 0,0 13 0,-14-13 0,14 0 0,0 0 0,0 0 0,0 0 0,0 0 0,-13 0 0</inkml:trace>
  <inkml:trace contextRef="#ctx0" brushRef="#br0" timeOffset="111205">22330 4061 512,'0'0'0,"0"13"0,0-13 0,0 0 0,0 0 0,0 0 0,0 0 0,-13-13 0,13 0 0,0-13 0,-13-1 0,0-12 0,0-1 0,-1 0 0,-12-13 0,13 13 0,-14-12 0,0 12 0,-12 0 0,-1-13 0,-12 13 0,-2 1 0,-12-1 0,0 14 0,0-1 0,-13 1 0,0 12 0,12 14 0,-25 0 0,12 0 0,1 0 0,0 0 0,-28 14 0,28-14 0,-27 0 0,14 0 0,-14 0 0,0 0 0,0 0 0,-12 0 0,11-14 0,-12 1 0,0 0 0,0 0 0,14 13 0,-15-14 0,15 1 0,12 13 0,1-13 0,-2 13 0,15-13 0,27 13 0,-2 0 0,2 0 0,12-13 0,14 13 0,12 0 0,1 0 0,-1-14 0,14 14 0,0 0 0,14 0 0,-14 0 0,13 0 0</inkml:trace>
  <inkml:trace contextRef="#ctx0" brushRef="#br0" timeOffset="113560">15676 2315 512,'0'0'0,"0"13"0,0-13 0,-13 0 0,13 0 0,0 0 0,0 0 0,0 0 0,0 0 0,0 0 0,0 0 0,0 0 0,0 0 0,0 0 0,0 13 0,0 14 0,13 0 0,-13-1 0,13 14 0,1-1 0,-1-13 0,0 28 0,0-14 0,0 12 0,1-12 0,-14 13 0,13-13 0,0-15 0,-13 2 0,14 0 0,-14-1 0,0-12 0,0-1 0,0 0 0,0-13 0,0 0 0,0-13 0,0-14 0,-14 1 0,1-14 0,0 1 0,-1-15 0,1 15 0,0 12 0,0-13 0,0 15 0,13-2 0,-14-13 0,14 13 0,0 1 0,0 0 0,14-1 0,-14 1 0,13 0 0,13 12 0,-13 14 0,1 0 0,12 0 0,1 14 0,-14-2 0,14 15 0,-14 0 0,-13-1 0,0 0 0,0 1 0,-27-1 0,14 1 0,0-15 0,0 3 0,-14-3 0,27-12 0,-13 0 0,13 13 0,0-13 0,13 0 0,0 0 0,14 0 0,13 0 0,-14 0 0,13 27 0,1-14 0,-14 14 0,1-14 0,13 27 0,-27-14 0,-13 1 0,0-1 0,0-13 0,-13 14 0,-13-14 0,-15 0 0,15 1 0,-14-1 0,1-13 0,-1 0 0,1-13 0,12 13 0,0-27 0,14 14 0,13-1 0,0-12 0,0 26 0,13-14 0</inkml:trace>
  <inkml:trace contextRef="#ctx0" brushRef="#br0" timeOffset="114259">16232 2407 512,'0'-12'0,"0"24"0,0-12 0,0 27 0,-13 13 0,13 12 0,0 2 0,13-2 0,0 1 0,-13-13 0,0 13 0,0-13 0,0-14 0,0 0 0,0 1 0,0-14 0,13 1 0,-13-14 0,14 0 0,-1-14 0,0 1 0,0-14 0,13 1 0,-12 0 0,-1-1 0,13 14 0,1 0 0,-13-1 0,-1 14 0,-13-13 0,0 13 0,0-13 0,0 13 0,-13 0 0,-14 0 0,0 0 0,14 0 0,-14 13 0,1 0 0,13 1 0,0 12 0,13-12 0,13 11 0,13-11 0,-13 12 0,14-12 0,-1-14 0,1 13 0,0-13 0,-14 0 0,0-13 0,0-1 0,-13 1 0,13-14 0,-26 15 0,0-15 0,13 14 0,-26 0 0,13-14 0,-14 14 0,0 0 0,27 0 0,0 13 0,13 0 0,-13 0 0,14 0 0</inkml:trace>
  <inkml:trace contextRef="#ctx0" brushRef="#br0" timeOffset="114559">16642 2699 512,'0'0'0,"0"0"0,13-14 0,-13 14 0,-13 0 0,0 0 0,0 0 0,0 0 0,-15 14 0,15-14 0,0 26 0,13-13 0,0 14 0,0-14 0,13 14 0,0-2 0,15-11 0,-2-1 0,0-13 0,-13 13 0,14-13 0,-1-13 0,1 13 0,-1-13 0,-13-13 0,14-1 0,-14 1 0,-13 26 0,14-27 0</inkml:trace>
  <inkml:trace contextRef="#ctx0" brushRef="#br0" timeOffset="114833">16761 2328 512,'0'0'0,"0"0"0,-13 0 0,13 13 0,0 1 0,0 12 0,0 0 0,13 28 0,-13-2 0,13 1 0,0 1 0,1 11 0,-1-25 0,0 0 0,1-14 0,-14 1 0,13-15 0,0 2 0,-13-14 0,13 0 0,-13 0 0,13-14 0</inkml:trace>
  <inkml:trace contextRef="#ctx0" brushRef="#br0" timeOffset="115149">17026 2659 512,'0'0'0,"0"0"0,-27 13 0,14 0 0,-14 1 0,1-14 0,13 13 0,-1 0 0,1 0 0,0 0 0,0 1 0,13-1 0,0-13 0,13 13 0,0 1 0,0-1 0,1-1 0,12 2 0,0 12 0,-12-12 0,13-1 0,-14 0 0,13-13 0,-13 0 0,-13 0 0,14 0 0</inkml:trace>
  <inkml:trace contextRef="#ctx0" brushRef="#br0" timeOffset="116531">17396 2262 512,'0'0'0,"0"13"0,0-13 0,0 13 0,14 1 0,-14 12 0,0 14 0,13-1 0,-13 15 0,13-2 0,0 1 0,-13 1 0,13-15 0,-13 14 0,0-27 0,0 1 0,0-1 0,0-26 0,0 14 0,0-1 0,0-26 0,0-1 0,0 1 0,0 0 0,13-14 0,1 1 0,-1 13 0,0-14 0,13 14 0,-12 13 0,12 0 0,1 13 0,-14 0 0,14 1 0,-14 12 0,-13 0 0,13 1 0,-13 13 0,-13-28 0,13 2 0,0 12 0,0-12 0,0-14 0,0 13 0,0-13 0,0-13 0,0 13 0,13-14 0,-13 1 0,13 0 0,0-1 0,0 2 0,1-1 0,-1 13 0,0-14 0,0 14 0,13-13 0,2 13 0,-2 0 0,-13-13 0,14-1 0,-14 1 0,0 0 0,0 0 0,-13 0 0,-13-1 0,-13 1 0,12 0 0,1-1 0,-13 14 0,-1 0 0,0 0 0,14 14 0,0-1 0,0 0 0,13 1 0,0 12 0,0-13 0,13 14 0,13-14 0,1 14 0,0-14 0,-1-1 0,14 2 0,-1-1 0,-12-13 0,-1-13 0,14 13 0,-13-14 0,-1-11 0,0-2 0,1 0 0,-14 1 0,-13 0 0,13 12 0,-13-12 0,0 12 0,0 14 0,0-13 0,0 13 0,0 0 0,-13 0 0,0 0 0,-1 0 0,1 13 0,-13 1 0,13-1 0,0 0 0,13 14 0,13-14 0,0 0 0,0 0 0,0 1 0,0-1 0,1-13 0,-1 0 0,-13 0 0,13-13 0,0-1 0,0 1 0,-13 0 0,14 0 0,-14 0 0,0-1 0,0 14 0,0 0 0,13 0 0,-13 14 0,14-1 0,-14 0 0,13 13 0,-13-12 0,13 12 0,-13-12 0,13-1 0,0-1 0,-13 2 0,14-14 0,-1 0 0,0-14 0,-13 14 0,13 0 0</inkml:trace>
  <inkml:trace contextRef="#ctx0" brushRef="#br0" timeOffset="117121">18586 2632 512,'0'0'0,"-13"0"0,13 0 0,-13 0 0,0 0 0,-14 13 0,1-13 0,0 14 0,-1 12 0,14-12 0,0-1 0,13 0 0,0 13 0,13-26 0,-13 14 0,26-1 0,-12-13 0,-1 13 0,13-13 0,-13-13 0,1 0 0,-1-1 0,0-12 0,0-14 0,0 0 0,-13 0 0,0-12 0,0 12 0,-13 1 0,13-1 0,-13 13 0,0 1 0,13 13 0,0 0 0,0 13 0,0 0 0,0 0 0,0 13 0,0 14 0,0-1 0,0 14 0,13-1 0,0 14 0,0-13 0,1 12 0,-1-12 0,14-13 0,-1 12 0,-13-12 0,14 0 0,-14-14 0,13-13 0,-13 12 0,1-24 0,-14 12 0,13 0 0</inkml:trace>
  <inkml:trace contextRef="#ctx0" brushRef="#br0" timeOffset="117487">18838 2659 512,'0'0'0,"13"0"0,1-14 0,-1 14 0,0 0 0,-13-13 0,13 13 0,0-12 0,-13-3 0,0 3 0,0 12 0,-13-13 0,13-1 0,-13 14 0,0 0 0,0 0 0,-14 14 0,14-1 0,0-13 0,-1 27 0,14-15 0,-13 1 0,13 14 0,13 0 0,1-1 0,-1-13 0,0 14 0,0-14 0,1 0 0,-1 1 0,0-14 0,0 13 0,13-26 0,-12 13 0,-14 0 0,13-14 0</inkml:trace>
  <inkml:trace contextRef="#ctx0" brushRef="#br0" timeOffset="117787">19076 2738 512,'0'0'0,"0"0"0,0 0 0,0 0 0,0-13 0,0 13 0,0-13 0,0 0 0,0-1 0,0 1 0,13 0 0,1-1 0,-1 1 0,0 1 0,0-3 0,13 3 0,1-1 0,13 13 0,-27-14 0,27 14 0,-40 0 0,26 0 0</inkml:trace>
  <inkml:trace contextRef="#ctx0" brushRef="#br0" timeOffset="118901">19473 2672 512,'13'13'0,"0"-13"0,1 0 0,-14 0 0,0 14 0,0-1 0,0 13 0,0 1 0,0-1 0,13 1 0,-13-1 0,-13 0 0,13-12 0,0-1 0,0 0 0,0 1 0,0-14 0,0 0 0</inkml:trace>
  <inkml:trace contextRef="#ctx0" brushRef="#br0" timeOffset="119600">20108 2381 512,'0'0'0,"0"0"0,0 0 0,0 0 0,0 0 0,0 14 0,0-2 0,0 15 0,0 0 0,0 12 0,0 14 0,-13-13 0,13-1 0,0 1 0,0-13 0,0-1 0,13 0 0,-13-12 0,0-1 0,0-13 0,0 0 0,0 0 0,0 0 0,0-13 0,0-14 0,13-12 0,-13-1 0,0 1 0,0-15 0,0 1 0,13 14 0,-13 12 0,13 1 0,14 0 0,0-1 0,-1 14 0,-13-1 0,14 1 0,-1 13 0,1 0 0,-1 13 0,-13 14 0,27 0 0,-26-1 0,-1 14 0,0-1 0,-13 1 0,0 0 0,0-15 0,0 2 0,-13 0 0,13-1 0,-13-12 0,13-1 0,13 0 0,-13 0 0,13-13 0,0 0 0,-13 0 0,13 0 0</inkml:trace>
  <inkml:trace contextRef="#ctx0" brushRef="#br0" timeOffset="120025">20836 2500 512,'-13'-13'0,"13"13"0,-14-13 0,-13 26 0,1-13 0,0 0 0,-1 13 0,1 0 0,13 0 0,-14 1 0,27 12 0,0 1 0,0 0 0,14-15 0,-1 15 0,13-14 0,0 0 0,1 1 0,-1-1 0,0-13 0,-12 0 0,13-13 0,-27-1 0,13 1 0,0 0 0,-13-14 0,-13 15 0,0-28 0,13 13 0,-27-13 0,13 27 0,1-13 0,0 13 0,13-1 0,13 1 0,-13 13 0,13 0 0</inkml:trace>
  <inkml:trace contextRef="#ctx0" brushRef="#br0" timeOffset="120507">21034 2421 512,'0'13'0,"0"-13"0,0 13 0,0 14 0,0-1 0,0-13 0,0 27 0,0-13 0,0-2 0,13 2 0,-13-14 0,0 1 0,14-1 0,-14 0 0,0-13 0,0 0 0,0-13 0,13 13 0,-13-27 0,13 14 0,0-26 0,0 12 0,0 1 0,1-14 0,-1 14 0,0 13 0,13-1 0,-12 1 0,0 13 0,-1 0 0,-13 13 0,13 1 0,0-1 0,-13 26 0,0-12 0,13 13 0,-26-15 0,13 2 0,0 13 0,0-27 0,0 14 0,0-14 0,0-13 0,0 0 0,0 0 0,13 0 0</inkml:trace>
  <inkml:trace contextRef="#ctx0" brushRef="#br0" timeOffset="121115">21418 2566 512,'0'0'0,"13"0"0,-13 0 0,13 14 0,0-14 0,1 0 0,-1 13 0,13-13 0,-13 0 0,1 0 0,-1 0 0,0 0 0,13 0 0,-12-13 0,-1 13 0,1-14 0,-1 1 0,0 0 0,0-1 0,-13 14 0,0-13 0,0 13 0,0-13 0,-13 13 0,0 0 0,0 0 0,-1 13 0,-13-13 0,14 13 0,-13 1 0,-1-1 0,27 0 0,-13 14 0,0 0 0,0-15 0,13 15 0,0-1 0,13-12 0,-13-1 0,13 0 0,0 13 0,1-12 0,-1-14 0,13 0 0,-13 13 0,14-13 0,-13-13 0,25 13 0,-13 0 0,1-14 0,-1 1 0,1 0 0,0 0 0,-1 0 0,-13 13 0,14-14 0,-27 14 0,26 0 0</inkml:trace>
  <inkml:trace contextRef="#ctx0" brushRef="#br0" timeOffset="121672">22013 2553 512,'0'0'0,"0"0"0,0 0 0,13-13 0,-13-1 0,27 14 0,-1-13 0,1 13 0,-14-13 0,13 0 0,0 0 0,1-14 0,-13 14 0,-1 0 0,-13-1 0,0 2 0,0-2 0,0 1 0,-27 13 0,14-13 0,-14 13 0,-12 0 0,12 13 0,-12 0 0,12 1 0,14-2 0,-14 15 0,14-14 0,13 14 0,0-14 0,0 13 0,13-13 0,1 14 0,12 0 0,14-14 0,-14 14 0,14-2 0,13-11 0,-13 12 0,13-12 0,-1 12 0,1-26 0,1 13 0,-54-13 0,39 13 0</inkml:trace>
  <inkml:trace contextRef="#ctx0" brushRef="#br0" timeOffset="129793">18613 3016 512,'-66'0'0,"0"0"0,13 0 0,-27 0 0,14 0 0,-13 0 0,13 0 0,0 0 0,-14 0 0,14-13 0,-13 13 0,-1 0 0,14 0 0,0 0 0,-13 0 0,13 0 0,0 0 0,-1 0 0,-12 0 0,13 0 0,-1 13 0,-12-13 0,27 0 0,-15 0 0,-12 0 0,13 0 0,-1 0 0,1 0 0,14 0 0,-15 0 0,14 0 0,14 0 0,-14 0 0,13 0 0,0 0 0,1 13 0,12-13 0,1 0 0,13-13 0,0 13 0,13 0 0,0 0 0,0 0 0,0 0 0,0 0 0,0 0 0,0 0 0,0-13 0,13-1 0,0 14 0,-13 0 0,13-13 0</inkml:trace>
  <inkml:trace contextRef="#ctx0" brushRef="#br0" timeOffset="130650">15782 3069 512,'13'0'0,"-26"0"0,13 0 0,-13 0 0,13 0 0,0 0 0,0 0 0,0 0 0,13 0 0,-13-14 0,13 14 0,1 0 0,12-12 0,1 12 0,12 0 0,1 0 0,-1 0 0,28 0 0,-14 0 0,12 0 0,2 0 0,-14 0 0,26 0 0,-12 0 0,-2 0 0,14 0 0,14 0 0,-27 0 0,27 0 0,-14 0 0,14 0 0,-13 0 0,12 0 0,1 0 0,-1 0 0,1 0 0,-1 0 0,-12 0 0,12 0 0,1 0 0,0 0 0,-1 12 0,14-12 0,-14 14 0,1-14 0,0 13 0,13-13 0,-27 13 0,14-13 0,-14 0 0,14 0 0,-27 0 0,13 0 0,1 0 0,-14 0 0,13 13 0,-13-13 0,0 0 0,0 14 0,1-14 0,-67 0 0,53 0 0</inkml:trace>
  <inkml:trace contextRef="#ctx0" brushRef="#br0" timeOffset="145578">1257 13440 512,'0'0'0,"0"0"0,0 14 0,0-14 0,0 13 0,0 0 0,0 0 0,-14 1 0,14-1 0,0 0 0,0-13 0,0 0 0,0 0 0,-13 0 0</inkml:trace>
  <inkml:trace contextRef="#ctx0" brushRef="#br1" timeOffset="155385">4101 13824 512,'0'0'0,"0"0"0,0 0 0,-14 0 0,14 14 0,0-14 0,0 0 0,0 0 0,0 0 0,0 0 0,0 0 0,14 0 0,-14 0 0,0 0 0,0 0 0,0 0 0,0 0 0,0 0 0,0 0 0,0 0 0,0 0 0,0 0 0,0 0 0,0 0 0,0 0 0,0 0 0,0 0 0,0 0 0,0 13 0</inkml:trace>
  <inkml:trace contextRef="#ctx0" brushRef="#br1" timeOffset="165227">16748 3281 512,'-14'0'0,"28"-14"0,-14 14 0,13 0 0,0-13 0,14 0 0,-14 0 0,0-1 0,1 14 0,-1-13 0,0 13 0,0-13 0,13 13 0,14-13 0,-14 13 0,1-13 0,13 13 0,-14 0 0,27-14 0,-13 14 0,-1 0 0,1 0 0,0 0 0,13 0 0,-14 0 0,2 0 0,-2 14 0,14-14 0,-14 13 0,1-13 0,13 13 0,-13-13 0,-1-13 0,1 13 0,-14-13 0,15-1 0,-2 1 0,-12-14 0,12 14 0,-13 0 0,28 0 0,-1 13 0,-14 13 0,14-13 0,-14 13 0,28-13 0,-14 13 0,-14 1 0,28-14 0,-28 13 0,14-26 0,-13 13 0,13-14 0,-13 1 0,12 13 0,1-13 0,-13 13 0,13-13 0,0 13 0,0 0 0,-14-14 0,15 14 0,-15-12 0,1-2 0,-1 1 0,15-14 0,-54 27 0,39-25 0</inkml:trace>
  <inkml:trace contextRef="#ctx0" brushRef="#br1" timeOffset="193342">8850 8295 512,'0'0'0,"0"0"0,0 0 0,-13 0 0,13 0 0,0-14 0,0 14 0,-13 0 0,13 14 0,0-14 0,-13 0 0,-15 0 0,2-14 0,0 14 0,-1 0 0,-12-13 0,-1 0 0,-13 13 0,13-14 0,-12 14 0,-1 0 0,13 0 0,0 0 0,14 14 0,-27-1 0,27 14 0,-1-1 0,-13 0 0,0 14 0,1-13 0,-1-1 0,14 0 0,-14-12 0,-13 12 0,27-26 0,-14 13 0,1-13 0,-2 0 0,-11 0 0,-1-13 0,0 13 0,-14-13 0,15-14 0,-14 14 0,12 0 0,2 0 0,-1 0 0,0-1 0,27 1 0,-14 13 0,0 0 0,40 0 0,-26 13 0</inkml:trace>
  <inkml:trace contextRef="#ctx0" brushRef="#br1" timeOffset="203025">15544 5278 512,'0'0'0,"13"0"0,-13 0 0,13 0 0,-13 14 0,0-14 0,13 13 0,0-13 0,1 13 0,26 13 0,-27-12 0,13 12 0,1-13 0,-14 14 0,13-14 0,1 0 0,0 0 0,-1 1 0,14-1 0,-27-13 0,26 13 0,-12-13 0,12 14 0,15-14 0,-15 13 0,14 0 0,0 0 0,13-13 0,-13 0 0,13 13 0,1-13 0,12 0 0,-13 0 0,13 0 0,1 0 0,-1 0 0,0 0 0,14 0 0,0 0 0,-14 0 0,14 0 0,-1 0 0,1-13 0,-14 13 0,14 0 0,-14-13 0,13 13 0,-12 0 0,13-13 0,0 13 0,-1 0 0,-12-13 0,25 13 0,-12 0 0,-1 0 0,1 0 0,13 13 0,-13-13 0,12 0 0,-12 0 0,13 0 0,-13 0 0,12 0 0,1 0 0,0 0 0,0 0 0,-14 0 0,14-13 0,0 13 0,0 0 0,-1 0 0,2 0 0,-2 0 0,1 0 0,13 0 0,-13 0 0,-1 0 0,15 0 0,-14 0 0,13 0 0,-13 13 0,-1-13 0,15 0 0,-28 13 0,14 0 0,0-13 0,-13 13 0,12-13 0,-25 14 0,12-14 0,1 0 0,-14 13 0,0-13 0,1 0 0,-14 0 0,14 0 0,-14 0 0,-14 0 0,15 0 0,-14-13 0,-1 13 0,1-14 0,1 1 0,-2 0 0,-12 0 0,-1 0 0,15-1 0,-15 1 0,-12-14 0,12 14 0,-12 0 0,-1-14 0,0 1 0,-12 13 0,0 0 0,12-14 0,0 14 0,-13 0 0,14 0 0,-27 13 0,26-14 0,-26 14 0,13 0 0</inkml:trace>
  <inkml:trace contextRef="#ctx0" brushRef="#br1" timeOffset="204842">22463 5583 512,'0'13'0,"0"-13"0,0 13 0,0 0 0,0-13 0,-13 0 0,13 0 0,0 0 0</inkml:trace>
  <inkml:trace contextRef="#ctx0" brushRef="#br1" timeOffset="205530">22437 5635 512,'0'0'0,"0"14"0,0-14 0,-14 0 0,14 0 0,0 0 0,0 0 0,0 0 0,0 0 0,0-14 0,0 1 0,0-13 0,0-1 0,-13 1 0,13-14 0,0 0 0,-14 1 0,14-14 0,-13 13 0,13 1 0,-13 12 0,13 1 0,0-1 0,0 14 0,-13-1 0,13 1 0,0 13 0,-13 0 0,13-13 0,0 13 0,0 0 0,0 0 0,13 13 0,0 0 0,0 1 0,0 12 0,1 1 0,-1-1 0,-13 1 0,14-1 0,-14 1 0,13-14 0,-13-13 0,13 13 0,-13-13 0,0 0 0,0 0 0,0 0 0,0 0 0,0 0 0,0 0 0,-13-13 0,13 0 0,-13-1 0,-1-12 0,14 13 0,-13-14 0,-1 14 0,1-13 0,0-1 0,13 14 0,-13-1 0,0 14 0,13 0 0,0-13 0,0 26 0,0-13 0,-14 14 0,14-14 0,-13 13 0,13 14 0,-13-14 0,0 0 0,0 0 0,-1-13 0,1 14 0,-13-1 0,26 0 0,-13 0 0,-1 0 0,14-13 0,-13 14 0</inkml:trace>
  <inkml:trace contextRef="#ctx0" brushRef="#br1" timeOffset="208010">22317 5212 512,'0'0'0,"-13"0"0,13 0 0,-13 0 0,0 0 0,-1 0 0,1 0 0,0-13 0,0 13 0,-14 0 0,14 0 0,-27 0 0,14 13 0,13-13 0,-27 0 0,14 0 0,-14 0 0,0 0 0,0 13 0,1-13 0,-1 0 0,-13 14 0,13-14 0,1 0 0,-1 13 0,1 0 0,-15 0 0,15 1 0,12-1 0,-26 13 0,27-13 0,-27 1 0,13-1 0,14 0 0,-14 0 0,1-13 0,-2 0 0,2 13 0,12-26 0,-12 13 0,-14 0 0,13-13 0,0 0 0,1 0 0,-1-1 0,1 1 0,12 0 0,0 0 0,1-14 0,13 14 0,0 0 0,13 0 0,0-1 0,0 14 0,0-13 0,0 13 0,0 0 0,0 0 0,0 0 0,0 0 0,0 0 0,-14 0 0,14 13 0,0-13 0,0 0 0,0 0 0,-13 14 0,13-14 0,0 0 0,0 0 0,0 0 0,0 0 0,0 0 0,0 0 0,0 0 0,13 0 0,-13 0 0,0 0 0,14 0 0,-14 0 0,0 0 0,0 0 0</inkml:trace>
  <inkml:trace contextRef="#ctx0" brushRef="#br1" timeOffset="209099">20769 5159 512,'0'13'0,"0"-13"0,0 0 0,0 0 0,0 0 0,0 0 0,0 0 0,0 13 0,0-13 0,0 14 0,0-1 0,0-13 0,0 13 0,0 1 0,0-1 0,0 0 0,0-13 0,0 0 0,0 13 0,-13-13 0,13 0 0,0 14 0,-13-1 0,0-13 0,13 13 0,-14 0 0,-12-13 0,0 13 0,13 1 0,-14-1 0,0-13 0,1 13 0,-14 0 0,14-13 0,-14 13 0,1 1 0,-2-1 0,-11 0 0,-1 0 0,13-13 0,-13 27 0,0-14 0,-13-13 0,14 14 0,-2-1 0,-12-13 0,0 13 0,0-13 0,0 0 0,0 13 0,-27-13 0,27 0 0,0 0 0,-14 0 0,1-13 0,-1 0 0,15 13 0,-15-13 0,1-1 0,-14 1 0,14 0 0,13-1 0,-13 1 0,12 0 0,1 0 0,0-1 0,13 1 0,0 0 0,13 13 0,1-13 0,12 0 0,14-1 0,-1 14 0,14-13 0,-13 13 0,13 0 0,13 0 0,-13 0 0,14 0 0,-1 0 0,1 0 0,12-13 0,-13 13 0,0 0 0,14 0 0,-14 0 0,13 0 0,-13-13 0,1 13 0,-1 0 0,-13 0 0,0 0 0,0 0 0,0 0 0,-13 13 0,-14-13 0,14 0 0,-13 13 0,-1-13 0,1 13 0,0 1 0,12-14 0,-13 26 0,14-13 0,0 0 0,0 1 0,13 12 0,13-13 0,0 27 0,14-13 0,13-1 0,-1 14 0,-39-40 0,53 39 0</inkml:trace>
  <inkml:trace contextRef="#ctx0" brushRef="#br1" timeOffset="231449">14128 5754 512,'0'0'0,"13"0"0,-13 0 0,14 0 0,-14-13 0,0 13 0,0 0 0,0 0 0,13 13 0,-13-13 0,0 0 0</inkml:trace>
  <inkml:trace contextRef="#ctx0" brushRef="#br1" timeOffset="232329">14300 5067 512,'0'0'0,"0"0"0,14 0 0,-28 0 0,14 0 0,0 13 0,-13 13 0,13 1 0,0-1 0,0 27 0,0 0 0,0 13 0,13 0 0,-13 14 0,14-1 0,-14 0 0,13 1 0,-13 13 0,0-14 0,0 13 0,13-12 0,-13-1 0,13 0 0,-13-12 0,13-1 0,-13-13 0,13-1 0,-13 2 0,14-28 0,0 0 0,-1 1 0,-13-14 0,13-13 0,0-13 0,-13 13 0,13-27 0</inkml:trace>
  <inkml:trace contextRef="#ctx0" brushRef="#br1" timeOffset="233252">14353 5146 512,'0'-13'0,"13"13"0,0 0 0,15 0 0,11 13 0,1 0 0,25 0 0,2 14 0,12-14 0,27 27 0,-13-14 0,13 1 0,12 12 0,2-12 0,-2 12 0,2 1 0,-2-13 0,28 13 0,-13 12 0,-15 1 0,15 0 0,-14 0 0,0 13 0,-13-13 0,13 13 0,-13-13 0,-14 0 0,-12-13 0,12 12 0,-12-11 0,-14 11 0,0-12 0,-13 0 0,-13-13 0,-1 12 0,-12-13 0,-1-12 0,-26-1 0,0 0 0,0 13 0,-13-13 0,13 14 0,-26 0 0,-1 12 0,14 1 0,0 13 0,-14 0 0,14-1 0,13 15 0,-13-1 0,13-13 0,0 13 0,0-13 0,0-13 0,-14-1 0,-12-12 0,13-14 0,-27 0 0,-13-26 0,-13 0 0,-13-14 0,0-12 0,-14-14 0,-26 13 0,0-26 0,-1 26 0,2-13 0,-28 14 0,13-1 0,15 0 0,-2 0 0,-11 27 0,24-13 0,2 13 0,12-1 0,14 1 0,-1 0 0,1 0 0,26-1 0,-27 1 0,14 0 0,14-1 0,-2 2 0,54 12 0,-52-14 0</inkml:trace>
  <inkml:trace contextRef="#ctx0" brushRef="#br1" timeOffset="234101">13824 5662 512,'0'0'0,"-13"0"0,13 0 0,0 0 0,0 0 0,13 0 0,14-13 0,-14 13 0,13 0 0,27 0 0,-13 0 0,13 13 0,-13-13 0,-1 13 0,1-13 0,-1 13 0,-12 1 0,0-14 0,-1 13 0,-13 0 0,-13-13 0,13 13 0,-13-13 0,0 0 0,0 0 0,0 0 0,-13-13 0,13 0 0,-13 13 0,-13-27 0,12 14 0,-12-13 0,-1 12 0,1 1 0,-1-13 0,14 13 0,-13 13 0,26-14 0,-13 14 0,-1 0 0,14 0 0,0 14 0,14-1 0,-1 13 0,13 1 0,14 12 0,-14-12 0,14 12 0,-27-12 0,14 0 0,-14 12 0,-13-13 0,-13-12 0,0 12 0,-14 1 0,0-15 0,-12 2 0,-1-14 0,1 13 0,-14-13 0,13 0 0,0 0 0,14 0 0,26 0 0,-27 0 0</inkml:trace>
  <inkml:trace contextRef="#ctx0" brushRef="#br1" timeOffset="235174">17197 6588 512,'14'0'0,"-14"0"0,0 0 0,13 0 0,0 0 0,1 0 0,-1 13 0,26 0 0,1 1 0,-1-1 0,15 13 0,-1 1 0,13-1 0,0 0 0,13 14 0,-13 0 0,27 0 0,-27-1 0,14 1 0,-1 13 0,0-13 0,-12 26 0,-1-13 0,13 0 0,-26 0 0,13-1 0,-13 2 0,-14-15 0,-12 14 0,13-13 0,-14-14 0,-13 1 0,14-1 0,-14-12 0,0-1 0,-13-13 0,0 0 0,0 0 0,0-13 0,0-1 0,0-12 0,0-1 0,-13-12 0,0-1 0,-14 0 0,14 1 0,-13-15 0,13 28 0,-14-14 0,27 27 0,-13 0 0,13 13 0,0-13 0,0 26 0,13 0 0,1 14 0,12 12 0,-13 1 0,0 0 0,0-1 0,1 1 0,-14-13 0,0 12 0,-14-26 0,1 1 0,-13-1 0,0 0 0,-15 1 0,2-14 0,-1 0 0,1 13 0,39-13 0,-40 0 0</inkml:trace>
  <inkml:trace contextRef="#ctx0" brushRef="#br1" timeOffset="236921">19724 7832 512,'0'0'0,"0"0"0,0 13 0,0-13 0,-13 0 0,13 13 0,-13 1 0,0 11 0,-1 2 0,-12 13 0,26-1 0,-26 1 0,13 13 0,13 0 0,-14 0 0,14 0 0,0-1 0,0 2 0,0-15 0,14 1 0,-1 0 0,0-1 0,0-12 0,13-1 0,1-13 0,12 1 0,-12-1 0,13-13 0,0-13 0,-14-1 0,27-12 0,-27-14 0,14 14 0,0-14 0,-14-13 0,1 0 0,-1 13 0,0-12 0,-13-1 0,14 0 0,-14 13 0,1-13 0,-1 13 0,0 1 0,0-1 0,-13 14 0,0 12 0,14 1 0,-14 13 0,13 13 0,-13 1 0,13 12 0,13 14 0,1 13 0,-1-1 0,0 15 0,2 12 0,-2 0 0,0 14 0,1 0 0,-1-1 0,-13 1 0,0 0 0,1 13 0,-14-14 0,-14 1 0,-12 0 0,-27-14 0,1 0 0,-15 1 0,-25-15 0,12-11 0,-39 12 0,13-26 0,-13 0 0,0-15 0,0 2 0,-13 0 0,12-27 0,28 26 0,92-26 0,-93 0 0</inkml:trace>
  <inkml:trace contextRef="#ctx0" brushRef="#br1" timeOffset="239817">15703 9882 512,'0'0'0,"13"-14"0,-13 14 0,13-12 0,-13-2 0,0 1 0,0 13 0,0 0 0,0 0 0,0 0 0,0 0 0,0 13 0,-13 1 0,0 12 0,13 0 0,-14 1 0,14 26 0,0 0 0,0-14 0,0 14 0,14 0 0,-14 0 0,13-13 0,0-1 0,0 1 0,0-13 0,14-1 0,-14-13 0,14 1 0,-1-14 0,1-14 0,-1 1 0,0-13 0,14-1 0,-27-13 0,14 1 0,-14-1 0,14-13 0,-14 0 0,-13 0 0,13 0 0,-13 1 0,13-2 0,-13 1 0,14 14 0,-14 12 0,13 1 0,-13 13 0,13 13 0,0 0 0,13 13 0,-12 0 0,13 27 0,12-1 0,-12 14 0,-1 14 0,13-1 0,-12 0 0,-1 14 0,1-1 0,-13 0 0,-14 1 0,0-1 0,-14-13 0,-26 0 0,14 1 0,-27-28 0,0 14 0,-13-13 0,0-14 0,-13 1 0,12-14 0,-25 0 0,26-13 0,66 0 0,-54 0 0</inkml:trace>
  <inkml:trace contextRef="#ctx0" brushRef="#br1" timeOffset="240707">12806 9445 512,'0'0'0,"13"0"0,-13-26 0,0 26 0,-13-13 0,13 13 0,-27 0 0,0 13 0,1-13 0,-14 26 0,-25-13 0,24 14 0,-11 13 0,12-14 0,-13 14 0,27 0 0,-1-13 0,14 12 0,13-13 0,13 1 0,0-1 0,27 0 0,26 1 0,-13 0 0,27-15 0,-1 15 0,0-1 0,1 1 0,-14 13 0,-14-14 0,-11 14 0,-28-1 0,-13-12 0,-13 13 0,-14 13 0,-13-14 0,-26 1 0,-13 13 0,-1-13 0,1-1 0,-1-12 0,14-1 0,14 1 0,-1-14 0,39 0 0,1-26 0,13 0 0,13-14 0,-13 27 0,27-26 0</inkml:trace>
  <inkml:trace contextRef="#ctx0" brushRef="#br1" timeOffset="241131">13493 9538 512,'0'26'0,"0"28"0,14-14 0,-14 25 0,13 1 0,-13 1 0,0 12 0,0-13 0,-13 0 0,-1 0 0,1-13 0,0 0 0,-27 0 0,27-13 0,0-14 0,-1 1 0,14-14 0,0-13 0,27-13 0,0-14 0,-27 27 0,39-13 0</inkml:trace>
  <inkml:trace contextRef="#ctx0" brushRef="#br1" timeOffset="241356">13996 9908 512,'0'0'0,"-13"0"0,-1 0 0,-25-13 0,-1 13 0,-26 0 0,0 0 0,0 13 0,0-13 0,-14 13 0,27-13 0,1 0 0,12 0 0,26 0 0,14-13 0,0 13 0,0-13 0</inkml:trace>
  <inkml:trace contextRef="#ctx0" brushRef="#br1" timeOffset="241672">13969 9445 512,'0'0'0,"0"0"0,0 0 0,0 0 0,-13 13 0,0 14 0,13 0 0,-13 25 0,0 2 0,13-2 0,0 15 0,0-2 0,0 1 0,0 1 0,0-14 0,0 13 0,0-13 0,0 0 0,-14 0 0,14-14 0,-13-12 0,13-1 0,0-13 0,0 1 0,0-14 0,0 0 0,0-14 0</inkml:trace>
  <inkml:trace contextRef="#ctx0" brushRef="#br1" timeOffset="243029">14274 10173 512,'0'0'0,"0"-13"0,0-1 0,0-12 0,0-14 0,0 1 0,0-27 0,0 12 0,0-11 0,0-2 0,0 1 0,13 13 0,-13 14 0,27-1 0,-14 0 0,0 27 0,13-13 0,-13 12 0,-13 1 0,28 13 0,-15 0 0,0 13 0,0 14 0,13-1 0,1 14 0,-14 12 0,13-12 0,1 27 0,-1-15 0,1 14 0,13 1 0,-14-14 0,-13 13 0,14-13 0,-14-14 0,0 1 0,-13 0 0,0-27 0,0 0 0,0 1 0,-13-14 0,13-14 0,-13-12 0,13 26 0,0-26 0</inkml:trace>
  <inkml:trace contextRef="#ctx0" brushRef="#br1" timeOffset="243278">14591 9921 512,'-13'0'0,"0"0"0,-14 14 0,-12-14 0,-1 13 0,-12 0 0,11 1 0,-11-14 0,12 13 0,0 0 0,0 0 0,27-13 0,0 0 0,13 0 0,13-13 0,0 0 0,27-14 0,13 1 0,-53 26 0,66-27 0</inkml:trace>
  <inkml:trace contextRef="#ctx0" brushRef="#br1" timeOffset="243694">15398 9366 512,'-13'13'0,"53"-39"0,-27 12 0,27-12 0,-27 13 0,0 0 0,-13 0 0,0 13 0,0 13 0,-13 0 0,0 13 0,-14 14 0,1 13 0,-14 0 0,13 26 0,1-12 0,-13 25 0,12 0 0,14-12 0,-13 13 0,12-1 0,14-13 0,14 1 0,-1-1 0,0-26 0,27 0 0,-1 0 0,14-26 0,13-14 0,0 0 0,27-13 0,-14-13 0,1-14 0,13-12 0,-1-1 0,1-13 0,-14-13 0,1 0 0,-80 66 0,66-67 0</inkml:trace>
  <inkml:trace contextRef="#ctx0" brushRef="#br1" timeOffset="244052">16616 9155 512,'0'0'0,"0"0"0,0 0 0,13 13 0,0-13 0,0 26 0,14 0 0,25 14 0,-12 26 0,27-13 0,-15 13 0,14 14 0,1-1 0,-1 14 0,-14-14 0,1 13 0,-13 1 0,-13 0 0,-27-1 0,0-12 0,-27-1 0,1-13 0,-27 1 0,-13-1 0,0-13 0,-14 0 0,-12-1 0,92-52 0,-93 27 0</inkml:trace>
  <inkml:trace contextRef="#ctx0" brushRef="#br1" timeOffset="244984">10001 9313 512,'0'-13'0,"-14"0"0,-38 13 0,12-13 0,-13 13 0,-13 13 0,0 0 0,0 13 0,-14 1 0,14-1 0,-13 14 0,12-1 0,15 1 0,-1 0 0,27 0 0,12 0 0,14-15 0,14 15 0,12-13 0,40 0 0,-13-1 0,13 0 0,27 1 0,0 13 0,-14-1 0,0 1 0,1 13 0,-28 0 0,-12 13 0,-14-13 0,-13 13 0,-39 0 0,-14 0 0,1 14 0,-27-14 0,-14-13 0,1 13 0,-14-13 0,1-13 0,-1-1 0,27-13 0,0 1 0,26-27 0,13 0 0,27 0 0,0-13 0</inkml:trace>
  <inkml:trace contextRef="#ctx0" brushRef="#br1" timeOffset="245408">10159 9591 512,'14'13'0,"-1"14"0,0 12 0,1 14 0,-1 0 0,-13 13 0,13 0 0,-13 1 0,0-1 0,0 0 0,0 0 0,0-13 0,0 0 0,-13-14 0,13 1 0,13-27 0,-13 1 0,0-14 0,13 13 0</inkml:trace>
  <inkml:trace contextRef="#ctx0" brushRef="#br1" timeOffset="245633">10530 10093 512,'-13'0'0,"-14"0"0,1 0 0,-27 0 0,0 0 0,0 0 0,-13 14 0,26-14 0,-13 13 0,14-13 0,12 0 0,1 0 0,26-13 0,0 13 0,0-14 0</inkml:trace>
  <inkml:trace contextRef="#ctx0" brushRef="#br1" timeOffset="245924">10477 9551 512,'13'0'0,"-13"0"0,14 0 0,-14 0 0,13 27 0,-13-1 0,0 13 0,0 15 0,0 12 0,13 0 0,-13 0 0,0 14 0,0-1 0,0 0 0,0 1 0,0-14 0,-13 0 0,13 13 0,0-26 0,0 0 0,0-13 0,0-14 0,0-26 0,0 14 0</inkml:trace>
  <inkml:trace contextRef="#ctx0" brushRef="#br1" timeOffset="246331">10583 10610 512,'13'-14'0,"14"-12"0,-14-1 0,0-12 0,0-1 0,1-13 0,-1-13 0,-13 13 0,13-13 0,0 0 0,0-1 0,1 15 0,-1-14 0,0 12 0,13 1 0,-12 14 0,13-1 0,-14 1 0,13 12 0,-13 1 0,14-1 0,-14 27 0,0 0 0,27 27 0,-13-1 0,-14 14 0,13-1 0,1 15 0,12 11 0,-13 2 0,1-1 0,-1 0 0,1 0 0,0 0 0,-14 0 0,13-13 0,1-13 0,-27 0 0,13-14 0,0-12 0,-13-14 0,13 0 0,-13-27 0,0 27 0,0-13 0</inkml:trace>
  <inkml:trace contextRef="#ctx0" brushRef="#br1" timeOffset="246522">11297 10252 512,'0'0'0,"-26"-13"0,0 13 0,-14-13 0,13 13 0,-26 0 0,1 0 0,-1 0 0,-1 13 0,2-13 0,-14 13 0,26-13 0,0 0 0,14 0 0,12 0 0,14-26 0,0 26 0,14-13 0</inkml:trace>
  <inkml:trace contextRef="#ctx0" brushRef="#br1" timeOffset="246980">11998 9220 512,'0'14'0,"0"12"0,0 1 0,-13 25 0,-13 15 0,-1-1 0,1 13 0,-1 28 0,1-15 0,-13 14 0,11 13 0,-11-1 0,26 2 0,0 12 0,-1 0 0,28-13 0,12 1 0,13-15 0,15 1 0,12-13 0,40-14 0,-1-13 0,28 0 0,-1-26 0,14 0 0,26-27 0,0 0 0,0-13 0,13 0 0,0-26 0,0-1 0,0-13 0,-185 40 0,159-52 0</inkml:trace>
  <inkml:trace contextRef="#ctx0" brushRef="#br1" timeOffset="247571">17475 9155 512,'0'0'0,"27"39"0,12 27 0,-12 0 0,13 14 0,0-1 0,-1 14 0,14 12 0,-27 1 0,14 0 0,-26 13 0,12 0 0,-39-13 0,0 13 0,-15-13 0,-11 0 0,-14-14 0,-13 1 0,-27-13 0,1-1 0,-27-13 0,0-13 0,-13-13 0,-14-1 0,-13-12 0,159-27 0,-145 13 0</inkml:trace>
  <inkml:trace contextRef="#ctx0" brushRef="#br1" timeOffset="248170">9114 10041 512,'0'0'0,"-13"0"0,0 0 0,-13 0 0,-14 0 0,-26 13 0,13-13 0,-13 13 0,-1 0 0,15-13 0,-1 13 0,0 1 0,53-14 0,-40 0 0</inkml:trace>
  <inkml:trace contextRef="#ctx0" brushRef="#br1" timeOffset="248428">9009 10226 512,'13'0'0,"-13"0"0,13 0 0,-13 0 0,0 0 0,-13 0 0,0 13 0,-40-13 0,0 0 0,0 13 0,-27-13 0,28 14 0,-28-1 0,14 0 0,0 0 0,0 0 0,13 1 0,53-14 0,-53 13 0</inkml:trace>
  <inkml:trace contextRef="#ctx0" brushRef="#br1" timeOffset="249451">6905 10252 512,'0'0'0,"13"0"0,-13 0 0,14-13 0,-14 13 0,13 0 0,0-13 0,13 13 0,15 0 0,-28-13 0,26 0 0,1-1 0,-1 14 0,15-13 0,12 0 0,0 13 0,13-14 0,1 1 0,-1 0 0,0 13 0,-13-13 0,0 13 0,1-14 0,-14 14 0,-27 0 0,14 0 0,-13 0 0,-27 0 0,13 0 0,-26 14 0,13-14 0,-14 13 0,-13 0 0,14 0 0,-13 1 0,-1 12 0,-12 1 0,13-1 0,-15 1 0,2 12 0,-1 1 0,-13 0 0,1 13 0,-15 0 0,-12-1 0,12 15 0,-12-15 0,0 15 0,-14-15 0,14 15 0,-1-1 0,14-13 0,1 0 0,25 0 0,0-14 0,13 1 0,14-13 0,13-14 0,13-1 0,0-12 0,14 0 0,13 0 0,13-12 0,13-1 0,-14-1 0,28 1 0,-1 0 0,14-14 0,0 14 0,26 0 0,-14 0 0,15 0 0,-120 13 0,92-14 0</inkml:trace>
  <inkml:trace contextRef="#ctx0" brushRef="#br1" timeOffset="271275">3187 6442 512,'0'13'0,"-13"14"0,13-14 0,-13 27 0,13 0 0,-13-1 0,0 14 0,13 0 0,-13 0 0,13 13 0,0-13 0,0 13 0,-14 0 0,14-12 0,14-15 0,-14 14 0,0-27 0,0 1 0,13-14 0,0-13 0,-13 0 0,13-26 0,0-1 0,-13 1 0,27-14 0,-27 40 0,0-53 0</inkml:trace>
  <inkml:trace contextRef="#ctx0" brushRef="#br1" timeOffset="271633">3254 6575 512,'0'0'0,"13"39"0,-13 14 0,0 0 0,0 0 0,0 13 0,0 14 0,0-28 0,0 15 0,0-1 0,-13-13 0,13 0 0,0-27 0,0 14 0,0-27 0,0-13 0,13-13 0,-13-14 0,0-12 0,0-1 0,0 40 0,0-53 0</inkml:trace>
  <inkml:trace contextRef="#ctx0" brushRef="#br1" timeOffset="272115">3505 6548 512,'0'27'0,"0"-14"0,0 13 0,13 1 0,-13-1 0,0 1 0,0-1 0,0 0 0,0-12 0,0-14 0,-13 13 0,13-26 0,-13-1 0,13 1 0,-13-13 0,0-1 0,-14 1 0,1-14 0,-14 1 0,13-1 0,-12 14 0,-1-14 0,1 0 0,-15 14 0,15-14 0,-1 27 0,1-1 0,-1 1 0,13 13 0,-12 13 0,-1-13 0,0 27 0,1 0 0,-1 12 0,0 1 0,1 0 0,-1 12 0,-13 1 0,0 0 0,53-53 0,-40 40 0</inkml:trace>
  <inkml:trace contextRef="#ctx0" brushRef="#br1" timeOffset="272755">1349 8043 512,'26'0'0,"-13"-27"0,14 1 0,-13 0 0,-1 13 0,-13-1 0,-13 1 0,-1 0 0,-13 13 0,1 0 0,-14 0 0,1 13 0,-14 14 0,0 12 0,13 1 0,1 0 0,25-1 0,1 14 0,13-13 0,13-1 0,1-12 0,25 12 0,14-25 0,0-1 0,13-13 0,0-13 0,-12-1 0,12 2 0,-14-15 0,-12 0 0,0-12 0,0 13 0,-27-14 0,-13 13 0,0-12 0,-27 12 0,1 0 0,-14 1 0,0 13 0,-12-13 0,12 26 0,0-14 0,0 14 0,14 0 0,26 0 0,-13 14 0</inkml:trace>
  <inkml:trace contextRef="#ctx0" brushRef="#br1" timeOffset="273205">2116 7872 512,'0'12'0,"0"-12"0,-26 27 0,13-14 0,-27 27 0,-13-1 0,0 1 0,0 13 0,14 0 0,-15 0 0,41 0 0,-13-1 0,26-12 0,26 0 0,-13-27 0,41 14 0,-15-14 0,14-13 0,13-13 0,-13-14 0,13 14 0,-13-13 0,-13-14 0,0 0 0,-14 0 0,0 1 0,-26-1 0,-13 0 0,0 14 0,-26 0 0,-2-1 0,2 0 0,-27 27 0,13-13 0,0 13 0,-13 13 0,66-13 0,-40 0 0</inkml:trace>
  <inkml:trace contextRef="#ctx0" brushRef="#br1" timeOffset="273646">2712 7911 512,'0'0'0,"-14"0"0,-12 13 0,-27 0 0,0 27 0,-13-14 0,13 14 0,0-1 0,26 1 0,1 14 0,26-15 0,13 1 0,14-14 0,0 0 0,25-12 0,14-14 0,0 0 0,1 0 0,-1-14 0,0 2 0,-13-15 0,0 0 0,-27-12 0,14 13 0,-40-1 0,0 0 0,-40 1 0,1 0 0,-1-1 0,-27 14 0,-12-1 0,13 14 0,-13 0 0,26 0 0,13 14 0,40-14 0,-26 13 0</inkml:trace>
  <inkml:trace contextRef="#ctx0" brushRef="#br1" timeOffset="274079">3399 7872 512,'0'0'0,"0"-14"0,0 14 0,-26 0 0,-1 0 0,-25 14 0,-14 11 0,-1 2 0,1 13 0,14 12 0,-2-12 0,41 13 0,0 14 0,13-28 0,13 14 0,27-14 0,13-12 0,0 0 0,12-14 0,15 0 0,-1-13 0,1-13 0,-14 0 0,0-14 0,-26 0 0,0-12 0,-14 12 0,-13-12 0,-26-1 0,13 0 0,-26-12 0,-28 25 0,15-13 0,-27 1 0,26 12 0,-26 14 0,39 0 0,27 13 0,-13-27 0</inkml:trace>
  <inkml:trace contextRef="#ctx0" brushRef="#br1" timeOffset="274338">4114 8070 512,'-27'12'0,"14"-12"0,0 0 0,-13 0 0,13 0 0,-15 0 0,15 14 0,0-14 0,13 13 0,0-13 0,0 0 0,13 0 0</inkml:trace>
  <inkml:trace contextRef="#ctx0" brushRef="#br1" timeOffset="274496">4325 8176 512,'14'0'0,"-14"0"0,13 0 0,-13 0 0,13 0 0,0 13 0,14-13 0,-27 0 0,13 0 0</inkml:trace>
  <inkml:trace contextRef="#ctx0" brushRef="#br1" timeOffset="274646">4842 8241 512,'13'0'0,"-13"0"0,0 0 0,13 0 0,0 14 0,0-14 0,-13 0 0,14 0 0</inkml:trace>
  <inkml:trace contextRef="#ctx0" brushRef="#br1" timeOffset="274805">5397 8228 512,'27'0'0,"-1"0"0,1-13 0,-1 13 0,13 0 0,-12 0 0,13 0 0,-40 0 0,26 0 0</inkml:trace>
  <inkml:trace contextRef="#ctx0" brushRef="#br1" timeOffset="274977">6085 8215 512,'13'0'0,"14"-13"0,-1 13 0,0-13 0,1 13 0,0 0 0,-14 0 0,27 0 0,-1 0 0,1 0 0,13-13 0,-53 13 0,40 0 0</inkml:trace>
  <inkml:trace contextRef="#ctx0" brushRef="#br1" timeOffset="276832">3545 8519 512,'-13'0'0,"-14"0"0,-12 0 0,-1 0 0,-13 0 0,0 0 0,-13-13 0,-1 13 0,-12 13 0,14-13 0,-28 0 0,13 13 0,-13-13 0,1 27 0,-1-27 0,1 13 0,0 0 0,-1-13 0,0 14 0,0-1 0,1 0 0,-14-13 0,1 14 0,12-14 0,0 13 0,27-13 0,-13 13 0,26-13 0,-1 0 0,28 0 0,-14 0 0,40 0 0,-13 0 0</inkml:trace>
  <inkml:trace contextRef="#ctx0" brushRef="#br1" timeOffset="277267">4286 8109 512,'0'0'0,"0"0"0,0 0 0,13 0 0,-13 13 0,0-13 0,13 14 0,0-1 0,14 0 0,-27-13 0,26 0 0</inkml:trace>
  <inkml:trace contextRef="#ctx0" brushRef="#br1" timeOffset="277440">4749 8228 512,'13'0'0,"-13"0"0,0 0 0,0 0 0,0 13 0,0 1 0,0-14 0,13 26 0,-13 0 0,13-12 0,1 12 0,-14-26 0,27 14 0</inkml:trace>
  <inkml:trace contextRef="#ctx0" brushRef="#br1" timeOffset="277806">5542 8189 512,'14'-13'0,"39"13"0,-13 0 0,-14 0 0,27 13 0,-14 0 0,2-13 0,-2 13 0,14 0 0,0 0 0,-14-13 0,1 0 0,0 14 0,26-14 0,-27 0 0,15-14 0,-1 14 0,12-13 0,-11 13 0,-1-13 0,26 13 0,-13 13 0,13-13 0,0 13 0,-79-13 0,80 14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1023" units="in"/>
        </inkml:traceFormat>
        <inkml:channelProperties>
          <inkml:channelProperty channel="X" name="resolution" value="2109.91626" units="1/in"/>
          <inkml:channelProperty channel="Y" name="resolution" value="1336.88293" units="1/in"/>
          <inkml:channelProperty channel="F" name="resolution" value="41.73806" units="1/in"/>
        </inkml:channelProperties>
      </inkml:inkSource>
      <inkml:timestamp xml:id="ts0" timeString="2015-02-11T20:02:49.85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11893 6971 512,'13'0'0,"-13"27"0,13-1 0,0 14 0,0 26 0,1 14 0,12-1 0,-13 1 0,1-1 0,-1 13 0,-13 1 0,-13-13 0,-1-1 0,-25 1 0,-1-15 0,0 14 0,-39-25 0,26 12 0,-13-13 0,66-53 0,-66 39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1023" units="in"/>
        </inkml:traceFormat>
        <inkml:channelProperties>
          <inkml:channelProperty channel="X" name="resolution" value="2109.91626" units="1/in"/>
          <inkml:channelProperty channel="Y" name="resolution" value="1336.88293" units="1/in"/>
          <inkml:channelProperty channel="F" name="resolution" value="41.73806" units="1/in"/>
        </inkml:channelProperties>
      </inkml:inkSource>
      <inkml:timestamp xml:id="ts0" timeString="2015-02-11T20:03:24.71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10080 4683 512,'0'0'0,"-13"0"0,0 0 0,0 0 0,0 0 0,-1 0 0,-13 0 0,1 0 0,-14 0 0,1 0 0,-1 0 0,-13 0 0,0-14 0,0 14 0,1 0 0,-2 0 0,2 14 0,52-14 0,-53 0 0</inkml:trace>
  <inkml:trace contextRef="#ctx0" brushRef="#br0" timeOffset="41692">16616 5768 512,'0'0'0,"0"0"0,0 0 0,-13 0 0,-1 0 0,0-14 0,-12 14 0,-13 0 0,-1 0 0,1 0 0,-28 14 0,27 12 0,-26 1 0,0-1 0,13 14 0,-13 13 0,0-1 0,13 15 0,-26-1 0,26 13 0,0-12 0,-13 25 0,26 0 0,1 1 0,-2 0 0,15 12 0,13 2 0,0-15 0,26 1 0,0 13 0,13-27 0,15 13 0,11-25 0,14 12 0,1-13 0,12-13 0,0 0 0,27-13 0,-14-14 0,1 1 0,0-27 0,0 0 0,-1 0 0,-12-27 0,12 1 0,-26-27 0,14 0 0,-14 0 0,-14-13 0,2-13 0,-15-1 0,-12 1 0,-1-27 0,-13 13 0,-13-13 0,0 1 0,-26 12 0,0 0 0,12 0 0,-25-12 0,-28 25 0,28 1 0,-27-13 0,-1 25 0,1 15 0,0-2 0,-14 2 0,15 25 0,-1 1 0,-1-1 0,1 14 0,13 13 0,14 0 0,39 0 0,-27 0 0</inkml:trace>
  <inkml:trace contextRef="#ctx0" brushRef="#br0" timeOffset="42249">17779 5781 512,'-13'0'0,"0"13"0,-13 1 0,-1 12 0,1 0 0,-14 1 0,0 26 0,1-14 0,-1 28 0,0-2 0,14 15 0,-13 0 0,11 12 0,2 0 0,13 14 0,-13 0 0,26 0 0,-14 13 0,28-26 0,-1 26 0,0-27 0,13 14 0,15-26 0,-2-1 0,1 0 0,12-12 0,1-27 0,1-1 0,-2 1 0,1-14 0,-14-13 0,2-13 0,-41 0 0,26 0 0</inkml:trace>
  <inkml:trace contextRef="#ctx0" brushRef="#br0" timeOffset="43023">18031 7540 512,'0'0'0,"0"0"0,0 0 0,0 0 0,0-26 0,0 0 0,-13-28 0,13 2 0,0-1 0,0-13 0,0-14 0,0 1 0,13-1 0,0 1 0,-13-13 0,14-1 0,-1 13 0,-13-12 0,13 13 0,0-1 0,0 1 0,0 13 0,1 13 0,-1 13 0,-13 1 0,13 12 0,0 13 0,0 14 0,1 14 0,13-1 0,-1 14 0,0 25 0,1 2 0,-1 25 0,0 0 0,15 1 0,-2 12 0,1 14 0,13 0 0,-1-14 0,-11 1 0,11 0 0,1-14 0,-13-13 0,-14-13 0,14-13 0,-13-14 0,-14-12 0,0-14 0,0-14 0,13 1 0,-12-14 0,-1-12 0,0-27 0,13 0 0,-12 0 0,-14-27 0,13 0 0,-13 1 0,14-1 0,-14 0 0,0 0 0,0-12 0,0 12 0,0 1 0,0 13 0,0-1 0,0 14 0,0 0 0,0-1 0,0 67 0,13-39 0</inkml:trace>
  <inkml:trace contextRef="#ctx0" brushRef="#br0" timeOffset="43431">19301 5715 512,'0'0'0,"13"26"0,0-13 0,14 27 0,12 13 0,2 13 0,-2 27 0,27-1 0,-13 14 0,0 1 0,0 11 0,0 1 0,-14 0 0,1 14 0,-26-1 0,-1-13 0,-26 0 0,-1 0 0,-26-26 0,1 13 0,-14-27 0,-13 1 0,-14-1 0,1-13 0,-14-13 0,1-1 0,-1 2 0,93-54 0,-79 39 0</inkml:trace>
  <inkml:trace contextRef="#ctx0" brushRef="#br0" timeOffset="44321">15822 8639 512,'13'0'0,"-13"13"0,13 13 0,1 1 0,-1-1 0,-13 0 0,26 1 0,-13-14 0,0 14 0,1-14 0,-1-13 0,0 13 0,-13-13 0,13 0 0,-13-13 0,13 13 0,-13-13 0,0-1 0,0 1 0,0-13 0,0-1 0,-13 1 0,13 26 0,0-13 0,0-1 0,13 14 0,-13 14 0,27-14 0,-13 0 0,12 26 0,14-13 0,-14 0 0,0 1 0,-13-1 0,1-13 0,-1 0 0,1 0 0,-1-13 0,0-1 0,-13-12 0,13-14 0,-13 14 0,13-14 0,-26 14 0,26-14 0,-13 13 0,14 1 0,-14 0 0,13-1 0,-13 27 0,13-26 0</inkml:trace>
  <inkml:trace contextRef="#ctx0" brushRef="#br0" timeOffset="44845">16404 8202 512,'0'0'0,"0"13"0,0 0 0,0 0 0,0 27 0,13 0 0,-13 0 0,14 13 0,-1-1 0,0 1 0,0 13 0,0-12 0,0-2 0,1-12 0,-14-14 0,13 1 0,-13-1 0,0-12 0,0-14 0,0 0 0,0 0 0,0-14 0,0-12 0,13-1 0,-13 1 0,13 0 0,0 12 0,-13-12 0,13 13 0,15 0 0,-2 13 0,-13 0 0,13 0 0,-12 13 0,-1 13 0,13 1 0,-13 12 0,1-12 0,-1-1 0,-13 14 0,0-14 0,0 1 0,0-14 0,0 0 0,0 1 0,0-1 0,-13-13 0,13 0 0,13-13 0,-13 13 0,0 0 0</inkml:trace>
  <inkml:trace contextRef="#ctx0" brushRef="#br0" timeOffset="45228">16893 8824 512,'-13'0'0,"39"-14"0,-26 14 0,27-13 0,-1 0 0,-13 0 0,1-1 0,-1 1 0,1-13 0,12 13 0,-26-14 0,13 1 0,0 13 0,-13-14 0,0 14 0,-13-1 0,0 1 0,0 0 0,0 13 0,-14 0 0,13 13 0,1 0 0,0 14 0,0 0 0,0-1 0,13 0 0,13 14 0,0-14 0,0 1 0,0-1 0,14-12 0,0 12 0,-14-13 0,13 1 0,14-14 0,-14 0 0,-13 0 0,14-14 0,-27 14 0,13 0 0</inkml:trace>
  <inkml:trace contextRef="#ctx0" brushRef="#br0" timeOffset="45927">17264 8784 512,'0'13'0,"0"-13"0,0 0 0,0 0 0,0-13 0,0 13 0,0-27 0,-13 14 0,13-13 0,0-1 0,13 1 0,-13 0 0,0-1 0,13 0 0,0 14 0,0 0 0,1 0 0,-1-1 0,13 14 0,-26 0 0,26 14 0,-12-1 0,13 0 0,-14 14 0,0-14 0,0 14 0,0-14 0,1 13 0,-1-13 0,0 1 0,-13-1 0,13-13 0,-13 0 0,13 0 0,1 0 0,-1-13 0,0-1 0,14 1 0,-1-13 0,-12 13 0,-1-14 0,0 0 0,0 14 0,0 0 0,0-14 0,-13 14 0,-13 0 0,0 13 0,0-13 0,0 26 0,0-13 0,-14 13 0,14 14 0,-14-1 0,27 1 0,-13-1 0,13 1 0,13 12 0,0-12 0,14-1 0,0 1 0,-1-14 0,0 13 0,14-12 0,-1-14 0,2 13 0,-2-13 0,-39 0 0,40-13 0</inkml:trace>
  <inkml:trace contextRef="#ctx0" brushRef="#br0" timeOffset="46718">18785 8982 512,'0'0'0,"0"-13"0,0 13 0,-13-26 0,13 13 0,-14-27 0,1 0 0,13 14 0,-13-27 0,0 13 0,0-13 0,-1 0 0,14 13 0,-26-13 0,26 1 0,-13 12 0,13 0 0,-13 14 0,13-14 0,0 27 0,0-1 0,0 2 0,0-2 0,0 28 0,0-14 0,13 26 0,0 0 0,13 1 0,1 26 0,-1-14 0,14 14 0,0 0 0,0 0 0,-1 0 0,1 0 0,26 0 0,-26-13 0,-1-1 0,14 1 0,-13-27 0,0 14 0,-14-27 0,1 0 0,-14 0 0,13-27 0,0 14 0,-12-27 0,-1 1 0,0-14 0,-13 0 0,13 0 0,-13 0 0,0 0 0,0 0 0,0 0 0,0 0 0,-13 14 0,13-1 0,0-13 0,0 13 0,0 40 0,0-26 0</inkml:trace>
  <inkml:trace contextRef="#ctx0" brushRef="#br0" timeOffset="68716">20333 8493 512,'0'0'0,"0"0"0,0 0 0,0 0 0,0 13 0,0-13 0,0 13 0,-13 14 0,13-1 0,0-13 0,13 27 0,-13-13 0,0-1 0,0 1 0,0-1 0,0 0 0,13-12 0,-13-1 0,0 0 0,0 0 0,0-13 0,0-13 0,0 13 0,0 0 0</inkml:trace>
  <inkml:trace contextRef="#ctx0" brushRef="#br0" timeOffset="68909">20372 8374 512,'-13'0'0,"13"0"0,0-13 0,0-1 0,-13 1 0,13 0 0,0 13 0,0-14 0</inkml:trace>
  <inkml:trace contextRef="#ctx0" brushRef="#br0" timeOffset="80147">20809 8493 512,'0'-13'0,"14"13"0,-14 0 0,0 0 0,-14 0 0,14-14 0,-14 28 0,1-14 0,-13 0 0,0 13 0,-1-13 0,1 13 0,0 0 0,-1 0 0,14 14 0,-1-14 0,1 0 0,13 14 0,13-14 0,1 14 0,12-14 0,1 13 0,25-12 0,-12 12 0,13 0 0,-13-12 0,13 25 0,-14-25 0,-12 25 0,-1-12 0,-26-1 0,0 1 0,-13-14 0,-14 0 0,1 14 0,-13-14 0,-14 0 0,12 0 0,-11-13 0,-1 14 0,0-14 0,13 0 0,14 0 0,26 0 0,-13-14 0</inkml:trace>
  <inkml:trace contextRef="#ctx0" brushRef="#br0" timeOffset="81004">22000 8202 512,'0'-26'0,"0"52"0,0-13 0,13 27 0,-13 26 0,0 0 0,13 0 0,-13 0 0,0-13 0,0 0 0,14 0 0,-14-13 0,0-1 0,0-12 0,13-1 0,0-12 0,-13-14 0,0 0 0</inkml:trace>
  <inkml:trace contextRef="#ctx0" brushRef="#br0" timeOffset="81189">22066 8625 512,'0'0'0,"-13"0"0,13 0 0,-13 0 0,-1 0 0,1 0 0,-14 0 0,1 0 0,-1-13 0,14 13 0,0-13 0,13 13 0,-13 0 0</inkml:trace>
  <inkml:trace contextRef="#ctx0" brushRef="#br0" timeOffset="81844">22132 8109 512,'13'0'0,"0"-13"0,0 13 0,14 0 0,-13 13 0,-1 14 0,13 13 0,-13 12 0,1 1 0,-1 13 0,0 1 0,0-15 0,-13 14 0,13-13 0,-13 1 0,0-2 0,0-25 0,0-1 0,0 1 0,0-14 0,0-13 0,14 0 0,-14-13 0,13 13 0,13 0 0,1-14 0,0 14 0,-1 0 0,27 0 0,-14 14 0,1-14 0,0 13 0,0-13 0,-1 0 0,1 0 0,-1-13 0,-12-1 0,0 1 0,-14-26 0,0 25 0,-13-25 0,0 12 0,-26-13 0,12 14 0,-12-1 0,-1 14 0,14 13 0,-14 0 0,1 13 0,26 1 0,0 12 0,0 1 0,0-1 0,26 14 0,1 0 0,13-14 0,-14 14 0,14-14 0,-1 1 0,1-1 0,-14 1 0,15-14 0,-15 0 0,-13 14 0,-13-27 0,13 0 0</inkml:trace>
  <inkml:trace contextRef="#ctx0" brushRef="#br0" timeOffset="83134">17092 9710 512,'-13'-13'0,"26"39"0,0-26 0,0 40 0,0-1 0,0 1 0,1 0 0,-1-1 0,13-12 0,-12 0 0,-1-14 0,0 0 0,1 0 0,-1-13 0,0 0 0,-13 0 0,13-13 0,-13 0 0,13 0 0,-13-1 0,0 1 0,14 0 0,-1-1 0,0-12 0,0-1 0,0 1 0,0 0 0,15-14 0,-2 1 0,0-1 0,1 1 0,-27 39 0,26-40 0</inkml:trace>
  <inkml:trace contextRef="#ctx0" brushRef="#br0" timeOffset="83725">17938 9433 512,'0'12'0,"0"1"0,-13 1 0,0-1 0,0 14 0,-14-1 0,14 0 0,-13 1 0,13 0 0,-15-2 0,15 2 0,0 0 0,0-1 0,13 1 0,0-1 0,13-13 0,0 0 0,14-13 0,0 14 0,-1-14 0,14-14 0,-14 1 0,0 0 0,1 0 0,0-13 0,-14-1 0,0 0 0,-13-13 0,13 15 0,-26-15 0,13 13 0,0 1 0,-13 13 0,13-1 0,-13 14 0,13 0 0,0 0 0,0 27 0,13-14 0,-13 27 0,13 0 0,14 0 0,-27-1 0,13 1 0,0-1 0,13 1 0,-13 0 0,-13-14 0,14 0 0,-1-13 0,-13 1 0,13-14 0,0-14 0,-13 14 0,13-13 0</inkml:trace>
  <inkml:trace contextRef="#ctx0" brushRef="#br0" timeOffset="84025">18309 9326 512,'0'0'0,"0"13"0,13 14 0,-13 0 0,13 13 0,0-1 0,-13 14 0,13 13 0,-13-14 0,27 15 0,-27-14 0,14 0 0,-14-13 0,13-1 0,-13 1 0,13-14 0,-13-12 0,13-1 0,-13-13 0,0 0 0</inkml:trace>
  <inkml:trace contextRef="#ctx0" brushRef="#br0" timeOffset="84382">18586 9643 512,'14'0'0,"-14"15"0,0-3 0,13 1 0,1 14 0,-14 0 0,13-1 0,0 0 0,0 14 0,13-27 0,1 13 0,-1 1 0,1-14 0,-1 0 0,14-13 0,-13 0 0,-1 0 0,13 0 0,-25-13 0,12-13 0,0 0 0,1-1 0,-13 0 0,-1 1 0,0-13 0,-13 25 0,13-12 0,-13 12 0,0-11 0,0 25 0,0-15 0</inkml:trace>
  <inkml:trace contextRef="#ctx0" brushRef="#br0" timeOffset="84764">19142 9710 512,'0'13'0,"26"-13"0,1 14 0,-13-14 0,25 0 0,-26 0 0,1-14 0,12 1 0,-13 0 0,0-1 0,0-11 0,-13 10 0,14-10 0,-14 11 0,-14 14 0,14-13 0,-13 13 0,0 0 0,0 13 0,-13 1 0,12 11 0,1-10 0,0 10 0,0 2 0,13 0 0,0 12 0,13-13 0,0 1 0,0 0 0,14-15 0,-1 15 0,0-27 0,14 13 0,0 0 0,-13-13 0,-27 0 0,39-13 0</inkml:trace>
  <inkml:trace contextRef="#ctx0" brushRef="#br0" timeOffset="85223">20333 9564 512,'-13'14'0,"-14"-1"0,1 0 0,-1 1 0,-12 11 0,12-10 0,0 24 0,1-13 0,26 1 0,-13-1 0,26-13 0,0 14 0,14-14 0,-1 0 0,14 1 0,0-28 0,-1 14 0,-12-13 0,-1-14 0,-13 1 0,14 0 0,-27-1 0,0-13 0,0 15 0,-14-2 0,1 0 0,0 1 0,0-1 0,0 1 0,13 26 0,0-13 0</inkml:trace>
  <inkml:trace contextRef="#ctx0" brushRef="#br0" timeOffset="85546">20730 9260 512,'0'0'0,"0"0"0,0 0 0,-27 14 0,14-14 0,-26 13 0,25 13 0,-26 0 0,14 14 0,13 0 0,-1-1 0,14 15 0,0-2 0,0-12 0,14 14 0,-14-2 0,13-12 0,0-1 0,0 1 0,-13-13 0,0-15 0,0 2 0,0-1 0,0-13 0,0-13 0,0 13 0,0-14 0</inkml:trace>
  <inkml:trace contextRef="#ctx0" brushRef="#br0" timeOffset="85723">20637 9697 512,'0'0'0,"-13"0"0,0 0 0,-14-14 0,-13 14 0,14 0 0,0 14 0,-14-14 0,1 0 0,11 13 0,15-13 0,13 0 0,-13 0 0</inkml:trace>
  <inkml:trace contextRef="#ctx0" brushRef="#br0" timeOffset="86512">21497 9829 512,'0'0'0,"0"27"0,0 12 0,13 1 0,-13 0 0,0-14 0,13 0 0,-13-12 0,0-1 0,0-13 0,0 0 0,0 0 0,0-13 0,14-14 0,-14 1 0,0-1 0,13-26 0,-13 13 0,13 1 0,0-1 0,0 1 0,14 12 0,-13 1 0,12 12 0,13 1 0,-12 13 0,-1 0 0,1 27 0,0-14 0,-1 14 0,0 12 0,1-13 0,-1 1 0,-13 0 0,-13-15 0,0 2 0,0-1 0,0-13 0,0 0 0,0-13 0,13-1 0,-13 2 0,0-15 0,14-13 0,-1 14 0,13 0 0,1-1 0,-14 0 0,14 2 0,12 10 0,-12 15 0,12-12 0,15 24 0,-28 3 0,14-3 0,-1 15 0,-12 13 0,12-1 0,-26 1 0,14 0 0,-13 12 0,-1 1 0,0 0 0,0 0 0,0 13 0,-13-13 0,13 13 0,-13-66 0,14 40 0</inkml:trace>
  <inkml:trace contextRef="#ctx0" brushRef="#br0" timeOffset="93983">2738 6006 512,'0'13'0,"0"-13"0,0 0 0,13 13 0,-26-13 0,13 14 0,0-14 0,0 13 0,-13 0 0,13 13 0,-13 1 0,-1 0 0,1-2 0,0 15 0,0-13 0,-14 13 0,1-1 0,-1 1 0,14 0 0,-14 12 0,14-12 0,0 13 0,-13 0 0,13 13 0,-1 0 0,-12 1 0,13 12 0,0 0 0,-1-13 0,14 14 0,-13 12 0,13-12 0,13-1 0,-13 0 0,0 14 0,0 0 0,0 0 0,14-1 0,-14 0 0,13 1 0,0-1 0,0 2 0,14-2 0,-14 14 0,0-14 0,13 1 0,1 0 0,-1-1 0,1 1 0,-1-14 0,1 1 0,-1-1 0,1-13 0,12 13 0,-13-25 0,-12 11 0,13-11 0,-14-14 0,-13-40 0,13 39 0</inkml:trace>
  <inkml:trace contextRef="#ctx0" brushRef="#br0" timeOffset="104001">3281 7911 512,'-14'-66'0,"1"-27"0,-26 0 0,25-26 0,14 119 0,-27-92 0</inkml:trace>
  <inkml:trace contextRef="#ctx0" brushRef="#br0" timeOffset="143479">9234 8321 512,'0'0'0,"0"0"0,-13 0 0,13-14 0,-14 14 0,-13-12 0,1 12 0,-14 0 0,-12 0 0,12-14 0,-13 14 0,-13 0 0,0-13 0,-14 13 0,14-13 0,-13 13 0,-1-14 0,-12 14 0,12 0 0,1 0 0,0 0 0,12 0 0,-12 0 0,27 0 0,-2 14 0,1-14 0,14 0 0,13 0 0,12 0 0,14 0 0,-13 0 0</inkml:trace>
  <inkml:trace contextRef="#ctx0" brushRef="#br0" timeOffset="144194">10358 7078 512,'-13'13'0,"-1"-13"0,1 0 0,-26 0 0,-1 0 0,0 0 0,-13 0 0,0 0 0,-12 0 0,-2-13 0,-12 13 0,0-14 0,-14 1 0,1 13 0,-15-13 0,2-1 0,-1 14 0,-14-13 0,-11 0 0,-2 0 0,14 13 0,-13 0 0,-1 0 0,2 0 0,11 0 0,1 13 0,13 0 0,13 0 0,1 1 0,26-1 0,13-13 0,13 13 0,40-13 0,-13 14 0</inkml:trace>
  <inkml:trace contextRef="#ctx0" brushRef="#br0" timeOffset="144976">12091 7011 512,'0'0'0,"13"0"0,-13 0 0,0 0 0,0 0 0,-13 0 0,13 0 0,-13 0 0,0 0 0,-14 0 0,1-13 0,-1 13 0,-13 0 0,1 0 0,-1 0 0,-26-13 0,13 13 0,-13 0 0,-13 0 0,12 0 0,1 0 0,-13 0 0,0 0 0,13-14 0,-1 14 0,1 0 0,13 0 0,1 14 0,52-14 0,-41 0 0</inkml:trace>
  <inkml:trace contextRef="#ctx0" brushRef="#br0" timeOffset="147398">8030 8241 512,'-13'0'0,"-27"0"0,13 0 0,-26 0 0,14 0 0,-1 0 0,-26 0 0,26 0 0,-13 0 0,1 14 0,-2-14 0,2 0 0,-1 0 0,-14 0 0,14 0 0,-12 0 0,-2 0 0,14 0 0,-26 0 0,12 13 0,2-13 0,-1 0 0,-14 0 0,14 13 0,-13-13 0,-1 0 0,14 0 0,0-13 0,-14 13 0,28 0 0,-14 0 0,-1 0 0,14-13 0,-12 13 0,25 0 0,0 0 0,13 13 0,27-13 0,-26 0 0</inkml:trace>
  <inkml:trace contextRef="#ctx0" brushRef="#br0" timeOffset="162898">14776 10385 512,'0'0'0,"13"13"0,-13-13 0,0 0 0,0 13 0,0-13 0,0 0 0,0 0 0,0 13 0,0 1 0,14 12 0,-14 1 0,0 12 0,14 1 0,-1 13 0,-13 0 0,13 0 0,-13 13 0,0-13 0,0 13 0,0-26 0,0 12 0,0-12 0,0 0 0,0-14 0,0 1 0,0-27 0,0 0 0,0 0 0</inkml:trace>
  <inkml:trace contextRef="#ctx0" brushRef="#br0" timeOffset="163406">15055 10636 512,'13'-13'0,"0"-14"0,0 1 0,-13 13 0,13-1 0,0 1 0,1 0 0,12 13 0,0 0 0,15 13 0,-2 0 0,1 1 0,12-1 0,-12 13 0,0 1 0,0-14 0,-27 13 0,0 14 0,-13-13 0,-13 13 0,0-1 0,-27 1 0,0-1 0,0 1 0,1 0 0,-1-13 0,14-1 0,13 0 0,0-12 0,26-1 0,13-13 0,1 0 0,38-13 0,-11-1 0,12 14 0,26-13 0,-25 0 0,-1 13 0,13 0 0,-26 0 0,0 0 0,0 0 0,-27 0 0,14 0 0,-13 0 0,-1-14 0,-26 14 0,13-12 0</inkml:trace>
  <inkml:trace contextRef="#ctx0" brushRef="#br0" timeOffset="164055">16364 10530 512,'0'0'0,"13"13"0,-13 1 0,-13-1 0,13-13 0,-13 26 0,-1-26 0,1 14 0,0-14 0,-13 0 0,13-14 0,13 14 0,-14-13 0,14 0 0,14 13 0,-14-13 0,26-1 0,0 1 0,14 13 0,0 0 0,13 0 0,0 13 0,-1 1 0,2 12 0,-15-13 0,-26 14 0,14-1 0,-27 1 0,-13-14 0,-1 14 0,-12-1 0,-13-13 0,-2 13 0,-11 1 0,25-14 0,1 1 0,13-1 0,13 0 0,0 0 0,26-13 0,0 13 0,14 1 0,-1-14 0,-11 13 0,-2 0 0,-13 1 0,-13-1 0,0 0 0,-26 0 0,-1 1 0,-13-2 0,-13 2 0,14-1 0,-14 0 0,0 1 0,26-14 0,1-14 0,13 1 0,13 13 0,-13-13 0</inkml:trace>
  <inkml:trace contextRef="#ctx0" brushRef="#br0" timeOffset="164281">16801 10477 512,'13'0'0,"-13"14"0,13-14 0,1 13 0,-14-13 0,0 0 0</inkml:trace>
  <inkml:trace contextRef="#ctx0" brushRef="#br0" timeOffset="165120">17303 10530 512,'-13'13'0,"13"-13"0,-13 0 0,-13 0 0,-14 0 0,0 0 0,-13 0 0,0 14 0,1-1 0,-2-13 0,15 13 0,-1 14 0,27-14 0,0 0 0,13 0 0,13 0 0,0 14 0,13-14 0,14 14 0,0-14 0,0 0 0,-1 1 0,1-2 0,-14 2 0,1-1 0,-1 0 0,-13-13 0,1 27 0,-14-27 0,0 13 0,0 13 0,0-12 0,-14 12 0,1-12 0,-13 12 0,-1 1 0,-12-15 0,-1 2 0,-13 12 0,13-12 0,-13-1 0,14-13 0,13 13 0,-1-13 0,14 0 0,13-13 0,26 0 0,-26 13 0,27-14 0</inkml:trace>
  <inkml:trace contextRef="#ctx0" brushRef="#br0" timeOffset="165636">17568 10543 512,'0'0'0,"0"0"0,0 0 0,0 0 0,26 0 0,14 0 0,0-13 0,13 13 0,-14 13 0,28-13 0,-1 0 0,-14 14 0,2-1 0,-1 13 0,-27 1 0,0-1 0,-13 1 0,-13 13 0,-13-1 0,-13 1 0,-14 0 0,1-1 0,-1 1 0,0 13 0,1-14 0,12 1 0,1 0 0,-1-14 0,27 1 0,-14-1 0,28-12 0,-14-1 0,27-1 0,-14-12 0,27-12 0,-40 12 0,26-13 0</inkml:trace>
  <inkml:trace contextRef="#ctx0" brushRef="#br0" timeOffset="166235">18745 10530 512,'13'0'0,"-39"0"0,26 0 0,-40 0 0,1 13 0,-14 1 0,0-14 0,13 26 0,1-13 0,-1 14 0,14-14 0,26 13 0,0 1 0,26 0 0,14-1 0,-1 1 0,14-1 0,14 0 0,-15 1 0,14 12 0,-13-12 0,-13 0 0,-27 12 0,1-25 0,-28 12 0,14-13 0,-39 0 0,-1 1 0,13-14 0,-39 0 0,27-14 0,-1 1 0,13 0 0,1-1 0,26-12 0,0 0 0,0-1 0,26-13 0,14 14 0,0-14 0,-14 14 0,14 0 0,-14-1 0,-13 1 0,14-1 0,-14 14 0,-13-14 0,0 1 0,0 26 0,14-13 0</inkml:trace>
  <inkml:trace contextRef="#ctx0" brushRef="#br0" timeOffset="166925">19619 10530 512,'-13'0'0,"13"0"0,-14 0 0,-13 0 0,1-13 0,-14 13 0,-12 0 0,12 0 0,-13 13 0,0-13 0,0 13 0,14-13 0,-2 14 0,15-1 0,26 13 0,0-12 0,0 12 0,26 0 0,15 1 0,-2 0 0,27-14 0,-13 13 0,0 0 0,0 1 0,0 0 0,-14-1 0,2 0 0,-28 1 0,-13 0 0,0-14 0,-27 13 0,-13-12 0,1-2 0,-14 15 0,-14-14 0,14-13 0,1 0 0,12 14 0,1-14 0,25-14 0,1 14 0,13-13 0,0 0 0,27-1 0,-14-25 0,26 13 0,1-14 0,-1 0 0,-12 0 0,13 0 0,0 1 0,-1 13 0,1-14 0,-14 13 0,-26 27 0,26-26 0</inkml:trace>
  <inkml:trace contextRef="#ctx0" brushRef="#br0" timeOffset="167682">20227 10530 512,'0'0'0,"0"0"0,0 0 0,0 13 0,-13-13 0,0 0 0,-27 14 0,0-14 0,1 13 0,-1 13 0,0-12 0,0-1 0,14 13 0,13 1 0,13-14 0,0 14 0,13-1 0,0-13 0,13 13 0,-12-26 0,13 14 0,-14-14 0,0 13 0,0-13 0,0-13 0,1 13 0,-1 0 0,26-14 0,-26 2 0,14-2 0,0 1 0,-1-13 0,1 12 0,-1-12 0,-13-1 0,14 14 0,-14-13 0,-13-1 0,0 14 0,0 0 0,0-1 0,0 14 0,0 0 0,0 14 0,13-1 0,-13 27 0,13-1 0,0 14 0,0 0 0,1 13 0,0 0 0,-14-12 0,13 11 0,0 2 0,-13-15 0,0-12 0,0-1 0,-13 1 0,26-13 0,-13 0 0,0-14 0,13-13 0,-13 0 0,13 0 0</inkml:trace>
  <inkml:trace contextRef="#ctx0" brushRef="#br0" timeOffset="168124">20994 10543 512,'0'0'0,"14"27"0,-14 13 0,0-1 0,0 1 0,-14 13 0,14 13 0,0 0 0,0 1 0,0-14 0,0 13 0,0-1 0,0 2 0,0-15 0,0 2 0,-13-15 0,13 1 0,0-14 0,0 0 0,0-12 0,13-1 0,-13-13 0,0 0 0</inkml:trace>
  <inkml:trace contextRef="#ctx0" brushRef="#br0" timeOffset="169138">13784 11654 512,'0'14'0,"0"12"0,0 1 0,-13 13 0,13 12 0,0 14 0,0-13 0,0 14 0,0-14 0,0 13 0,0 0 0,0-13 0,13 13 0,-13-26 0,0 13 0,0-27 0,13 0 0,-13-12 0,0-14 0,14 0 0</inkml:trace>
  <inkml:trace contextRef="#ctx0" brushRef="#br0" timeOffset="169354">14049 12052 512,'0'0'0,"-26"0"0,-14 0 0,0 0 0,-26 13 0,-14 0 0,14 14 0,-13-14 0,13 13 0,0-13 0,0 14 0,13-14 0,26 0 0,27-13 0,-40 0 0</inkml:trace>
  <inkml:trace contextRef="#ctx0" brushRef="#br0" timeOffset="170037">14763 11562 512,'0'0'0,"0"0"0,-13 0 0,13 0 0,13 0 0,0 0 0,0 0 0,15 0 0,24 13 0,-12-13 0,-1 13 0,1 14 0,0 0 0,0-15 0,-27 28 0,0-13 0,-13 13 0,-13 12 0,0-12 0,-27 0 0,-13 13 0,13-14 0,-13 1 0,14 0 0,-1 0 0,13-14 0,14 0 0,13 1 0,0-14 0,26 0 0,15 0 0,-2 1 0,14-1 0,0 0 0,13 1 0,-26-1 0,13 0 0,-14 14 0,-26-14 0,14 13 0,-27 1 0,14-1 0,-28 0 0,1-12 0,13-1 0,-14 0 0,1-13 0,13 0 0,0-13 0</inkml:trace>
  <inkml:trace contextRef="#ctx0" brushRef="#br0" timeOffset="170661">15583 11575 512,'0'0'0,"27"-13"0,0 13 0,12-13 0,14 13 0,0-13 0,0 13 0,0 0 0,0 0 0,-14 13 0,15 0 0,-41-13 0,13 26 0,-26-12 0,-13 12 0,-13 0 0,-1 14 0,-13-27 0,14 27 0,-14-13 0,14-1 0,26 1 0,-13-14 0,26 13 0,0-13 0,26 1 0,1-14 0,13 13 0,0 0 0,-13 0 0,12 1 0,-38-1 0,-1 0 0,1 14 0,-28-14 0,-13 13 0,1-12 0,-27 12 0,14 1 0,-15-1 0,2-13 0,-1 0 0,27 1 0,12-14 0,1-14 0,13 14 0,0-13 0</inkml:trace>
  <inkml:trace contextRef="#ctx0" brushRef="#br0" timeOffset="171118">16510 11390 512,'0'13'0,"-14"1"0,14 12 0,-13 0 0,0 1 0,0 13 0,0 12 0,0-12 0,13 13 0,0-13 0,0 0 0,0-1 0,13-12 0,0-1 0,0 0 0,13-12 0,1-14 0,-1 0 0,0-14 0,15 14 0,-15-13 0,27-13 0,-14-1 0,-12 1 0,13 0 0,13-1 0,-40 0 0,13-12 0,1 13 0,-27 26 0,0-27 0</inkml:trace>
  <inkml:trace contextRef="#ctx0" brushRef="#br0" timeOffset="171376">16801 11456 512,'0'0'0,"-14"26"0,1-12 0,13 26 0,-13-1 0,13 1 0,0 13 0,0 0 0,0 13 0,13-13 0,-13 0 0,13 0 0,1 0 0,-1 0 0,0-14 0,1 1 0,-14-27 0,13 14 0,0-27 0,0 0 0,0-14 0,-13 14 0,13-26 0</inkml:trace>
  <inkml:trace contextRef="#ctx0" brushRef="#br0" timeOffset="171926">17462 11429 512,'0'0'0,"-13"0"0,0 0 0,-13 14 0,-2-1 0,-11-13 0,-1 13 0,1 14 0,12-14 0,-13 0 0,14 14 0,13-14 0,-1 13 0,14 1 0,14 0 0,12-1 0,14 0 0,0 1 0,-1 13 0,14-1 0,1-12 0,-15 12 0,1 1 0,-14-14 0,-13 14 0,-13 0 0,-13-14 0,0 14 0,-27-13 0,1 12 0,-15-12 0,15-1 0,-1 0 0,-13-12 0,27-1 0,-1 0 0,14-13 0,26-13 0,0-14 0,-13 27 0,14-13 0</inkml:trace>
  <inkml:trace contextRef="#ctx0" brushRef="#br0" timeOffset="172169">18084 11654 512,'0'0'0,"-13"0"0,13 0 0,0 0 0,0 0 0,0 0 0,0 0 0,0 0 0,13-12 0,-13 12 0,13 0 0</inkml:trace>
  <inkml:trace contextRef="#ctx0" brushRef="#br0" timeOffset="172352">18679 11761 512,'0'0'0,"13"0"0,1 0 0,-14 0 0,0 0 0,0 0 0,13 0 0,0 0 0,0-14 0,-13 14 0,13-13 0</inkml:trace>
  <inkml:trace contextRef="#ctx0" brushRef="#br0" timeOffset="172502">19288 11800 512,'-13'0'0,"39"0"0,-13 0 0,13 0 0,-12 13 0,12-13 0,1 0 0,0 0 0,-27 0 0,13-13 0</inkml:trace>
  <inkml:trace contextRef="#ctx0" brushRef="#br0" timeOffset="172668">20161 11774 512,'-27'0'0,"94"0"0,-54 0 0,27 0 0,12 0 0,1 0 0,1 0 0,-54 0 0,39 0 0</inkml:trace>
  <inkml:trace contextRef="#ctx0" brushRef="#br0" timeOffset="210979">20743 10332 512,'0'-14'0,"0"14"0,13 0 0,-13-13 0,0 13 0,13 0 0,0 0 0,14 0 0,0 0 0,-14 13 0,27 14 0,-1-14 0,-13 27 0,1 0 0,13-1 0,-14 27 0,1 1 0,12-1 0,1 13 0,-14 14 0,15 0 0,-28 12 0,26 1 0,-26 13 0,1 0 0,-14 0 0,0 0 0,0 0 0,-14-13 0,1 0 0,-13 0 0,13-14 0,-28-12 0,2-14 0,12-13 0,-12-13 0,-14-14 0,27-26 0,-28 0 0,28-26 0,-27-14 0,14-13 0,12-13 0,-13-14 0,14-12 0,13-1 0,-1-13 0,1-13 0,13 0 0,-13 13 0,26-13 0,0-13 0,1 26 0,25 1 0,-13 12 0,15 0 0,-15 14 0,1 13 0,12-1 0,-13 28 0,14 12 0,-13 1 0,-27 26 0,26 0 0</inkml:trace>
  <inkml:trace contextRef="#ctx0" brushRef="#br0" timeOffset="211654">19949 10570 512,'13'0'0,"27"0"0,0 13 0,13 0 0,13 14 0,0 12 0,13-12 0,-13 26 0,1 13 0,12 0 0,-13 1 0,1 12 0,-15 0 0,-12 14 0,-14-14 0,0 27 0,-26-14 0,-13 1 0,-13-1 0,0-12 0,-27-1 0,0-13 0,-13 1 0,13-14 0,-26-27 0,12 1 0,-12-14 0,26-26 0,-13-14 0,0 1 0,13-27 0,13-14 0,-13-12 0,40-14 0,0-12 0,-1-1 0,14 0 0,14-13 0,-1 13 0,26-13 0,-12 14 0,13-1 0,13 13 0,-14 0 0,14 27 0,0 13 0,-13 0 0,0 27 0,-40 26 0,26-13 0</inkml:trace>
  <inkml:trace contextRef="#ctx0" brushRef="#br0" timeOffset="212369">19261 10596 512,'14'-26'0,"12"13"0,0-1 0,-13 1 0,14 13 0,13 0 0,0 13 0,-1 14 0,14 13 0,0 12 0,0 2 0,13 11 0,-13 2 0,0 12 0,0-12 0,0 25 0,-14-13 0,1 14 0,-26-1 0,-1 1 0,-13 0 0,-27-1 0,0 1 0,-12-1 0,-1-12 0,-26-14 0,-13 0 0,13-13 0,-13 0 0,-1-27 0,1 1 0,-1-27 0,14-13 0,0-14 0,-1-12 0,15-28 0,-1 1 0,13-13 0,13-14 0,1-13 0,26-13 0,0 13 0,0-13 0,26 0 0,-12 13 0,13-13 0,-1 0 0,27 27 0,-14-14 0,15 27 0,-15-1 0,27 14 0,-66 66 0,53-40 0</inkml:trace>
  <inkml:trace contextRef="#ctx0" brushRef="#br0" timeOffset="213450">18904 10543 512,'0'14'0,"13"-1"0,0 27 0,1 12 0,-1 2 0,0 11 0,13 15 0,1 0 0,-13 12 0,-1 0 0,26 2 0,-25 11 0,-1-12 0,0 12 0,0 1 0,-13-13 0,13-1 0,-26 1 0,13 0 0,-26-14 0,-1-13 0,-12 0 0,-1 1 0,0-28 0,-13 1 0,1-14 0,12-12 0,-13-14 0,0-27 0,0 1 0,14-14 0,-28-13 0,41-13 0,-27-13 0,26-1 0,-12 1 0,12-14 0,14-13 0,-1 1 0,1-1 0,13 13 0,0-26 0,0 26 0,13-13 0,14 1 0,0 26 0,12-14 0,-12 14 0,12 12 0,1 1 0,27 26 0,-28 14 0,14-1 0,-14 27 0,-39 0 0,40 0 0</inkml:trace>
  <inkml:trace contextRef="#ctx0" brushRef="#br0" timeOffset="214183">17740 10438 512,'0'-14'0,"26"14"0,0 0 0,2 0 0,11 14 0,1 25 0,12 1 0,2 13 0,-1 13 0,12 0 0,1 13 0,1 1 0,-1 0 0,0 12 0,-13 0 0,0 2 0,-13-2 0,-14-13 0,-13 13 0,-13-12 0,-13 0 0,0-1 0,-27-13 0,-13 0 0,1-13 0,-2-13 0,-25-1 0,13 1 0,0-27 0,-13 1 0,-1-14 0,14-14 0,0-12 0,-14-14 0,14 0 0,0-13 0,13-13 0,0-13 0,14-13 0,-1-1 0,14 0 0,13-13 0,13 0 0,0 1 0,13-1 0,13 0 0,14 0 0,-1 14 0,14-1 0,14 14 0,-15 13 0,14 13 0,1 13 0,-14 13 0,-53 27 0,52-26 0</inkml:trace>
  <inkml:trace contextRef="#ctx0" brushRef="#br0" timeOffset="214898">16906 10543 512,'27'-13'0,"-1"-13"0,14 13 0,0-1 0,-14 14 0,27 0 0,-13 14 0,-1 12 0,1 14 0,13-1 0,0 14 0,-14 14 0,15-2 0,-28 2 0,14 12 0,-1 0 0,1 1 0,0 13 0,-13-14 0,-14 0 0,0 13 0,-13-12 0,-13-14 0,-14 13 0,-13-12 0,1-1 0,-27-13 0,0 0 0,-1-14 0,-25 1 0,25-13 0,-12-14 0,13-13 0,0-13 0,13-14 0,-13 1 0,26-14 0,-13-13 0,13 0 0,14-26 0,0 0 0,12-1 0,1-13 0,13 1 0,13-1 0,1-12 0,12 12 0,14 1 0,-14 12 0,27-13 0,-13 27 0,13-13 0,-1 26 0,-11 0 0,11 13 0,-52 40 0,27-26 0</inkml:trace>
  <inkml:trace contextRef="#ctx0" brushRef="#br0" timeOffset="215564">16337 10570 512,'27'0'0,"-14"13"0,14 0 0,0 1 0,-1 12 0,0 14 0,1 0 0,-1 13 0,0-1 0,1 14 0,0 1 0,-1 12 0,-13 0 0,0 1 0,-13-1 0,0 0 0,-13 14 0,0-14 0,-26 14 0,11-1 0,-11-12 0,-27 12 0,0-12 0,13-1 0,-26-12 0,-1-15 0,27 1 0,-26-13 0,12-27 0,15 1 0,12-28 0,1-12 0,12-14 0,-13-26 0,27-13 0,0-1 0,26-13 0,0-25 0,14 11 0,26 2 0,-1-15 0,14 15 0,14-15 0,-80 120 0,53-79 0</inkml:trace>
  <inkml:trace contextRef="#ctx0" brushRef="#br0" timeOffset="262015">5873 5119 512,'0'0'0,"-13"-13"0,13 13 0,-13-26 0,13-1 0,0 14 0,0-13 0,13-1 0,14 0 0,-1 1 0,14 0 0,13-1 0,0 14 0,26-13 0,-13-1 0,14 14 0,-1 0 0,0-1 0,27 14 0,-13 0 0,-1 0 0,14 0 0,-13 14 0,13-14 0,-1 13 0,-12 0 0,-1 1 0,-12 12 0,-1-13 0,14 0 0,-27 0 0,0 14 0,0-14 0,-26 1 0,0-2 0,-1-12 0,-12 14 0,-1-1 0,1 0 0,-27-13 0,13 0 0</inkml:trace>
  <inkml:trace contextRef="#ctx0" brushRef="#br0" timeOffset="262771">9895 4709 512,'0'0'0,"-13"0"0,-13 0 0,-1 0 0,-13 0 0,-13 0 0,-13 0 0,0 0 0,-13 0 0,-1 14 0,-13-14 0,14 0 0,-27-14 0,14 14 0,-1-13 0,-13 13 0,13-13 0,1-1 0,-1 14 0,14-13 0,26 13 0,14 0 0,26 0 0,0 0 0,39 0 0,0 0 0,-26 0 0,53 13 0</inkml:trace>
  <inkml:trace contextRef="#ctx0" brushRef="#br0" timeOffset="263479">9432 4829 512,'27'0'0,"-1"0"0,0 0 0,-12-14 0,-1 1 0,-13 13 0,0-13 0,-13-1 0,13 1 0,-14 13 0,1 0 0,0 0 0,0 27 0,13-1 0,13 1 0,-13 12 0,26 1 0,-12-1 0,25 15 0,1-15 0,0 1 0,13 0 0,-14 12 0,14-12 0,0 0 0,0-13 0,-13-1 0,26 0 0,-26-12 0,-1-1 0,-12-13 0,-1 0 0,0 0 0,-12-13 0,12-14 0,-26 1 0,14 13 0,-14-14 0,0 1 0,0-1 0,0 14 0,0-14 0,0 14 0,0 13 0,0-13 0,0 13 0,0 13 0,13 0 0,-13 0 0,13 14 0,-13 13 0,13 0 0,-13-1 0,14-12 0,-14 12 0,0-12 0,0-1 0,0-13 0,-14 14 0,-12-27 0,13 0 0,-14 0 0,-13 0 0,1-13 0,-14-14 0,13 14 0,-13 0 0,13-14 0,1 27 0,-1-26 0,14 26 0,26-13 0,-13 13 0,26 0 0,-13 0 0,0 0 0</inkml:trace>
  <inkml:trace contextRef="#ctx0" brushRef="#br0" timeOffset="264244">10702 5305 512,'0'13'0,"-13"0"0,13 14 0,0-1 0,-13 14 0,13-14 0,0 27 0,0-26 0,0 12 0,0-12 0,13-1 0,-13-13 0,0 1 0,0-14 0,13-14 0,-13 1 0,0-13 0,13-1 0,-13-12 0,0-1 0,13 0 0,-13 0 0,14 14 0,-1 13 0,13 0 0,1 13 0,-14 0 0,14 13 0,-1 13 0,0 1 0,-12-1 0,-1 1 0,0-1 0,-13-12 0,13-1 0,-13 0 0,0-13 0,0 0 0,13 0 0,-13-13 0,14-14 0,-14 1 0,13-1 0,1 1 0,12-1 0,0 14 0,1 0 0,-1 13 0,-13 0 0,14 13 0,-1 0 0,-13 14 0,14-1 0,-14 14 0,-13-13 0,0 12 0,14-26 0,-14 14 0,0-14 0,0 0 0,0-13 0,0 0 0,13 0 0,0-13 0,13-13 0,-26 26 0,14-14 0</inkml:trace>
  <inkml:trace contextRef="#ctx0" brushRef="#br0" timeOffset="264727">11535 5397 512,'0'0'0,"0"0"0,-13-13 0,0 13 0,0 0 0,-27 0 0,14 0 0,-14 0 0,-13 13 0,27 14 0,-1-1 0,1 1 0,26-1 0,-13 1 0,26-1 0,0-13 0,0 1 0,0-14 0,1 0 0,12 0 0,13-14 0,-11-12 0,-2 0 0,13-1 0,-12 0 0,-14 1 0,0-1 0,13 14 0,-12-13 0,-1 13 0,0 13 0,-13 0 0,0 0 0,14 13 0,-14 13 0,0 1 0,0-1 0,0 14 0,0 0 0,0-14 0,0 1 0,0-14 0,0 0 0,0 0 0,0-13 0,0 0 0,0-13 0,13 0 0,-13 13 0,27-13 0</inkml:trace>
  <inkml:trace contextRef="#ctx0" brushRef="#br0" timeOffset="264976">11985 5437 512,'13'-13'0,"-26"39"0,13-26 0,-13 40 0,-14-13 0,1 12 0,0 1 0,12-14 0,-12 1 0,13 12 0,13-25 0,0-1 0,0 0 0,13 0 0,-13-13 0,13 0 0</inkml:trace>
  <inkml:trace contextRef="#ctx0" brushRef="#br0" timeOffset="265209">12104 5688 512,'0'0'0,"13"0"0,-13-13 0,0 0 0,-13 0 0,0-1 0,-13-12 0,-14 0 0,0-1 0,-13-12 0,-13 12 0,14-13 0,11 14 0,-25-1 0,40 1 0,-13-1 0,12 1 0,14 13 0,13-14 0,0 27 0,0 0 0,13-13 0</inkml:trace>
  <inkml:trace contextRef="#ctx0" brushRef="#br0" timeOffset="265817">12673 4789 512,'0'13'0,"13"-40"0,1 27 0,-1-13 0,13 0 0,14 13 0,0 0 0,0 13 0,-1 14 0,14-1 0,0 14 0,-13 13 0,13-1 0,-27 2 0,0 12 0,-13 0 0,1-13 0,-14 13 0,-27-13 0,1 0 0,0 0 0,-14-14 0,-13-12 0,13 0 0,-26-1 0,27-13 0,-14 0 0,-1-13 0,2 14 0,25-14 0,1 0 0,13 0 0,0 0 0,26 0 0,13 0 0,14 0 0,12 0 0,2 0 0,12 13 0,0 0 0,13 0 0,1 0 0,-1 1 0,-13-1 0,0-13 0,0 13 0,-26-13 0,0 0 0,-1-13 0,-12 0 0,-1-1 0,-26 14 0,13-26 0</inkml:trace>
  <inkml:trace contextRef="#ctx0" brushRef="#br0" timeOffset="266616">13229 4485 512,'0'0'0,"0"0"0,13 0 0,-13 0 0,0 0 0,0 0 0,0 0 0,0 0 0,0 0 0,13 0 0,-13 0 0,14 0 0,12 0 0,-13 0 0,0 13 0,0-13 0,1 0 0,-14 0 0,26 13 0,-26 1 0,13-2 0,-13 1 0,0 1 0,0 12 0,0-12 0,-13 12 0,0-13 0,13 0 0,-27 0 0,27-13 0,-13 0 0,13 0 0,0 0 0,0 0 0,0 0 0,0 0 0,13-13 0,14 13 0,-14 0 0,0 13 0,14-13 0,0 14 0,-14-1 0,13 14 0,-13-14 0,-13 0 0,14 13 0,-14-12 0,0-1 0,-14 0 0,1 1 0,0-14 0,-13 0 0,-1 0 0,0 0 0,14-14 0,-27 14 0,27-26 0,-13 26 0,26-14 0,0 1 0,0 13 0,0-13 0</inkml:trace>
  <inkml:trace contextRef="#ctx0" brushRef="#br0" timeOffset="267140">13572 4471 512,'0'0'0,"0"-13"0,0 0 0,14 13 0,-14-14 0,0 14 0,13-13 0,14 13 0,-1 0 0,-13 0 0,14 0 0,12 0 0,-12 13 0,-1 1 0,1-14 0,0 26 0,-1 1 0,-13-14 0,0 26 0,-26-12 0,13-14 0,-13 13 0,0-12 0,-14 12 0,0-13 0,14-13 0,-13 14 0,-1-14 0,1 0 0,0 0 0,12 0 0,14 0 0,-13 0 0,26 0 0,1 0 0,-1 0 0,26 13 0,-12-13 0,12 0 0,2 0 0,11 0 0,-12 13 0,-1-13 0,2 0 0,-41 0 0,26 0 0</inkml:trace>
  <inkml:trace contextRef="#ctx0" brushRef="#br0" timeOffset="268804">13745 4312 512,'0'0'0,"13"14"0,-13-1 0,0 14 0,0-2 0,0 2 0,13 26 0,-13-13 0,0-1 0,0 1 0,0 0 0,13-14 0,-13 1 0,0-14 0,0 0 0,0 1 0,0-14 0,0 0 0,0 0 0,0-14 0,0-12 0,0-1 0,0-13 0,-13 1 0,13-1 0,0 1 0,-13-1 0,13 0 0,-13 1 0,13 12 0,-14 14 0,1-14 0,13 14 0,-13 0 0,13 0 0,0 13 0,0 13 0,0-13 0,13 26 0,0 14 0,1-1 0,-14 1 0,13 0 0,0 0 0,0-1 0,-13-12 0,13 12 0,1-12 0,-14-27 0,0 26 0</inkml:trace>
  <inkml:trace contextRef="#ctx0" brushRef="#br0" timeOffset="269278">14565 5239 512,'0'0'0,"-14"0"0,1 0 0,0-14 0,-26 14 0,12 0 0,1 0 0,-28 0 0,28-13 0,0 13 0,-14 0 0,27 0 0,-13 0 0,12-13 0,14 13 0,0 0 0,14-14 0,-14 14 0,13-13 0</inkml:trace>
  <inkml:trace contextRef="#ctx0" brushRef="#br0" timeOffset="269611">14882 4709 512,'0'14'0,"0"-14"0,14 26 0,-14 14 0,0 0 0,0 25 0,0 1 0,0 1 0,13 12 0,-13 0 0,13 1 0,0-14 0,-13 13 0,13-12 0,-13-1 0,0 0 0,0-13 0,0 13 0,0-13 0,0-53 0,0 40 0</inkml:trace>
  <inkml:trace contextRef="#ctx0" brushRef="#br0" timeOffset="320446">15306 7144 512,'0'0'0,"0"0"0,0 0 0,0 0 0,-13 0 0,13 0 0,-14 0 0,1 0 0,-13 0 0,-1 13 0,0 0 0,1 0 0,0 14 0,-14-1 0,27 14 0,-13-14 0,-1 14 0,-13 0 0,27 12 0,-40 2 0,13-2 0,1 2 0,-1-1 0,-13-1 0,0 1 0,1 13 0,-15-12 0,14-2 0,-13 1 0,-14 0 0,15-1 0,-15-12 0,-13 0 0,14 0 0,-14-14 0,14 1 0,-14-1 0,14 0 0,0-12 0,12 12 0,2-12 0,25-1 0,14 0 0,-1-13 0,27 0 0,0 0 0,13 0 0,14-13 0,-27 13 0,26 0 0</inkml:trace>
  <inkml:trace contextRef="#ctx0" brushRef="#br0" timeOffset="320921">13745 7937 512,'13'14'0,"-13"-14"0,-13 0 0,13 13 0,-14 0 0,1 0 0,-13 13 0,13 1 0,-14 12 0,1-12 0,-1 13 0,0 0 0,1 12 0,-13-12 0,25 0 0,-12 0 0,13-1 0,0-12 0,-1-1 0,1 1 0,13-1 0,13-13 0,1 0 0,12 1 0,0-1 0,14 0 0,13-13 0,13 13 0,0 1 0,0-1 0,14 0 0,-1 1 0,-12-1 0,-1 13 0,-14 1 0,1-14 0,-26 13 0,-1-13 0,-12 14 0,-14-27 0,0 13 0</inkml:trace>
  <inkml:trace contextRef="#ctx0" brushRef="#br0" timeOffset="321810">11919 8916 512,'0'14'0,"0"-41"0,13 14 0,-13 0 0,-13-1 0,0 14 0,-14-13 0,1 13 0,-13 13 0,-15 1 0,1 12 0,-26 1 0,26 12 0,-13 1 0,-13 26 0,25-13 0,-11 13 0,-1 14 0,12-15 0,15 29 0,-1-15 0,1 13 0,25-13 0,1 1 0,13-1 0,13-13 0,1-13 0,25 0 0,1-13 0,13-14 0,0 1 0,13-14 0,14-13 0,-1-13 0,0-1 0,14-12 0,-14-14 0,14 1 0,-14-14 0,0 0 0,-26 0 0,13-13 0,-13 0 0,-13 0 0,-13-1 0,-14-12 0,0 13 0,-26 0 0,0 0 0,-1-1 0,-13 15 0,-25-15 0,12 28 0,-13-14 0,-13 26 0,0 1 0,-13 0 0,-1 26 0,27-14 0,-26 14 0,39 14 0,40-14 0,-40 0 0</inkml:trace>
  <inkml:trace contextRef="#ctx0" brushRef="#br0" timeOffset="322302">13017 8718 512,'14'-13'0,"-41"39"0,27-26 0,-40 26 0,-13 14 0,14 13 0,-27 0 0,-1 0 0,14 13 0,-12 0 0,11 14 0,1-14 0,1 26 0,12-12 0,13-1 0,1 14 0,26-13 0,0-1 0,13-14 0,0 1 0,14 1 0,26-14 0,-27-14 0,14 1 0,12-14 0,-11 1 0,-15-14 0,14 0 0,-14-26 0,0 0 0,14-14 0,-26-12 0,-14 39 0,26-40 0</inkml:trace>
  <inkml:trace contextRef="#ctx0" brushRef="#br0" timeOffset="322659">13361 9009 512,'-13'-27'0,"26"54"0,-13-14 0,13 27 0,-13 26 0,13 0 0,-13 0 0,0 13 0,14 1 0,-14-14 0,0 13 0,13-12 0,-13-1 0,0 0 0,0-13 0,-13-13 0,13-1 0,0 1 0,-14-14 0,28-26 0,-14 14 0,26-28 0,-26 14 0,14 0 0</inkml:trace>
  <inkml:trace contextRef="#ctx0" brushRef="#br0" timeOffset="322884">13745 9908 512,'0'0'0,"-14"13"0,1-13 0,-13 14 0,-14-14 0,-13 13 0,-13 0 0,13-13 0,-26 0 0,-1 14 0,14-14 0,0 0 0,13 0 0,0 0 0,1-14 0,25 14 0,13-26 0,14 26 0,-13-14 0</inkml:trace>
  <inkml:trace contextRef="#ctx0" brushRef="#br0" timeOffset="323208">13361 8982 512,'-13'0'0,"13"14"0,-14-14 0,1 13 0,0 0 0,0 27 0,-13-27 0,12 27 0,-12-14 0,0 1 0,12-1 0,-13 0 0,1-12 0,13 12 0,0-26 0,0 14 0,26-28 0,-13 14 0,0 0 0</inkml:trace>
  <inkml:trace contextRef="#ctx0" brushRef="#br0" timeOffset="323541">13665 8916 512,'27'14'0,"-14"-1"0,27 13 0,-1 14 0,1 13 0,13 0 0,-13 13 0,12 13 0,2 0 0,-15 15 0,1-2 0,-27 1 0,13 12 0,-26 1 0,-13-14 0,-26 14 0,-1-13 0,-13 13 0,-26-14 0,13 1 0,-27-13 0,93-80 0,-79 66 0</inkml:trace>
  <inkml:trace contextRef="#ctx0" brushRef="#br0" timeOffset="456946">8969 7805 512,'0'0'0,"0"0"0,0 0 0,0 0 0,0 0 0,0 0 0,0 0 0,0 0 0,0 0 0,0 0 0,0 0 0,13 0 0,-13 0 0,0 0 0,0 0 0,0 0 0,0 0 0,0 0 0,0 0 0,0 0 0,0-13 0,0 13 0,0 0 0,0 0 0,0 0 0,0 0 0,0 0 0,0 0 0,13 0 0,-13 0 0,0 0 0,0 0 0,0 0 0,0 0 0,0 0 0,14 0 0,-14 0 0,0 0 0,0 0 0,0 0 0,0 0 0,0-14 0,0 14 0,0 0 0,0 0 0,0 0 0,0 0 0,0 0 0,0 0 0,0 0 0,0 0 0,0 0 0,0 0 0,0-13 0,0 13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1023" units="in"/>
        </inkml:traceFormat>
        <inkml:channelProperties>
          <inkml:channelProperty channel="X" name="resolution" value="2109.91626" units="1/in"/>
          <inkml:channelProperty channel="Y" name="resolution" value="1336.88293" units="1/in"/>
          <inkml:channelProperty channel="F" name="resolution" value="41.73806" units="1/in"/>
        </inkml:channelProperties>
      </inkml:inkSource>
      <inkml:timestamp xml:id="ts0" timeString="2015-02-11T20:12:23.29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19288 5331 512,'-13'0'0,"13"0"0,-14 0 0,-12 13 0,0-13 0,-15 14 0,2-14 0,-14 13 0,0-13 0,0 26 0,13-13 0,-12 1 0,12 12 0,14-13 0,12 27 0,1-13 0,13-1 0,27 14 0,12-1 0,14 14 0,0 0 0,27 14 0,-14-2 0,13 2 0,-13 12 0,-26-12 0,12-1 0,-38-1 0,-14-11 0,0-2 0,-27 1 0,-12-13 0,-14-1 0,-14-12 0,-12-14 0,0 1 0,-14-2 0,14-12 0,-14 0 0,27-12 0,0-2 0,13-12 0,27-1 0,26 27 0,-27-26 0</inkml:trace>
  <inkml:trace contextRef="#ctx0" brushRef="#br0" timeOffset="458">18917 5437 512,'0'13'0,"0"40"0,0 13 0,0 27 0,0 13 0,0-1 0,13 1 0,-13 1 0,14-2 0,-14-12 0,0 13 0,0-14 0,0-13 0,0 1 0,-14-27 0,1-1 0,13-12 0,-13-26 0,13-1 0,-13-13 0,13-13 0,0-27 0,-13 0 0,26-26 0,-13 66 0,0-53 0</inkml:trace>
  <inkml:trace contextRef="#ctx0" brushRef="#br0" timeOffset="849">19063 5159 512,'0'0'0,"0"0"0,0 0 0,0 26 0,0-12 0,13 39 0,0 0 0,1 13 0,-1 13 0,13 1 0,-13 25 0,0 1 0,14-13 0,-13 25 0,-1-11 0,0-1 0,-13 0 0,0-1 0,-13-12 0,13-1 0,0-12 0,-13-27 0,13 13 0,-14-26 0,14-1 0,0-12 0,0-27 0,0 13 0</inkml:trace>
  <inkml:trace contextRef="#ctx0" brushRef="#br0" timeOffset="2180">21299 6204 512,'13'0'0,"-13"0"0,0 0 0,13 0 0,-13 0 0,13-13 0,13-1 0,1 14 0,13-12 0,-14 12 0,14-13 0,-14-1 0,1 1 0,-14-14 0,0 15 0,0-2 0,-13-12 0,0 12 0,-13 1 0,0 13 0,0-13 0,-14 13 0,14 0 0,-13 0 0,-1 13 0,1 0 0,13 1 0,0 12 0,13 0 0,0 1 0,0 0 0,13 12 0,0-13 0,0 14 0,27-13 0,-27-14 0,13 13 0,-12-13 0,12 1 0,0-14 0,1 0 0,-13-14 0,12 1 0,-13-13 0,-13 26 0,13-13 0</inkml:trace>
  <inkml:trace contextRef="#ctx0" brushRef="#br0" timeOffset="2888">21761 5702 512,'0'0'0,"0"26"0,0-13 0,0 27 0,0 0 0,0-1 0,0 28 0,0-15 0,14 15 0,-14-15 0,13 2 0,-13-2 0,14 1 0,-14-13 0,13-1 0,0-12 0,-13-14 0,0 1 0,0-1 0,0-26 0,13-1 0,-13 1 0,0 0 0,0-14 0,13 15 0,-13-2 0,14 1 0,-1 0 0,0-1 0,13 1 0,1 13 0,-14-13 0,13-1 0,14 14 0,-26-13 0,12 0 0,0-1 0,-12 2 0,-14-15 0,13 14 0,-26-1 0,13 1 0,-14 1 0,1-2 0,-13 1 0,-1 13 0,14 0 0,-14 13 0,14 1 0,0-2 0,13 15 0,0 0 0,0-2 0,13 15 0,0-13 0,14 0 0,0-1 0,-14 0 0,13 1 0,1-14 0,-14-13 0,13 0 0,0 0 0,-12-13 0,-14 13 0,13-14 0</inkml:trace>
  <inkml:trace contextRef="#ctx0" brushRef="#br0" timeOffset="3279">22463 6072 512,'0'0'0,"-13"14"0,13-14 0,-13 12 0,-1 1 0,1 14 0,-1-13 0,-12 11 0,0-11 0,12 12 0,14 1 0,-13 0 0,13-14 0,13 14 0,1-2 0,-1-11 0,13-1 0,-13 0 0,14 1 0,-13-14 0,12 0 0,0-14 0,1 14 0,-14-26 0,13 12 0,-13 1 0,0-13 0,-13 26 0,14-26 0</inkml:trace>
  <inkml:trace contextRef="#ctx0" brushRef="#br0" timeOffset="3662">22635 5808 512,'0'-27'0,"0"67"0,13-40 0,-13 26 0,13 14 0,-13 13 0,14-14 0,-14 1 0,13 13 0,-13 0 0,13-1 0,0-12 0,-13 14 0,13-14 0,0-15 0,1 15 0,-1-26 0,-13 12 0,13-13 0,0-13 0,-13 0 0,14 0 0,-14-13 0,0 13 0,13-13 0</inkml:trace>
  <inkml:trace contextRef="#ctx0" brushRef="#br0" timeOffset="4188">22926 6072 512,'-14'0'0,"1"0"0,-13 0 0,0 0 0,-1 14 0,0-14 0,-12 0 0,-1 0 0,14 0 0,-1 0 0,1 0 0,26 0 0,-13 0 0</inkml:trace>
  <inkml:trace contextRef="#ctx0" brushRef="#br0" timeOffset="4693">23442 5688 512,'-13'0'0,"39"0"0,-13 0 0,14 0 0,-14 14 0,13-1 0,14 0 0,-27 0 0,1 0 0,-1 1 0,0 12 0,-13-12 0,-13-1 0,13 0 0,-13 0 0,-1 13 0,-12-12 0,-1-14 0,1 13 0,13 0 0,-14 1 0,14-1 0,0-1 0,0 2 0,13 12 0,0-26 0,0 27 0</inkml:trace>
  <inkml:trace contextRef="#ctx0" brushRef="#br0" timeOffset="4845">23508 6297 512,'0'0'0,"0"14"0,0-14 0,0 12 0,0-12 0,-13 13 0,13-13 0,-14 14 0,14-14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B3AB0-F62C-7E47-B4E5-71129CA1130C}" type="datetimeFigureOut">
              <a:rPr lang="en-US" smtClean="0"/>
              <a:t>2/11/15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C6317-934E-7546-9712-03C359471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36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9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2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9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3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6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2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2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8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8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customXml" Target="../ink/ink2.xml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3.xml"/><Relationship Id="rId3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4.xml"/><Relationship Id="rId3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5.xml"/><Relationship Id="rId3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6.xml"/><Relationship Id="rId3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7.xml"/><Relationship Id="rId3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8204" r="1092" b="8240"/>
          <a:stretch/>
        </p:blipFill>
        <p:spPr>
          <a:xfrm>
            <a:off x="1" y="-1"/>
            <a:ext cx="9144000" cy="51435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13077" y="3858604"/>
            <a:ext cx="3518361" cy="1138773"/>
          </a:xfrm>
          <a:prstGeom prst="rect">
            <a:avLst/>
          </a:prstGeom>
          <a:solidFill>
            <a:srgbClr val="800000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  <a:latin typeface="Book Antiqua"/>
                <a:cs typeface="Book Antiqua"/>
              </a:rPr>
              <a:t>Cryptocurrency Café</a:t>
            </a:r>
          </a:p>
          <a:p>
            <a:r>
              <a:rPr lang="en-US" sz="20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/>
                <a:cs typeface="Book Antiqua"/>
              </a:rPr>
              <a:t>UVa</a:t>
            </a:r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/>
                <a:cs typeface="Book Antiqua"/>
              </a:rPr>
              <a:t> cs4501 Spring 2015</a:t>
            </a:r>
          </a:p>
          <a:p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/>
                <a:cs typeface="Book Antiqua"/>
              </a:rPr>
              <a:t>David Evans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799" y="361950"/>
            <a:ext cx="2987793" cy="1323439"/>
          </a:xfrm>
          <a:prstGeom prst="rect">
            <a:avLst/>
          </a:prstGeom>
          <a:solidFill>
            <a:schemeClr val="bg2">
              <a:lumMod val="10000"/>
              <a:alpha val="6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EBF1DE"/>
                </a:solidFill>
              </a:rPr>
              <a:t>Class 9:</a:t>
            </a:r>
          </a:p>
          <a:p>
            <a:pPr algn="ctr"/>
            <a:r>
              <a:rPr lang="en-US" sz="4000" dirty="0" smtClean="0">
                <a:solidFill>
                  <a:srgbClr val="EBF1DE"/>
                </a:solidFill>
              </a:rPr>
              <a:t>Mining</a:t>
            </a:r>
            <a:endParaRPr lang="en-US" sz="4000" b="1" i="1" dirty="0" smtClean="0">
              <a:solidFill>
                <a:srgbClr val="EBF1DE"/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42153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Project 2: </a:t>
            </a:r>
            <a:r>
              <a:rPr lang="en-US" dirty="0" smtClean="0"/>
              <a:t>starting code and hints for your miners will be posted tonight</a:t>
            </a:r>
          </a:p>
          <a:p>
            <a:pPr marL="0" indent="0">
              <a:buNone/>
            </a:pPr>
            <a:r>
              <a:rPr lang="en-US" b="1" dirty="0" smtClean="0"/>
              <a:t>Read:</a:t>
            </a:r>
            <a:r>
              <a:rPr lang="en-US" dirty="0" smtClean="0"/>
              <a:t> Chapter 8: Mining and Consensus</a:t>
            </a:r>
          </a:p>
          <a:p>
            <a:pPr marL="0" indent="0">
              <a:buNone/>
            </a:pPr>
            <a:r>
              <a:rPr lang="en-US" dirty="0" smtClean="0"/>
              <a:t>Next week:</a:t>
            </a:r>
          </a:p>
          <a:p>
            <a:pPr lvl="1"/>
            <a:r>
              <a:rPr lang="en-US" dirty="0" smtClean="0"/>
              <a:t>Start thinking about your projects</a:t>
            </a:r>
          </a:p>
          <a:p>
            <a:pPr lvl="1"/>
            <a:r>
              <a:rPr lang="en-US" dirty="0" smtClean="0"/>
              <a:t>Attacks on </a:t>
            </a:r>
            <a:r>
              <a:rPr lang="en-US" dirty="0" err="1" smtClean="0"/>
              <a:t>bitcoin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Later:</a:t>
            </a:r>
          </a:p>
          <a:p>
            <a:pPr lvl="1"/>
            <a:r>
              <a:rPr lang="en-US" i="1" dirty="0" smtClean="0"/>
              <a:t>Anyway to make a </a:t>
            </a:r>
            <a:r>
              <a:rPr lang="en-US" i="1" dirty="0" err="1" smtClean="0"/>
              <a:t>cryptocurrency</a:t>
            </a:r>
            <a:r>
              <a:rPr lang="en-US" i="1" dirty="0" smtClean="0"/>
              <a:t> without wasting all that energy?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890720" y="490680"/>
              <a:ext cx="7125120" cy="34959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1000" y="480960"/>
                <a:ext cx="7144200" cy="351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2661840" y="2428560"/>
              <a:ext cx="862560" cy="800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52480" y="2419200"/>
                <a:ext cx="881280" cy="81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055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38200" y="590400"/>
              <a:ext cx="4638600" cy="33915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8480" y="581040"/>
                <a:ext cx="4658040" cy="341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401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85560" y="814320"/>
              <a:ext cx="8377560" cy="41724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200" y="804960"/>
                <a:ext cx="8396280" cy="419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625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Quiz</a:t>
            </a:r>
          </a:p>
          <a:p>
            <a:pPr marL="0" indent="0">
              <a:buNone/>
            </a:pPr>
            <a:r>
              <a:rPr lang="en-US" b="1" dirty="0" err="1" smtClean="0"/>
              <a:t>Bitcoin</a:t>
            </a:r>
            <a:r>
              <a:rPr lang="en-US" b="1" dirty="0" smtClean="0"/>
              <a:t> (</a:t>
            </a:r>
            <a:r>
              <a:rPr lang="en-US" b="1" dirty="0" err="1" smtClean="0"/>
              <a:t>PointCoin</a:t>
            </a:r>
            <a:r>
              <a:rPr lang="en-US" b="1" dirty="0" smtClean="0"/>
              <a:t>) Mining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Cost of Computing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Mining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4181400" y="2509560"/>
              <a:ext cx="147960" cy="4528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2040" y="2500200"/>
                <a:ext cx="167040" cy="47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994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Cost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5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30523" y="1254102"/>
            <a:ext cx="4076700" cy="30813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tx2"/>
                </a:solidFill>
              </a:rPr>
              <a:t>int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gaussSum</a:t>
            </a:r>
            <a:r>
              <a:rPr lang="en-US" sz="2800" dirty="0">
                <a:solidFill>
                  <a:schemeClr val="tx2"/>
                </a:solidFill>
              </a:rPr>
              <a:t> (</a:t>
            </a:r>
            <a:r>
              <a:rPr lang="en-US" sz="2800" dirty="0" err="1">
                <a:solidFill>
                  <a:schemeClr val="tx2"/>
                </a:solidFill>
              </a:rPr>
              <a:t>int</a:t>
            </a:r>
            <a:r>
              <a:rPr lang="en-US" sz="2800" dirty="0">
                <a:solidFill>
                  <a:schemeClr val="tx2"/>
                </a:solidFill>
              </a:rPr>
              <a:t> m)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</a:t>
            </a:r>
            <a:r>
              <a:rPr lang="en-US" sz="2800" dirty="0" err="1">
                <a:solidFill>
                  <a:schemeClr val="tx2"/>
                </a:solidFill>
              </a:rPr>
              <a:t>int</a:t>
            </a:r>
            <a:r>
              <a:rPr lang="en-US" sz="2800" dirty="0">
                <a:solidFill>
                  <a:schemeClr val="tx2"/>
                </a:solidFill>
              </a:rPr>
              <a:t> sum = 0;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for (</a:t>
            </a:r>
            <a:r>
              <a:rPr lang="en-US" sz="2800" dirty="0" err="1">
                <a:solidFill>
                  <a:schemeClr val="tx2"/>
                </a:solidFill>
              </a:rPr>
              <a:t>int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i</a:t>
            </a:r>
            <a:r>
              <a:rPr lang="en-US" sz="2800" dirty="0">
                <a:solidFill>
                  <a:schemeClr val="tx2"/>
                </a:solidFill>
              </a:rPr>
              <a:t> = 1; </a:t>
            </a:r>
            <a:r>
              <a:rPr lang="en-US" sz="2800" dirty="0" err="1">
                <a:solidFill>
                  <a:schemeClr val="tx2"/>
                </a:solidFill>
              </a:rPr>
              <a:t>i</a:t>
            </a:r>
            <a:r>
              <a:rPr lang="en-US" sz="2800" dirty="0">
                <a:solidFill>
                  <a:schemeClr val="tx2"/>
                </a:solidFill>
              </a:rPr>
              <a:t> &lt;= m; </a:t>
            </a:r>
            <a:r>
              <a:rPr lang="en-US" sz="2800" dirty="0" err="1">
                <a:solidFill>
                  <a:schemeClr val="tx2"/>
                </a:solidFill>
              </a:rPr>
              <a:t>i</a:t>
            </a:r>
            <a:r>
              <a:rPr lang="en-US" sz="2800" dirty="0">
                <a:solidFill>
                  <a:schemeClr val="tx2"/>
                </a:solidFill>
              </a:rPr>
              <a:t>++)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   sum = sum + </a:t>
            </a:r>
            <a:r>
              <a:rPr lang="en-US" sz="2800" dirty="0" err="1">
                <a:solidFill>
                  <a:schemeClr val="tx2"/>
                </a:solidFill>
              </a:rPr>
              <a:t>i</a:t>
            </a:r>
            <a:r>
              <a:rPr lang="en-US" sz="2800" dirty="0">
                <a:solidFill>
                  <a:schemeClr val="tx2"/>
                </a:solidFill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}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return sum;</a:t>
            </a:r>
          </a:p>
          <a:p>
            <a:r>
              <a:rPr lang="en-US" sz="28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07649" y="1254102"/>
            <a:ext cx="3279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cs2110/cs2150</a:t>
            </a:r>
          </a:p>
          <a:p>
            <a:r>
              <a:rPr lang="en-US" i="1" dirty="0" smtClean="0"/>
              <a:t>What is the cost of this function?</a:t>
            </a:r>
            <a:endParaRPr lang="en-US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57160" y="1538280"/>
              <a:ext cx="7448760" cy="29577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7440" y="1528920"/>
                <a:ext cx="7467840" cy="297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74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Cost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6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30523" y="1254102"/>
            <a:ext cx="4076700" cy="30813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tx2"/>
                </a:solidFill>
              </a:rPr>
              <a:t>int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gaussSum</a:t>
            </a:r>
            <a:r>
              <a:rPr lang="en-US" sz="2800" dirty="0">
                <a:solidFill>
                  <a:schemeClr val="tx2"/>
                </a:solidFill>
              </a:rPr>
              <a:t> (</a:t>
            </a:r>
            <a:r>
              <a:rPr lang="en-US" sz="2800" dirty="0" err="1">
                <a:solidFill>
                  <a:schemeClr val="tx2"/>
                </a:solidFill>
              </a:rPr>
              <a:t>int</a:t>
            </a:r>
            <a:r>
              <a:rPr lang="en-US" sz="2800" dirty="0">
                <a:solidFill>
                  <a:schemeClr val="tx2"/>
                </a:solidFill>
              </a:rPr>
              <a:t> m)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</a:t>
            </a:r>
            <a:r>
              <a:rPr lang="en-US" sz="2800" dirty="0" err="1">
                <a:solidFill>
                  <a:schemeClr val="tx2"/>
                </a:solidFill>
              </a:rPr>
              <a:t>int</a:t>
            </a:r>
            <a:r>
              <a:rPr lang="en-US" sz="2800" dirty="0">
                <a:solidFill>
                  <a:schemeClr val="tx2"/>
                </a:solidFill>
              </a:rPr>
              <a:t> sum = 0;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for (</a:t>
            </a:r>
            <a:r>
              <a:rPr lang="en-US" sz="2800" dirty="0" err="1">
                <a:solidFill>
                  <a:schemeClr val="tx2"/>
                </a:solidFill>
              </a:rPr>
              <a:t>int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i</a:t>
            </a:r>
            <a:r>
              <a:rPr lang="en-US" sz="2800" dirty="0">
                <a:solidFill>
                  <a:schemeClr val="tx2"/>
                </a:solidFill>
              </a:rPr>
              <a:t> = 1; </a:t>
            </a:r>
            <a:r>
              <a:rPr lang="en-US" sz="2800" dirty="0" err="1">
                <a:solidFill>
                  <a:schemeClr val="tx2"/>
                </a:solidFill>
              </a:rPr>
              <a:t>i</a:t>
            </a:r>
            <a:r>
              <a:rPr lang="en-US" sz="2800" dirty="0">
                <a:solidFill>
                  <a:schemeClr val="tx2"/>
                </a:solidFill>
              </a:rPr>
              <a:t> &lt;= m; </a:t>
            </a:r>
            <a:r>
              <a:rPr lang="en-US" sz="2800" dirty="0" err="1">
                <a:solidFill>
                  <a:schemeClr val="tx2"/>
                </a:solidFill>
              </a:rPr>
              <a:t>i</a:t>
            </a:r>
            <a:r>
              <a:rPr lang="en-US" sz="2800" dirty="0">
                <a:solidFill>
                  <a:schemeClr val="tx2"/>
                </a:solidFill>
              </a:rPr>
              <a:t>++)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   sum = sum + </a:t>
            </a:r>
            <a:r>
              <a:rPr lang="en-US" sz="2800" dirty="0" err="1">
                <a:solidFill>
                  <a:schemeClr val="tx2"/>
                </a:solidFill>
              </a:rPr>
              <a:t>i</a:t>
            </a:r>
            <a:r>
              <a:rPr lang="en-US" sz="2800" dirty="0">
                <a:solidFill>
                  <a:schemeClr val="tx2"/>
                </a:solidFill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}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return sum;</a:t>
            </a:r>
          </a:p>
          <a:p>
            <a:r>
              <a:rPr lang="en-US" sz="28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07649" y="1254102"/>
            <a:ext cx="3279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cs2110/cs2150</a:t>
            </a:r>
          </a:p>
          <a:p>
            <a:r>
              <a:rPr lang="en-US" i="1" dirty="0" smtClean="0"/>
              <a:t>What is the cost of this function?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6705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Cost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7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30523" y="1254102"/>
            <a:ext cx="4076700" cy="30813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tx2"/>
                </a:solidFill>
              </a:rPr>
              <a:t>int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gaussSum</a:t>
            </a:r>
            <a:r>
              <a:rPr lang="en-US" sz="2800" dirty="0">
                <a:solidFill>
                  <a:schemeClr val="tx2"/>
                </a:solidFill>
              </a:rPr>
              <a:t> (</a:t>
            </a:r>
            <a:r>
              <a:rPr lang="en-US" sz="2800" dirty="0" err="1">
                <a:solidFill>
                  <a:schemeClr val="tx2"/>
                </a:solidFill>
              </a:rPr>
              <a:t>int</a:t>
            </a:r>
            <a:r>
              <a:rPr lang="en-US" sz="2800" dirty="0">
                <a:solidFill>
                  <a:schemeClr val="tx2"/>
                </a:solidFill>
              </a:rPr>
              <a:t> m)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</a:t>
            </a:r>
            <a:r>
              <a:rPr lang="en-US" sz="2800" dirty="0" err="1">
                <a:solidFill>
                  <a:schemeClr val="tx2"/>
                </a:solidFill>
              </a:rPr>
              <a:t>int</a:t>
            </a:r>
            <a:r>
              <a:rPr lang="en-US" sz="2800" dirty="0">
                <a:solidFill>
                  <a:schemeClr val="tx2"/>
                </a:solidFill>
              </a:rPr>
              <a:t> sum = 0;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for (</a:t>
            </a:r>
            <a:r>
              <a:rPr lang="en-US" sz="2800" dirty="0" err="1">
                <a:solidFill>
                  <a:schemeClr val="tx2"/>
                </a:solidFill>
              </a:rPr>
              <a:t>int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i</a:t>
            </a:r>
            <a:r>
              <a:rPr lang="en-US" sz="2800" dirty="0">
                <a:solidFill>
                  <a:schemeClr val="tx2"/>
                </a:solidFill>
              </a:rPr>
              <a:t> = 1; </a:t>
            </a:r>
            <a:r>
              <a:rPr lang="en-US" sz="2800" dirty="0" err="1">
                <a:solidFill>
                  <a:schemeClr val="tx2"/>
                </a:solidFill>
              </a:rPr>
              <a:t>i</a:t>
            </a:r>
            <a:r>
              <a:rPr lang="en-US" sz="2800" dirty="0">
                <a:solidFill>
                  <a:schemeClr val="tx2"/>
                </a:solidFill>
              </a:rPr>
              <a:t> &lt;= m; </a:t>
            </a:r>
            <a:r>
              <a:rPr lang="en-US" sz="2800" dirty="0" err="1">
                <a:solidFill>
                  <a:schemeClr val="tx2"/>
                </a:solidFill>
              </a:rPr>
              <a:t>i</a:t>
            </a:r>
            <a:r>
              <a:rPr lang="en-US" sz="2800" dirty="0">
                <a:solidFill>
                  <a:schemeClr val="tx2"/>
                </a:solidFill>
              </a:rPr>
              <a:t>++)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   sum = sum + </a:t>
            </a:r>
            <a:r>
              <a:rPr lang="en-US" sz="2800" dirty="0" err="1">
                <a:solidFill>
                  <a:schemeClr val="tx2"/>
                </a:solidFill>
              </a:rPr>
              <a:t>i</a:t>
            </a:r>
            <a:r>
              <a:rPr lang="en-US" sz="2800" dirty="0">
                <a:solidFill>
                  <a:schemeClr val="tx2"/>
                </a:solidFill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}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return sum;</a:t>
            </a:r>
          </a:p>
          <a:p>
            <a:r>
              <a:rPr lang="en-US" sz="28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07649" y="1254102"/>
            <a:ext cx="3498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 Reality:</a:t>
            </a:r>
          </a:p>
          <a:p>
            <a:r>
              <a:rPr lang="en-US" i="1" dirty="0" smtClean="0"/>
              <a:t>What is the “cost” of this function?</a:t>
            </a:r>
            <a:endParaRPr lang="en-US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662520" y="1857240"/>
              <a:ext cx="1843560" cy="6195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53160" y="1847880"/>
                <a:ext cx="1862640" cy="63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03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2202" y="408442"/>
            <a:ext cx="4572000" cy="1200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&gt; </a:t>
            </a:r>
            <a:r>
              <a:rPr lang="en-US" b="1" dirty="0"/>
              <a:t>!</a:t>
            </a:r>
            <a:r>
              <a:rPr lang="en-US" b="1" dirty="0" err="1"/>
              <a:t>javac</a:t>
            </a:r>
            <a:endParaRPr lang="en-US" dirty="0"/>
          </a:p>
          <a:p>
            <a:r>
              <a:rPr lang="en-US" dirty="0" err="1"/>
              <a:t>javac</a:t>
            </a:r>
            <a:r>
              <a:rPr lang="en-US" dirty="0"/>
              <a:t> </a:t>
            </a:r>
            <a:r>
              <a:rPr lang="en-US" dirty="0" err="1"/>
              <a:t>gaussSum.java</a:t>
            </a:r>
            <a:endParaRPr lang="en-US" dirty="0"/>
          </a:p>
          <a:p>
            <a:r>
              <a:rPr lang="en-US" dirty="0"/>
              <a:t>&gt; </a:t>
            </a:r>
            <a:r>
              <a:rPr lang="en-US" b="1" dirty="0"/>
              <a:t>time java </a:t>
            </a:r>
            <a:r>
              <a:rPr lang="en-US" b="1" dirty="0" err="1"/>
              <a:t>gaussSum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5-02-11 at 1.24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733" y="944675"/>
            <a:ext cx="5831067" cy="3529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047946" y="1723012"/>
            <a:ext cx="135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2147483647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7946" y="2072541"/>
            <a:ext cx="1354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4294967295</a:t>
            </a:r>
          </a:p>
        </p:txBody>
      </p:sp>
    </p:spTree>
    <p:extLst>
      <p:ext uri="{BB962C8B-B14F-4D97-AF65-F5344CB8AC3E}">
        <p14:creationId xmlns:p14="http://schemas.microsoft.com/office/powerpoint/2010/main" val="404267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0E6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17206</TotalTime>
  <Words>264</Words>
  <Application>Microsoft Macintosh PowerPoint</Application>
  <PresentationFormat>On-screen Show (16:9)</PresentationFormat>
  <Paragraphs>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Plan for Today</vt:lpstr>
      <vt:lpstr>Analyzing Cost</vt:lpstr>
      <vt:lpstr>Analyzing Cost</vt:lpstr>
      <vt:lpstr>Analyzing Cost</vt:lpstr>
      <vt:lpstr>PowerPoint Presentation</vt:lpstr>
      <vt:lpstr>Charge</vt:lpstr>
    </vt:vector>
  </TitlesOfParts>
  <Company>Udacity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Evans</dc:creator>
  <cp:lastModifiedBy>David Evans</cp:lastModifiedBy>
  <cp:revision>204</cp:revision>
  <cp:lastPrinted>2015-02-11T18:03:07Z</cp:lastPrinted>
  <dcterms:created xsi:type="dcterms:W3CDTF">2015-01-10T23:57:16Z</dcterms:created>
  <dcterms:modified xsi:type="dcterms:W3CDTF">2015-02-11T22:19:48Z</dcterms:modified>
</cp:coreProperties>
</file>