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  <p:sldId id="278" r:id="rId9"/>
    <p:sldId id="277" r:id="rId10"/>
    <p:sldId id="266" r:id="rId11"/>
    <p:sldId id="259" r:id="rId12"/>
    <p:sldId id="261" r:id="rId13"/>
    <p:sldId id="267" r:id="rId14"/>
    <p:sldId id="268" r:id="rId15"/>
    <p:sldId id="270" r:id="rId16"/>
    <p:sldId id="279" r:id="rId17"/>
    <p:sldId id="276" r:id="rId18"/>
    <p:sldId id="274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nash\Desktop\Crypto%20Cafe%20Final%20Presentation\btcvo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nash\Desktop\Crypto%20Cafe%20Final%20Presentation\btcvo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Volatility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btcvol!$E$1</c:f>
              <c:strCache>
                <c:ptCount val="1"/>
                <c:pt idx="0">
                  <c:v>volatility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tx1"/>
                </a:solidFill>
                <a:prstDash val="solid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2.17331583552056E-2"/>
                  <c:y val="-0.2924839603382910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btcvol!$A$2:$A$1694</c:f>
              <c:numCache>
                <c:formatCode>m/d/yyyy</c:formatCode>
                <c:ptCount val="1693"/>
                <c:pt idx="0">
                  <c:v>40406</c:v>
                </c:pt>
                <c:pt idx="1">
                  <c:v>40407</c:v>
                </c:pt>
                <c:pt idx="2">
                  <c:v>40408</c:v>
                </c:pt>
                <c:pt idx="3">
                  <c:v>40409</c:v>
                </c:pt>
                <c:pt idx="4">
                  <c:v>40410</c:v>
                </c:pt>
                <c:pt idx="5">
                  <c:v>40411</c:v>
                </c:pt>
                <c:pt idx="6">
                  <c:v>40412</c:v>
                </c:pt>
                <c:pt idx="7">
                  <c:v>40413</c:v>
                </c:pt>
                <c:pt idx="8">
                  <c:v>40414</c:v>
                </c:pt>
                <c:pt idx="9">
                  <c:v>40415</c:v>
                </c:pt>
                <c:pt idx="10">
                  <c:v>40416</c:v>
                </c:pt>
                <c:pt idx="11">
                  <c:v>40417</c:v>
                </c:pt>
                <c:pt idx="12">
                  <c:v>40418</c:v>
                </c:pt>
                <c:pt idx="13">
                  <c:v>40419</c:v>
                </c:pt>
                <c:pt idx="14">
                  <c:v>40420</c:v>
                </c:pt>
                <c:pt idx="15">
                  <c:v>40421</c:v>
                </c:pt>
                <c:pt idx="16">
                  <c:v>40422</c:v>
                </c:pt>
                <c:pt idx="17">
                  <c:v>40423</c:v>
                </c:pt>
                <c:pt idx="18">
                  <c:v>40424</c:v>
                </c:pt>
                <c:pt idx="19">
                  <c:v>40425</c:v>
                </c:pt>
                <c:pt idx="20">
                  <c:v>40426</c:v>
                </c:pt>
                <c:pt idx="21">
                  <c:v>40427</c:v>
                </c:pt>
                <c:pt idx="22">
                  <c:v>40428</c:v>
                </c:pt>
                <c:pt idx="23">
                  <c:v>40429</c:v>
                </c:pt>
                <c:pt idx="24">
                  <c:v>40430</c:v>
                </c:pt>
                <c:pt idx="25">
                  <c:v>40431</c:v>
                </c:pt>
                <c:pt idx="26">
                  <c:v>40432</c:v>
                </c:pt>
                <c:pt idx="27">
                  <c:v>40433</c:v>
                </c:pt>
                <c:pt idx="28">
                  <c:v>40434</c:v>
                </c:pt>
                <c:pt idx="29">
                  <c:v>40435</c:v>
                </c:pt>
                <c:pt idx="30">
                  <c:v>40436</c:v>
                </c:pt>
                <c:pt idx="31">
                  <c:v>40437</c:v>
                </c:pt>
                <c:pt idx="32">
                  <c:v>40438</c:v>
                </c:pt>
                <c:pt idx="33">
                  <c:v>40439</c:v>
                </c:pt>
                <c:pt idx="34">
                  <c:v>40440</c:v>
                </c:pt>
                <c:pt idx="35">
                  <c:v>40441</c:v>
                </c:pt>
                <c:pt idx="36">
                  <c:v>40442</c:v>
                </c:pt>
                <c:pt idx="37">
                  <c:v>40443</c:v>
                </c:pt>
                <c:pt idx="38">
                  <c:v>40444</c:v>
                </c:pt>
                <c:pt idx="39">
                  <c:v>40445</c:v>
                </c:pt>
                <c:pt idx="40">
                  <c:v>40446</c:v>
                </c:pt>
                <c:pt idx="41">
                  <c:v>40447</c:v>
                </c:pt>
                <c:pt idx="42">
                  <c:v>40448</c:v>
                </c:pt>
                <c:pt idx="43">
                  <c:v>40449</c:v>
                </c:pt>
                <c:pt idx="44">
                  <c:v>40450</c:v>
                </c:pt>
                <c:pt idx="45">
                  <c:v>40451</c:v>
                </c:pt>
                <c:pt idx="46">
                  <c:v>40452</c:v>
                </c:pt>
                <c:pt idx="47">
                  <c:v>40453</c:v>
                </c:pt>
                <c:pt idx="48">
                  <c:v>40454</c:v>
                </c:pt>
                <c:pt idx="49">
                  <c:v>40455</c:v>
                </c:pt>
                <c:pt idx="50">
                  <c:v>40456</c:v>
                </c:pt>
                <c:pt idx="51">
                  <c:v>40457</c:v>
                </c:pt>
                <c:pt idx="52">
                  <c:v>40458</c:v>
                </c:pt>
                <c:pt idx="53">
                  <c:v>40459</c:v>
                </c:pt>
                <c:pt idx="54">
                  <c:v>40460</c:v>
                </c:pt>
                <c:pt idx="55">
                  <c:v>40461</c:v>
                </c:pt>
                <c:pt idx="56">
                  <c:v>40462</c:v>
                </c:pt>
                <c:pt idx="57">
                  <c:v>40463</c:v>
                </c:pt>
                <c:pt idx="58">
                  <c:v>40464</c:v>
                </c:pt>
                <c:pt idx="59">
                  <c:v>40465</c:v>
                </c:pt>
                <c:pt idx="60">
                  <c:v>40466</c:v>
                </c:pt>
                <c:pt idx="61">
                  <c:v>40467</c:v>
                </c:pt>
                <c:pt idx="62">
                  <c:v>40468</c:v>
                </c:pt>
                <c:pt idx="63">
                  <c:v>40469</c:v>
                </c:pt>
                <c:pt idx="64">
                  <c:v>40470</c:v>
                </c:pt>
                <c:pt idx="65">
                  <c:v>40471</c:v>
                </c:pt>
                <c:pt idx="66">
                  <c:v>40472</c:v>
                </c:pt>
                <c:pt idx="67">
                  <c:v>40473</c:v>
                </c:pt>
                <c:pt idx="68">
                  <c:v>40474</c:v>
                </c:pt>
                <c:pt idx="69">
                  <c:v>40475</c:v>
                </c:pt>
                <c:pt idx="70">
                  <c:v>40476</c:v>
                </c:pt>
                <c:pt idx="71">
                  <c:v>40477</c:v>
                </c:pt>
                <c:pt idx="72">
                  <c:v>40478</c:v>
                </c:pt>
                <c:pt idx="73">
                  <c:v>40479</c:v>
                </c:pt>
                <c:pt idx="74">
                  <c:v>40480</c:v>
                </c:pt>
                <c:pt idx="75">
                  <c:v>40481</c:v>
                </c:pt>
                <c:pt idx="76">
                  <c:v>40482</c:v>
                </c:pt>
                <c:pt idx="77">
                  <c:v>40483</c:v>
                </c:pt>
                <c:pt idx="78">
                  <c:v>40484</c:v>
                </c:pt>
                <c:pt idx="79">
                  <c:v>40485</c:v>
                </c:pt>
                <c:pt idx="80">
                  <c:v>40486</c:v>
                </c:pt>
                <c:pt idx="81">
                  <c:v>40487</c:v>
                </c:pt>
                <c:pt idx="82">
                  <c:v>40488</c:v>
                </c:pt>
                <c:pt idx="83">
                  <c:v>40489</c:v>
                </c:pt>
                <c:pt idx="84">
                  <c:v>40490</c:v>
                </c:pt>
                <c:pt idx="85">
                  <c:v>40491</c:v>
                </c:pt>
                <c:pt idx="86">
                  <c:v>40492</c:v>
                </c:pt>
                <c:pt idx="87">
                  <c:v>40493</c:v>
                </c:pt>
                <c:pt idx="88">
                  <c:v>40494</c:v>
                </c:pt>
                <c:pt idx="89">
                  <c:v>40495</c:v>
                </c:pt>
                <c:pt idx="90">
                  <c:v>40496</c:v>
                </c:pt>
                <c:pt idx="91">
                  <c:v>40497</c:v>
                </c:pt>
                <c:pt idx="92">
                  <c:v>40498</c:v>
                </c:pt>
                <c:pt idx="93">
                  <c:v>40499</c:v>
                </c:pt>
                <c:pt idx="94">
                  <c:v>40500</c:v>
                </c:pt>
                <c:pt idx="95">
                  <c:v>40501</c:v>
                </c:pt>
                <c:pt idx="96">
                  <c:v>40502</c:v>
                </c:pt>
                <c:pt idx="97">
                  <c:v>40503</c:v>
                </c:pt>
                <c:pt idx="98">
                  <c:v>40504</c:v>
                </c:pt>
                <c:pt idx="99">
                  <c:v>40505</c:v>
                </c:pt>
                <c:pt idx="100">
                  <c:v>40506</c:v>
                </c:pt>
                <c:pt idx="101">
                  <c:v>40507</c:v>
                </c:pt>
                <c:pt idx="102">
                  <c:v>40508</c:v>
                </c:pt>
                <c:pt idx="103">
                  <c:v>40509</c:v>
                </c:pt>
                <c:pt idx="104">
                  <c:v>40510</c:v>
                </c:pt>
                <c:pt idx="105">
                  <c:v>40511</c:v>
                </c:pt>
                <c:pt idx="106">
                  <c:v>40512</c:v>
                </c:pt>
                <c:pt idx="107">
                  <c:v>40513</c:v>
                </c:pt>
                <c:pt idx="108">
                  <c:v>40514</c:v>
                </c:pt>
                <c:pt idx="109">
                  <c:v>40515</c:v>
                </c:pt>
                <c:pt idx="110">
                  <c:v>40516</c:v>
                </c:pt>
                <c:pt idx="111">
                  <c:v>40517</c:v>
                </c:pt>
                <c:pt idx="112">
                  <c:v>40518</c:v>
                </c:pt>
                <c:pt idx="113">
                  <c:v>40519</c:v>
                </c:pt>
                <c:pt idx="114">
                  <c:v>40520</c:v>
                </c:pt>
                <c:pt idx="115">
                  <c:v>40521</c:v>
                </c:pt>
                <c:pt idx="116">
                  <c:v>40522</c:v>
                </c:pt>
                <c:pt idx="117">
                  <c:v>40523</c:v>
                </c:pt>
                <c:pt idx="118">
                  <c:v>40524</c:v>
                </c:pt>
                <c:pt idx="119">
                  <c:v>40525</c:v>
                </c:pt>
                <c:pt idx="120">
                  <c:v>40526</c:v>
                </c:pt>
                <c:pt idx="121">
                  <c:v>40527</c:v>
                </c:pt>
                <c:pt idx="122">
                  <c:v>40528</c:v>
                </c:pt>
                <c:pt idx="123">
                  <c:v>40529</c:v>
                </c:pt>
                <c:pt idx="124">
                  <c:v>40530</c:v>
                </c:pt>
                <c:pt idx="125">
                  <c:v>40531</c:v>
                </c:pt>
                <c:pt idx="126">
                  <c:v>40532</c:v>
                </c:pt>
                <c:pt idx="127">
                  <c:v>40533</c:v>
                </c:pt>
                <c:pt idx="128">
                  <c:v>40534</c:v>
                </c:pt>
                <c:pt idx="129">
                  <c:v>40535</c:v>
                </c:pt>
                <c:pt idx="130">
                  <c:v>40536</c:v>
                </c:pt>
                <c:pt idx="131">
                  <c:v>40537</c:v>
                </c:pt>
                <c:pt idx="132">
                  <c:v>40538</c:v>
                </c:pt>
                <c:pt idx="133">
                  <c:v>40539</c:v>
                </c:pt>
                <c:pt idx="134">
                  <c:v>40540</c:v>
                </c:pt>
                <c:pt idx="135">
                  <c:v>40541</c:v>
                </c:pt>
                <c:pt idx="136">
                  <c:v>40542</c:v>
                </c:pt>
                <c:pt idx="137">
                  <c:v>40543</c:v>
                </c:pt>
                <c:pt idx="138">
                  <c:v>40544</c:v>
                </c:pt>
                <c:pt idx="139">
                  <c:v>40545</c:v>
                </c:pt>
                <c:pt idx="140">
                  <c:v>40546</c:v>
                </c:pt>
                <c:pt idx="141">
                  <c:v>40547</c:v>
                </c:pt>
                <c:pt idx="142">
                  <c:v>40548</c:v>
                </c:pt>
                <c:pt idx="143">
                  <c:v>40549</c:v>
                </c:pt>
                <c:pt idx="144">
                  <c:v>40550</c:v>
                </c:pt>
                <c:pt idx="145">
                  <c:v>40551</c:v>
                </c:pt>
                <c:pt idx="146">
                  <c:v>40552</c:v>
                </c:pt>
                <c:pt idx="147">
                  <c:v>40553</c:v>
                </c:pt>
                <c:pt idx="148">
                  <c:v>40554</c:v>
                </c:pt>
                <c:pt idx="149">
                  <c:v>40555</c:v>
                </c:pt>
                <c:pt idx="150">
                  <c:v>40556</c:v>
                </c:pt>
                <c:pt idx="151">
                  <c:v>40557</c:v>
                </c:pt>
                <c:pt idx="152">
                  <c:v>40558</c:v>
                </c:pt>
                <c:pt idx="153">
                  <c:v>40559</c:v>
                </c:pt>
                <c:pt idx="154">
                  <c:v>40560</c:v>
                </c:pt>
                <c:pt idx="155">
                  <c:v>40561</c:v>
                </c:pt>
                <c:pt idx="156">
                  <c:v>40562</c:v>
                </c:pt>
                <c:pt idx="157">
                  <c:v>40563</c:v>
                </c:pt>
                <c:pt idx="158">
                  <c:v>40564</c:v>
                </c:pt>
                <c:pt idx="159">
                  <c:v>40565</c:v>
                </c:pt>
                <c:pt idx="160">
                  <c:v>40566</c:v>
                </c:pt>
                <c:pt idx="161">
                  <c:v>40567</c:v>
                </c:pt>
                <c:pt idx="162">
                  <c:v>40568</c:v>
                </c:pt>
                <c:pt idx="163">
                  <c:v>40569</c:v>
                </c:pt>
                <c:pt idx="164">
                  <c:v>40570</c:v>
                </c:pt>
                <c:pt idx="165">
                  <c:v>40571</c:v>
                </c:pt>
                <c:pt idx="166">
                  <c:v>40572</c:v>
                </c:pt>
                <c:pt idx="167">
                  <c:v>40573</c:v>
                </c:pt>
                <c:pt idx="168">
                  <c:v>40574</c:v>
                </c:pt>
                <c:pt idx="169">
                  <c:v>40575</c:v>
                </c:pt>
                <c:pt idx="170">
                  <c:v>40576</c:v>
                </c:pt>
                <c:pt idx="171">
                  <c:v>40577</c:v>
                </c:pt>
                <c:pt idx="172">
                  <c:v>40578</c:v>
                </c:pt>
                <c:pt idx="173">
                  <c:v>40579</c:v>
                </c:pt>
                <c:pt idx="174">
                  <c:v>40580</c:v>
                </c:pt>
                <c:pt idx="175">
                  <c:v>40581</c:v>
                </c:pt>
                <c:pt idx="176">
                  <c:v>40582</c:v>
                </c:pt>
                <c:pt idx="177">
                  <c:v>40583</c:v>
                </c:pt>
                <c:pt idx="178">
                  <c:v>40584</c:v>
                </c:pt>
                <c:pt idx="179">
                  <c:v>40585</c:v>
                </c:pt>
                <c:pt idx="180">
                  <c:v>40586</c:v>
                </c:pt>
                <c:pt idx="181">
                  <c:v>40587</c:v>
                </c:pt>
                <c:pt idx="182">
                  <c:v>40588</c:v>
                </c:pt>
                <c:pt idx="183">
                  <c:v>40589</c:v>
                </c:pt>
                <c:pt idx="184">
                  <c:v>40590</c:v>
                </c:pt>
                <c:pt idx="185">
                  <c:v>40591</c:v>
                </c:pt>
                <c:pt idx="186">
                  <c:v>40592</c:v>
                </c:pt>
                <c:pt idx="187">
                  <c:v>40593</c:v>
                </c:pt>
                <c:pt idx="188">
                  <c:v>40594</c:v>
                </c:pt>
                <c:pt idx="189">
                  <c:v>40595</c:v>
                </c:pt>
                <c:pt idx="190">
                  <c:v>40596</c:v>
                </c:pt>
                <c:pt idx="191">
                  <c:v>40597</c:v>
                </c:pt>
                <c:pt idx="192">
                  <c:v>40598</c:v>
                </c:pt>
                <c:pt idx="193">
                  <c:v>40599</c:v>
                </c:pt>
                <c:pt idx="194">
                  <c:v>40600</c:v>
                </c:pt>
                <c:pt idx="195">
                  <c:v>40601</c:v>
                </c:pt>
                <c:pt idx="196">
                  <c:v>40602</c:v>
                </c:pt>
                <c:pt idx="197">
                  <c:v>40603</c:v>
                </c:pt>
                <c:pt idx="198">
                  <c:v>40604</c:v>
                </c:pt>
                <c:pt idx="199">
                  <c:v>40605</c:v>
                </c:pt>
                <c:pt idx="200">
                  <c:v>40606</c:v>
                </c:pt>
                <c:pt idx="201">
                  <c:v>40607</c:v>
                </c:pt>
                <c:pt idx="202">
                  <c:v>40608</c:v>
                </c:pt>
                <c:pt idx="203">
                  <c:v>40609</c:v>
                </c:pt>
                <c:pt idx="204">
                  <c:v>40610</c:v>
                </c:pt>
                <c:pt idx="205">
                  <c:v>40611</c:v>
                </c:pt>
                <c:pt idx="206">
                  <c:v>40612</c:v>
                </c:pt>
                <c:pt idx="207">
                  <c:v>40613</c:v>
                </c:pt>
                <c:pt idx="208">
                  <c:v>40614</c:v>
                </c:pt>
                <c:pt idx="209">
                  <c:v>40615</c:v>
                </c:pt>
                <c:pt idx="210">
                  <c:v>40616</c:v>
                </c:pt>
                <c:pt idx="211">
                  <c:v>40617</c:v>
                </c:pt>
                <c:pt idx="212">
                  <c:v>40618</c:v>
                </c:pt>
                <c:pt idx="213">
                  <c:v>40619</c:v>
                </c:pt>
                <c:pt idx="214">
                  <c:v>40620</c:v>
                </c:pt>
                <c:pt idx="215">
                  <c:v>40621</c:v>
                </c:pt>
                <c:pt idx="216">
                  <c:v>40622</c:v>
                </c:pt>
                <c:pt idx="217">
                  <c:v>40623</c:v>
                </c:pt>
                <c:pt idx="218">
                  <c:v>40624</c:v>
                </c:pt>
                <c:pt idx="219">
                  <c:v>40625</c:v>
                </c:pt>
                <c:pt idx="220">
                  <c:v>40626</c:v>
                </c:pt>
                <c:pt idx="221">
                  <c:v>40627</c:v>
                </c:pt>
                <c:pt idx="222">
                  <c:v>40628</c:v>
                </c:pt>
                <c:pt idx="223">
                  <c:v>40629</c:v>
                </c:pt>
                <c:pt idx="224">
                  <c:v>40630</c:v>
                </c:pt>
                <c:pt idx="225">
                  <c:v>40631</c:v>
                </c:pt>
                <c:pt idx="226">
                  <c:v>40632</c:v>
                </c:pt>
                <c:pt idx="227">
                  <c:v>40633</c:v>
                </c:pt>
                <c:pt idx="228">
                  <c:v>40634</c:v>
                </c:pt>
                <c:pt idx="229">
                  <c:v>40635</c:v>
                </c:pt>
                <c:pt idx="230">
                  <c:v>40636</c:v>
                </c:pt>
                <c:pt idx="231">
                  <c:v>40637</c:v>
                </c:pt>
                <c:pt idx="232">
                  <c:v>40638</c:v>
                </c:pt>
                <c:pt idx="233">
                  <c:v>40639</c:v>
                </c:pt>
                <c:pt idx="234">
                  <c:v>40640</c:v>
                </c:pt>
                <c:pt idx="235">
                  <c:v>40641</c:v>
                </c:pt>
                <c:pt idx="236">
                  <c:v>40642</c:v>
                </c:pt>
                <c:pt idx="237">
                  <c:v>40643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40649</c:v>
                </c:pt>
                <c:pt idx="244">
                  <c:v>40650</c:v>
                </c:pt>
                <c:pt idx="245">
                  <c:v>40651</c:v>
                </c:pt>
                <c:pt idx="246">
                  <c:v>40652</c:v>
                </c:pt>
                <c:pt idx="247">
                  <c:v>40653</c:v>
                </c:pt>
                <c:pt idx="248">
                  <c:v>40654</c:v>
                </c:pt>
                <c:pt idx="249">
                  <c:v>40655</c:v>
                </c:pt>
                <c:pt idx="250">
                  <c:v>40656</c:v>
                </c:pt>
                <c:pt idx="251">
                  <c:v>40657</c:v>
                </c:pt>
                <c:pt idx="252">
                  <c:v>40658</c:v>
                </c:pt>
                <c:pt idx="253">
                  <c:v>40659</c:v>
                </c:pt>
                <c:pt idx="254">
                  <c:v>40660</c:v>
                </c:pt>
                <c:pt idx="255">
                  <c:v>40661</c:v>
                </c:pt>
                <c:pt idx="256">
                  <c:v>40662</c:v>
                </c:pt>
                <c:pt idx="257">
                  <c:v>40663</c:v>
                </c:pt>
                <c:pt idx="258">
                  <c:v>40664</c:v>
                </c:pt>
                <c:pt idx="259">
                  <c:v>40665</c:v>
                </c:pt>
                <c:pt idx="260">
                  <c:v>40666</c:v>
                </c:pt>
                <c:pt idx="261">
                  <c:v>40667</c:v>
                </c:pt>
                <c:pt idx="262">
                  <c:v>40668</c:v>
                </c:pt>
                <c:pt idx="263">
                  <c:v>40669</c:v>
                </c:pt>
                <c:pt idx="264">
                  <c:v>40670</c:v>
                </c:pt>
                <c:pt idx="265">
                  <c:v>40671</c:v>
                </c:pt>
                <c:pt idx="266">
                  <c:v>40672</c:v>
                </c:pt>
                <c:pt idx="267">
                  <c:v>40673</c:v>
                </c:pt>
                <c:pt idx="268">
                  <c:v>40674</c:v>
                </c:pt>
                <c:pt idx="269">
                  <c:v>40675</c:v>
                </c:pt>
                <c:pt idx="270">
                  <c:v>40676</c:v>
                </c:pt>
                <c:pt idx="271">
                  <c:v>40677</c:v>
                </c:pt>
                <c:pt idx="272">
                  <c:v>40678</c:v>
                </c:pt>
                <c:pt idx="273">
                  <c:v>40679</c:v>
                </c:pt>
                <c:pt idx="274">
                  <c:v>40680</c:v>
                </c:pt>
                <c:pt idx="275">
                  <c:v>40681</c:v>
                </c:pt>
                <c:pt idx="276">
                  <c:v>40682</c:v>
                </c:pt>
                <c:pt idx="277">
                  <c:v>40683</c:v>
                </c:pt>
                <c:pt idx="278">
                  <c:v>40684</c:v>
                </c:pt>
                <c:pt idx="279">
                  <c:v>40685</c:v>
                </c:pt>
                <c:pt idx="280">
                  <c:v>40686</c:v>
                </c:pt>
                <c:pt idx="281">
                  <c:v>40687</c:v>
                </c:pt>
                <c:pt idx="282">
                  <c:v>40688</c:v>
                </c:pt>
                <c:pt idx="283">
                  <c:v>40689</c:v>
                </c:pt>
                <c:pt idx="284">
                  <c:v>40690</c:v>
                </c:pt>
                <c:pt idx="285">
                  <c:v>40691</c:v>
                </c:pt>
                <c:pt idx="286">
                  <c:v>40692</c:v>
                </c:pt>
                <c:pt idx="287">
                  <c:v>40693</c:v>
                </c:pt>
                <c:pt idx="288">
                  <c:v>40694</c:v>
                </c:pt>
                <c:pt idx="289">
                  <c:v>40695</c:v>
                </c:pt>
                <c:pt idx="290">
                  <c:v>40696</c:v>
                </c:pt>
                <c:pt idx="291">
                  <c:v>40697</c:v>
                </c:pt>
                <c:pt idx="292">
                  <c:v>40698</c:v>
                </c:pt>
                <c:pt idx="293">
                  <c:v>40699</c:v>
                </c:pt>
                <c:pt idx="294">
                  <c:v>40700</c:v>
                </c:pt>
                <c:pt idx="295">
                  <c:v>40701</c:v>
                </c:pt>
                <c:pt idx="296">
                  <c:v>40702</c:v>
                </c:pt>
                <c:pt idx="297">
                  <c:v>40703</c:v>
                </c:pt>
                <c:pt idx="298">
                  <c:v>40704</c:v>
                </c:pt>
                <c:pt idx="299">
                  <c:v>40705</c:v>
                </c:pt>
                <c:pt idx="300">
                  <c:v>40706</c:v>
                </c:pt>
                <c:pt idx="301">
                  <c:v>40707</c:v>
                </c:pt>
                <c:pt idx="302">
                  <c:v>40708</c:v>
                </c:pt>
                <c:pt idx="303">
                  <c:v>40709</c:v>
                </c:pt>
                <c:pt idx="304">
                  <c:v>40710</c:v>
                </c:pt>
                <c:pt idx="305">
                  <c:v>40711</c:v>
                </c:pt>
                <c:pt idx="306">
                  <c:v>40712</c:v>
                </c:pt>
                <c:pt idx="307">
                  <c:v>40713</c:v>
                </c:pt>
                <c:pt idx="308">
                  <c:v>40714</c:v>
                </c:pt>
                <c:pt idx="309">
                  <c:v>40715</c:v>
                </c:pt>
                <c:pt idx="310">
                  <c:v>40716</c:v>
                </c:pt>
                <c:pt idx="311">
                  <c:v>40717</c:v>
                </c:pt>
                <c:pt idx="312">
                  <c:v>40718</c:v>
                </c:pt>
                <c:pt idx="313">
                  <c:v>40719</c:v>
                </c:pt>
                <c:pt idx="314">
                  <c:v>40720</c:v>
                </c:pt>
                <c:pt idx="315">
                  <c:v>40721</c:v>
                </c:pt>
                <c:pt idx="316">
                  <c:v>40722</c:v>
                </c:pt>
                <c:pt idx="317">
                  <c:v>40723</c:v>
                </c:pt>
                <c:pt idx="318">
                  <c:v>40724</c:v>
                </c:pt>
                <c:pt idx="319">
                  <c:v>40725</c:v>
                </c:pt>
                <c:pt idx="320">
                  <c:v>40726</c:v>
                </c:pt>
                <c:pt idx="321">
                  <c:v>40727</c:v>
                </c:pt>
                <c:pt idx="322">
                  <c:v>40728</c:v>
                </c:pt>
                <c:pt idx="323">
                  <c:v>40729</c:v>
                </c:pt>
                <c:pt idx="324">
                  <c:v>40730</c:v>
                </c:pt>
                <c:pt idx="325">
                  <c:v>40731</c:v>
                </c:pt>
                <c:pt idx="326">
                  <c:v>40732</c:v>
                </c:pt>
                <c:pt idx="327">
                  <c:v>40733</c:v>
                </c:pt>
                <c:pt idx="328">
                  <c:v>40734</c:v>
                </c:pt>
                <c:pt idx="329">
                  <c:v>40735</c:v>
                </c:pt>
                <c:pt idx="330">
                  <c:v>40736</c:v>
                </c:pt>
                <c:pt idx="331">
                  <c:v>40737</c:v>
                </c:pt>
                <c:pt idx="332">
                  <c:v>40738</c:v>
                </c:pt>
                <c:pt idx="333">
                  <c:v>40739</c:v>
                </c:pt>
                <c:pt idx="334">
                  <c:v>40740</c:v>
                </c:pt>
                <c:pt idx="335">
                  <c:v>40741</c:v>
                </c:pt>
                <c:pt idx="336">
                  <c:v>40742</c:v>
                </c:pt>
                <c:pt idx="337">
                  <c:v>40743</c:v>
                </c:pt>
                <c:pt idx="338">
                  <c:v>40744</c:v>
                </c:pt>
                <c:pt idx="339">
                  <c:v>40745</c:v>
                </c:pt>
                <c:pt idx="340">
                  <c:v>40746</c:v>
                </c:pt>
                <c:pt idx="341">
                  <c:v>40747</c:v>
                </c:pt>
                <c:pt idx="342">
                  <c:v>40748</c:v>
                </c:pt>
                <c:pt idx="343">
                  <c:v>40749</c:v>
                </c:pt>
                <c:pt idx="344">
                  <c:v>40750</c:v>
                </c:pt>
                <c:pt idx="345">
                  <c:v>40751</c:v>
                </c:pt>
                <c:pt idx="346">
                  <c:v>40752</c:v>
                </c:pt>
                <c:pt idx="347">
                  <c:v>40753</c:v>
                </c:pt>
                <c:pt idx="348">
                  <c:v>40754</c:v>
                </c:pt>
                <c:pt idx="349">
                  <c:v>40755</c:v>
                </c:pt>
                <c:pt idx="350">
                  <c:v>40756</c:v>
                </c:pt>
                <c:pt idx="351">
                  <c:v>40757</c:v>
                </c:pt>
                <c:pt idx="352">
                  <c:v>40758</c:v>
                </c:pt>
                <c:pt idx="353">
                  <c:v>40759</c:v>
                </c:pt>
                <c:pt idx="354">
                  <c:v>40760</c:v>
                </c:pt>
                <c:pt idx="355">
                  <c:v>40761</c:v>
                </c:pt>
                <c:pt idx="356">
                  <c:v>40762</c:v>
                </c:pt>
                <c:pt idx="357">
                  <c:v>40763</c:v>
                </c:pt>
                <c:pt idx="358">
                  <c:v>40764</c:v>
                </c:pt>
                <c:pt idx="359">
                  <c:v>40765</c:v>
                </c:pt>
                <c:pt idx="360">
                  <c:v>40766</c:v>
                </c:pt>
                <c:pt idx="361">
                  <c:v>40767</c:v>
                </c:pt>
                <c:pt idx="362">
                  <c:v>40768</c:v>
                </c:pt>
                <c:pt idx="363">
                  <c:v>40769</c:v>
                </c:pt>
                <c:pt idx="364">
                  <c:v>40770</c:v>
                </c:pt>
                <c:pt idx="365">
                  <c:v>40771</c:v>
                </c:pt>
                <c:pt idx="366">
                  <c:v>40772</c:v>
                </c:pt>
                <c:pt idx="367">
                  <c:v>40773</c:v>
                </c:pt>
                <c:pt idx="368">
                  <c:v>40774</c:v>
                </c:pt>
                <c:pt idx="369">
                  <c:v>40775</c:v>
                </c:pt>
                <c:pt idx="370">
                  <c:v>40776</c:v>
                </c:pt>
                <c:pt idx="371">
                  <c:v>40777</c:v>
                </c:pt>
                <c:pt idx="372">
                  <c:v>40778</c:v>
                </c:pt>
                <c:pt idx="373">
                  <c:v>40779</c:v>
                </c:pt>
                <c:pt idx="374">
                  <c:v>40780</c:v>
                </c:pt>
                <c:pt idx="375">
                  <c:v>40781</c:v>
                </c:pt>
                <c:pt idx="376">
                  <c:v>40782</c:v>
                </c:pt>
                <c:pt idx="377">
                  <c:v>40783</c:v>
                </c:pt>
                <c:pt idx="378">
                  <c:v>40784</c:v>
                </c:pt>
                <c:pt idx="379">
                  <c:v>40785</c:v>
                </c:pt>
                <c:pt idx="380">
                  <c:v>40786</c:v>
                </c:pt>
                <c:pt idx="381">
                  <c:v>40787</c:v>
                </c:pt>
                <c:pt idx="382">
                  <c:v>40788</c:v>
                </c:pt>
                <c:pt idx="383">
                  <c:v>40789</c:v>
                </c:pt>
                <c:pt idx="384">
                  <c:v>40790</c:v>
                </c:pt>
                <c:pt idx="385">
                  <c:v>40791</c:v>
                </c:pt>
                <c:pt idx="386">
                  <c:v>40792</c:v>
                </c:pt>
                <c:pt idx="387">
                  <c:v>40793</c:v>
                </c:pt>
                <c:pt idx="388">
                  <c:v>40794</c:v>
                </c:pt>
                <c:pt idx="389">
                  <c:v>40795</c:v>
                </c:pt>
                <c:pt idx="390">
                  <c:v>40796</c:v>
                </c:pt>
                <c:pt idx="391">
                  <c:v>40797</c:v>
                </c:pt>
                <c:pt idx="392">
                  <c:v>40798</c:v>
                </c:pt>
                <c:pt idx="393">
                  <c:v>40799</c:v>
                </c:pt>
                <c:pt idx="394">
                  <c:v>40800</c:v>
                </c:pt>
                <c:pt idx="395">
                  <c:v>40801</c:v>
                </c:pt>
                <c:pt idx="396">
                  <c:v>40802</c:v>
                </c:pt>
                <c:pt idx="397">
                  <c:v>40803</c:v>
                </c:pt>
                <c:pt idx="398">
                  <c:v>40804</c:v>
                </c:pt>
                <c:pt idx="399">
                  <c:v>40805</c:v>
                </c:pt>
                <c:pt idx="400">
                  <c:v>40806</c:v>
                </c:pt>
                <c:pt idx="401">
                  <c:v>40807</c:v>
                </c:pt>
                <c:pt idx="402">
                  <c:v>40808</c:v>
                </c:pt>
                <c:pt idx="403">
                  <c:v>40809</c:v>
                </c:pt>
                <c:pt idx="404">
                  <c:v>40810</c:v>
                </c:pt>
                <c:pt idx="405">
                  <c:v>40811</c:v>
                </c:pt>
                <c:pt idx="406">
                  <c:v>40812</c:v>
                </c:pt>
                <c:pt idx="407">
                  <c:v>40813</c:v>
                </c:pt>
                <c:pt idx="408">
                  <c:v>40814</c:v>
                </c:pt>
                <c:pt idx="409">
                  <c:v>40815</c:v>
                </c:pt>
                <c:pt idx="410">
                  <c:v>40816</c:v>
                </c:pt>
                <c:pt idx="411">
                  <c:v>40817</c:v>
                </c:pt>
                <c:pt idx="412">
                  <c:v>40818</c:v>
                </c:pt>
                <c:pt idx="413">
                  <c:v>40819</c:v>
                </c:pt>
                <c:pt idx="414">
                  <c:v>40820</c:v>
                </c:pt>
                <c:pt idx="415">
                  <c:v>40821</c:v>
                </c:pt>
                <c:pt idx="416">
                  <c:v>40822</c:v>
                </c:pt>
                <c:pt idx="417">
                  <c:v>40823</c:v>
                </c:pt>
                <c:pt idx="418">
                  <c:v>40824</c:v>
                </c:pt>
                <c:pt idx="419">
                  <c:v>40825</c:v>
                </c:pt>
                <c:pt idx="420">
                  <c:v>40826</c:v>
                </c:pt>
                <c:pt idx="421">
                  <c:v>40827</c:v>
                </c:pt>
                <c:pt idx="422">
                  <c:v>40828</c:v>
                </c:pt>
                <c:pt idx="423">
                  <c:v>40829</c:v>
                </c:pt>
                <c:pt idx="424">
                  <c:v>40830</c:v>
                </c:pt>
                <c:pt idx="425">
                  <c:v>40831</c:v>
                </c:pt>
                <c:pt idx="426">
                  <c:v>40832</c:v>
                </c:pt>
                <c:pt idx="427">
                  <c:v>40833</c:v>
                </c:pt>
                <c:pt idx="428">
                  <c:v>40834</c:v>
                </c:pt>
                <c:pt idx="429">
                  <c:v>40835</c:v>
                </c:pt>
                <c:pt idx="430">
                  <c:v>40836</c:v>
                </c:pt>
                <c:pt idx="431">
                  <c:v>40837</c:v>
                </c:pt>
                <c:pt idx="432">
                  <c:v>40838</c:v>
                </c:pt>
                <c:pt idx="433">
                  <c:v>40839</c:v>
                </c:pt>
                <c:pt idx="434">
                  <c:v>40840</c:v>
                </c:pt>
                <c:pt idx="435">
                  <c:v>40841</c:v>
                </c:pt>
                <c:pt idx="436">
                  <c:v>40842</c:v>
                </c:pt>
                <c:pt idx="437">
                  <c:v>40843</c:v>
                </c:pt>
                <c:pt idx="438">
                  <c:v>40844</c:v>
                </c:pt>
                <c:pt idx="439">
                  <c:v>40845</c:v>
                </c:pt>
                <c:pt idx="440">
                  <c:v>40846</c:v>
                </c:pt>
                <c:pt idx="441">
                  <c:v>40847</c:v>
                </c:pt>
                <c:pt idx="442">
                  <c:v>40848</c:v>
                </c:pt>
                <c:pt idx="443">
                  <c:v>40849</c:v>
                </c:pt>
                <c:pt idx="444">
                  <c:v>40850</c:v>
                </c:pt>
                <c:pt idx="445">
                  <c:v>40851</c:v>
                </c:pt>
                <c:pt idx="446">
                  <c:v>40852</c:v>
                </c:pt>
                <c:pt idx="447">
                  <c:v>40853</c:v>
                </c:pt>
                <c:pt idx="448">
                  <c:v>40854</c:v>
                </c:pt>
                <c:pt idx="449">
                  <c:v>40855</c:v>
                </c:pt>
                <c:pt idx="450">
                  <c:v>40856</c:v>
                </c:pt>
                <c:pt idx="451">
                  <c:v>40857</c:v>
                </c:pt>
                <c:pt idx="452">
                  <c:v>40858</c:v>
                </c:pt>
                <c:pt idx="453">
                  <c:v>40859</c:v>
                </c:pt>
                <c:pt idx="454">
                  <c:v>40860</c:v>
                </c:pt>
                <c:pt idx="455">
                  <c:v>40861</c:v>
                </c:pt>
                <c:pt idx="456">
                  <c:v>40862</c:v>
                </c:pt>
                <c:pt idx="457">
                  <c:v>40863</c:v>
                </c:pt>
                <c:pt idx="458">
                  <c:v>40864</c:v>
                </c:pt>
                <c:pt idx="459">
                  <c:v>40865</c:v>
                </c:pt>
                <c:pt idx="460">
                  <c:v>40866</c:v>
                </c:pt>
                <c:pt idx="461">
                  <c:v>40867</c:v>
                </c:pt>
                <c:pt idx="462">
                  <c:v>40868</c:v>
                </c:pt>
                <c:pt idx="463">
                  <c:v>40869</c:v>
                </c:pt>
                <c:pt idx="464">
                  <c:v>40870</c:v>
                </c:pt>
                <c:pt idx="465">
                  <c:v>40871</c:v>
                </c:pt>
                <c:pt idx="466">
                  <c:v>40872</c:v>
                </c:pt>
                <c:pt idx="467">
                  <c:v>40873</c:v>
                </c:pt>
                <c:pt idx="468">
                  <c:v>40874</c:v>
                </c:pt>
                <c:pt idx="469">
                  <c:v>40875</c:v>
                </c:pt>
                <c:pt idx="470">
                  <c:v>40876</c:v>
                </c:pt>
                <c:pt idx="471">
                  <c:v>40877</c:v>
                </c:pt>
                <c:pt idx="472">
                  <c:v>40878</c:v>
                </c:pt>
                <c:pt idx="473">
                  <c:v>40879</c:v>
                </c:pt>
                <c:pt idx="474">
                  <c:v>40880</c:v>
                </c:pt>
                <c:pt idx="475">
                  <c:v>40881</c:v>
                </c:pt>
                <c:pt idx="476">
                  <c:v>40882</c:v>
                </c:pt>
                <c:pt idx="477">
                  <c:v>40883</c:v>
                </c:pt>
                <c:pt idx="478">
                  <c:v>40884</c:v>
                </c:pt>
                <c:pt idx="479">
                  <c:v>40885</c:v>
                </c:pt>
                <c:pt idx="480">
                  <c:v>40886</c:v>
                </c:pt>
                <c:pt idx="481">
                  <c:v>40887</c:v>
                </c:pt>
                <c:pt idx="482">
                  <c:v>40888</c:v>
                </c:pt>
                <c:pt idx="483">
                  <c:v>40889</c:v>
                </c:pt>
                <c:pt idx="484">
                  <c:v>40890</c:v>
                </c:pt>
                <c:pt idx="485">
                  <c:v>40891</c:v>
                </c:pt>
                <c:pt idx="486">
                  <c:v>40892</c:v>
                </c:pt>
                <c:pt idx="487">
                  <c:v>40893</c:v>
                </c:pt>
                <c:pt idx="488">
                  <c:v>40894</c:v>
                </c:pt>
                <c:pt idx="489">
                  <c:v>40895</c:v>
                </c:pt>
                <c:pt idx="490">
                  <c:v>40896</c:v>
                </c:pt>
                <c:pt idx="491">
                  <c:v>40897</c:v>
                </c:pt>
                <c:pt idx="492">
                  <c:v>40898</c:v>
                </c:pt>
                <c:pt idx="493">
                  <c:v>40899</c:v>
                </c:pt>
                <c:pt idx="494">
                  <c:v>40900</c:v>
                </c:pt>
                <c:pt idx="495">
                  <c:v>40901</c:v>
                </c:pt>
                <c:pt idx="496">
                  <c:v>40902</c:v>
                </c:pt>
                <c:pt idx="497">
                  <c:v>40903</c:v>
                </c:pt>
                <c:pt idx="498">
                  <c:v>40904</c:v>
                </c:pt>
                <c:pt idx="499">
                  <c:v>40905</c:v>
                </c:pt>
                <c:pt idx="500">
                  <c:v>40906</c:v>
                </c:pt>
                <c:pt idx="501">
                  <c:v>40907</c:v>
                </c:pt>
                <c:pt idx="502">
                  <c:v>40908</c:v>
                </c:pt>
                <c:pt idx="503">
                  <c:v>40909</c:v>
                </c:pt>
                <c:pt idx="504">
                  <c:v>40910</c:v>
                </c:pt>
                <c:pt idx="505">
                  <c:v>40911</c:v>
                </c:pt>
                <c:pt idx="506">
                  <c:v>40912</c:v>
                </c:pt>
                <c:pt idx="507">
                  <c:v>40913</c:v>
                </c:pt>
                <c:pt idx="508">
                  <c:v>40914</c:v>
                </c:pt>
                <c:pt idx="509">
                  <c:v>40915</c:v>
                </c:pt>
                <c:pt idx="510">
                  <c:v>40916</c:v>
                </c:pt>
                <c:pt idx="511">
                  <c:v>40917</c:v>
                </c:pt>
                <c:pt idx="512">
                  <c:v>40918</c:v>
                </c:pt>
                <c:pt idx="513">
                  <c:v>40919</c:v>
                </c:pt>
                <c:pt idx="514">
                  <c:v>40920</c:v>
                </c:pt>
                <c:pt idx="515">
                  <c:v>40921</c:v>
                </c:pt>
                <c:pt idx="516">
                  <c:v>40922</c:v>
                </c:pt>
                <c:pt idx="517">
                  <c:v>40923</c:v>
                </c:pt>
                <c:pt idx="518">
                  <c:v>40924</c:v>
                </c:pt>
                <c:pt idx="519">
                  <c:v>40925</c:v>
                </c:pt>
                <c:pt idx="520">
                  <c:v>40926</c:v>
                </c:pt>
                <c:pt idx="521">
                  <c:v>40927</c:v>
                </c:pt>
                <c:pt idx="522">
                  <c:v>40928</c:v>
                </c:pt>
                <c:pt idx="523">
                  <c:v>40929</c:v>
                </c:pt>
                <c:pt idx="524">
                  <c:v>40930</c:v>
                </c:pt>
                <c:pt idx="525">
                  <c:v>40931</c:v>
                </c:pt>
                <c:pt idx="526">
                  <c:v>40932</c:v>
                </c:pt>
                <c:pt idx="527">
                  <c:v>40933</c:v>
                </c:pt>
                <c:pt idx="528">
                  <c:v>40934</c:v>
                </c:pt>
                <c:pt idx="529">
                  <c:v>40935</c:v>
                </c:pt>
                <c:pt idx="530">
                  <c:v>40936</c:v>
                </c:pt>
                <c:pt idx="531">
                  <c:v>40937</c:v>
                </c:pt>
                <c:pt idx="532">
                  <c:v>40938</c:v>
                </c:pt>
                <c:pt idx="533">
                  <c:v>40939</c:v>
                </c:pt>
                <c:pt idx="534">
                  <c:v>40940</c:v>
                </c:pt>
                <c:pt idx="535">
                  <c:v>40941</c:v>
                </c:pt>
                <c:pt idx="536">
                  <c:v>40942</c:v>
                </c:pt>
                <c:pt idx="537">
                  <c:v>40943</c:v>
                </c:pt>
                <c:pt idx="538">
                  <c:v>40944</c:v>
                </c:pt>
                <c:pt idx="539">
                  <c:v>40945</c:v>
                </c:pt>
                <c:pt idx="540">
                  <c:v>40946</c:v>
                </c:pt>
                <c:pt idx="541">
                  <c:v>40947</c:v>
                </c:pt>
                <c:pt idx="542">
                  <c:v>40948</c:v>
                </c:pt>
                <c:pt idx="543">
                  <c:v>40949</c:v>
                </c:pt>
                <c:pt idx="544">
                  <c:v>40950</c:v>
                </c:pt>
                <c:pt idx="545">
                  <c:v>40951</c:v>
                </c:pt>
                <c:pt idx="546">
                  <c:v>40952</c:v>
                </c:pt>
                <c:pt idx="547">
                  <c:v>40953</c:v>
                </c:pt>
                <c:pt idx="548">
                  <c:v>40954</c:v>
                </c:pt>
                <c:pt idx="549">
                  <c:v>40955</c:v>
                </c:pt>
                <c:pt idx="550">
                  <c:v>40956</c:v>
                </c:pt>
                <c:pt idx="551">
                  <c:v>40957</c:v>
                </c:pt>
                <c:pt idx="552">
                  <c:v>40958</c:v>
                </c:pt>
                <c:pt idx="553">
                  <c:v>40959</c:v>
                </c:pt>
                <c:pt idx="554">
                  <c:v>40960</c:v>
                </c:pt>
                <c:pt idx="555">
                  <c:v>40961</c:v>
                </c:pt>
                <c:pt idx="556">
                  <c:v>40962</c:v>
                </c:pt>
                <c:pt idx="557">
                  <c:v>40963</c:v>
                </c:pt>
                <c:pt idx="558">
                  <c:v>40964</c:v>
                </c:pt>
                <c:pt idx="559">
                  <c:v>40965</c:v>
                </c:pt>
                <c:pt idx="560">
                  <c:v>40966</c:v>
                </c:pt>
                <c:pt idx="561">
                  <c:v>40967</c:v>
                </c:pt>
                <c:pt idx="562">
                  <c:v>40968</c:v>
                </c:pt>
                <c:pt idx="563">
                  <c:v>40969</c:v>
                </c:pt>
                <c:pt idx="564">
                  <c:v>40970</c:v>
                </c:pt>
                <c:pt idx="565">
                  <c:v>40971</c:v>
                </c:pt>
                <c:pt idx="566">
                  <c:v>40972</c:v>
                </c:pt>
                <c:pt idx="567">
                  <c:v>40973</c:v>
                </c:pt>
                <c:pt idx="568">
                  <c:v>40974</c:v>
                </c:pt>
                <c:pt idx="569">
                  <c:v>40975</c:v>
                </c:pt>
                <c:pt idx="570">
                  <c:v>40976</c:v>
                </c:pt>
                <c:pt idx="571">
                  <c:v>40977</c:v>
                </c:pt>
                <c:pt idx="572">
                  <c:v>40978</c:v>
                </c:pt>
                <c:pt idx="573">
                  <c:v>40979</c:v>
                </c:pt>
                <c:pt idx="574">
                  <c:v>40980</c:v>
                </c:pt>
                <c:pt idx="575">
                  <c:v>40981</c:v>
                </c:pt>
                <c:pt idx="576">
                  <c:v>40982</c:v>
                </c:pt>
                <c:pt idx="577">
                  <c:v>40983</c:v>
                </c:pt>
                <c:pt idx="578">
                  <c:v>40984</c:v>
                </c:pt>
                <c:pt idx="579">
                  <c:v>40985</c:v>
                </c:pt>
                <c:pt idx="580">
                  <c:v>40986</c:v>
                </c:pt>
                <c:pt idx="581">
                  <c:v>40987</c:v>
                </c:pt>
                <c:pt idx="582">
                  <c:v>40988</c:v>
                </c:pt>
                <c:pt idx="583">
                  <c:v>40989</c:v>
                </c:pt>
                <c:pt idx="584">
                  <c:v>40990</c:v>
                </c:pt>
                <c:pt idx="585">
                  <c:v>40991</c:v>
                </c:pt>
                <c:pt idx="586">
                  <c:v>40992</c:v>
                </c:pt>
                <c:pt idx="587">
                  <c:v>40993</c:v>
                </c:pt>
                <c:pt idx="588">
                  <c:v>40994</c:v>
                </c:pt>
                <c:pt idx="589">
                  <c:v>40995</c:v>
                </c:pt>
                <c:pt idx="590">
                  <c:v>40996</c:v>
                </c:pt>
                <c:pt idx="591">
                  <c:v>40997</c:v>
                </c:pt>
                <c:pt idx="592">
                  <c:v>40998</c:v>
                </c:pt>
                <c:pt idx="593">
                  <c:v>40999</c:v>
                </c:pt>
                <c:pt idx="594">
                  <c:v>41000</c:v>
                </c:pt>
                <c:pt idx="595">
                  <c:v>41001</c:v>
                </c:pt>
                <c:pt idx="596">
                  <c:v>41002</c:v>
                </c:pt>
                <c:pt idx="597">
                  <c:v>41003</c:v>
                </c:pt>
                <c:pt idx="598">
                  <c:v>41004</c:v>
                </c:pt>
                <c:pt idx="599">
                  <c:v>41005</c:v>
                </c:pt>
                <c:pt idx="600">
                  <c:v>41006</c:v>
                </c:pt>
                <c:pt idx="601">
                  <c:v>41007</c:v>
                </c:pt>
                <c:pt idx="602">
                  <c:v>41008</c:v>
                </c:pt>
                <c:pt idx="603">
                  <c:v>41009</c:v>
                </c:pt>
                <c:pt idx="604">
                  <c:v>41010</c:v>
                </c:pt>
                <c:pt idx="605">
                  <c:v>41011</c:v>
                </c:pt>
                <c:pt idx="606">
                  <c:v>41012</c:v>
                </c:pt>
                <c:pt idx="607">
                  <c:v>41013</c:v>
                </c:pt>
                <c:pt idx="608">
                  <c:v>41014</c:v>
                </c:pt>
                <c:pt idx="609">
                  <c:v>41015</c:v>
                </c:pt>
                <c:pt idx="610">
                  <c:v>41016</c:v>
                </c:pt>
                <c:pt idx="611">
                  <c:v>41017</c:v>
                </c:pt>
                <c:pt idx="612">
                  <c:v>41018</c:v>
                </c:pt>
                <c:pt idx="613">
                  <c:v>41019</c:v>
                </c:pt>
                <c:pt idx="614">
                  <c:v>41020</c:v>
                </c:pt>
                <c:pt idx="615">
                  <c:v>41021</c:v>
                </c:pt>
                <c:pt idx="616">
                  <c:v>41022</c:v>
                </c:pt>
                <c:pt idx="617">
                  <c:v>41023</c:v>
                </c:pt>
                <c:pt idx="618">
                  <c:v>41024</c:v>
                </c:pt>
                <c:pt idx="619">
                  <c:v>41025</c:v>
                </c:pt>
                <c:pt idx="620">
                  <c:v>41026</c:v>
                </c:pt>
                <c:pt idx="621">
                  <c:v>41027</c:v>
                </c:pt>
                <c:pt idx="622">
                  <c:v>41028</c:v>
                </c:pt>
                <c:pt idx="623">
                  <c:v>41029</c:v>
                </c:pt>
                <c:pt idx="624">
                  <c:v>41030</c:v>
                </c:pt>
                <c:pt idx="625">
                  <c:v>41031</c:v>
                </c:pt>
                <c:pt idx="626">
                  <c:v>41032</c:v>
                </c:pt>
                <c:pt idx="627">
                  <c:v>41033</c:v>
                </c:pt>
                <c:pt idx="628">
                  <c:v>41034</c:v>
                </c:pt>
                <c:pt idx="629">
                  <c:v>41035</c:v>
                </c:pt>
                <c:pt idx="630">
                  <c:v>41036</c:v>
                </c:pt>
                <c:pt idx="631">
                  <c:v>41037</c:v>
                </c:pt>
                <c:pt idx="632">
                  <c:v>41038</c:v>
                </c:pt>
                <c:pt idx="633">
                  <c:v>41039</c:v>
                </c:pt>
                <c:pt idx="634">
                  <c:v>41040</c:v>
                </c:pt>
                <c:pt idx="635">
                  <c:v>41041</c:v>
                </c:pt>
                <c:pt idx="636">
                  <c:v>41042</c:v>
                </c:pt>
                <c:pt idx="637">
                  <c:v>41043</c:v>
                </c:pt>
                <c:pt idx="638">
                  <c:v>41044</c:v>
                </c:pt>
                <c:pt idx="639">
                  <c:v>41045</c:v>
                </c:pt>
                <c:pt idx="640">
                  <c:v>41046</c:v>
                </c:pt>
                <c:pt idx="641">
                  <c:v>41047</c:v>
                </c:pt>
                <c:pt idx="642">
                  <c:v>41048</c:v>
                </c:pt>
                <c:pt idx="643">
                  <c:v>41049</c:v>
                </c:pt>
                <c:pt idx="644">
                  <c:v>41050</c:v>
                </c:pt>
                <c:pt idx="645">
                  <c:v>41051</c:v>
                </c:pt>
                <c:pt idx="646">
                  <c:v>41052</c:v>
                </c:pt>
                <c:pt idx="647">
                  <c:v>41053</c:v>
                </c:pt>
                <c:pt idx="648">
                  <c:v>41054</c:v>
                </c:pt>
                <c:pt idx="649">
                  <c:v>41055</c:v>
                </c:pt>
                <c:pt idx="650">
                  <c:v>41056</c:v>
                </c:pt>
                <c:pt idx="651">
                  <c:v>41057</c:v>
                </c:pt>
                <c:pt idx="652">
                  <c:v>41058</c:v>
                </c:pt>
                <c:pt idx="653">
                  <c:v>41059</c:v>
                </c:pt>
                <c:pt idx="654">
                  <c:v>41060</c:v>
                </c:pt>
                <c:pt idx="655">
                  <c:v>41061</c:v>
                </c:pt>
                <c:pt idx="656">
                  <c:v>41062</c:v>
                </c:pt>
                <c:pt idx="657">
                  <c:v>41063</c:v>
                </c:pt>
                <c:pt idx="658">
                  <c:v>41064</c:v>
                </c:pt>
                <c:pt idx="659">
                  <c:v>41065</c:v>
                </c:pt>
                <c:pt idx="660">
                  <c:v>41066</c:v>
                </c:pt>
                <c:pt idx="661">
                  <c:v>41067</c:v>
                </c:pt>
                <c:pt idx="662">
                  <c:v>41068</c:v>
                </c:pt>
                <c:pt idx="663">
                  <c:v>41069</c:v>
                </c:pt>
                <c:pt idx="664">
                  <c:v>41070</c:v>
                </c:pt>
                <c:pt idx="665">
                  <c:v>41071</c:v>
                </c:pt>
                <c:pt idx="666">
                  <c:v>41072</c:v>
                </c:pt>
                <c:pt idx="667">
                  <c:v>41073</c:v>
                </c:pt>
                <c:pt idx="668">
                  <c:v>41074</c:v>
                </c:pt>
                <c:pt idx="669">
                  <c:v>41075</c:v>
                </c:pt>
                <c:pt idx="670">
                  <c:v>41076</c:v>
                </c:pt>
                <c:pt idx="671">
                  <c:v>41077</c:v>
                </c:pt>
                <c:pt idx="672">
                  <c:v>41078</c:v>
                </c:pt>
                <c:pt idx="673">
                  <c:v>41079</c:v>
                </c:pt>
                <c:pt idx="674">
                  <c:v>41080</c:v>
                </c:pt>
                <c:pt idx="675">
                  <c:v>41081</c:v>
                </c:pt>
                <c:pt idx="676">
                  <c:v>41082</c:v>
                </c:pt>
                <c:pt idx="677">
                  <c:v>41083</c:v>
                </c:pt>
                <c:pt idx="678">
                  <c:v>41084</c:v>
                </c:pt>
                <c:pt idx="679">
                  <c:v>41085</c:v>
                </c:pt>
                <c:pt idx="680">
                  <c:v>41086</c:v>
                </c:pt>
                <c:pt idx="681">
                  <c:v>41087</c:v>
                </c:pt>
                <c:pt idx="682">
                  <c:v>41088</c:v>
                </c:pt>
                <c:pt idx="683">
                  <c:v>41089</c:v>
                </c:pt>
                <c:pt idx="684">
                  <c:v>41090</c:v>
                </c:pt>
                <c:pt idx="685">
                  <c:v>41091</c:v>
                </c:pt>
                <c:pt idx="686">
                  <c:v>41092</c:v>
                </c:pt>
                <c:pt idx="687">
                  <c:v>41093</c:v>
                </c:pt>
                <c:pt idx="688">
                  <c:v>41094</c:v>
                </c:pt>
                <c:pt idx="689">
                  <c:v>41095</c:v>
                </c:pt>
                <c:pt idx="690">
                  <c:v>41096</c:v>
                </c:pt>
                <c:pt idx="691">
                  <c:v>41097</c:v>
                </c:pt>
                <c:pt idx="692">
                  <c:v>41098</c:v>
                </c:pt>
                <c:pt idx="693">
                  <c:v>41099</c:v>
                </c:pt>
                <c:pt idx="694">
                  <c:v>41100</c:v>
                </c:pt>
                <c:pt idx="695">
                  <c:v>41101</c:v>
                </c:pt>
                <c:pt idx="696">
                  <c:v>41102</c:v>
                </c:pt>
                <c:pt idx="697">
                  <c:v>41103</c:v>
                </c:pt>
                <c:pt idx="698">
                  <c:v>41104</c:v>
                </c:pt>
                <c:pt idx="699">
                  <c:v>41105</c:v>
                </c:pt>
                <c:pt idx="700">
                  <c:v>41106</c:v>
                </c:pt>
                <c:pt idx="701">
                  <c:v>41107</c:v>
                </c:pt>
                <c:pt idx="702">
                  <c:v>41108</c:v>
                </c:pt>
                <c:pt idx="703">
                  <c:v>41109</c:v>
                </c:pt>
                <c:pt idx="704">
                  <c:v>41110</c:v>
                </c:pt>
                <c:pt idx="705">
                  <c:v>41111</c:v>
                </c:pt>
                <c:pt idx="706">
                  <c:v>41112</c:v>
                </c:pt>
                <c:pt idx="707">
                  <c:v>41113</c:v>
                </c:pt>
                <c:pt idx="708">
                  <c:v>41114</c:v>
                </c:pt>
                <c:pt idx="709">
                  <c:v>41115</c:v>
                </c:pt>
                <c:pt idx="710">
                  <c:v>41116</c:v>
                </c:pt>
                <c:pt idx="711">
                  <c:v>41117</c:v>
                </c:pt>
                <c:pt idx="712">
                  <c:v>41118</c:v>
                </c:pt>
                <c:pt idx="713">
                  <c:v>41119</c:v>
                </c:pt>
                <c:pt idx="714">
                  <c:v>41120</c:v>
                </c:pt>
                <c:pt idx="715">
                  <c:v>41121</c:v>
                </c:pt>
                <c:pt idx="716">
                  <c:v>41122</c:v>
                </c:pt>
                <c:pt idx="717">
                  <c:v>41123</c:v>
                </c:pt>
                <c:pt idx="718">
                  <c:v>41124</c:v>
                </c:pt>
                <c:pt idx="719">
                  <c:v>41125</c:v>
                </c:pt>
                <c:pt idx="720">
                  <c:v>41126</c:v>
                </c:pt>
                <c:pt idx="721">
                  <c:v>41127</c:v>
                </c:pt>
                <c:pt idx="722">
                  <c:v>41128</c:v>
                </c:pt>
                <c:pt idx="723">
                  <c:v>41129</c:v>
                </c:pt>
                <c:pt idx="724">
                  <c:v>41130</c:v>
                </c:pt>
                <c:pt idx="725">
                  <c:v>41131</c:v>
                </c:pt>
                <c:pt idx="726">
                  <c:v>41132</c:v>
                </c:pt>
                <c:pt idx="727">
                  <c:v>41133</c:v>
                </c:pt>
                <c:pt idx="728">
                  <c:v>41134</c:v>
                </c:pt>
                <c:pt idx="729">
                  <c:v>41135</c:v>
                </c:pt>
                <c:pt idx="730">
                  <c:v>41136</c:v>
                </c:pt>
                <c:pt idx="731">
                  <c:v>41137</c:v>
                </c:pt>
                <c:pt idx="732">
                  <c:v>41138</c:v>
                </c:pt>
                <c:pt idx="733">
                  <c:v>41139</c:v>
                </c:pt>
                <c:pt idx="734">
                  <c:v>41140</c:v>
                </c:pt>
                <c:pt idx="735">
                  <c:v>41141</c:v>
                </c:pt>
                <c:pt idx="736">
                  <c:v>41142</c:v>
                </c:pt>
                <c:pt idx="737">
                  <c:v>41143</c:v>
                </c:pt>
                <c:pt idx="738">
                  <c:v>41144</c:v>
                </c:pt>
                <c:pt idx="739">
                  <c:v>41145</c:v>
                </c:pt>
                <c:pt idx="740">
                  <c:v>41146</c:v>
                </c:pt>
                <c:pt idx="741">
                  <c:v>41147</c:v>
                </c:pt>
                <c:pt idx="742">
                  <c:v>41148</c:v>
                </c:pt>
                <c:pt idx="743">
                  <c:v>41149</c:v>
                </c:pt>
                <c:pt idx="744">
                  <c:v>41150</c:v>
                </c:pt>
                <c:pt idx="745">
                  <c:v>41151</c:v>
                </c:pt>
                <c:pt idx="746">
                  <c:v>41152</c:v>
                </c:pt>
                <c:pt idx="747">
                  <c:v>41153</c:v>
                </c:pt>
                <c:pt idx="748">
                  <c:v>41154</c:v>
                </c:pt>
                <c:pt idx="749">
                  <c:v>41155</c:v>
                </c:pt>
                <c:pt idx="750">
                  <c:v>41156</c:v>
                </c:pt>
                <c:pt idx="751">
                  <c:v>41157</c:v>
                </c:pt>
                <c:pt idx="752">
                  <c:v>41158</c:v>
                </c:pt>
                <c:pt idx="753">
                  <c:v>41159</c:v>
                </c:pt>
                <c:pt idx="754">
                  <c:v>41160</c:v>
                </c:pt>
                <c:pt idx="755">
                  <c:v>41161</c:v>
                </c:pt>
                <c:pt idx="756">
                  <c:v>41162</c:v>
                </c:pt>
                <c:pt idx="757">
                  <c:v>41163</c:v>
                </c:pt>
                <c:pt idx="758">
                  <c:v>41164</c:v>
                </c:pt>
                <c:pt idx="759">
                  <c:v>41165</c:v>
                </c:pt>
                <c:pt idx="760">
                  <c:v>41166</c:v>
                </c:pt>
                <c:pt idx="761">
                  <c:v>41167</c:v>
                </c:pt>
                <c:pt idx="762">
                  <c:v>41168</c:v>
                </c:pt>
                <c:pt idx="763">
                  <c:v>41169</c:v>
                </c:pt>
                <c:pt idx="764">
                  <c:v>41170</c:v>
                </c:pt>
                <c:pt idx="765">
                  <c:v>41171</c:v>
                </c:pt>
                <c:pt idx="766">
                  <c:v>41172</c:v>
                </c:pt>
                <c:pt idx="767">
                  <c:v>41173</c:v>
                </c:pt>
                <c:pt idx="768">
                  <c:v>41174</c:v>
                </c:pt>
                <c:pt idx="769">
                  <c:v>41175</c:v>
                </c:pt>
                <c:pt idx="770">
                  <c:v>41176</c:v>
                </c:pt>
                <c:pt idx="771">
                  <c:v>41177</c:v>
                </c:pt>
                <c:pt idx="772">
                  <c:v>41178</c:v>
                </c:pt>
                <c:pt idx="773">
                  <c:v>41179</c:v>
                </c:pt>
                <c:pt idx="774">
                  <c:v>41180</c:v>
                </c:pt>
                <c:pt idx="775">
                  <c:v>41181</c:v>
                </c:pt>
                <c:pt idx="776">
                  <c:v>41182</c:v>
                </c:pt>
                <c:pt idx="777">
                  <c:v>41183</c:v>
                </c:pt>
                <c:pt idx="778">
                  <c:v>41184</c:v>
                </c:pt>
                <c:pt idx="779">
                  <c:v>41185</c:v>
                </c:pt>
                <c:pt idx="780">
                  <c:v>41186</c:v>
                </c:pt>
                <c:pt idx="781">
                  <c:v>41187</c:v>
                </c:pt>
                <c:pt idx="782">
                  <c:v>41188</c:v>
                </c:pt>
                <c:pt idx="783">
                  <c:v>41189</c:v>
                </c:pt>
                <c:pt idx="784">
                  <c:v>41190</c:v>
                </c:pt>
                <c:pt idx="785">
                  <c:v>41191</c:v>
                </c:pt>
                <c:pt idx="786">
                  <c:v>41192</c:v>
                </c:pt>
                <c:pt idx="787">
                  <c:v>41193</c:v>
                </c:pt>
                <c:pt idx="788">
                  <c:v>41194</c:v>
                </c:pt>
                <c:pt idx="789">
                  <c:v>41195</c:v>
                </c:pt>
                <c:pt idx="790">
                  <c:v>41196</c:v>
                </c:pt>
                <c:pt idx="791">
                  <c:v>41197</c:v>
                </c:pt>
                <c:pt idx="792">
                  <c:v>41198</c:v>
                </c:pt>
                <c:pt idx="793">
                  <c:v>41199</c:v>
                </c:pt>
                <c:pt idx="794">
                  <c:v>41200</c:v>
                </c:pt>
                <c:pt idx="795">
                  <c:v>41201</c:v>
                </c:pt>
                <c:pt idx="796">
                  <c:v>41202</c:v>
                </c:pt>
                <c:pt idx="797">
                  <c:v>41203</c:v>
                </c:pt>
                <c:pt idx="798">
                  <c:v>41204</c:v>
                </c:pt>
                <c:pt idx="799">
                  <c:v>41205</c:v>
                </c:pt>
                <c:pt idx="800">
                  <c:v>41206</c:v>
                </c:pt>
                <c:pt idx="801">
                  <c:v>41207</c:v>
                </c:pt>
                <c:pt idx="802">
                  <c:v>41208</c:v>
                </c:pt>
                <c:pt idx="803">
                  <c:v>41209</c:v>
                </c:pt>
                <c:pt idx="804">
                  <c:v>41210</c:v>
                </c:pt>
                <c:pt idx="805">
                  <c:v>41211</c:v>
                </c:pt>
                <c:pt idx="806">
                  <c:v>41212</c:v>
                </c:pt>
                <c:pt idx="807">
                  <c:v>41213</c:v>
                </c:pt>
                <c:pt idx="808">
                  <c:v>41214</c:v>
                </c:pt>
                <c:pt idx="809">
                  <c:v>41215</c:v>
                </c:pt>
                <c:pt idx="810">
                  <c:v>41216</c:v>
                </c:pt>
                <c:pt idx="811">
                  <c:v>41217</c:v>
                </c:pt>
                <c:pt idx="812">
                  <c:v>41218</c:v>
                </c:pt>
                <c:pt idx="813">
                  <c:v>41219</c:v>
                </c:pt>
                <c:pt idx="814">
                  <c:v>41220</c:v>
                </c:pt>
                <c:pt idx="815">
                  <c:v>41221</c:v>
                </c:pt>
                <c:pt idx="816">
                  <c:v>41222</c:v>
                </c:pt>
                <c:pt idx="817">
                  <c:v>41223</c:v>
                </c:pt>
                <c:pt idx="818">
                  <c:v>41224</c:v>
                </c:pt>
                <c:pt idx="819">
                  <c:v>41225</c:v>
                </c:pt>
                <c:pt idx="820">
                  <c:v>41226</c:v>
                </c:pt>
                <c:pt idx="821">
                  <c:v>41227</c:v>
                </c:pt>
                <c:pt idx="822">
                  <c:v>41228</c:v>
                </c:pt>
                <c:pt idx="823">
                  <c:v>41229</c:v>
                </c:pt>
                <c:pt idx="824">
                  <c:v>41230</c:v>
                </c:pt>
                <c:pt idx="825">
                  <c:v>41231</c:v>
                </c:pt>
                <c:pt idx="826">
                  <c:v>41232</c:v>
                </c:pt>
                <c:pt idx="827">
                  <c:v>41233</c:v>
                </c:pt>
                <c:pt idx="828">
                  <c:v>41234</c:v>
                </c:pt>
                <c:pt idx="829">
                  <c:v>41235</c:v>
                </c:pt>
                <c:pt idx="830">
                  <c:v>41236</c:v>
                </c:pt>
                <c:pt idx="831">
                  <c:v>41237</c:v>
                </c:pt>
                <c:pt idx="832">
                  <c:v>41238</c:v>
                </c:pt>
                <c:pt idx="833">
                  <c:v>41239</c:v>
                </c:pt>
                <c:pt idx="834">
                  <c:v>41240</c:v>
                </c:pt>
                <c:pt idx="835">
                  <c:v>41241</c:v>
                </c:pt>
                <c:pt idx="836">
                  <c:v>41242</c:v>
                </c:pt>
                <c:pt idx="837">
                  <c:v>41243</c:v>
                </c:pt>
                <c:pt idx="838">
                  <c:v>41244</c:v>
                </c:pt>
                <c:pt idx="839">
                  <c:v>41245</c:v>
                </c:pt>
                <c:pt idx="840">
                  <c:v>41246</c:v>
                </c:pt>
                <c:pt idx="841">
                  <c:v>41247</c:v>
                </c:pt>
                <c:pt idx="842">
                  <c:v>41248</c:v>
                </c:pt>
                <c:pt idx="843">
                  <c:v>41249</c:v>
                </c:pt>
                <c:pt idx="844">
                  <c:v>41250</c:v>
                </c:pt>
                <c:pt idx="845">
                  <c:v>41251</c:v>
                </c:pt>
                <c:pt idx="846">
                  <c:v>41252</c:v>
                </c:pt>
                <c:pt idx="847">
                  <c:v>41253</c:v>
                </c:pt>
                <c:pt idx="848">
                  <c:v>41254</c:v>
                </c:pt>
                <c:pt idx="849">
                  <c:v>41255</c:v>
                </c:pt>
                <c:pt idx="850">
                  <c:v>41256</c:v>
                </c:pt>
                <c:pt idx="851">
                  <c:v>41257</c:v>
                </c:pt>
                <c:pt idx="852">
                  <c:v>41258</c:v>
                </c:pt>
                <c:pt idx="853">
                  <c:v>41259</c:v>
                </c:pt>
                <c:pt idx="854">
                  <c:v>41260</c:v>
                </c:pt>
                <c:pt idx="855">
                  <c:v>41261</c:v>
                </c:pt>
                <c:pt idx="856">
                  <c:v>41262</c:v>
                </c:pt>
                <c:pt idx="857">
                  <c:v>41263</c:v>
                </c:pt>
                <c:pt idx="858">
                  <c:v>41264</c:v>
                </c:pt>
                <c:pt idx="859">
                  <c:v>41265</c:v>
                </c:pt>
                <c:pt idx="860">
                  <c:v>41266</c:v>
                </c:pt>
                <c:pt idx="861">
                  <c:v>41267</c:v>
                </c:pt>
                <c:pt idx="862">
                  <c:v>41268</c:v>
                </c:pt>
                <c:pt idx="863">
                  <c:v>41269</c:v>
                </c:pt>
                <c:pt idx="864">
                  <c:v>41270</c:v>
                </c:pt>
                <c:pt idx="865">
                  <c:v>41271</c:v>
                </c:pt>
                <c:pt idx="866">
                  <c:v>41272</c:v>
                </c:pt>
                <c:pt idx="867">
                  <c:v>41273</c:v>
                </c:pt>
                <c:pt idx="868">
                  <c:v>41274</c:v>
                </c:pt>
                <c:pt idx="869">
                  <c:v>41275</c:v>
                </c:pt>
                <c:pt idx="870">
                  <c:v>41276</c:v>
                </c:pt>
                <c:pt idx="871">
                  <c:v>41277</c:v>
                </c:pt>
                <c:pt idx="872">
                  <c:v>41278</c:v>
                </c:pt>
                <c:pt idx="873">
                  <c:v>41279</c:v>
                </c:pt>
                <c:pt idx="874">
                  <c:v>41280</c:v>
                </c:pt>
                <c:pt idx="875">
                  <c:v>41281</c:v>
                </c:pt>
                <c:pt idx="876">
                  <c:v>41282</c:v>
                </c:pt>
                <c:pt idx="877">
                  <c:v>41283</c:v>
                </c:pt>
                <c:pt idx="878">
                  <c:v>41284</c:v>
                </c:pt>
                <c:pt idx="879">
                  <c:v>41285</c:v>
                </c:pt>
                <c:pt idx="880">
                  <c:v>41286</c:v>
                </c:pt>
                <c:pt idx="881">
                  <c:v>41287</c:v>
                </c:pt>
                <c:pt idx="882">
                  <c:v>41288</c:v>
                </c:pt>
                <c:pt idx="883">
                  <c:v>41289</c:v>
                </c:pt>
                <c:pt idx="884">
                  <c:v>41290</c:v>
                </c:pt>
                <c:pt idx="885">
                  <c:v>41291</c:v>
                </c:pt>
                <c:pt idx="886">
                  <c:v>41292</c:v>
                </c:pt>
                <c:pt idx="887">
                  <c:v>41293</c:v>
                </c:pt>
                <c:pt idx="888">
                  <c:v>41294</c:v>
                </c:pt>
                <c:pt idx="889">
                  <c:v>41295</c:v>
                </c:pt>
                <c:pt idx="890">
                  <c:v>41296</c:v>
                </c:pt>
                <c:pt idx="891">
                  <c:v>41297</c:v>
                </c:pt>
                <c:pt idx="892">
                  <c:v>41298</c:v>
                </c:pt>
                <c:pt idx="893">
                  <c:v>41299</c:v>
                </c:pt>
                <c:pt idx="894">
                  <c:v>41300</c:v>
                </c:pt>
                <c:pt idx="895">
                  <c:v>41301</c:v>
                </c:pt>
                <c:pt idx="896">
                  <c:v>41302</c:v>
                </c:pt>
                <c:pt idx="897">
                  <c:v>41303</c:v>
                </c:pt>
                <c:pt idx="898">
                  <c:v>41304</c:v>
                </c:pt>
                <c:pt idx="899">
                  <c:v>41305</c:v>
                </c:pt>
                <c:pt idx="900">
                  <c:v>41306</c:v>
                </c:pt>
                <c:pt idx="901">
                  <c:v>41307</c:v>
                </c:pt>
                <c:pt idx="902">
                  <c:v>41308</c:v>
                </c:pt>
                <c:pt idx="903">
                  <c:v>41309</c:v>
                </c:pt>
                <c:pt idx="904">
                  <c:v>41310</c:v>
                </c:pt>
                <c:pt idx="905">
                  <c:v>41311</c:v>
                </c:pt>
                <c:pt idx="906">
                  <c:v>41312</c:v>
                </c:pt>
                <c:pt idx="907">
                  <c:v>41313</c:v>
                </c:pt>
                <c:pt idx="908">
                  <c:v>41314</c:v>
                </c:pt>
                <c:pt idx="909">
                  <c:v>41315</c:v>
                </c:pt>
                <c:pt idx="910">
                  <c:v>41316</c:v>
                </c:pt>
                <c:pt idx="911">
                  <c:v>41317</c:v>
                </c:pt>
                <c:pt idx="912">
                  <c:v>41318</c:v>
                </c:pt>
                <c:pt idx="913">
                  <c:v>41319</c:v>
                </c:pt>
                <c:pt idx="914">
                  <c:v>41320</c:v>
                </c:pt>
                <c:pt idx="915">
                  <c:v>41321</c:v>
                </c:pt>
                <c:pt idx="916">
                  <c:v>41322</c:v>
                </c:pt>
                <c:pt idx="917">
                  <c:v>41323</c:v>
                </c:pt>
                <c:pt idx="918">
                  <c:v>41324</c:v>
                </c:pt>
                <c:pt idx="919">
                  <c:v>41325</c:v>
                </c:pt>
                <c:pt idx="920">
                  <c:v>41326</c:v>
                </c:pt>
                <c:pt idx="921">
                  <c:v>41327</c:v>
                </c:pt>
                <c:pt idx="922">
                  <c:v>41328</c:v>
                </c:pt>
                <c:pt idx="923">
                  <c:v>41329</c:v>
                </c:pt>
                <c:pt idx="924">
                  <c:v>41330</c:v>
                </c:pt>
                <c:pt idx="925">
                  <c:v>41331</c:v>
                </c:pt>
                <c:pt idx="926">
                  <c:v>41332</c:v>
                </c:pt>
                <c:pt idx="927">
                  <c:v>41333</c:v>
                </c:pt>
                <c:pt idx="928">
                  <c:v>41334</c:v>
                </c:pt>
                <c:pt idx="929">
                  <c:v>41335</c:v>
                </c:pt>
                <c:pt idx="930">
                  <c:v>41336</c:v>
                </c:pt>
                <c:pt idx="931">
                  <c:v>41337</c:v>
                </c:pt>
                <c:pt idx="932">
                  <c:v>41338</c:v>
                </c:pt>
                <c:pt idx="933">
                  <c:v>41339</c:v>
                </c:pt>
                <c:pt idx="934">
                  <c:v>41340</c:v>
                </c:pt>
                <c:pt idx="935">
                  <c:v>41341</c:v>
                </c:pt>
                <c:pt idx="936">
                  <c:v>41342</c:v>
                </c:pt>
                <c:pt idx="937">
                  <c:v>41343</c:v>
                </c:pt>
                <c:pt idx="938">
                  <c:v>41344</c:v>
                </c:pt>
                <c:pt idx="939">
                  <c:v>41345</c:v>
                </c:pt>
                <c:pt idx="940">
                  <c:v>41346</c:v>
                </c:pt>
                <c:pt idx="941">
                  <c:v>41347</c:v>
                </c:pt>
                <c:pt idx="942">
                  <c:v>41348</c:v>
                </c:pt>
                <c:pt idx="943">
                  <c:v>41349</c:v>
                </c:pt>
                <c:pt idx="944">
                  <c:v>41350</c:v>
                </c:pt>
                <c:pt idx="945">
                  <c:v>41351</c:v>
                </c:pt>
                <c:pt idx="946">
                  <c:v>41352</c:v>
                </c:pt>
                <c:pt idx="947">
                  <c:v>41353</c:v>
                </c:pt>
                <c:pt idx="948">
                  <c:v>41354</c:v>
                </c:pt>
                <c:pt idx="949">
                  <c:v>41355</c:v>
                </c:pt>
                <c:pt idx="950">
                  <c:v>41356</c:v>
                </c:pt>
                <c:pt idx="951">
                  <c:v>41357</c:v>
                </c:pt>
                <c:pt idx="952">
                  <c:v>41358</c:v>
                </c:pt>
                <c:pt idx="953">
                  <c:v>41359</c:v>
                </c:pt>
                <c:pt idx="954">
                  <c:v>41360</c:v>
                </c:pt>
                <c:pt idx="955">
                  <c:v>41361</c:v>
                </c:pt>
                <c:pt idx="956">
                  <c:v>41362</c:v>
                </c:pt>
                <c:pt idx="957">
                  <c:v>41363</c:v>
                </c:pt>
                <c:pt idx="958">
                  <c:v>41364</c:v>
                </c:pt>
                <c:pt idx="959">
                  <c:v>41365</c:v>
                </c:pt>
                <c:pt idx="960">
                  <c:v>41366</c:v>
                </c:pt>
                <c:pt idx="961">
                  <c:v>41367</c:v>
                </c:pt>
                <c:pt idx="962">
                  <c:v>41368</c:v>
                </c:pt>
                <c:pt idx="963">
                  <c:v>41369</c:v>
                </c:pt>
                <c:pt idx="964">
                  <c:v>41370</c:v>
                </c:pt>
                <c:pt idx="965">
                  <c:v>41371</c:v>
                </c:pt>
                <c:pt idx="966">
                  <c:v>41372</c:v>
                </c:pt>
                <c:pt idx="967">
                  <c:v>41373</c:v>
                </c:pt>
                <c:pt idx="968">
                  <c:v>41374</c:v>
                </c:pt>
                <c:pt idx="969">
                  <c:v>41375</c:v>
                </c:pt>
                <c:pt idx="970">
                  <c:v>41376</c:v>
                </c:pt>
                <c:pt idx="971">
                  <c:v>41377</c:v>
                </c:pt>
                <c:pt idx="972">
                  <c:v>41378</c:v>
                </c:pt>
                <c:pt idx="973">
                  <c:v>41379</c:v>
                </c:pt>
                <c:pt idx="974">
                  <c:v>41380</c:v>
                </c:pt>
                <c:pt idx="975">
                  <c:v>41381</c:v>
                </c:pt>
                <c:pt idx="976">
                  <c:v>41382</c:v>
                </c:pt>
                <c:pt idx="977">
                  <c:v>41383</c:v>
                </c:pt>
                <c:pt idx="978">
                  <c:v>41384</c:v>
                </c:pt>
                <c:pt idx="979">
                  <c:v>41385</c:v>
                </c:pt>
                <c:pt idx="980">
                  <c:v>41386</c:v>
                </c:pt>
                <c:pt idx="981">
                  <c:v>41387</c:v>
                </c:pt>
                <c:pt idx="982">
                  <c:v>41388</c:v>
                </c:pt>
                <c:pt idx="983">
                  <c:v>41389</c:v>
                </c:pt>
                <c:pt idx="984">
                  <c:v>41390</c:v>
                </c:pt>
                <c:pt idx="985">
                  <c:v>41391</c:v>
                </c:pt>
                <c:pt idx="986">
                  <c:v>41392</c:v>
                </c:pt>
                <c:pt idx="987">
                  <c:v>41393</c:v>
                </c:pt>
                <c:pt idx="988">
                  <c:v>41394</c:v>
                </c:pt>
                <c:pt idx="989">
                  <c:v>41395</c:v>
                </c:pt>
                <c:pt idx="990">
                  <c:v>41396</c:v>
                </c:pt>
                <c:pt idx="991">
                  <c:v>41397</c:v>
                </c:pt>
                <c:pt idx="992">
                  <c:v>41398</c:v>
                </c:pt>
                <c:pt idx="993">
                  <c:v>41399</c:v>
                </c:pt>
                <c:pt idx="994">
                  <c:v>41400</c:v>
                </c:pt>
                <c:pt idx="995">
                  <c:v>41401</c:v>
                </c:pt>
                <c:pt idx="996">
                  <c:v>41402</c:v>
                </c:pt>
                <c:pt idx="997">
                  <c:v>41403</c:v>
                </c:pt>
                <c:pt idx="998">
                  <c:v>41404</c:v>
                </c:pt>
                <c:pt idx="999">
                  <c:v>41405</c:v>
                </c:pt>
                <c:pt idx="1000">
                  <c:v>41406</c:v>
                </c:pt>
                <c:pt idx="1001">
                  <c:v>41407</c:v>
                </c:pt>
                <c:pt idx="1002">
                  <c:v>41408</c:v>
                </c:pt>
                <c:pt idx="1003">
                  <c:v>41409</c:v>
                </c:pt>
                <c:pt idx="1004">
                  <c:v>41410</c:v>
                </c:pt>
                <c:pt idx="1005">
                  <c:v>41411</c:v>
                </c:pt>
                <c:pt idx="1006">
                  <c:v>41412</c:v>
                </c:pt>
                <c:pt idx="1007">
                  <c:v>41413</c:v>
                </c:pt>
                <c:pt idx="1008">
                  <c:v>41414</c:v>
                </c:pt>
                <c:pt idx="1009">
                  <c:v>41415</c:v>
                </c:pt>
                <c:pt idx="1010">
                  <c:v>41416</c:v>
                </c:pt>
                <c:pt idx="1011">
                  <c:v>41417</c:v>
                </c:pt>
                <c:pt idx="1012">
                  <c:v>41418</c:v>
                </c:pt>
                <c:pt idx="1013">
                  <c:v>41419</c:v>
                </c:pt>
                <c:pt idx="1014">
                  <c:v>41420</c:v>
                </c:pt>
                <c:pt idx="1015">
                  <c:v>41421</c:v>
                </c:pt>
                <c:pt idx="1016">
                  <c:v>41422</c:v>
                </c:pt>
                <c:pt idx="1017">
                  <c:v>41423</c:v>
                </c:pt>
                <c:pt idx="1018">
                  <c:v>41424</c:v>
                </c:pt>
                <c:pt idx="1019">
                  <c:v>41425</c:v>
                </c:pt>
                <c:pt idx="1020">
                  <c:v>41426</c:v>
                </c:pt>
                <c:pt idx="1021">
                  <c:v>41427</c:v>
                </c:pt>
                <c:pt idx="1022">
                  <c:v>41428</c:v>
                </c:pt>
                <c:pt idx="1023">
                  <c:v>41429</c:v>
                </c:pt>
                <c:pt idx="1024">
                  <c:v>41430</c:v>
                </c:pt>
                <c:pt idx="1025">
                  <c:v>41431</c:v>
                </c:pt>
                <c:pt idx="1026">
                  <c:v>41432</c:v>
                </c:pt>
                <c:pt idx="1027">
                  <c:v>41433</c:v>
                </c:pt>
                <c:pt idx="1028">
                  <c:v>41434</c:v>
                </c:pt>
                <c:pt idx="1029">
                  <c:v>41435</c:v>
                </c:pt>
                <c:pt idx="1030">
                  <c:v>41436</c:v>
                </c:pt>
                <c:pt idx="1031">
                  <c:v>41437</c:v>
                </c:pt>
                <c:pt idx="1032">
                  <c:v>41438</c:v>
                </c:pt>
                <c:pt idx="1033">
                  <c:v>41439</c:v>
                </c:pt>
                <c:pt idx="1034">
                  <c:v>41440</c:v>
                </c:pt>
                <c:pt idx="1035">
                  <c:v>41441</c:v>
                </c:pt>
                <c:pt idx="1036">
                  <c:v>41442</c:v>
                </c:pt>
                <c:pt idx="1037">
                  <c:v>41443</c:v>
                </c:pt>
                <c:pt idx="1038">
                  <c:v>41444</c:v>
                </c:pt>
                <c:pt idx="1039">
                  <c:v>41445</c:v>
                </c:pt>
                <c:pt idx="1040">
                  <c:v>41446</c:v>
                </c:pt>
                <c:pt idx="1041">
                  <c:v>41447</c:v>
                </c:pt>
                <c:pt idx="1042">
                  <c:v>41448</c:v>
                </c:pt>
                <c:pt idx="1043">
                  <c:v>41449</c:v>
                </c:pt>
                <c:pt idx="1044">
                  <c:v>41450</c:v>
                </c:pt>
                <c:pt idx="1045">
                  <c:v>41451</c:v>
                </c:pt>
                <c:pt idx="1046">
                  <c:v>41452</c:v>
                </c:pt>
                <c:pt idx="1047">
                  <c:v>41453</c:v>
                </c:pt>
                <c:pt idx="1048">
                  <c:v>41454</c:v>
                </c:pt>
                <c:pt idx="1049">
                  <c:v>41455</c:v>
                </c:pt>
                <c:pt idx="1050">
                  <c:v>41456</c:v>
                </c:pt>
                <c:pt idx="1051">
                  <c:v>41457</c:v>
                </c:pt>
                <c:pt idx="1052">
                  <c:v>41458</c:v>
                </c:pt>
                <c:pt idx="1053">
                  <c:v>41459</c:v>
                </c:pt>
                <c:pt idx="1054">
                  <c:v>41460</c:v>
                </c:pt>
                <c:pt idx="1055">
                  <c:v>41461</c:v>
                </c:pt>
                <c:pt idx="1056">
                  <c:v>41462</c:v>
                </c:pt>
                <c:pt idx="1057">
                  <c:v>41463</c:v>
                </c:pt>
                <c:pt idx="1058">
                  <c:v>41464</c:v>
                </c:pt>
                <c:pt idx="1059">
                  <c:v>41465</c:v>
                </c:pt>
                <c:pt idx="1060">
                  <c:v>41466</c:v>
                </c:pt>
                <c:pt idx="1061">
                  <c:v>41467</c:v>
                </c:pt>
                <c:pt idx="1062">
                  <c:v>41468</c:v>
                </c:pt>
                <c:pt idx="1063">
                  <c:v>41469</c:v>
                </c:pt>
                <c:pt idx="1064">
                  <c:v>41470</c:v>
                </c:pt>
                <c:pt idx="1065">
                  <c:v>41471</c:v>
                </c:pt>
                <c:pt idx="1066">
                  <c:v>41472</c:v>
                </c:pt>
                <c:pt idx="1067">
                  <c:v>41473</c:v>
                </c:pt>
                <c:pt idx="1068">
                  <c:v>41474</c:v>
                </c:pt>
                <c:pt idx="1069">
                  <c:v>41475</c:v>
                </c:pt>
                <c:pt idx="1070">
                  <c:v>41476</c:v>
                </c:pt>
                <c:pt idx="1071">
                  <c:v>41477</c:v>
                </c:pt>
                <c:pt idx="1072">
                  <c:v>41478</c:v>
                </c:pt>
                <c:pt idx="1073">
                  <c:v>41479</c:v>
                </c:pt>
                <c:pt idx="1074">
                  <c:v>41480</c:v>
                </c:pt>
                <c:pt idx="1075">
                  <c:v>41481</c:v>
                </c:pt>
                <c:pt idx="1076">
                  <c:v>41482</c:v>
                </c:pt>
                <c:pt idx="1077">
                  <c:v>41483</c:v>
                </c:pt>
                <c:pt idx="1078">
                  <c:v>41484</c:v>
                </c:pt>
                <c:pt idx="1079">
                  <c:v>41485</c:v>
                </c:pt>
                <c:pt idx="1080">
                  <c:v>41486</c:v>
                </c:pt>
                <c:pt idx="1081">
                  <c:v>41487</c:v>
                </c:pt>
                <c:pt idx="1082">
                  <c:v>41488</c:v>
                </c:pt>
                <c:pt idx="1083">
                  <c:v>41489</c:v>
                </c:pt>
                <c:pt idx="1084">
                  <c:v>41490</c:v>
                </c:pt>
                <c:pt idx="1085">
                  <c:v>41491</c:v>
                </c:pt>
                <c:pt idx="1086">
                  <c:v>41492</c:v>
                </c:pt>
                <c:pt idx="1087">
                  <c:v>41493</c:v>
                </c:pt>
                <c:pt idx="1088">
                  <c:v>41494</c:v>
                </c:pt>
                <c:pt idx="1089">
                  <c:v>41495</c:v>
                </c:pt>
                <c:pt idx="1090">
                  <c:v>41496</c:v>
                </c:pt>
                <c:pt idx="1091">
                  <c:v>41497</c:v>
                </c:pt>
                <c:pt idx="1092">
                  <c:v>41498</c:v>
                </c:pt>
                <c:pt idx="1093">
                  <c:v>41499</c:v>
                </c:pt>
                <c:pt idx="1094">
                  <c:v>41500</c:v>
                </c:pt>
                <c:pt idx="1095">
                  <c:v>41501</c:v>
                </c:pt>
                <c:pt idx="1096">
                  <c:v>41502</c:v>
                </c:pt>
                <c:pt idx="1097">
                  <c:v>41503</c:v>
                </c:pt>
                <c:pt idx="1098">
                  <c:v>41504</c:v>
                </c:pt>
                <c:pt idx="1099">
                  <c:v>41505</c:v>
                </c:pt>
                <c:pt idx="1100">
                  <c:v>41506</c:v>
                </c:pt>
                <c:pt idx="1101">
                  <c:v>41507</c:v>
                </c:pt>
                <c:pt idx="1102">
                  <c:v>41508</c:v>
                </c:pt>
                <c:pt idx="1103">
                  <c:v>41509</c:v>
                </c:pt>
                <c:pt idx="1104">
                  <c:v>41510</c:v>
                </c:pt>
                <c:pt idx="1105">
                  <c:v>41511</c:v>
                </c:pt>
                <c:pt idx="1106">
                  <c:v>41512</c:v>
                </c:pt>
                <c:pt idx="1107">
                  <c:v>41513</c:v>
                </c:pt>
                <c:pt idx="1108">
                  <c:v>41514</c:v>
                </c:pt>
                <c:pt idx="1109">
                  <c:v>41515</c:v>
                </c:pt>
                <c:pt idx="1110">
                  <c:v>41516</c:v>
                </c:pt>
                <c:pt idx="1111">
                  <c:v>41517</c:v>
                </c:pt>
                <c:pt idx="1112">
                  <c:v>41518</c:v>
                </c:pt>
                <c:pt idx="1113">
                  <c:v>41519</c:v>
                </c:pt>
                <c:pt idx="1114">
                  <c:v>41520</c:v>
                </c:pt>
                <c:pt idx="1115">
                  <c:v>41521</c:v>
                </c:pt>
                <c:pt idx="1116">
                  <c:v>41522</c:v>
                </c:pt>
                <c:pt idx="1117">
                  <c:v>41523</c:v>
                </c:pt>
                <c:pt idx="1118">
                  <c:v>41524</c:v>
                </c:pt>
                <c:pt idx="1119">
                  <c:v>41525</c:v>
                </c:pt>
                <c:pt idx="1120">
                  <c:v>41526</c:v>
                </c:pt>
                <c:pt idx="1121">
                  <c:v>41527</c:v>
                </c:pt>
                <c:pt idx="1122">
                  <c:v>41528</c:v>
                </c:pt>
                <c:pt idx="1123">
                  <c:v>41529</c:v>
                </c:pt>
                <c:pt idx="1124">
                  <c:v>41530</c:v>
                </c:pt>
                <c:pt idx="1125">
                  <c:v>41531</c:v>
                </c:pt>
                <c:pt idx="1126">
                  <c:v>41532</c:v>
                </c:pt>
                <c:pt idx="1127">
                  <c:v>41533</c:v>
                </c:pt>
                <c:pt idx="1128">
                  <c:v>41534</c:v>
                </c:pt>
                <c:pt idx="1129">
                  <c:v>41535</c:v>
                </c:pt>
                <c:pt idx="1130">
                  <c:v>41536</c:v>
                </c:pt>
                <c:pt idx="1131">
                  <c:v>41537</c:v>
                </c:pt>
                <c:pt idx="1132">
                  <c:v>41538</c:v>
                </c:pt>
                <c:pt idx="1133">
                  <c:v>41539</c:v>
                </c:pt>
                <c:pt idx="1134">
                  <c:v>41540</c:v>
                </c:pt>
                <c:pt idx="1135">
                  <c:v>41541</c:v>
                </c:pt>
                <c:pt idx="1136">
                  <c:v>41542</c:v>
                </c:pt>
                <c:pt idx="1137">
                  <c:v>41543</c:v>
                </c:pt>
                <c:pt idx="1138">
                  <c:v>41544</c:v>
                </c:pt>
                <c:pt idx="1139">
                  <c:v>41545</c:v>
                </c:pt>
                <c:pt idx="1140">
                  <c:v>41546</c:v>
                </c:pt>
                <c:pt idx="1141">
                  <c:v>41547</c:v>
                </c:pt>
                <c:pt idx="1142">
                  <c:v>41548</c:v>
                </c:pt>
                <c:pt idx="1143">
                  <c:v>41549</c:v>
                </c:pt>
                <c:pt idx="1144">
                  <c:v>41550</c:v>
                </c:pt>
                <c:pt idx="1145">
                  <c:v>41551</c:v>
                </c:pt>
                <c:pt idx="1146">
                  <c:v>41552</c:v>
                </c:pt>
                <c:pt idx="1147">
                  <c:v>41553</c:v>
                </c:pt>
                <c:pt idx="1148">
                  <c:v>41554</c:v>
                </c:pt>
                <c:pt idx="1149">
                  <c:v>41555</c:v>
                </c:pt>
                <c:pt idx="1150">
                  <c:v>41556</c:v>
                </c:pt>
                <c:pt idx="1151">
                  <c:v>41557</c:v>
                </c:pt>
                <c:pt idx="1152">
                  <c:v>41558</c:v>
                </c:pt>
                <c:pt idx="1153">
                  <c:v>41559</c:v>
                </c:pt>
                <c:pt idx="1154">
                  <c:v>41560</c:v>
                </c:pt>
                <c:pt idx="1155">
                  <c:v>41561</c:v>
                </c:pt>
                <c:pt idx="1156">
                  <c:v>41562</c:v>
                </c:pt>
                <c:pt idx="1157">
                  <c:v>41563</c:v>
                </c:pt>
                <c:pt idx="1158">
                  <c:v>41564</c:v>
                </c:pt>
                <c:pt idx="1159">
                  <c:v>41565</c:v>
                </c:pt>
                <c:pt idx="1160">
                  <c:v>41566</c:v>
                </c:pt>
                <c:pt idx="1161">
                  <c:v>41567</c:v>
                </c:pt>
                <c:pt idx="1162">
                  <c:v>41568</c:v>
                </c:pt>
                <c:pt idx="1163">
                  <c:v>41569</c:v>
                </c:pt>
                <c:pt idx="1164">
                  <c:v>41570</c:v>
                </c:pt>
                <c:pt idx="1165">
                  <c:v>41571</c:v>
                </c:pt>
                <c:pt idx="1166">
                  <c:v>41572</c:v>
                </c:pt>
                <c:pt idx="1167">
                  <c:v>41573</c:v>
                </c:pt>
                <c:pt idx="1168">
                  <c:v>41574</c:v>
                </c:pt>
                <c:pt idx="1169">
                  <c:v>41575</c:v>
                </c:pt>
                <c:pt idx="1170">
                  <c:v>41576</c:v>
                </c:pt>
                <c:pt idx="1171">
                  <c:v>41577</c:v>
                </c:pt>
                <c:pt idx="1172">
                  <c:v>41578</c:v>
                </c:pt>
                <c:pt idx="1173">
                  <c:v>41579</c:v>
                </c:pt>
                <c:pt idx="1174">
                  <c:v>41580</c:v>
                </c:pt>
                <c:pt idx="1175">
                  <c:v>41581</c:v>
                </c:pt>
                <c:pt idx="1176">
                  <c:v>41582</c:v>
                </c:pt>
                <c:pt idx="1177">
                  <c:v>41583</c:v>
                </c:pt>
                <c:pt idx="1178">
                  <c:v>41584</c:v>
                </c:pt>
                <c:pt idx="1179">
                  <c:v>41585</c:v>
                </c:pt>
                <c:pt idx="1180">
                  <c:v>41586</c:v>
                </c:pt>
                <c:pt idx="1181">
                  <c:v>41587</c:v>
                </c:pt>
                <c:pt idx="1182">
                  <c:v>41588</c:v>
                </c:pt>
                <c:pt idx="1183">
                  <c:v>41589</c:v>
                </c:pt>
                <c:pt idx="1184">
                  <c:v>41590</c:v>
                </c:pt>
                <c:pt idx="1185">
                  <c:v>41591</c:v>
                </c:pt>
                <c:pt idx="1186">
                  <c:v>41592</c:v>
                </c:pt>
                <c:pt idx="1187">
                  <c:v>41593</c:v>
                </c:pt>
                <c:pt idx="1188">
                  <c:v>41594</c:v>
                </c:pt>
                <c:pt idx="1189">
                  <c:v>41595</c:v>
                </c:pt>
                <c:pt idx="1190">
                  <c:v>41596</c:v>
                </c:pt>
                <c:pt idx="1191">
                  <c:v>41597</c:v>
                </c:pt>
                <c:pt idx="1192">
                  <c:v>41598</c:v>
                </c:pt>
                <c:pt idx="1193">
                  <c:v>41599</c:v>
                </c:pt>
                <c:pt idx="1194">
                  <c:v>41600</c:v>
                </c:pt>
                <c:pt idx="1195">
                  <c:v>41601</c:v>
                </c:pt>
                <c:pt idx="1196">
                  <c:v>41602</c:v>
                </c:pt>
                <c:pt idx="1197">
                  <c:v>41603</c:v>
                </c:pt>
                <c:pt idx="1198">
                  <c:v>41604</c:v>
                </c:pt>
                <c:pt idx="1199">
                  <c:v>41605</c:v>
                </c:pt>
                <c:pt idx="1200">
                  <c:v>41606</c:v>
                </c:pt>
                <c:pt idx="1201">
                  <c:v>41607</c:v>
                </c:pt>
                <c:pt idx="1202">
                  <c:v>41608</c:v>
                </c:pt>
                <c:pt idx="1203">
                  <c:v>41609</c:v>
                </c:pt>
                <c:pt idx="1204">
                  <c:v>41610</c:v>
                </c:pt>
                <c:pt idx="1205">
                  <c:v>41611</c:v>
                </c:pt>
                <c:pt idx="1206">
                  <c:v>41612</c:v>
                </c:pt>
                <c:pt idx="1207">
                  <c:v>41613</c:v>
                </c:pt>
                <c:pt idx="1208">
                  <c:v>41614</c:v>
                </c:pt>
                <c:pt idx="1209">
                  <c:v>41615</c:v>
                </c:pt>
                <c:pt idx="1210">
                  <c:v>41616</c:v>
                </c:pt>
                <c:pt idx="1211">
                  <c:v>41617</c:v>
                </c:pt>
                <c:pt idx="1212">
                  <c:v>41618</c:v>
                </c:pt>
                <c:pt idx="1213">
                  <c:v>41619</c:v>
                </c:pt>
                <c:pt idx="1214">
                  <c:v>41620</c:v>
                </c:pt>
                <c:pt idx="1215">
                  <c:v>41621</c:v>
                </c:pt>
                <c:pt idx="1216">
                  <c:v>41622</c:v>
                </c:pt>
                <c:pt idx="1217">
                  <c:v>41623</c:v>
                </c:pt>
                <c:pt idx="1218">
                  <c:v>41624</c:v>
                </c:pt>
                <c:pt idx="1219">
                  <c:v>41625</c:v>
                </c:pt>
                <c:pt idx="1220">
                  <c:v>41626</c:v>
                </c:pt>
                <c:pt idx="1221">
                  <c:v>41627</c:v>
                </c:pt>
                <c:pt idx="1222">
                  <c:v>41628</c:v>
                </c:pt>
                <c:pt idx="1223">
                  <c:v>41629</c:v>
                </c:pt>
                <c:pt idx="1224">
                  <c:v>41630</c:v>
                </c:pt>
                <c:pt idx="1225">
                  <c:v>41631</c:v>
                </c:pt>
                <c:pt idx="1226">
                  <c:v>41632</c:v>
                </c:pt>
                <c:pt idx="1227">
                  <c:v>41633</c:v>
                </c:pt>
                <c:pt idx="1228">
                  <c:v>41634</c:v>
                </c:pt>
                <c:pt idx="1229">
                  <c:v>41635</c:v>
                </c:pt>
                <c:pt idx="1230">
                  <c:v>41636</c:v>
                </c:pt>
                <c:pt idx="1231">
                  <c:v>41637</c:v>
                </c:pt>
                <c:pt idx="1232">
                  <c:v>41638</c:v>
                </c:pt>
                <c:pt idx="1233">
                  <c:v>41639</c:v>
                </c:pt>
                <c:pt idx="1234">
                  <c:v>41640</c:v>
                </c:pt>
                <c:pt idx="1235">
                  <c:v>41641</c:v>
                </c:pt>
                <c:pt idx="1236">
                  <c:v>41642</c:v>
                </c:pt>
                <c:pt idx="1237">
                  <c:v>41643</c:v>
                </c:pt>
                <c:pt idx="1238">
                  <c:v>41644</c:v>
                </c:pt>
                <c:pt idx="1239">
                  <c:v>41645</c:v>
                </c:pt>
                <c:pt idx="1240">
                  <c:v>41646</c:v>
                </c:pt>
                <c:pt idx="1241">
                  <c:v>41647</c:v>
                </c:pt>
                <c:pt idx="1242">
                  <c:v>41648</c:v>
                </c:pt>
                <c:pt idx="1243">
                  <c:v>41649</c:v>
                </c:pt>
                <c:pt idx="1244">
                  <c:v>41650</c:v>
                </c:pt>
                <c:pt idx="1245">
                  <c:v>41651</c:v>
                </c:pt>
                <c:pt idx="1246">
                  <c:v>41652</c:v>
                </c:pt>
                <c:pt idx="1247">
                  <c:v>41653</c:v>
                </c:pt>
                <c:pt idx="1248">
                  <c:v>41654</c:v>
                </c:pt>
                <c:pt idx="1249">
                  <c:v>41655</c:v>
                </c:pt>
                <c:pt idx="1250">
                  <c:v>41656</c:v>
                </c:pt>
                <c:pt idx="1251">
                  <c:v>41657</c:v>
                </c:pt>
                <c:pt idx="1252">
                  <c:v>41658</c:v>
                </c:pt>
                <c:pt idx="1253">
                  <c:v>41659</c:v>
                </c:pt>
                <c:pt idx="1254">
                  <c:v>41660</c:v>
                </c:pt>
                <c:pt idx="1255">
                  <c:v>41661</c:v>
                </c:pt>
                <c:pt idx="1256">
                  <c:v>41662</c:v>
                </c:pt>
                <c:pt idx="1257">
                  <c:v>41663</c:v>
                </c:pt>
                <c:pt idx="1258">
                  <c:v>41664</c:v>
                </c:pt>
                <c:pt idx="1259">
                  <c:v>41665</c:v>
                </c:pt>
                <c:pt idx="1260">
                  <c:v>41666</c:v>
                </c:pt>
                <c:pt idx="1261">
                  <c:v>41667</c:v>
                </c:pt>
                <c:pt idx="1262">
                  <c:v>41668</c:v>
                </c:pt>
                <c:pt idx="1263">
                  <c:v>41669</c:v>
                </c:pt>
                <c:pt idx="1264">
                  <c:v>41670</c:v>
                </c:pt>
                <c:pt idx="1265">
                  <c:v>41671</c:v>
                </c:pt>
                <c:pt idx="1266">
                  <c:v>41672</c:v>
                </c:pt>
                <c:pt idx="1267">
                  <c:v>41673</c:v>
                </c:pt>
                <c:pt idx="1268">
                  <c:v>41674</c:v>
                </c:pt>
                <c:pt idx="1269">
                  <c:v>41675</c:v>
                </c:pt>
                <c:pt idx="1270">
                  <c:v>41676</c:v>
                </c:pt>
                <c:pt idx="1271">
                  <c:v>41677</c:v>
                </c:pt>
                <c:pt idx="1272">
                  <c:v>41678</c:v>
                </c:pt>
                <c:pt idx="1273">
                  <c:v>41679</c:v>
                </c:pt>
                <c:pt idx="1274">
                  <c:v>41680</c:v>
                </c:pt>
                <c:pt idx="1275">
                  <c:v>41681</c:v>
                </c:pt>
                <c:pt idx="1276">
                  <c:v>41682</c:v>
                </c:pt>
                <c:pt idx="1277">
                  <c:v>41683</c:v>
                </c:pt>
                <c:pt idx="1278">
                  <c:v>41684</c:v>
                </c:pt>
                <c:pt idx="1279">
                  <c:v>41685</c:v>
                </c:pt>
                <c:pt idx="1280">
                  <c:v>41686</c:v>
                </c:pt>
                <c:pt idx="1281">
                  <c:v>41687</c:v>
                </c:pt>
                <c:pt idx="1282">
                  <c:v>41688</c:v>
                </c:pt>
                <c:pt idx="1283">
                  <c:v>41689</c:v>
                </c:pt>
                <c:pt idx="1284">
                  <c:v>41690</c:v>
                </c:pt>
                <c:pt idx="1285">
                  <c:v>41691</c:v>
                </c:pt>
                <c:pt idx="1286">
                  <c:v>41692</c:v>
                </c:pt>
                <c:pt idx="1287">
                  <c:v>41693</c:v>
                </c:pt>
                <c:pt idx="1288">
                  <c:v>41694</c:v>
                </c:pt>
                <c:pt idx="1289">
                  <c:v>41695</c:v>
                </c:pt>
                <c:pt idx="1290">
                  <c:v>41696</c:v>
                </c:pt>
                <c:pt idx="1291">
                  <c:v>41697</c:v>
                </c:pt>
                <c:pt idx="1292">
                  <c:v>41698</c:v>
                </c:pt>
                <c:pt idx="1293">
                  <c:v>41699</c:v>
                </c:pt>
                <c:pt idx="1294">
                  <c:v>41700</c:v>
                </c:pt>
                <c:pt idx="1295">
                  <c:v>41701</c:v>
                </c:pt>
                <c:pt idx="1296">
                  <c:v>41702</c:v>
                </c:pt>
                <c:pt idx="1297">
                  <c:v>41703</c:v>
                </c:pt>
                <c:pt idx="1298">
                  <c:v>41704</c:v>
                </c:pt>
                <c:pt idx="1299">
                  <c:v>41705</c:v>
                </c:pt>
                <c:pt idx="1300">
                  <c:v>41706</c:v>
                </c:pt>
                <c:pt idx="1301">
                  <c:v>41707</c:v>
                </c:pt>
                <c:pt idx="1302">
                  <c:v>41708</c:v>
                </c:pt>
                <c:pt idx="1303">
                  <c:v>41709</c:v>
                </c:pt>
                <c:pt idx="1304">
                  <c:v>41710</c:v>
                </c:pt>
                <c:pt idx="1305">
                  <c:v>41711</c:v>
                </c:pt>
                <c:pt idx="1306">
                  <c:v>41712</c:v>
                </c:pt>
                <c:pt idx="1307">
                  <c:v>41713</c:v>
                </c:pt>
                <c:pt idx="1308">
                  <c:v>41714</c:v>
                </c:pt>
                <c:pt idx="1309">
                  <c:v>41715</c:v>
                </c:pt>
                <c:pt idx="1310">
                  <c:v>41716</c:v>
                </c:pt>
                <c:pt idx="1311">
                  <c:v>41717</c:v>
                </c:pt>
                <c:pt idx="1312">
                  <c:v>41718</c:v>
                </c:pt>
                <c:pt idx="1313">
                  <c:v>41719</c:v>
                </c:pt>
                <c:pt idx="1314">
                  <c:v>41720</c:v>
                </c:pt>
                <c:pt idx="1315">
                  <c:v>41721</c:v>
                </c:pt>
                <c:pt idx="1316">
                  <c:v>41722</c:v>
                </c:pt>
                <c:pt idx="1317">
                  <c:v>41723</c:v>
                </c:pt>
                <c:pt idx="1318">
                  <c:v>41724</c:v>
                </c:pt>
                <c:pt idx="1319">
                  <c:v>41725</c:v>
                </c:pt>
                <c:pt idx="1320">
                  <c:v>41726</c:v>
                </c:pt>
                <c:pt idx="1321">
                  <c:v>41727</c:v>
                </c:pt>
                <c:pt idx="1322">
                  <c:v>41728</c:v>
                </c:pt>
                <c:pt idx="1323">
                  <c:v>41729</c:v>
                </c:pt>
                <c:pt idx="1324">
                  <c:v>41730</c:v>
                </c:pt>
                <c:pt idx="1325">
                  <c:v>41731</c:v>
                </c:pt>
                <c:pt idx="1326">
                  <c:v>41732</c:v>
                </c:pt>
                <c:pt idx="1327">
                  <c:v>41733</c:v>
                </c:pt>
                <c:pt idx="1328">
                  <c:v>41734</c:v>
                </c:pt>
                <c:pt idx="1329">
                  <c:v>41735</c:v>
                </c:pt>
                <c:pt idx="1330">
                  <c:v>41736</c:v>
                </c:pt>
                <c:pt idx="1331">
                  <c:v>41737</c:v>
                </c:pt>
                <c:pt idx="1332">
                  <c:v>41738</c:v>
                </c:pt>
                <c:pt idx="1333">
                  <c:v>41739</c:v>
                </c:pt>
                <c:pt idx="1334">
                  <c:v>41740</c:v>
                </c:pt>
                <c:pt idx="1335">
                  <c:v>41741</c:v>
                </c:pt>
                <c:pt idx="1336">
                  <c:v>41742</c:v>
                </c:pt>
                <c:pt idx="1337">
                  <c:v>41743</c:v>
                </c:pt>
                <c:pt idx="1338">
                  <c:v>41744</c:v>
                </c:pt>
                <c:pt idx="1339">
                  <c:v>41745</c:v>
                </c:pt>
                <c:pt idx="1340">
                  <c:v>41746</c:v>
                </c:pt>
                <c:pt idx="1341">
                  <c:v>41747</c:v>
                </c:pt>
                <c:pt idx="1342">
                  <c:v>41748</c:v>
                </c:pt>
                <c:pt idx="1343">
                  <c:v>41749</c:v>
                </c:pt>
                <c:pt idx="1344">
                  <c:v>41750</c:v>
                </c:pt>
                <c:pt idx="1345">
                  <c:v>41751</c:v>
                </c:pt>
                <c:pt idx="1346">
                  <c:v>41752</c:v>
                </c:pt>
                <c:pt idx="1347">
                  <c:v>41753</c:v>
                </c:pt>
                <c:pt idx="1348">
                  <c:v>41754</c:v>
                </c:pt>
                <c:pt idx="1349">
                  <c:v>41755</c:v>
                </c:pt>
                <c:pt idx="1350">
                  <c:v>41756</c:v>
                </c:pt>
                <c:pt idx="1351">
                  <c:v>41757</c:v>
                </c:pt>
                <c:pt idx="1352">
                  <c:v>41758</c:v>
                </c:pt>
                <c:pt idx="1353">
                  <c:v>41759</c:v>
                </c:pt>
                <c:pt idx="1354">
                  <c:v>41760</c:v>
                </c:pt>
                <c:pt idx="1355">
                  <c:v>41761</c:v>
                </c:pt>
                <c:pt idx="1356">
                  <c:v>41762</c:v>
                </c:pt>
                <c:pt idx="1357">
                  <c:v>41763</c:v>
                </c:pt>
                <c:pt idx="1358">
                  <c:v>41764</c:v>
                </c:pt>
                <c:pt idx="1359">
                  <c:v>41765</c:v>
                </c:pt>
                <c:pt idx="1360">
                  <c:v>41766</c:v>
                </c:pt>
                <c:pt idx="1361">
                  <c:v>41767</c:v>
                </c:pt>
                <c:pt idx="1362">
                  <c:v>41768</c:v>
                </c:pt>
                <c:pt idx="1363">
                  <c:v>41769</c:v>
                </c:pt>
                <c:pt idx="1364">
                  <c:v>41770</c:v>
                </c:pt>
                <c:pt idx="1365">
                  <c:v>41771</c:v>
                </c:pt>
                <c:pt idx="1366">
                  <c:v>41772</c:v>
                </c:pt>
                <c:pt idx="1367">
                  <c:v>41773</c:v>
                </c:pt>
                <c:pt idx="1368">
                  <c:v>41774</c:v>
                </c:pt>
                <c:pt idx="1369">
                  <c:v>41775</c:v>
                </c:pt>
                <c:pt idx="1370">
                  <c:v>41776</c:v>
                </c:pt>
                <c:pt idx="1371">
                  <c:v>41777</c:v>
                </c:pt>
                <c:pt idx="1372">
                  <c:v>41778</c:v>
                </c:pt>
                <c:pt idx="1373">
                  <c:v>41779</c:v>
                </c:pt>
                <c:pt idx="1374">
                  <c:v>41780</c:v>
                </c:pt>
                <c:pt idx="1375">
                  <c:v>41781</c:v>
                </c:pt>
                <c:pt idx="1376">
                  <c:v>41782</c:v>
                </c:pt>
                <c:pt idx="1377">
                  <c:v>41783</c:v>
                </c:pt>
                <c:pt idx="1378">
                  <c:v>41784</c:v>
                </c:pt>
                <c:pt idx="1379">
                  <c:v>41785</c:v>
                </c:pt>
                <c:pt idx="1380">
                  <c:v>41786</c:v>
                </c:pt>
                <c:pt idx="1381">
                  <c:v>41787</c:v>
                </c:pt>
                <c:pt idx="1382">
                  <c:v>41788</c:v>
                </c:pt>
                <c:pt idx="1383">
                  <c:v>41789</c:v>
                </c:pt>
                <c:pt idx="1384">
                  <c:v>41790</c:v>
                </c:pt>
                <c:pt idx="1385">
                  <c:v>41791</c:v>
                </c:pt>
                <c:pt idx="1386">
                  <c:v>41792</c:v>
                </c:pt>
                <c:pt idx="1387">
                  <c:v>41793</c:v>
                </c:pt>
                <c:pt idx="1388">
                  <c:v>41794</c:v>
                </c:pt>
                <c:pt idx="1389">
                  <c:v>41795</c:v>
                </c:pt>
                <c:pt idx="1390">
                  <c:v>41796</c:v>
                </c:pt>
                <c:pt idx="1391">
                  <c:v>41797</c:v>
                </c:pt>
                <c:pt idx="1392">
                  <c:v>41798</c:v>
                </c:pt>
                <c:pt idx="1393">
                  <c:v>41799</c:v>
                </c:pt>
                <c:pt idx="1394">
                  <c:v>41800</c:v>
                </c:pt>
                <c:pt idx="1395">
                  <c:v>41801</c:v>
                </c:pt>
                <c:pt idx="1396">
                  <c:v>41802</c:v>
                </c:pt>
                <c:pt idx="1397">
                  <c:v>41803</c:v>
                </c:pt>
                <c:pt idx="1398">
                  <c:v>41804</c:v>
                </c:pt>
                <c:pt idx="1399">
                  <c:v>41805</c:v>
                </c:pt>
                <c:pt idx="1400">
                  <c:v>41806</c:v>
                </c:pt>
                <c:pt idx="1401">
                  <c:v>41807</c:v>
                </c:pt>
                <c:pt idx="1402">
                  <c:v>41808</c:v>
                </c:pt>
                <c:pt idx="1403">
                  <c:v>41809</c:v>
                </c:pt>
                <c:pt idx="1404">
                  <c:v>41810</c:v>
                </c:pt>
                <c:pt idx="1405">
                  <c:v>41811</c:v>
                </c:pt>
                <c:pt idx="1406">
                  <c:v>41812</c:v>
                </c:pt>
                <c:pt idx="1407">
                  <c:v>41813</c:v>
                </c:pt>
                <c:pt idx="1408">
                  <c:v>41814</c:v>
                </c:pt>
                <c:pt idx="1409">
                  <c:v>41815</c:v>
                </c:pt>
                <c:pt idx="1410">
                  <c:v>41816</c:v>
                </c:pt>
                <c:pt idx="1411">
                  <c:v>41817</c:v>
                </c:pt>
                <c:pt idx="1412">
                  <c:v>41818</c:v>
                </c:pt>
                <c:pt idx="1413">
                  <c:v>41819</c:v>
                </c:pt>
                <c:pt idx="1414">
                  <c:v>41820</c:v>
                </c:pt>
                <c:pt idx="1415">
                  <c:v>41821</c:v>
                </c:pt>
                <c:pt idx="1416">
                  <c:v>41822</c:v>
                </c:pt>
                <c:pt idx="1417">
                  <c:v>41823</c:v>
                </c:pt>
                <c:pt idx="1418">
                  <c:v>41824</c:v>
                </c:pt>
                <c:pt idx="1419">
                  <c:v>41825</c:v>
                </c:pt>
                <c:pt idx="1420">
                  <c:v>41826</c:v>
                </c:pt>
                <c:pt idx="1421">
                  <c:v>41827</c:v>
                </c:pt>
                <c:pt idx="1422">
                  <c:v>41828</c:v>
                </c:pt>
                <c:pt idx="1423">
                  <c:v>41829</c:v>
                </c:pt>
                <c:pt idx="1424">
                  <c:v>41830</c:v>
                </c:pt>
                <c:pt idx="1425">
                  <c:v>41831</c:v>
                </c:pt>
                <c:pt idx="1426">
                  <c:v>41832</c:v>
                </c:pt>
                <c:pt idx="1427">
                  <c:v>41833</c:v>
                </c:pt>
                <c:pt idx="1428">
                  <c:v>41834</c:v>
                </c:pt>
                <c:pt idx="1429">
                  <c:v>41835</c:v>
                </c:pt>
                <c:pt idx="1430">
                  <c:v>41836</c:v>
                </c:pt>
                <c:pt idx="1431">
                  <c:v>41837</c:v>
                </c:pt>
                <c:pt idx="1432">
                  <c:v>41838</c:v>
                </c:pt>
                <c:pt idx="1433">
                  <c:v>41839</c:v>
                </c:pt>
                <c:pt idx="1434">
                  <c:v>41840</c:v>
                </c:pt>
                <c:pt idx="1435">
                  <c:v>41841</c:v>
                </c:pt>
                <c:pt idx="1436">
                  <c:v>41842</c:v>
                </c:pt>
                <c:pt idx="1437">
                  <c:v>41843</c:v>
                </c:pt>
                <c:pt idx="1438">
                  <c:v>41844</c:v>
                </c:pt>
                <c:pt idx="1439">
                  <c:v>41845</c:v>
                </c:pt>
                <c:pt idx="1440">
                  <c:v>41846</c:v>
                </c:pt>
                <c:pt idx="1441">
                  <c:v>41847</c:v>
                </c:pt>
                <c:pt idx="1442">
                  <c:v>41848</c:v>
                </c:pt>
                <c:pt idx="1443">
                  <c:v>41849</c:v>
                </c:pt>
                <c:pt idx="1444">
                  <c:v>41850</c:v>
                </c:pt>
                <c:pt idx="1445">
                  <c:v>41851</c:v>
                </c:pt>
                <c:pt idx="1446">
                  <c:v>41852</c:v>
                </c:pt>
                <c:pt idx="1447">
                  <c:v>41853</c:v>
                </c:pt>
                <c:pt idx="1448">
                  <c:v>41854</c:v>
                </c:pt>
                <c:pt idx="1449">
                  <c:v>41855</c:v>
                </c:pt>
                <c:pt idx="1450">
                  <c:v>41856</c:v>
                </c:pt>
                <c:pt idx="1451">
                  <c:v>41857</c:v>
                </c:pt>
                <c:pt idx="1452">
                  <c:v>41858</c:v>
                </c:pt>
                <c:pt idx="1453">
                  <c:v>41859</c:v>
                </c:pt>
                <c:pt idx="1454">
                  <c:v>41860</c:v>
                </c:pt>
                <c:pt idx="1455">
                  <c:v>41861</c:v>
                </c:pt>
                <c:pt idx="1456">
                  <c:v>41862</c:v>
                </c:pt>
                <c:pt idx="1457">
                  <c:v>41863</c:v>
                </c:pt>
                <c:pt idx="1458">
                  <c:v>41864</c:v>
                </c:pt>
                <c:pt idx="1459">
                  <c:v>41865</c:v>
                </c:pt>
                <c:pt idx="1460">
                  <c:v>41866</c:v>
                </c:pt>
                <c:pt idx="1461">
                  <c:v>41867</c:v>
                </c:pt>
                <c:pt idx="1462">
                  <c:v>41868</c:v>
                </c:pt>
                <c:pt idx="1463">
                  <c:v>41869</c:v>
                </c:pt>
                <c:pt idx="1464">
                  <c:v>41870</c:v>
                </c:pt>
                <c:pt idx="1465">
                  <c:v>41871</c:v>
                </c:pt>
                <c:pt idx="1466">
                  <c:v>41872</c:v>
                </c:pt>
                <c:pt idx="1467">
                  <c:v>41873</c:v>
                </c:pt>
                <c:pt idx="1468">
                  <c:v>41874</c:v>
                </c:pt>
                <c:pt idx="1469">
                  <c:v>41875</c:v>
                </c:pt>
                <c:pt idx="1470">
                  <c:v>41876</c:v>
                </c:pt>
                <c:pt idx="1471">
                  <c:v>41877</c:v>
                </c:pt>
                <c:pt idx="1472">
                  <c:v>41878</c:v>
                </c:pt>
                <c:pt idx="1473">
                  <c:v>41879</c:v>
                </c:pt>
                <c:pt idx="1474">
                  <c:v>41880</c:v>
                </c:pt>
                <c:pt idx="1475">
                  <c:v>41881</c:v>
                </c:pt>
                <c:pt idx="1476">
                  <c:v>41882</c:v>
                </c:pt>
                <c:pt idx="1477">
                  <c:v>41883</c:v>
                </c:pt>
                <c:pt idx="1478">
                  <c:v>41884</c:v>
                </c:pt>
                <c:pt idx="1479">
                  <c:v>41885</c:v>
                </c:pt>
                <c:pt idx="1480">
                  <c:v>41886</c:v>
                </c:pt>
                <c:pt idx="1481">
                  <c:v>41887</c:v>
                </c:pt>
                <c:pt idx="1482">
                  <c:v>41888</c:v>
                </c:pt>
                <c:pt idx="1483">
                  <c:v>41889</c:v>
                </c:pt>
                <c:pt idx="1484">
                  <c:v>41890</c:v>
                </c:pt>
                <c:pt idx="1485">
                  <c:v>41891</c:v>
                </c:pt>
                <c:pt idx="1486">
                  <c:v>41892</c:v>
                </c:pt>
                <c:pt idx="1487">
                  <c:v>41893</c:v>
                </c:pt>
                <c:pt idx="1488">
                  <c:v>41894</c:v>
                </c:pt>
                <c:pt idx="1489">
                  <c:v>41895</c:v>
                </c:pt>
                <c:pt idx="1490">
                  <c:v>41896</c:v>
                </c:pt>
                <c:pt idx="1491">
                  <c:v>41897</c:v>
                </c:pt>
                <c:pt idx="1492">
                  <c:v>41898</c:v>
                </c:pt>
                <c:pt idx="1493">
                  <c:v>41899</c:v>
                </c:pt>
                <c:pt idx="1494">
                  <c:v>41900</c:v>
                </c:pt>
                <c:pt idx="1495">
                  <c:v>41901</c:v>
                </c:pt>
                <c:pt idx="1496">
                  <c:v>41902</c:v>
                </c:pt>
                <c:pt idx="1497">
                  <c:v>41903</c:v>
                </c:pt>
                <c:pt idx="1498">
                  <c:v>41904</c:v>
                </c:pt>
                <c:pt idx="1499">
                  <c:v>41905</c:v>
                </c:pt>
                <c:pt idx="1500">
                  <c:v>41906</c:v>
                </c:pt>
                <c:pt idx="1501">
                  <c:v>41907</c:v>
                </c:pt>
                <c:pt idx="1502">
                  <c:v>41908</c:v>
                </c:pt>
                <c:pt idx="1503">
                  <c:v>41909</c:v>
                </c:pt>
                <c:pt idx="1504">
                  <c:v>41910</c:v>
                </c:pt>
                <c:pt idx="1505">
                  <c:v>41911</c:v>
                </c:pt>
                <c:pt idx="1506">
                  <c:v>41912</c:v>
                </c:pt>
                <c:pt idx="1507">
                  <c:v>41913</c:v>
                </c:pt>
                <c:pt idx="1508">
                  <c:v>41914</c:v>
                </c:pt>
                <c:pt idx="1509">
                  <c:v>41915</c:v>
                </c:pt>
                <c:pt idx="1510">
                  <c:v>41916</c:v>
                </c:pt>
                <c:pt idx="1511">
                  <c:v>41917</c:v>
                </c:pt>
                <c:pt idx="1512">
                  <c:v>41918</c:v>
                </c:pt>
                <c:pt idx="1513">
                  <c:v>41919</c:v>
                </c:pt>
                <c:pt idx="1514">
                  <c:v>41920</c:v>
                </c:pt>
                <c:pt idx="1515">
                  <c:v>41921</c:v>
                </c:pt>
                <c:pt idx="1516">
                  <c:v>41922</c:v>
                </c:pt>
                <c:pt idx="1517">
                  <c:v>41923</c:v>
                </c:pt>
                <c:pt idx="1518">
                  <c:v>41924</c:v>
                </c:pt>
                <c:pt idx="1519">
                  <c:v>41925</c:v>
                </c:pt>
                <c:pt idx="1520">
                  <c:v>41926</c:v>
                </c:pt>
                <c:pt idx="1521">
                  <c:v>41927</c:v>
                </c:pt>
                <c:pt idx="1522">
                  <c:v>41928</c:v>
                </c:pt>
                <c:pt idx="1523">
                  <c:v>41929</c:v>
                </c:pt>
                <c:pt idx="1524">
                  <c:v>41930</c:v>
                </c:pt>
                <c:pt idx="1525">
                  <c:v>41931</c:v>
                </c:pt>
                <c:pt idx="1526">
                  <c:v>41932</c:v>
                </c:pt>
                <c:pt idx="1527">
                  <c:v>41933</c:v>
                </c:pt>
                <c:pt idx="1528">
                  <c:v>41934</c:v>
                </c:pt>
                <c:pt idx="1529">
                  <c:v>41935</c:v>
                </c:pt>
                <c:pt idx="1530">
                  <c:v>41936</c:v>
                </c:pt>
                <c:pt idx="1531">
                  <c:v>41937</c:v>
                </c:pt>
                <c:pt idx="1532">
                  <c:v>41938</c:v>
                </c:pt>
                <c:pt idx="1533">
                  <c:v>41939</c:v>
                </c:pt>
                <c:pt idx="1534">
                  <c:v>41940</c:v>
                </c:pt>
                <c:pt idx="1535">
                  <c:v>41941</c:v>
                </c:pt>
                <c:pt idx="1536">
                  <c:v>41942</c:v>
                </c:pt>
                <c:pt idx="1537">
                  <c:v>41943</c:v>
                </c:pt>
                <c:pt idx="1538">
                  <c:v>41944</c:v>
                </c:pt>
                <c:pt idx="1539">
                  <c:v>41945</c:v>
                </c:pt>
                <c:pt idx="1540">
                  <c:v>41946</c:v>
                </c:pt>
                <c:pt idx="1541">
                  <c:v>41947</c:v>
                </c:pt>
                <c:pt idx="1542">
                  <c:v>41948</c:v>
                </c:pt>
                <c:pt idx="1543">
                  <c:v>41949</c:v>
                </c:pt>
                <c:pt idx="1544">
                  <c:v>41950</c:v>
                </c:pt>
                <c:pt idx="1545">
                  <c:v>41951</c:v>
                </c:pt>
                <c:pt idx="1546">
                  <c:v>41952</c:v>
                </c:pt>
                <c:pt idx="1547">
                  <c:v>41953</c:v>
                </c:pt>
                <c:pt idx="1548">
                  <c:v>41954</c:v>
                </c:pt>
                <c:pt idx="1549">
                  <c:v>41955</c:v>
                </c:pt>
                <c:pt idx="1550">
                  <c:v>41956</c:v>
                </c:pt>
                <c:pt idx="1551">
                  <c:v>41957</c:v>
                </c:pt>
                <c:pt idx="1552">
                  <c:v>41958</c:v>
                </c:pt>
                <c:pt idx="1553">
                  <c:v>41959</c:v>
                </c:pt>
                <c:pt idx="1554">
                  <c:v>41960</c:v>
                </c:pt>
                <c:pt idx="1555">
                  <c:v>41961</c:v>
                </c:pt>
                <c:pt idx="1556">
                  <c:v>41962</c:v>
                </c:pt>
                <c:pt idx="1557">
                  <c:v>41963</c:v>
                </c:pt>
                <c:pt idx="1558">
                  <c:v>41964</c:v>
                </c:pt>
                <c:pt idx="1559">
                  <c:v>41965</c:v>
                </c:pt>
                <c:pt idx="1560">
                  <c:v>41966</c:v>
                </c:pt>
                <c:pt idx="1561">
                  <c:v>41967</c:v>
                </c:pt>
                <c:pt idx="1562">
                  <c:v>41968</c:v>
                </c:pt>
                <c:pt idx="1563">
                  <c:v>41969</c:v>
                </c:pt>
                <c:pt idx="1564">
                  <c:v>41970</c:v>
                </c:pt>
                <c:pt idx="1565">
                  <c:v>41971</c:v>
                </c:pt>
                <c:pt idx="1566">
                  <c:v>41972</c:v>
                </c:pt>
                <c:pt idx="1567">
                  <c:v>41973</c:v>
                </c:pt>
                <c:pt idx="1568">
                  <c:v>41974</c:v>
                </c:pt>
                <c:pt idx="1569">
                  <c:v>41975</c:v>
                </c:pt>
                <c:pt idx="1570">
                  <c:v>41976</c:v>
                </c:pt>
                <c:pt idx="1571">
                  <c:v>41977</c:v>
                </c:pt>
                <c:pt idx="1572">
                  <c:v>41978</c:v>
                </c:pt>
                <c:pt idx="1573">
                  <c:v>41979</c:v>
                </c:pt>
                <c:pt idx="1574">
                  <c:v>41980</c:v>
                </c:pt>
                <c:pt idx="1575">
                  <c:v>41981</c:v>
                </c:pt>
                <c:pt idx="1576">
                  <c:v>41982</c:v>
                </c:pt>
                <c:pt idx="1577">
                  <c:v>41983</c:v>
                </c:pt>
                <c:pt idx="1578">
                  <c:v>41984</c:v>
                </c:pt>
                <c:pt idx="1579">
                  <c:v>41985</c:v>
                </c:pt>
                <c:pt idx="1580">
                  <c:v>41986</c:v>
                </c:pt>
                <c:pt idx="1581">
                  <c:v>41987</c:v>
                </c:pt>
                <c:pt idx="1582">
                  <c:v>41988</c:v>
                </c:pt>
                <c:pt idx="1583">
                  <c:v>41989</c:v>
                </c:pt>
                <c:pt idx="1584">
                  <c:v>41990</c:v>
                </c:pt>
                <c:pt idx="1585">
                  <c:v>41991</c:v>
                </c:pt>
                <c:pt idx="1586">
                  <c:v>41992</c:v>
                </c:pt>
                <c:pt idx="1587">
                  <c:v>41993</c:v>
                </c:pt>
                <c:pt idx="1588">
                  <c:v>41994</c:v>
                </c:pt>
                <c:pt idx="1589">
                  <c:v>41995</c:v>
                </c:pt>
                <c:pt idx="1590">
                  <c:v>41996</c:v>
                </c:pt>
                <c:pt idx="1591">
                  <c:v>41997</c:v>
                </c:pt>
                <c:pt idx="1592">
                  <c:v>41998</c:v>
                </c:pt>
                <c:pt idx="1593">
                  <c:v>41999</c:v>
                </c:pt>
                <c:pt idx="1594">
                  <c:v>42000</c:v>
                </c:pt>
                <c:pt idx="1595">
                  <c:v>42001</c:v>
                </c:pt>
                <c:pt idx="1596">
                  <c:v>42002</c:v>
                </c:pt>
                <c:pt idx="1597">
                  <c:v>42003</c:v>
                </c:pt>
                <c:pt idx="1598">
                  <c:v>42004</c:v>
                </c:pt>
                <c:pt idx="1599">
                  <c:v>42005</c:v>
                </c:pt>
                <c:pt idx="1600">
                  <c:v>42006</c:v>
                </c:pt>
                <c:pt idx="1601">
                  <c:v>42007</c:v>
                </c:pt>
                <c:pt idx="1602">
                  <c:v>42008</c:v>
                </c:pt>
                <c:pt idx="1603">
                  <c:v>42009</c:v>
                </c:pt>
                <c:pt idx="1604">
                  <c:v>42010</c:v>
                </c:pt>
                <c:pt idx="1605">
                  <c:v>42011</c:v>
                </c:pt>
                <c:pt idx="1606">
                  <c:v>42012</c:v>
                </c:pt>
                <c:pt idx="1607">
                  <c:v>42013</c:v>
                </c:pt>
                <c:pt idx="1608">
                  <c:v>42014</c:v>
                </c:pt>
                <c:pt idx="1609">
                  <c:v>42015</c:v>
                </c:pt>
                <c:pt idx="1610">
                  <c:v>42016</c:v>
                </c:pt>
                <c:pt idx="1611">
                  <c:v>42017</c:v>
                </c:pt>
                <c:pt idx="1612">
                  <c:v>42018</c:v>
                </c:pt>
                <c:pt idx="1613">
                  <c:v>42019</c:v>
                </c:pt>
                <c:pt idx="1614">
                  <c:v>42020</c:v>
                </c:pt>
                <c:pt idx="1615">
                  <c:v>42021</c:v>
                </c:pt>
                <c:pt idx="1616">
                  <c:v>42022</c:v>
                </c:pt>
                <c:pt idx="1617">
                  <c:v>42023</c:v>
                </c:pt>
                <c:pt idx="1618">
                  <c:v>42024</c:v>
                </c:pt>
                <c:pt idx="1619">
                  <c:v>42025</c:v>
                </c:pt>
                <c:pt idx="1620">
                  <c:v>42026</c:v>
                </c:pt>
                <c:pt idx="1621">
                  <c:v>42027</c:v>
                </c:pt>
                <c:pt idx="1622">
                  <c:v>42028</c:v>
                </c:pt>
                <c:pt idx="1623">
                  <c:v>42029</c:v>
                </c:pt>
                <c:pt idx="1624">
                  <c:v>42030</c:v>
                </c:pt>
                <c:pt idx="1625">
                  <c:v>42031</c:v>
                </c:pt>
                <c:pt idx="1626">
                  <c:v>42032</c:v>
                </c:pt>
                <c:pt idx="1627">
                  <c:v>42033</c:v>
                </c:pt>
                <c:pt idx="1628">
                  <c:v>42034</c:v>
                </c:pt>
                <c:pt idx="1629">
                  <c:v>42035</c:v>
                </c:pt>
                <c:pt idx="1630">
                  <c:v>42036</c:v>
                </c:pt>
                <c:pt idx="1631">
                  <c:v>42037</c:v>
                </c:pt>
                <c:pt idx="1632">
                  <c:v>42038</c:v>
                </c:pt>
                <c:pt idx="1633">
                  <c:v>42039</c:v>
                </c:pt>
                <c:pt idx="1634">
                  <c:v>42040</c:v>
                </c:pt>
                <c:pt idx="1635">
                  <c:v>42041</c:v>
                </c:pt>
                <c:pt idx="1636">
                  <c:v>42042</c:v>
                </c:pt>
                <c:pt idx="1637">
                  <c:v>42043</c:v>
                </c:pt>
                <c:pt idx="1638">
                  <c:v>42044</c:v>
                </c:pt>
                <c:pt idx="1639">
                  <c:v>42045</c:v>
                </c:pt>
                <c:pt idx="1640">
                  <c:v>42046</c:v>
                </c:pt>
                <c:pt idx="1641">
                  <c:v>42047</c:v>
                </c:pt>
                <c:pt idx="1642">
                  <c:v>42048</c:v>
                </c:pt>
                <c:pt idx="1643">
                  <c:v>42049</c:v>
                </c:pt>
                <c:pt idx="1644">
                  <c:v>42050</c:v>
                </c:pt>
                <c:pt idx="1645">
                  <c:v>42051</c:v>
                </c:pt>
                <c:pt idx="1646">
                  <c:v>42052</c:v>
                </c:pt>
                <c:pt idx="1647">
                  <c:v>42053</c:v>
                </c:pt>
                <c:pt idx="1648">
                  <c:v>42054</c:v>
                </c:pt>
                <c:pt idx="1649">
                  <c:v>42055</c:v>
                </c:pt>
                <c:pt idx="1650">
                  <c:v>42056</c:v>
                </c:pt>
                <c:pt idx="1651">
                  <c:v>42057</c:v>
                </c:pt>
                <c:pt idx="1652">
                  <c:v>42058</c:v>
                </c:pt>
                <c:pt idx="1653">
                  <c:v>42059</c:v>
                </c:pt>
                <c:pt idx="1654">
                  <c:v>42060</c:v>
                </c:pt>
                <c:pt idx="1655">
                  <c:v>42061</c:v>
                </c:pt>
                <c:pt idx="1656">
                  <c:v>42062</c:v>
                </c:pt>
                <c:pt idx="1657">
                  <c:v>42063</c:v>
                </c:pt>
                <c:pt idx="1658">
                  <c:v>42064</c:v>
                </c:pt>
                <c:pt idx="1659">
                  <c:v>42065</c:v>
                </c:pt>
                <c:pt idx="1660">
                  <c:v>42066</c:v>
                </c:pt>
                <c:pt idx="1661">
                  <c:v>42067</c:v>
                </c:pt>
                <c:pt idx="1662">
                  <c:v>42068</c:v>
                </c:pt>
                <c:pt idx="1663">
                  <c:v>42069</c:v>
                </c:pt>
                <c:pt idx="1664">
                  <c:v>42070</c:v>
                </c:pt>
                <c:pt idx="1665">
                  <c:v>42071</c:v>
                </c:pt>
                <c:pt idx="1666">
                  <c:v>42072</c:v>
                </c:pt>
                <c:pt idx="1667">
                  <c:v>42073</c:v>
                </c:pt>
                <c:pt idx="1668">
                  <c:v>42074</c:v>
                </c:pt>
                <c:pt idx="1669">
                  <c:v>42075</c:v>
                </c:pt>
                <c:pt idx="1670">
                  <c:v>42076</c:v>
                </c:pt>
                <c:pt idx="1671">
                  <c:v>42077</c:v>
                </c:pt>
                <c:pt idx="1672">
                  <c:v>42078</c:v>
                </c:pt>
                <c:pt idx="1673">
                  <c:v>42079</c:v>
                </c:pt>
                <c:pt idx="1674">
                  <c:v>42080</c:v>
                </c:pt>
                <c:pt idx="1675">
                  <c:v>42081</c:v>
                </c:pt>
                <c:pt idx="1676">
                  <c:v>42082</c:v>
                </c:pt>
                <c:pt idx="1677">
                  <c:v>42083</c:v>
                </c:pt>
                <c:pt idx="1678">
                  <c:v>42084</c:v>
                </c:pt>
                <c:pt idx="1679">
                  <c:v>42085</c:v>
                </c:pt>
                <c:pt idx="1680">
                  <c:v>42086</c:v>
                </c:pt>
                <c:pt idx="1681">
                  <c:v>42087</c:v>
                </c:pt>
                <c:pt idx="1682">
                  <c:v>42088</c:v>
                </c:pt>
                <c:pt idx="1683">
                  <c:v>42089</c:v>
                </c:pt>
                <c:pt idx="1684">
                  <c:v>42090</c:v>
                </c:pt>
                <c:pt idx="1685">
                  <c:v>42091</c:v>
                </c:pt>
                <c:pt idx="1686">
                  <c:v>42092</c:v>
                </c:pt>
                <c:pt idx="1687">
                  <c:v>42093</c:v>
                </c:pt>
                <c:pt idx="1688">
                  <c:v>42094</c:v>
                </c:pt>
                <c:pt idx="1689">
                  <c:v>42095</c:v>
                </c:pt>
                <c:pt idx="1690">
                  <c:v>42096</c:v>
                </c:pt>
                <c:pt idx="1691">
                  <c:v>42097</c:v>
                </c:pt>
                <c:pt idx="1692">
                  <c:v>42098</c:v>
                </c:pt>
              </c:numCache>
            </c:numRef>
          </c:cat>
          <c:val>
            <c:numRef>
              <c:f>btcvol!$E$2:$E$1694</c:f>
              <c:numCache>
                <c:formatCode>General</c:formatCode>
                <c:ptCount val="1693"/>
                <c:pt idx="0">
                  <c:v>0.120569168</c:v>
                </c:pt>
                <c:pt idx="1">
                  <c:v>0.120579033</c:v>
                </c:pt>
                <c:pt idx="2">
                  <c:v>0.120965419</c:v>
                </c:pt>
                <c:pt idx="3">
                  <c:v>0.12023750499999999</c:v>
                </c:pt>
                <c:pt idx="4">
                  <c:v>0.119677467</c:v>
                </c:pt>
                <c:pt idx="5">
                  <c:v>8.3995628000000003E-2</c:v>
                </c:pt>
                <c:pt idx="6">
                  <c:v>7.4116401999999998E-2</c:v>
                </c:pt>
                <c:pt idx="7">
                  <c:v>6.9050426999999998E-2</c:v>
                </c:pt>
                <c:pt idx="8">
                  <c:v>6.7365863999999998E-2</c:v>
                </c:pt>
                <c:pt idx="9">
                  <c:v>6.4859218999999996E-2</c:v>
                </c:pt>
                <c:pt idx="10">
                  <c:v>6.3695500000000002E-2</c:v>
                </c:pt>
                <c:pt idx="11">
                  <c:v>6.3633340999999996E-2</c:v>
                </c:pt>
                <c:pt idx="12">
                  <c:v>5.4888144999999999E-2</c:v>
                </c:pt>
                <c:pt idx="13">
                  <c:v>5.1024842000000001E-2</c:v>
                </c:pt>
                <c:pt idx="14">
                  <c:v>4.8715472000000003E-2</c:v>
                </c:pt>
                <c:pt idx="15">
                  <c:v>4.4538583E-2</c:v>
                </c:pt>
                <c:pt idx="16">
                  <c:v>4.6961988000000003E-2</c:v>
                </c:pt>
                <c:pt idx="17">
                  <c:v>4.7772958999999997E-2</c:v>
                </c:pt>
                <c:pt idx="18">
                  <c:v>4.6683280000000001E-2</c:v>
                </c:pt>
                <c:pt idx="19">
                  <c:v>4.5681421E-2</c:v>
                </c:pt>
                <c:pt idx="20">
                  <c:v>4.5738992999999999E-2</c:v>
                </c:pt>
                <c:pt idx="21">
                  <c:v>4.4608632000000002E-2</c:v>
                </c:pt>
                <c:pt idx="22">
                  <c:v>4.4228726000000003E-2</c:v>
                </c:pt>
                <c:pt idx="23">
                  <c:v>3.3022074999999998E-2</c:v>
                </c:pt>
                <c:pt idx="24">
                  <c:v>3.3210792000000003E-2</c:v>
                </c:pt>
                <c:pt idx="25">
                  <c:v>3.2399737999999997E-2</c:v>
                </c:pt>
                <c:pt idx="26">
                  <c:v>3.1260216E-2</c:v>
                </c:pt>
                <c:pt idx="27">
                  <c:v>2.8102070999999999E-2</c:v>
                </c:pt>
                <c:pt idx="28">
                  <c:v>2.7809281000000002E-2</c:v>
                </c:pt>
                <c:pt idx="29">
                  <c:v>2.7576495999999999E-2</c:v>
                </c:pt>
                <c:pt idx="30">
                  <c:v>2.7562634999999999E-2</c:v>
                </c:pt>
                <c:pt idx="31">
                  <c:v>2.4563260999999999E-2</c:v>
                </c:pt>
                <c:pt idx="32">
                  <c:v>2.4713407999999999E-2</c:v>
                </c:pt>
                <c:pt idx="33">
                  <c:v>2.5923344000000001E-2</c:v>
                </c:pt>
                <c:pt idx="34">
                  <c:v>2.6687648000000001E-2</c:v>
                </c:pt>
                <c:pt idx="35">
                  <c:v>2.7106350000000001E-2</c:v>
                </c:pt>
                <c:pt idx="36">
                  <c:v>2.7133595999999999E-2</c:v>
                </c:pt>
                <c:pt idx="37">
                  <c:v>2.7065655000000001E-2</c:v>
                </c:pt>
                <c:pt idx="38">
                  <c:v>2.7089321E-2</c:v>
                </c:pt>
                <c:pt idx="39">
                  <c:v>2.7093646999999998E-2</c:v>
                </c:pt>
                <c:pt idx="40">
                  <c:v>2.7010192999999998E-2</c:v>
                </c:pt>
                <c:pt idx="41">
                  <c:v>2.6825146000000001E-2</c:v>
                </c:pt>
                <c:pt idx="42">
                  <c:v>2.6721318000000001E-2</c:v>
                </c:pt>
                <c:pt idx="43">
                  <c:v>2.6733432000000001E-2</c:v>
                </c:pt>
                <c:pt idx="44">
                  <c:v>2.6551603E-2</c:v>
                </c:pt>
                <c:pt idx="45">
                  <c:v>2.1861289999999999E-2</c:v>
                </c:pt>
                <c:pt idx="46">
                  <c:v>1.9980629E-2</c:v>
                </c:pt>
                <c:pt idx="47">
                  <c:v>1.9919386000000001E-2</c:v>
                </c:pt>
                <c:pt idx="48">
                  <c:v>1.8517212000000002E-2</c:v>
                </c:pt>
                <c:pt idx="49">
                  <c:v>1.7948140000000001E-2</c:v>
                </c:pt>
                <c:pt idx="50">
                  <c:v>1.7806946000000001E-2</c:v>
                </c:pt>
                <c:pt idx="51">
                  <c:v>1.7810067999999998E-2</c:v>
                </c:pt>
                <c:pt idx="52">
                  <c:v>1.8190700000000001E-2</c:v>
                </c:pt>
                <c:pt idx="53">
                  <c:v>2.1558498999999998E-2</c:v>
                </c:pt>
                <c:pt idx="54">
                  <c:v>5.2222949999999997E-2</c:v>
                </c:pt>
                <c:pt idx="55">
                  <c:v>5.3567612000000001E-2</c:v>
                </c:pt>
                <c:pt idx="56">
                  <c:v>5.3548610000000003E-2</c:v>
                </c:pt>
                <c:pt idx="57">
                  <c:v>5.3025483999999998E-2</c:v>
                </c:pt>
                <c:pt idx="58">
                  <c:v>5.3105818999999999E-2</c:v>
                </c:pt>
                <c:pt idx="59">
                  <c:v>5.5345852000000001E-2</c:v>
                </c:pt>
                <c:pt idx="60">
                  <c:v>5.5429577000000001E-2</c:v>
                </c:pt>
                <c:pt idx="61">
                  <c:v>5.5454305000000002E-2</c:v>
                </c:pt>
                <c:pt idx="62">
                  <c:v>5.5089259000000002E-2</c:v>
                </c:pt>
                <c:pt idx="63">
                  <c:v>5.5036527000000002E-2</c:v>
                </c:pt>
                <c:pt idx="64">
                  <c:v>5.5061309000000003E-2</c:v>
                </c:pt>
                <c:pt idx="65">
                  <c:v>5.6432786999999998E-2</c:v>
                </c:pt>
                <c:pt idx="66">
                  <c:v>5.6429015999999999E-2</c:v>
                </c:pt>
                <c:pt idx="67">
                  <c:v>5.7377103999999998E-2</c:v>
                </c:pt>
                <c:pt idx="68">
                  <c:v>5.8438683999999998E-2</c:v>
                </c:pt>
                <c:pt idx="69">
                  <c:v>5.8362823000000001E-2</c:v>
                </c:pt>
                <c:pt idx="70">
                  <c:v>5.9540769E-2</c:v>
                </c:pt>
                <c:pt idx="71">
                  <c:v>6.3172478000000004E-2</c:v>
                </c:pt>
                <c:pt idx="72">
                  <c:v>6.5855919999999998E-2</c:v>
                </c:pt>
                <c:pt idx="73">
                  <c:v>7.4449902999999998E-2</c:v>
                </c:pt>
                <c:pt idx="74">
                  <c:v>7.7396019999999996E-2</c:v>
                </c:pt>
                <c:pt idx="75">
                  <c:v>7.7803781000000002E-2</c:v>
                </c:pt>
                <c:pt idx="76">
                  <c:v>7.7484077999999998E-2</c:v>
                </c:pt>
                <c:pt idx="77">
                  <c:v>7.8127714000000001E-2</c:v>
                </c:pt>
                <c:pt idx="78">
                  <c:v>7.7806192999999996E-2</c:v>
                </c:pt>
                <c:pt idx="79">
                  <c:v>7.8040692999999994E-2</c:v>
                </c:pt>
                <c:pt idx="80">
                  <c:v>7.8138136999999996E-2</c:v>
                </c:pt>
                <c:pt idx="81">
                  <c:v>8.1982261000000001E-2</c:v>
                </c:pt>
                <c:pt idx="82">
                  <c:v>8.3181188000000003E-2</c:v>
                </c:pt>
                <c:pt idx="83">
                  <c:v>9.9314928999999996E-2</c:v>
                </c:pt>
                <c:pt idx="84">
                  <c:v>0.10517117500000001</c:v>
                </c:pt>
                <c:pt idx="85">
                  <c:v>0.12670209800000001</c:v>
                </c:pt>
                <c:pt idx="86">
                  <c:v>0.13069399000000001</c:v>
                </c:pt>
                <c:pt idx="87">
                  <c:v>0.13203194200000001</c:v>
                </c:pt>
                <c:pt idx="88">
                  <c:v>0.132733505</c:v>
                </c:pt>
                <c:pt idx="89">
                  <c:v>0.135452188</c:v>
                </c:pt>
                <c:pt idx="90">
                  <c:v>0.135452567</c:v>
                </c:pt>
                <c:pt idx="91">
                  <c:v>0.134820145</c:v>
                </c:pt>
                <c:pt idx="92">
                  <c:v>0.13545896700000001</c:v>
                </c:pt>
                <c:pt idx="93">
                  <c:v>0.14131581900000001</c:v>
                </c:pt>
                <c:pt idx="94">
                  <c:v>0.140454302</c:v>
                </c:pt>
                <c:pt idx="95">
                  <c:v>0.142273276</c:v>
                </c:pt>
                <c:pt idx="96">
                  <c:v>0.14204512999999999</c:v>
                </c:pt>
                <c:pt idx="97">
                  <c:v>0.14136601300000001</c:v>
                </c:pt>
                <c:pt idx="98">
                  <c:v>0.141762204</c:v>
                </c:pt>
                <c:pt idx="99">
                  <c:v>0.14140351600000001</c:v>
                </c:pt>
                <c:pt idx="100">
                  <c:v>0.140169345</c:v>
                </c:pt>
                <c:pt idx="101">
                  <c:v>0.138811238</c:v>
                </c:pt>
                <c:pt idx="102">
                  <c:v>0.133436481</c:v>
                </c:pt>
                <c:pt idx="103">
                  <c:v>0.13218617899999999</c:v>
                </c:pt>
                <c:pt idx="104">
                  <c:v>0.13142390500000001</c:v>
                </c:pt>
                <c:pt idx="105">
                  <c:v>0.13174536000000001</c:v>
                </c:pt>
                <c:pt idx="106">
                  <c:v>0.135344144</c:v>
                </c:pt>
                <c:pt idx="107">
                  <c:v>0.13672784499999999</c:v>
                </c:pt>
                <c:pt idx="108">
                  <c:v>0.13764331499999999</c:v>
                </c:pt>
                <c:pt idx="109">
                  <c:v>0.13909248699999999</c:v>
                </c:pt>
                <c:pt idx="110">
                  <c:v>0.13545771200000001</c:v>
                </c:pt>
                <c:pt idx="111">
                  <c:v>0.13864100900000001</c:v>
                </c:pt>
                <c:pt idx="112">
                  <c:v>0.11396814399999999</c:v>
                </c:pt>
                <c:pt idx="113">
                  <c:v>0.11319222499999999</c:v>
                </c:pt>
                <c:pt idx="114">
                  <c:v>9.8658087000000005E-2</c:v>
                </c:pt>
                <c:pt idx="115">
                  <c:v>9.4741956000000002E-2</c:v>
                </c:pt>
                <c:pt idx="116">
                  <c:v>9.7167056000000002E-2</c:v>
                </c:pt>
                <c:pt idx="117">
                  <c:v>9.6416258000000005E-2</c:v>
                </c:pt>
                <c:pt idx="118">
                  <c:v>9.2220846999999995E-2</c:v>
                </c:pt>
                <c:pt idx="119">
                  <c:v>9.2141405999999995E-2</c:v>
                </c:pt>
                <c:pt idx="120">
                  <c:v>9.2586446000000003E-2</c:v>
                </c:pt>
                <c:pt idx="121">
                  <c:v>9.3444015000000005E-2</c:v>
                </c:pt>
                <c:pt idx="122">
                  <c:v>8.6975103999999998E-2</c:v>
                </c:pt>
                <c:pt idx="123">
                  <c:v>8.7261041999999997E-2</c:v>
                </c:pt>
                <c:pt idx="124">
                  <c:v>8.2681537999999999E-2</c:v>
                </c:pt>
                <c:pt idx="125">
                  <c:v>8.2177014000000007E-2</c:v>
                </c:pt>
                <c:pt idx="126">
                  <c:v>8.2121437000000005E-2</c:v>
                </c:pt>
                <c:pt idx="127">
                  <c:v>8.4621724999999995E-2</c:v>
                </c:pt>
                <c:pt idx="128">
                  <c:v>8.6442810999999994E-2</c:v>
                </c:pt>
                <c:pt idx="129">
                  <c:v>8.6851602E-2</c:v>
                </c:pt>
                <c:pt idx="130">
                  <c:v>8.6851602E-2</c:v>
                </c:pt>
                <c:pt idx="131">
                  <c:v>8.6846080000000006E-2</c:v>
                </c:pt>
                <c:pt idx="132">
                  <c:v>8.6793905000000005E-2</c:v>
                </c:pt>
                <c:pt idx="133">
                  <c:v>8.7581504000000004E-2</c:v>
                </c:pt>
                <c:pt idx="134">
                  <c:v>8.7157509999999994E-2</c:v>
                </c:pt>
                <c:pt idx="135">
                  <c:v>8.2138922000000003E-2</c:v>
                </c:pt>
                <c:pt idx="136">
                  <c:v>8.0211663000000002E-2</c:v>
                </c:pt>
                <c:pt idx="137">
                  <c:v>7.8887981999999995E-2</c:v>
                </c:pt>
                <c:pt idx="138">
                  <c:v>7.6288683999999995E-2</c:v>
                </c:pt>
                <c:pt idx="139">
                  <c:v>7.6190667000000004E-2</c:v>
                </c:pt>
                <c:pt idx="140">
                  <c:v>6.4776550000000002E-2</c:v>
                </c:pt>
                <c:pt idx="141">
                  <c:v>6.2769947000000006E-2</c:v>
                </c:pt>
                <c:pt idx="142">
                  <c:v>6.1841563000000002E-2</c:v>
                </c:pt>
                <c:pt idx="143">
                  <c:v>5.7417877999999999E-2</c:v>
                </c:pt>
                <c:pt idx="144">
                  <c:v>5.7374410000000001E-2</c:v>
                </c:pt>
                <c:pt idx="145">
                  <c:v>4.6244634E-2</c:v>
                </c:pt>
                <c:pt idx="146">
                  <c:v>4.6258028999999999E-2</c:v>
                </c:pt>
                <c:pt idx="147">
                  <c:v>4.2523962999999998E-2</c:v>
                </c:pt>
                <c:pt idx="148">
                  <c:v>4.1524239999999997E-2</c:v>
                </c:pt>
                <c:pt idx="149">
                  <c:v>4.1176652000000001E-2</c:v>
                </c:pt>
                <c:pt idx="150">
                  <c:v>4.0119571999999999E-2</c:v>
                </c:pt>
                <c:pt idx="151">
                  <c:v>3.9274555000000003E-2</c:v>
                </c:pt>
                <c:pt idx="152">
                  <c:v>5.6452478E-2</c:v>
                </c:pt>
                <c:pt idx="153">
                  <c:v>5.6273010999999998E-2</c:v>
                </c:pt>
                <c:pt idx="154">
                  <c:v>5.6290544999999997E-2</c:v>
                </c:pt>
                <c:pt idx="155">
                  <c:v>6.0311099E-2</c:v>
                </c:pt>
                <c:pt idx="156">
                  <c:v>6.1738695000000003E-2</c:v>
                </c:pt>
                <c:pt idx="157">
                  <c:v>5.7879311000000003E-2</c:v>
                </c:pt>
                <c:pt idx="158">
                  <c:v>6.9724510000000003E-2</c:v>
                </c:pt>
                <c:pt idx="159">
                  <c:v>7.0489450999999995E-2</c:v>
                </c:pt>
                <c:pt idx="160">
                  <c:v>7.0660266999999999E-2</c:v>
                </c:pt>
                <c:pt idx="161">
                  <c:v>7.0769974999999999E-2</c:v>
                </c:pt>
                <c:pt idx="162">
                  <c:v>7.1579292000000003E-2</c:v>
                </c:pt>
                <c:pt idx="163">
                  <c:v>7.1904623000000001E-2</c:v>
                </c:pt>
                <c:pt idx="164">
                  <c:v>7.1417395999999994E-2</c:v>
                </c:pt>
                <c:pt idx="165">
                  <c:v>7.0719400000000002E-2</c:v>
                </c:pt>
                <c:pt idx="166">
                  <c:v>7.1177832999999996E-2</c:v>
                </c:pt>
                <c:pt idx="167">
                  <c:v>7.1346788999999994E-2</c:v>
                </c:pt>
                <c:pt idx="168">
                  <c:v>7.2666720000000004E-2</c:v>
                </c:pt>
                <c:pt idx="169">
                  <c:v>7.3550446000000005E-2</c:v>
                </c:pt>
                <c:pt idx="170">
                  <c:v>8.9489024E-2</c:v>
                </c:pt>
                <c:pt idx="171">
                  <c:v>8.9445572000000001E-2</c:v>
                </c:pt>
                <c:pt idx="172">
                  <c:v>9.0151229999999999E-2</c:v>
                </c:pt>
                <c:pt idx="173">
                  <c:v>9.3198888999999993E-2</c:v>
                </c:pt>
                <c:pt idx="174">
                  <c:v>9.4518554000000005E-2</c:v>
                </c:pt>
                <c:pt idx="175">
                  <c:v>9.5020651999999997E-2</c:v>
                </c:pt>
                <c:pt idx="176">
                  <c:v>9.5189836999999999E-2</c:v>
                </c:pt>
                <c:pt idx="177">
                  <c:v>9.5083322999999997E-2</c:v>
                </c:pt>
                <c:pt idx="178">
                  <c:v>9.8085138000000002E-2</c:v>
                </c:pt>
                <c:pt idx="179">
                  <c:v>0.101175776</c:v>
                </c:pt>
                <c:pt idx="180">
                  <c:v>0.10122680000000001</c:v>
                </c:pt>
                <c:pt idx="181">
                  <c:v>9.4613411999999994E-2</c:v>
                </c:pt>
                <c:pt idx="182">
                  <c:v>9.4424499999999995E-2</c:v>
                </c:pt>
                <c:pt idx="183">
                  <c:v>9.4269806999999997E-2</c:v>
                </c:pt>
                <c:pt idx="184">
                  <c:v>9.1197753000000006E-2</c:v>
                </c:pt>
                <c:pt idx="185">
                  <c:v>8.7084452000000007E-2</c:v>
                </c:pt>
                <c:pt idx="186">
                  <c:v>8.7170733E-2</c:v>
                </c:pt>
                <c:pt idx="187">
                  <c:v>8.6875072999999997E-2</c:v>
                </c:pt>
                <c:pt idx="188">
                  <c:v>8.6587283000000001E-2</c:v>
                </c:pt>
                <c:pt idx="189">
                  <c:v>9.0096692000000006E-2</c:v>
                </c:pt>
                <c:pt idx="190">
                  <c:v>9.0283817000000002E-2</c:v>
                </c:pt>
                <c:pt idx="191">
                  <c:v>8.9210761E-2</c:v>
                </c:pt>
                <c:pt idx="192">
                  <c:v>8.8720829000000001E-2</c:v>
                </c:pt>
                <c:pt idx="193">
                  <c:v>8.9794076E-2</c:v>
                </c:pt>
                <c:pt idx="194">
                  <c:v>9.2495202999999998E-2</c:v>
                </c:pt>
                <c:pt idx="195">
                  <c:v>9.2421435999999996E-2</c:v>
                </c:pt>
                <c:pt idx="196">
                  <c:v>9.3974062999999997E-2</c:v>
                </c:pt>
                <c:pt idx="197">
                  <c:v>9.3732203E-2</c:v>
                </c:pt>
                <c:pt idx="198">
                  <c:v>9.3472479999999997E-2</c:v>
                </c:pt>
                <c:pt idx="199">
                  <c:v>7.6757494999999995E-2</c:v>
                </c:pt>
                <c:pt idx="200">
                  <c:v>7.6745308999999998E-2</c:v>
                </c:pt>
                <c:pt idx="201">
                  <c:v>7.6845145000000004E-2</c:v>
                </c:pt>
                <c:pt idx="202">
                  <c:v>7.1047818999999998E-2</c:v>
                </c:pt>
                <c:pt idx="203">
                  <c:v>6.7084922000000005E-2</c:v>
                </c:pt>
                <c:pt idx="204">
                  <c:v>6.7028568999999996E-2</c:v>
                </c:pt>
                <c:pt idx="205">
                  <c:v>6.7072849000000004E-2</c:v>
                </c:pt>
                <c:pt idx="206">
                  <c:v>6.6799184999999997E-2</c:v>
                </c:pt>
                <c:pt idx="207">
                  <c:v>5.9920769999999998E-2</c:v>
                </c:pt>
                <c:pt idx="208">
                  <c:v>5.7670084000000003E-2</c:v>
                </c:pt>
                <c:pt idx="209">
                  <c:v>5.5689514000000002E-2</c:v>
                </c:pt>
                <c:pt idx="210">
                  <c:v>5.5774616999999999E-2</c:v>
                </c:pt>
                <c:pt idx="211">
                  <c:v>5.5643375000000002E-2</c:v>
                </c:pt>
                <c:pt idx="212">
                  <c:v>5.5593539999999997E-2</c:v>
                </c:pt>
                <c:pt idx="213">
                  <c:v>5.5555004999999998E-2</c:v>
                </c:pt>
                <c:pt idx="214">
                  <c:v>5.5913364E-2</c:v>
                </c:pt>
                <c:pt idx="215">
                  <c:v>5.5911741000000001E-2</c:v>
                </c:pt>
                <c:pt idx="216">
                  <c:v>5.0581871E-2</c:v>
                </c:pt>
                <c:pt idx="217">
                  <c:v>4.9458934000000003E-2</c:v>
                </c:pt>
                <c:pt idx="218">
                  <c:v>4.5744287000000002E-2</c:v>
                </c:pt>
                <c:pt idx="219">
                  <c:v>4.7332949999999999E-2</c:v>
                </c:pt>
                <c:pt idx="220">
                  <c:v>4.7584332E-2</c:v>
                </c:pt>
                <c:pt idx="221">
                  <c:v>4.7297891000000002E-2</c:v>
                </c:pt>
                <c:pt idx="222">
                  <c:v>4.3093123999999997E-2</c:v>
                </c:pt>
                <c:pt idx="223">
                  <c:v>4.0202363999999997E-2</c:v>
                </c:pt>
                <c:pt idx="224">
                  <c:v>3.9553524E-2</c:v>
                </c:pt>
                <c:pt idx="225">
                  <c:v>3.7555102999999999E-2</c:v>
                </c:pt>
                <c:pt idx="226">
                  <c:v>3.7106294999999997E-2</c:v>
                </c:pt>
                <c:pt idx="227">
                  <c:v>3.4543572000000002E-2</c:v>
                </c:pt>
                <c:pt idx="228">
                  <c:v>3.4166804000000002E-2</c:v>
                </c:pt>
                <c:pt idx="229">
                  <c:v>3.4176262999999998E-2</c:v>
                </c:pt>
                <c:pt idx="230">
                  <c:v>3.3640815999999997E-2</c:v>
                </c:pt>
                <c:pt idx="231">
                  <c:v>3.3515622000000002E-2</c:v>
                </c:pt>
                <c:pt idx="232">
                  <c:v>4.1370944999999999E-2</c:v>
                </c:pt>
                <c:pt idx="233">
                  <c:v>4.2486086999999999E-2</c:v>
                </c:pt>
                <c:pt idx="234">
                  <c:v>4.3397276999999998E-2</c:v>
                </c:pt>
                <c:pt idx="235">
                  <c:v>4.3625850000000001E-2</c:v>
                </c:pt>
                <c:pt idx="236">
                  <c:v>4.0761734000000001E-2</c:v>
                </c:pt>
                <c:pt idx="237">
                  <c:v>3.9768617999999999E-2</c:v>
                </c:pt>
                <c:pt idx="238">
                  <c:v>3.8786795999999998E-2</c:v>
                </c:pt>
                <c:pt idx="239">
                  <c:v>3.9719603999999999E-2</c:v>
                </c:pt>
                <c:pt idx="240">
                  <c:v>4.5151903E-2</c:v>
                </c:pt>
                <c:pt idx="241">
                  <c:v>4.6730626999999997E-2</c:v>
                </c:pt>
                <c:pt idx="242">
                  <c:v>4.8863034E-2</c:v>
                </c:pt>
                <c:pt idx="243">
                  <c:v>4.8149681999999999E-2</c:v>
                </c:pt>
                <c:pt idx="244">
                  <c:v>4.8996879E-2</c:v>
                </c:pt>
                <c:pt idx="245">
                  <c:v>4.7680706000000003E-2</c:v>
                </c:pt>
                <c:pt idx="246">
                  <c:v>4.7213746000000001E-2</c:v>
                </c:pt>
                <c:pt idx="247">
                  <c:v>4.7270909E-2</c:v>
                </c:pt>
                <c:pt idx="248">
                  <c:v>4.7754083000000003E-2</c:v>
                </c:pt>
                <c:pt idx="249">
                  <c:v>4.8021548999999997E-2</c:v>
                </c:pt>
                <c:pt idx="250">
                  <c:v>5.4617244000000002E-2</c:v>
                </c:pt>
                <c:pt idx="251">
                  <c:v>6.3189205999999998E-2</c:v>
                </c:pt>
                <c:pt idx="252">
                  <c:v>6.3498089999999993E-2</c:v>
                </c:pt>
                <c:pt idx="253">
                  <c:v>6.3592562000000005E-2</c:v>
                </c:pt>
                <c:pt idx="254">
                  <c:v>6.6563739999999996E-2</c:v>
                </c:pt>
                <c:pt idx="255">
                  <c:v>6.6400760000000003E-2</c:v>
                </c:pt>
                <c:pt idx="256">
                  <c:v>6.9742925999999997E-2</c:v>
                </c:pt>
                <c:pt idx="257">
                  <c:v>8.1142486E-2</c:v>
                </c:pt>
                <c:pt idx="258">
                  <c:v>8.4936083999999995E-2</c:v>
                </c:pt>
                <c:pt idx="259">
                  <c:v>9.2105733999999995E-2</c:v>
                </c:pt>
                <c:pt idx="260">
                  <c:v>9.1595224000000003E-2</c:v>
                </c:pt>
                <c:pt idx="261">
                  <c:v>8.4445210000000007E-2</c:v>
                </c:pt>
                <c:pt idx="262">
                  <c:v>8.5076748999999993E-2</c:v>
                </c:pt>
                <c:pt idx="263">
                  <c:v>8.6211502999999995E-2</c:v>
                </c:pt>
                <c:pt idx="264">
                  <c:v>8.6040841000000007E-2</c:v>
                </c:pt>
                <c:pt idx="265">
                  <c:v>8.5327209000000001E-2</c:v>
                </c:pt>
                <c:pt idx="266">
                  <c:v>8.3876121999999997E-2</c:v>
                </c:pt>
                <c:pt idx="267">
                  <c:v>8.4563259000000002E-2</c:v>
                </c:pt>
                <c:pt idx="268">
                  <c:v>0.108645506</c:v>
                </c:pt>
                <c:pt idx="269">
                  <c:v>0.11074437500000001</c:v>
                </c:pt>
                <c:pt idx="270">
                  <c:v>0.111543745</c:v>
                </c:pt>
                <c:pt idx="271">
                  <c:v>0.117389805</c:v>
                </c:pt>
                <c:pt idx="272">
                  <c:v>0.122415063</c:v>
                </c:pt>
                <c:pt idx="273">
                  <c:v>0.123759324</c:v>
                </c:pt>
                <c:pt idx="274">
                  <c:v>0.124511025</c:v>
                </c:pt>
                <c:pt idx="275">
                  <c:v>0.12883519299999999</c:v>
                </c:pt>
                <c:pt idx="276">
                  <c:v>0.13023981800000001</c:v>
                </c:pt>
                <c:pt idx="277">
                  <c:v>0.12932743999999999</c:v>
                </c:pt>
                <c:pt idx="278">
                  <c:v>0.137932843</c:v>
                </c:pt>
                <c:pt idx="279">
                  <c:v>0.13681378699999999</c:v>
                </c:pt>
                <c:pt idx="280">
                  <c:v>0.134487735</c:v>
                </c:pt>
                <c:pt idx="281">
                  <c:v>0.13342019299999999</c:v>
                </c:pt>
                <c:pt idx="282">
                  <c:v>0.13218690299999999</c:v>
                </c:pt>
                <c:pt idx="283">
                  <c:v>0.131826162</c:v>
                </c:pt>
                <c:pt idx="284">
                  <c:v>0.131830221</c:v>
                </c:pt>
                <c:pt idx="285">
                  <c:v>0.13138433599999999</c:v>
                </c:pt>
                <c:pt idx="286">
                  <c:v>0.12504870300000001</c:v>
                </c:pt>
                <c:pt idx="287">
                  <c:v>0.12131083199999999</c:v>
                </c:pt>
                <c:pt idx="288">
                  <c:v>0.116638002</c:v>
                </c:pt>
                <c:pt idx="289">
                  <c:v>0.116864326</c:v>
                </c:pt>
                <c:pt idx="290">
                  <c:v>0.117210707</c:v>
                </c:pt>
                <c:pt idx="291">
                  <c:v>0.117624853</c:v>
                </c:pt>
                <c:pt idx="292">
                  <c:v>0.126424126</c:v>
                </c:pt>
                <c:pt idx="293">
                  <c:v>0.13330968900000001</c:v>
                </c:pt>
                <c:pt idx="294">
                  <c:v>0.13752503899999999</c:v>
                </c:pt>
                <c:pt idx="295">
                  <c:v>0.13786670600000001</c:v>
                </c:pt>
                <c:pt idx="296">
                  <c:v>0.14201423199999999</c:v>
                </c:pt>
                <c:pt idx="297">
                  <c:v>0.12748717700000001</c:v>
                </c:pt>
                <c:pt idx="298">
                  <c:v>0.126637947</c:v>
                </c:pt>
                <c:pt idx="299">
                  <c:v>0.13358253</c:v>
                </c:pt>
                <c:pt idx="300">
                  <c:v>0.16054458399999999</c:v>
                </c:pt>
                <c:pt idx="301">
                  <c:v>0.162686103</c:v>
                </c:pt>
                <c:pt idx="302">
                  <c:v>0.16235618499999999</c:v>
                </c:pt>
                <c:pt idx="303">
                  <c:v>0.16152477200000001</c:v>
                </c:pt>
                <c:pt idx="304">
                  <c:v>0.15929110299999999</c:v>
                </c:pt>
                <c:pt idx="305">
                  <c:v>0.16182853699999999</c:v>
                </c:pt>
                <c:pt idx="306">
                  <c:v>0.162992834</c:v>
                </c:pt>
                <c:pt idx="307">
                  <c:v>0.157276315</c:v>
                </c:pt>
                <c:pt idx="308">
                  <c:v>0.15695389500000001</c:v>
                </c:pt>
                <c:pt idx="309">
                  <c:v>0.15675415000000001</c:v>
                </c:pt>
                <c:pt idx="310">
                  <c:v>0.156735924</c:v>
                </c:pt>
                <c:pt idx="311">
                  <c:v>0.156834798</c:v>
                </c:pt>
                <c:pt idx="312">
                  <c:v>0.155856299</c:v>
                </c:pt>
                <c:pt idx="313">
                  <c:v>0.155870813</c:v>
                </c:pt>
                <c:pt idx="314">
                  <c:v>0.15554269000000001</c:v>
                </c:pt>
                <c:pt idx="315">
                  <c:v>0.15613918900000001</c:v>
                </c:pt>
                <c:pt idx="316">
                  <c:v>0.15613519300000001</c:v>
                </c:pt>
                <c:pt idx="317">
                  <c:v>0.15610478799999999</c:v>
                </c:pt>
                <c:pt idx="318">
                  <c:v>0.156101296</c:v>
                </c:pt>
                <c:pt idx="319">
                  <c:v>0.15602555900000001</c:v>
                </c:pt>
                <c:pt idx="320">
                  <c:v>0.15557593</c:v>
                </c:pt>
                <c:pt idx="321">
                  <c:v>0.14554036200000001</c:v>
                </c:pt>
                <c:pt idx="322">
                  <c:v>0.13549014300000001</c:v>
                </c:pt>
                <c:pt idx="323">
                  <c:v>0.13505199100000001</c:v>
                </c:pt>
                <c:pt idx="324">
                  <c:v>0.13381678399999999</c:v>
                </c:pt>
                <c:pt idx="325">
                  <c:v>0.127005808</c:v>
                </c:pt>
                <c:pt idx="326">
                  <c:v>0.11917342</c:v>
                </c:pt>
                <c:pt idx="327">
                  <c:v>0.11918213</c:v>
                </c:pt>
                <c:pt idx="328">
                  <c:v>0.114996362</c:v>
                </c:pt>
                <c:pt idx="329">
                  <c:v>7.0454673999999995E-2</c:v>
                </c:pt>
                <c:pt idx="330">
                  <c:v>5.4518059000000001E-2</c:v>
                </c:pt>
                <c:pt idx="331">
                  <c:v>5.2490874999999999E-2</c:v>
                </c:pt>
                <c:pt idx="332">
                  <c:v>5.2410495000000001E-2</c:v>
                </c:pt>
                <c:pt idx="333">
                  <c:v>5.2311178999999999E-2</c:v>
                </c:pt>
                <c:pt idx="334">
                  <c:v>4.6447493999999999E-2</c:v>
                </c:pt>
                <c:pt idx="335">
                  <c:v>4.4239791000000001E-2</c:v>
                </c:pt>
                <c:pt idx="336">
                  <c:v>4.2039132E-2</c:v>
                </c:pt>
                <c:pt idx="337">
                  <c:v>4.1640348000000001E-2</c:v>
                </c:pt>
                <c:pt idx="338">
                  <c:v>4.2150724000000001E-2</c:v>
                </c:pt>
                <c:pt idx="339">
                  <c:v>4.2126498999999998E-2</c:v>
                </c:pt>
                <c:pt idx="340">
                  <c:v>4.2098479000000001E-2</c:v>
                </c:pt>
                <c:pt idx="341">
                  <c:v>4.2160564999999997E-2</c:v>
                </c:pt>
                <c:pt idx="342">
                  <c:v>4.2153006E-2</c:v>
                </c:pt>
                <c:pt idx="343">
                  <c:v>4.2500488000000003E-2</c:v>
                </c:pt>
                <c:pt idx="344">
                  <c:v>4.1226124000000003E-2</c:v>
                </c:pt>
                <c:pt idx="345">
                  <c:v>4.0990390000000002E-2</c:v>
                </c:pt>
                <c:pt idx="346">
                  <c:v>4.0891846000000003E-2</c:v>
                </c:pt>
                <c:pt idx="347">
                  <c:v>4.1175781000000002E-2</c:v>
                </c:pt>
                <c:pt idx="348">
                  <c:v>4.0559138000000002E-2</c:v>
                </c:pt>
                <c:pt idx="349">
                  <c:v>3.9894497000000001E-2</c:v>
                </c:pt>
                <c:pt idx="350">
                  <c:v>3.9917871000000001E-2</c:v>
                </c:pt>
                <c:pt idx="351">
                  <c:v>3.9977523000000001E-2</c:v>
                </c:pt>
                <c:pt idx="352">
                  <c:v>3.7919608E-2</c:v>
                </c:pt>
                <c:pt idx="353">
                  <c:v>6.0183418000000002E-2</c:v>
                </c:pt>
                <c:pt idx="354">
                  <c:v>6.1398066000000001E-2</c:v>
                </c:pt>
                <c:pt idx="355">
                  <c:v>6.3189100999999998E-2</c:v>
                </c:pt>
                <c:pt idx="356">
                  <c:v>9.5965883000000002E-2</c:v>
                </c:pt>
                <c:pt idx="357">
                  <c:v>0.103796627</c:v>
                </c:pt>
                <c:pt idx="358">
                  <c:v>0.103249166</c:v>
                </c:pt>
                <c:pt idx="359">
                  <c:v>0.11458716300000001</c:v>
                </c:pt>
                <c:pt idx="360">
                  <c:v>0.114604968</c:v>
                </c:pt>
                <c:pt idx="361">
                  <c:v>0.11485198200000001</c:v>
                </c:pt>
                <c:pt idx="362">
                  <c:v>0.114838228</c:v>
                </c:pt>
                <c:pt idx="363">
                  <c:v>0.115842917</c:v>
                </c:pt>
                <c:pt idx="364">
                  <c:v>0.11666069499999999</c:v>
                </c:pt>
                <c:pt idx="365">
                  <c:v>0.116713223</c:v>
                </c:pt>
                <c:pt idx="366">
                  <c:v>0.116587812</c:v>
                </c:pt>
                <c:pt idx="367">
                  <c:v>0.11640850799999999</c:v>
                </c:pt>
                <c:pt idx="368">
                  <c:v>0.116407515</c:v>
                </c:pt>
                <c:pt idx="369">
                  <c:v>0.117377935</c:v>
                </c:pt>
                <c:pt idx="370">
                  <c:v>0.117375351</c:v>
                </c:pt>
                <c:pt idx="371">
                  <c:v>0.11737682000000001</c:v>
                </c:pt>
                <c:pt idx="372">
                  <c:v>0.117382689</c:v>
                </c:pt>
                <c:pt idx="373">
                  <c:v>0.117379837</c:v>
                </c:pt>
                <c:pt idx="374">
                  <c:v>0.11737819200000001</c:v>
                </c:pt>
                <c:pt idx="375">
                  <c:v>0.119041671</c:v>
                </c:pt>
                <c:pt idx="376">
                  <c:v>0.122372775</c:v>
                </c:pt>
                <c:pt idx="377">
                  <c:v>0.122953651</c:v>
                </c:pt>
                <c:pt idx="378">
                  <c:v>0.123602139</c:v>
                </c:pt>
                <c:pt idx="379">
                  <c:v>0.123603057</c:v>
                </c:pt>
                <c:pt idx="380">
                  <c:v>0.12360425</c:v>
                </c:pt>
                <c:pt idx="381">
                  <c:v>0.123359619</c:v>
                </c:pt>
                <c:pt idx="382">
                  <c:v>0.11360128</c:v>
                </c:pt>
                <c:pt idx="383">
                  <c:v>0.110282926</c:v>
                </c:pt>
                <c:pt idx="384">
                  <c:v>0.10909640399999999</c:v>
                </c:pt>
                <c:pt idx="385">
                  <c:v>7.8207597000000004E-2</c:v>
                </c:pt>
                <c:pt idx="386">
                  <c:v>7.1453340000000004E-2</c:v>
                </c:pt>
                <c:pt idx="387">
                  <c:v>7.3917065000000004E-2</c:v>
                </c:pt>
                <c:pt idx="388">
                  <c:v>5.6910864999999998E-2</c:v>
                </c:pt>
                <c:pt idx="389">
                  <c:v>5.8978880999999997E-2</c:v>
                </c:pt>
                <c:pt idx="390">
                  <c:v>7.4429247000000004E-2</c:v>
                </c:pt>
                <c:pt idx="391">
                  <c:v>7.4517758000000003E-2</c:v>
                </c:pt>
                <c:pt idx="392">
                  <c:v>8.4292171999999999E-2</c:v>
                </c:pt>
                <c:pt idx="393">
                  <c:v>8.3476389999999998E-2</c:v>
                </c:pt>
                <c:pt idx="394">
                  <c:v>8.3004673000000001E-2</c:v>
                </c:pt>
                <c:pt idx="395">
                  <c:v>8.3013814000000005E-2</c:v>
                </c:pt>
                <c:pt idx="396">
                  <c:v>8.6124098999999996E-2</c:v>
                </c:pt>
                <c:pt idx="397">
                  <c:v>8.6179537000000001E-2</c:v>
                </c:pt>
                <c:pt idx="398">
                  <c:v>8.4057449000000006E-2</c:v>
                </c:pt>
                <c:pt idx="399">
                  <c:v>8.6807368999999995E-2</c:v>
                </c:pt>
                <c:pt idx="400">
                  <c:v>8.7917472999999996E-2</c:v>
                </c:pt>
                <c:pt idx="401">
                  <c:v>9.1517170999999994E-2</c:v>
                </c:pt>
                <c:pt idx="402">
                  <c:v>9.2185091999999996E-2</c:v>
                </c:pt>
                <c:pt idx="403">
                  <c:v>9.2158700999999996E-2</c:v>
                </c:pt>
                <c:pt idx="404">
                  <c:v>9.0754606000000002E-2</c:v>
                </c:pt>
                <c:pt idx="405">
                  <c:v>8.6242684E-2</c:v>
                </c:pt>
                <c:pt idx="406">
                  <c:v>8.5408511000000006E-2</c:v>
                </c:pt>
                <c:pt idx="407">
                  <c:v>8.5349607999999993E-2</c:v>
                </c:pt>
                <c:pt idx="408">
                  <c:v>8.5523284000000005E-2</c:v>
                </c:pt>
                <c:pt idx="409">
                  <c:v>8.5538714000000002E-2</c:v>
                </c:pt>
                <c:pt idx="410">
                  <c:v>8.5113435000000001E-2</c:v>
                </c:pt>
                <c:pt idx="411">
                  <c:v>8.6729648000000006E-2</c:v>
                </c:pt>
                <c:pt idx="412">
                  <c:v>8.5762717000000002E-2</c:v>
                </c:pt>
                <c:pt idx="413">
                  <c:v>8.5824702000000003E-2</c:v>
                </c:pt>
                <c:pt idx="414">
                  <c:v>8.5809648000000002E-2</c:v>
                </c:pt>
                <c:pt idx="415">
                  <c:v>8.5154731999999997E-2</c:v>
                </c:pt>
                <c:pt idx="416">
                  <c:v>8.3437207999999999E-2</c:v>
                </c:pt>
                <c:pt idx="417">
                  <c:v>8.2733564999999995E-2</c:v>
                </c:pt>
                <c:pt idx="418">
                  <c:v>8.2981834000000004E-2</c:v>
                </c:pt>
                <c:pt idx="419">
                  <c:v>6.8978464000000003E-2</c:v>
                </c:pt>
                <c:pt idx="420">
                  <c:v>6.8670339999999996E-2</c:v>
                </c:pt>
                <c:pt idx="421">
                  <c:v>5.5447536999999998E-2</c:v>
                </c:pt>
                <c:pt idx="422">
                  <c:v>5.4917975000000001E-2</c:v>
                </c:pt>
                <c:pt idx="423">
                  <c:v>5.6024974999999998E-2</c:v>
                </c:pt>
                <c:pt idx="424">
                  <c:v>5.5956209E-2</c:v>
                </c:pt>
                <c:pt idx="425">
                  <c:v>4.9287616999999999E-2</c:v>
                </c:pt>
                <c:pt idx="426">
                  <c:v>4.9609085999999997E-2</c:v>
                </c:pt>
                <c:pt idx="427">
                  <c:v>5.1252067999999998E-2</c:v>
                </c:pt>
                <c:pt idx="428">
                  <c:v>7.5577303999999998E-2</c:v>
                </c:pt>
                <c:pt idx="429">
                  <c:v>7.4456705999999998E-2</c:v>
                </c:pt>
                <c:pt idx="430">
                  <c:v>6.9583564000000001E-2</c:v>
                </c:pt>
                <c:pt idx="431">
                  <c:v>6.9966271999999996E-2</c:v>
                </c:pt>
                <c:pt idx="432">
                  <c:v>7.3441672999999999E-2</c:v>
                </c:pt>
                <c:pt idx="433">
                  <c:v>8.4826460000000006E-2</c:v>
                </c:pt>
                <c:pt idx="434">
                  <c:v>8.4928724999999997E-2</c:v>
                </c:pt>
                <c:pt idx="435">
                  <c:v>9.2762629999999999E-2</c:v>
                </c:pt>
                <c:pt idx="436">
                  <c:v>9.4078945999999997E-2</c:v>
                </c:pt>
                <c:pt idx="437">
                  <c:v>9.4000686999999999E-2</c:v>
                </c:pt>
                <c:pt idx="438">
                  <c:v>9.6228261999999995E-2</c:v>
                </c:pt>
                <c:pt idx="439">
                  <c:v>9.6911615000000007E-2</c:v>
                </c:pt>
                <c:pt idx="440">
                  <c:v>9.8594706000000004E-2</c:v>
                </c:pt>
                <c:pt idx="441">
                  <c:v>9.9658622000000002E-2</c:v>
                </c:pt>
                <c:pt idx="442">
                  <c:v>9.9636136E-2</c:v>
                </c:pt>
                <c:pt idx="443">
                  <c:v>9.9636539999999996E-2</c:v>
                </c:pt>
                <c:pt idx="444">
                  <c:v>0.100045615</c:v>
                </c:pt>
                <c:pt idx="445">
                  <c:v>0.10009599800000001</c:v>
                </c:pt>
                <c:pt idx="446">
                  <c:v>0.10006372600000001</c:v>
                </c:pt>
                <c:pt idx="447">
                  <c:v>9.8825705999999999E-2</c:v>
                </c:pt>
                <c:pt idx="448">
                  <c:v>9.8335997999999994E-2</c:v>
                </c:pt>
                <c:pt idx="449">
                  <c:v>9.8251295000000002E-2</c:v>
                </c:pt>
                <c:pt idx="450">
                  <c:v>9.8305518999999994E-2</c:v>
                </c:pt>
                <c:pt idx="451">
                  <c:v>9.8179964999999994E-2</c:v>
                </c:pt>
                <c:pt idx="452">
                  <c:v>9.7519526999999995E-2</c:v>
                </c:pt>
                <c:pt idx="453">
                  <c:v>9.9034982999999993E-2</c:v>
                </c:pt>
                <c:pt idx="454">
                  <c:v>9.9038191999999997E-2</c:v>
                </c:pt>
                <c:pt idx="455">
                  <c:v>9.8895334000000001E-2</c:v>
                </c:pt>
                <c:pt idx="456">
                  <c:v>0.112187896</c:v>
                </c:pt>
                <c:pt idx="457">
                  <c:v>9.5221850999999996E-2</c:v>
                </c:pt>
                <c:pt idx="458">
                  <c:v>9.6333107000000001E-2</c:v>
                </c:pt>
                <c:pt idx="459">
                  <c:v>9.8671535000000005E-2</c:v>
                </c:pt>
                <c:pt idx="460">
                  <c:v>9.9911026E-2</c:v>
                </c:pt>
                <c:pt idx="461">
                  <c:v>9.9255980999999993E-2</c:v>
                </c:pt>
                <c:pt idx="462">
                  <c:v>9.0561671999999996E-2</c:v>
                </c:pt>
                <c:pt idx="463">
                  <c:v>9.1081319999999993E-2</c:v>
                </c:pt>
                <c:pt idx="464">
                  <c:v>8.1858267999999998E-2</c:v>
                </c:pt>
                <c:pt idx="465">
                  <c:v>8.0110893000000002E-2</c:v>
                </c:pt>
                <c:pt idx="466">
                  <c:v>8.0597439000000007E-2</c:v>
                </c:pt>
                <c:pt idx="467">
                  <c:v>7.8749451999999998E-2</c:v>
                </c:pt>
                <c:pt idx="468">
                  <c:v>7.8048048999999994E-2</c:v>
                </c:pt>
                <c:pt idx="469">
                  <c:v>7.4355257999999994E-2</c:v>
                </c:pt>
                <c:pt idx="470">
                  <c:v>7.3154604999999998E-2</c:v>
                </c:pt>
                <c:pt idx="471">
                  <c:v>7.4806862000000002E-2</c:v>
                </c:pt>
                <c:pt idx="472">
                  <c:v>7.6181967000000003E-2</c:v>
                </c:pt>
                <c:pt idx="473">
                  <c:v>7.6138974999999998E-2</c:v>
                </c:pt>
                <c:pt idx="474">
                  <c:v>7.6003818000000001E-2</c:v>
                </c:pt>
                <c:pt idx="475">
                  <c:v>7.8604218000000003E-2</c:v>
                </c:pt>
                <c:pt idx="476">
                  <c:v>7.8232118000000003E-2</c:v>
                </c:pt>
                <c:pt idx="477">
                  <c:v>7.8317157999999998E-2</c:v>
                </c:pt>
                <c:pt idx="478">
                  <c:v>7.8853034000000002E-2</c:v>
                </c:pt>
                <c:pt idx="479">
                  <c:v>7.8872010000000006E-2</c:v>
                </c:pt>
                <c:pt idx="480">
                  <c:v>7.8692599000000002E-2</c:v>
                </c:pt>
                <c:pt idx="481">
                  <c:v>7.8351219999999999E-2</c:v>
                </c:pt>
                <c:pt idx="482">
                  <c:v>7.7014579999999999E-2</c:v>
                </c:pt>
                <c:pt idx="483">
                  <c:v>7.7857148000000001E-2</c:v>
                </c:pt>
                <c:pt idx="484">
                  <c:v>7.8153331000000006E-2</c:v>
                </c:pt>
                <c:pt idx="485">
                  <c:v>5.2554960999999997E-2</c:v>
                </c:pt>
                <c:pt idx="486">
                  <c:v>5.2738721000000002E-2</c:v>
                </c:pt>
                <c:pt idx="487">
                  <c:v>5.0207897000000001E-2</c:v>
                </c:pt>
                <c:pt idx="488">
                  <c:v>4.2811368000000002E-2</c:v>
                </c:pt>
                <c:pt idx="489">
                  <c:v>3.7839839E-2</c:v>
                </c:pt>
                <c:pt idx="490">
                  <c:v>3.6535740999999997E-2</c:v>
                </c:pt>
                <c:pt idx="491">
                  <c:v>3.9687884E-2</c:v>
                </c:pt>
                <c:pt idx="492">
                  <c:v>4.3531544999999998E-2</c:v>
                </c:pt>
                <c:pt idx="493">
                  <c:v>4.3986121000000003E-2</c:v>
                </c:pt>
                <c:pt idx="494">
                  <c:v>4.4004679999999997E-2</c:v>
                </c:pt>
                <c:pt idx="495">
                  <c:v>4.3757019000000001E-2</c:v>
                </c:pt>
                <c:pt idx="496">
                  <c:v>4.3809355000000001E-2</c:v>
                </c:pt>
                <c:pt idx="497">
                  <c:v>4.4532836999999999E-2</c:v>
                </c:pt>
                <c:pt idx="498">
                  <c:v>4.6268938000000003E-2</c:v>
                </c:pt>
                <c:pt idx="499">
                  <c:v>4.6222718000000003E-2</c:v>
                </c:pt>
                <c:pt idx="500">
                  <c:v>4.4861066999999998E-2</c:v>
                </c:pt>
                <c:pt idx="501">
                  <c:v>4.3337861999999998E-2</c:v>
                </c:pt>
                <c:pt idx="502">
                  <c:v>4.3225663999999997E-2</c:v>
                </c:pt>
                <c:pt idx="503">
                  <c:v>4.6649356000000003E-2</c:v>
                </c:pt>
                <c:pt idx="504">
                  <c:v>4.3572064000000001E-2</c:v>
                </c:pt>
                <c:pt idx="505">
                  <c:v>4.3933594999999999E-2</c:v>
                </c:pt>
                <c:pt idx="506">
                  <c:v>4.6857456999999998E-2</c:v>
                </c:pt>
                <c:pt idx="507">
                  <c:v>5.1167604999999998E-2</c:v>
                </c:pt>
                <c:pt idx="508">
                  <c:v>6.2669699999999995E-2</c:v>
                </c:pt>
                <c:pt idx="509">
                  <c:v>6.3587092999999997E-2</c:v>
                </c:pt>
                <c:pt idx="510">
                  <c:v>6.3342948999999996E-2</c:v>
                </c:pt>
                <c:pt idx="511">
                  <c:v>6.3402374999999997E-2</c:v>
                </c:pt>
                <c:pt idx="512">
                  <c:v>6.8585578999999994E-2</c:v>
                </c:pt>
                <c:pt idx="513">
                  <c:v>6.7728621000000003E-2</c:v>
                </c:pt>
                <c:pt idx="514">
                  <c:v>6.8529207999999994E-2</c:v>
                </c:pt>
                <c:pt idx="515">
                  <c:v>6.8102007000000006E-2</c:v>
                </c:pt>
                <c:pt idx="516">
                  <c:v>6.9917935000000001E-2</c:v>
                </c:pt>
                <c:pt idx="517">
                  <c:v>6.9944198999999999E-2</c:v>
                </c:pt>
                <c:pt idx="518">
                  <c:v>6.9793799000000004E-2</c:v>
                </c:pt>
                <c:pt idx="519">
                  <c:v>7.0937306000000006E-2</c:v>
                </c:pt>
                <c:pt idx="520">
                  <c:v>7.8828324000000005E-2</c:v>
                </c:pt>
                <c:pt idx="521">
                  <c:v>7.6902843999999998E-2</c:v>
                </c:pt>
                <c:pt idx="522">
                  <c:v>7.7415082999999996E-2</c:v>
                </c:pt>
                <c:pt idx="523">
                  <c:v>7.7348212E-2</c:v>
                </c:pt>
                <c:pt idx="524">
                  <c:v>7.8330503999999995E-2</c:v>
                </c:pt>
                <c:pt idx="525">
                  <c:v>7.8265580000000001E-2</c:v>
                </c:pt>
                <c:pt idx="526">
                  <c:v>7.7594621000000003E-2</c:v>
                </c:pt>
                <c:pt idx="527">
                  <c:v>7.6764365000000001E-2</c:v>
                </c:pt>
                <c:pt idx="528">
                  <c:v>7.9212927000000002E-2</c:v>
                </c:pt>
                <c:pt idx="529">
                  <c:v>8.0722567999999995E-2</c:v>
                </c:pt>
                <c:pt idx="530">
                  <c:v>8.0751830999999996E-2</c:v>
                </c:pt>
                <c:pt idx="531">
                  <c:v>8.1331439000000005E-2</c:v>
                </c:pt>
                <c:pt idx="532">
                  <c:v>7.9766458999999998E-2</c:v>
                </c:pt>
                <c:pt idx="533">
                  <c:v>7.7259096999999999E-2</c:v>
                </c:pt>
                <c:pt idx="534">
                  <c:v>7.7231466999999998E-2</c:v>
                </c:pt>
                <c:pt idx="535">
                  <c:v>7.8265690999999998E-2</c:v>
                </c:pt>
                <c:pt idx="536">
                  <c:v>7.4468601999999995E-2</c:v>
                </c:pt>
                <c:pt idx="537">
                  <c:v>6.1745087999999997E-2</c:v>
                </c:pt>
                <c:pt idx="538">
                  <c:v>6.1477964000000003E-2</c:v>
                </c:pt>
                <c:pt idx="539">
                  <c:v>6.1540986999999998E-2</c:v>
                </c:pt>
                <c:pt idx="540">
                  <c:v>6.1122478000000001E-2</c:v>
                </c:pt>
                <c:pt idx="541">
                  <c:v>5.8149329999999999E-2</c:v>
                </c:pt>
                <c:pt idx="542">
                  <c:v>5.8165689999999999E-2</c:v>
                </c:pt>
                <c:pt idx="543">
                  <c:v>5.6470372999999997E-2</c:v>
                </c:pt>
                <c:pt idx="544">
                  <c:v>5.6561879000000002E-2</c:v>
                </c:pt>
                <c:pt idx="545">
                  <c:v>5.6403233999999997E-2</c:v>
                </c:pt>
                <c:pt idx="546">
                  <c:v>5.5376628999999997E-2</c:v>
                </c:pt>
                <c:pt idx="547">
                  <c:v>5.5209379000000003E-2</c:v>
                </c:pt>
                <c:pt idx="548">
                  <c:v>6.1925735000000003E-2</c:v>
                </c:pt>
                <c:pt idx="549">
                  <c:v>5.3600518999999999E-2</c:v>
                </c:pt>
                <c:pt idx="550">
                  <c:v>5.2146442000000001E-2</c:v>
                </c:pt>
                <c:pt idx="551">
                  <c:v>5.0364620999999998E-2</c:v>
                </c:pt>
                <c:pt idx="552">
                  <c:v>5.0271362E-2</c:v>
                </c:pt>
                <c:pt idx="553">
                  <c:v>5.0764388000000001E-2</c:v>
                </c:pt>
                <c:pt idx="554">
                  <c:v>5.0393826000000003E-2</c:v>
                </c:pt>
                <c:pt idx="555">
                  <c:v>5.0264356000000003E-2</c:v>
                </c:pt>
                <c:pt idx="556">
                  <c:v>5.1075410000000002E-2</c:v>
                </c:pt>
                <c:pt idx="557">
                  <c:v>5.4868633E-2</c:v>
                </c:pt>
                <c:pt idx="558">
                  <c:v>5.3235299999999999E-2</c:v>
                </c:pt>
                <c:pt idx="559">
                  <c:v>5.4034649999999997E-2</c:v>
                </c:pt>
                <c:pt idx="560">
                  <c:v>5.3011714000000001E-2</c:v>
                </c:pt>
                <c:pt idx="561">
                  <c:v>5.2482331E-2</c:v>
                </c:pt>
                <c:pt idx="562">
                  <c:v>5.2362554999999998E-2</c:v>
                </c:pt>
                <c:pt idx="563">
                  <c:v>5.2361768000000003E-2</c:v>
                </c:pt>
                <c:pt idx="564">
                  <c:v>4.8327559999999999E-2</c:v>
                </c:pt>
                <c:pt idx="565">
                  <c:v>4.8772655999999998E-2</c:v>
                </c:pt>
                <c:pt idx="566">
                  <c:v>4.8737012000000003E-2</c:v>
                </c:pt>
                <c:pt idx="567">
                  <c:v>4.9679817000000001E-2</c:v>
                </c:pt>
                <c:pt idx="568">
                  <c:v>4.9983780999999998E-2</c:v>
                </c:pt>
                <c:pt idx="569">
                  <c:v>4.9462239999999998E-2</c:v>
                </c:pt>
                <c:pt idx="570">
                  <c:v>4.8693832999999999E-2</c:v>
                </c:pt>
                <c:pt idx="571">
                  <c:v>4.8650642000000001E-2</c:v>
                </c:pt>
                <c:pt idx="572">
                  <c:v>4.7910771999999997E-2</c:v>
                </c:pt>
                <c:pt idx="573">
                  <c:v>4.7751415999999998E-2</c:v>
                </c:pt>
                <c:pt idx="574">
                  <c:v>4.7039999999999998E-2</c:v>
                </c:pt>
                <c:pt idx="575">
                  <c:v>4.6993254999999998E-2</c:v>
                </c:pt>
                <c:pt idx="576">
                  <c:v>4.8437757999999997E-2</c:v>
                </c:pt>
                <c:pt idx="577">
                  <c:v>3.6796468999999998E-2</c:v>
                </c:pt>
                <c:pt idx="578">
                  <c:v>3.6221457999999998E-2</c:v>
                </c:pt>
                <c:pt idx="579">
                  <c:v>3.6045105000000001E-2</c:v>
                </c:pt>
                <c:pt idx="580">
                  <c:v>3.6220611E-2</c:v>
                </c:pt>
                <c:pt idx="581">
                  <c:v>3.4964970999999997E-2</c:v>
                </c:pt>
                <c:pt idx="582">
                  <c:v>4.1468218000000001E-2</c:v>
                </c:pt>
                <c:pt idx="583">
                  <c:v>4.1754579999999999E-2</c:v>
                </c:pt>
                <c:pt idx="584">
                  <c:v>4.1527235000000003E-2</c:v>
                </c:pt>
                <c:pt idx="585">
                  <c:v>4.1385360000000003E-2</c:v>
                </c:pt>
                <c:pt idx="586">
                  <c:v>3.3943256999999998E-2</c:v>
                </c:pt>
                <c:pt idx="587">
                  <c:v>3.3929225E-2</c:v>
                </c:pt>
                <c:pt idx="588">
                  <c:v>3.2927155999999999E-2</c:v>
                </c:pt>
                <c:pt idx="589">
                  <c:v>3.2502534E-2</c:v>
                </c:pt>
                <c:pt idx="590">
                  <c:v>3.3435993999999997E-2</c:v>
                </c:pt>
                <c:pt idx="591">
                  <c:v>3.3287942000000001E-2</c:v>
                </c:pt>
                <c:pt idx="592">
                  <c:v>3.3299157000000003E-2</c:v>
                </c:pt>
                <c:pt idx="593">
                  <c:v>3.3275197999999999E-2</c:v>
                </c:pt>
                <c:pt idx="594">
                  <c:v>3.2196576999999997E-2</c:v>
                </c:pt>
                <c:pt idx="595">
                  <c:v>3.2138631000000001E-2</c:v>
                </c:pt>
                <c:pt idx="596">
                  <c:v>3.1598203999999998E-2</c:v>
                </c:pt>
                <c:pt idx="597">
                  <c:v>3.0986907000000001E-2</c:v>
                </c:pt>
                <c:pt idx="598">
                  <c:v>3.1023365000000001E-2</c:v>
                </c:pt>
                <c:pt idx="599">
                  <c:v>3.0965467E-2</c:v>
                </c:pt>
                <c:pt idx="600">
                  <c:v>3.0986775000000001E-2</c:v>
                </c:pt>
                <c:pt idx="601">
                  <c:v>3.2521609999999999E-2</c:v>
                </c:pt>
                <c:pt idx="602">
                  <c:v>3.2797046000000003E-2</c:v>
                </c:pt>
                <c:pt idx="603">
                  <c:v>3.2808932999999998E-2</c:v>
                </c:pt>
                <c:pt idx="604">
                  <c:v>3.2827447000000003E-2</c:v>
                </c:pt>
                <c:pt idx="605">
                  <c:v>2.9745379999999998E-2</c:v>
                </c:pt>
                <c:pt idx="606">
                  <c:v>2.9416686000000001E-2</c:v>
                </c:pt>
                <c:pt idx="607">
                  <c:v>2.9415187999999998E-2</c:v>
                </c:pt>
                <c:pt idx="608">
                  <c:v>2.9420735E-2</c:v>
                </c:pt>
                <c:pt idx="609">
                  <c:v>2.9131898E-2</c:v>
                </c:pt>
                <c:pt idx="610">
                  <c:v>2.9027825E-2</c:v>
                </c:pt>
                <c:pt idx="611">
                  <c:v>1.8800118000000001E-2</c:v>
                </c:pt>
                <c:pt idx="612">
                  <c:v>1.86914E-2</c:v>
                </c:pt>
                <c:pt idx="613">
                  <c:v>1.8649542000000002E-2</c:v>
                </c:pt>
                <c:pt idx="614">
                  <c:v>1.9284347E-2</c:v>
                </c:pt>
                <c:pt idx="615">
                  <c:v>1.9634770999999999E-2</c:v>
                </c:pt>
                <c:pt idx="616">
                  <c:v>1.9796966999999999E-2</c:v>
                </c:pt>
                <c:pt idx="617">
                  <c:v>2.126513E-2</c:v>
                </c:pt>
                <c:pt idx="618">
                  <c:v>2.1638819E-2</c:v>
                </c:pt>
                <c:pt idx="619">
                  <c:v>2.0427811000000001E-2</c:v>
                </c:pt>
                <c:pt idx="620">
                  <c:v>2.0453301E-2</c:v>
                </c:pt>
                <c:pt idx="621">
                  <c:v>2.0449397000000001E-2</c:v>
                </c:pt>
                <c:pt idx="622">
                  <c:v>2.1016297999999999E-2</c:v>
                </c:pt>
                <c:pt idx="623">
                  <c:v>2.1144381E-2</c:v>
                </c:pt>
                <c:pt idx="624">
                  <c:v>2.0957014E-2</c:v>
                </c:pt>
                <c:pt idx="625">
                  <c:v>2.0286190999999999E-2</c:v>
                </c:pt>
                <c:pt idx="626">
                  <c:v>2.0439717E-2</c:v>
                </c:pt>
                <c:pt idx="627">
                  <c:v>2.0457842E-2</c:v>
                </c:pt>
                <c:pt idx="628">
                  <c:v>2.0640188E-2</c:v>
                </c:pt>
                <c:pt idx="629">
                  <c:v>2.061665E-2</c:v>
                </c:pt>
                <c:pt idx="630">
                  <c:v>1.7714813999999999E-2</c:v>
                </c:pt>
                <c:pt idx="631">
                  <c:v>1.730715E-2</c:v>
                </c:pt>
                <c:pt idx="632">
                  <c:v>1.7090338E-2</c:v>
                </c:pt>
                <c:pt idx="633">
                  <c:v>1.7020051000000001E-2</c:v>
                </c:pt>
                <c:pt idx="634">
                  <c:v>1.8271322E-2</c:v>
                </c:pt>
                <c:pt idx="635">
                  <c:v>1.8759962000000002E-2</c:v>
                </c:pt>
                <c:pt idx="636">
                  <c:v>1.8753341999999999E-2</c:v>
                </c:pt>
                <c:pt idx="637">
                  <c:v>1.8747374000000001E-2</c:v>
                </c:pt>
                <c:pt idx="638">
                  <c:v>1.8964562000000001E-2</c:v>
                </c:pt>
                <c:pt idx="639">
                  <c:v>1.8931768000000002E-2</c:v>
                </c:pt>
                <c:pt idx="640">
                  <c:v>1.8961385000000001E-2</c:v>
                </c:pt>
                <c:pt idx="641">
                  <c:v>1.8222784999999998E-2</c:v>
                </c:pt>
                <c:pt idx="642">
                  <c:v>1.8220383E-2</c:v>
                </c:pt>
                <c:pt idx="643">
                  <c:v>1.6464579999999999E-2</c:v>
                </c:pt>
                <c:pt idx="644">
                  <c:v>1.6200346000000001E-2</c:v>
                </c:pt>
                <c:pt idx="645">
                  <c:v>1.6100777E-2</c:v>
                </c:pt>
                <c:pt idx="646">
                  <c:v>1.3295339999999999E-2</c:v>
                </c:pt>
                <c:pt idx="647">
                  <c:v>1.2366477000000001E-2</c:v>
                </c:pt>
                <c:pt idx="648">
                  <c:v>1.2330594E-2</c:v>
                </c:pt>
                <c:pt idx="649">
                  <c:v>1.230036E-2</c:v>
                </c:pt>
                <c:pt idx="650">
                  <c:v>1.2395326999999999E-2</c:v>
                </c:pt>
                <c:pt idx="651">
                  <c:v>1.1419597E-2</c:v>
                </c:pt>
                <c:pt idx="652">
                  <c:v>1.099105E-2</c:v>
                </c:pt>
                <c:pt idx="653">
                  <c:v>1.0899686E-2</c:v>
                </c:pt>
                <c:pt idx="654">
                  <c:v>1.0790904E-2</c:v>
                </c:pt>
                <c:pt idx="655">
                  <c:v>1.0576934E-2</c:v>
                </c:pt>
                <c:pt idx="656">
                  <c:v>1.0870878E-2</c:v>
                </c:pt>
                <c:pt idx="657">
                  <c:v>1.0590617E-2</c:v>
                </c:pt>
                <c:pt idx="658">
                  <c:v>1.0738271000000001E-2</c:v>
                </c:pt>
                <c:pt idx="659">
                  <c:v>1.0849984E-2</c:v>
                </c:pt>
                <c:pt idx="660">
                  <c:v>1.2289268000000001E-2</c:v>
                </c:pt>
                <c:pt idx="661">
                  <c:v>1.2260533000000001E-2</c:v>
                </c:pt>
                <c:pt idx="662">
                  <c:v>1.2836494E-2</c:v>
                </c:pt>
                <c:pt idx="663">
                  <c:v>9.8736610000000006E-3</c:v>
                </c:pt>
                <c:pt idx="664">
                  <c:v>9.8553919999999993E-3</c:v>
                </c:pt>
                <c:pt idx="665">
                  <c:v>1.050651E-2</c:v>
                </c:pt>
                <c:pt idx="666">
                  <c:v>1.0819662000000001E-2</c:v>
                </c:pt>
                <c:pt idx="667">
                  <c:v>1.1144986000000001E-2</c:v>
                </c:pt>
                <c:pt idx="668">
                  <c:v>1.2895297999999999E-2</c:v>
                </c:pt>
                <c:pt idx="669">
                  <c:v>1.2861821000000001E-2</c:v>
                </c:pt>
                <c:pt idx="670">
                  <c:v>1.9949458E-2</c:v>
                </c:pt>
                <c:pt idx="671">
                  <c:v>2.0421997000000001E-2</c:v>
                </c:pt>
                <c:pt idx="672">
                  <c:v>2.2008665E-2</c:v>
                </c:pt>
                <c:pt idx="673">
                  <c:v>2.2164829E-2</c:v>
                </c:pt>
                <c:pt idx="674">
                  <c:v>2.2509338E-2</c:v>
                </c:pt>
                <c:pt idx="675">
                  <c:v>2.2678804E-2</c:v>
                </c:pt>
                <c:pt idx="676">
                  <c:v>2.2723631000000001E-2</c:v>
                </c:pt>
                <c:pt idx="677">
                  <c:v>2.3239385000000001E-2</c:v>
                </c:pt>
                <c:pt idx="678">
                  <c:v>2.3765293E-2</c:v>
                </c:pt>
                <c:pt idx="679">
                  <c:v>2.3873363000000002E-2</c:v>
                </c:pt>
                <c:pt idx="680">
                  <c:v>2.4028698000000001E-2</c:v>
                </c:pt>
                <c:pt idx="681">
                  <c:v>2.4065579E-2</c:v>
                </c:pt>
                <c:pt idx="682">
                  <c:v>2.4562335000000001E-2</c:v>
                </c:pt>
                <c:pt idx="683">
                  <c:v>2.4625800999999999E-2</c:v>
                </c:pt>
                <c:pt idx="684">
                  <c:v>2.4628682999999998E-2</c:v>
                </c:pt>
                <c:pt idx="685">
                  <c:v>2.4564414999999999E-2</c:v>
                </c:pt>
                <c:pt idx="686">
                  <c:v>2.4658020999999999E-2</c:v>
                </c:pt>
                <c:pt idx="687">
                  <c:v>2.4538397999999999E-2</c:v>
                </c:pt>
                <c:pt idx="688">
                  <c:v>2.6637312999999999E-2</c:v>
                </c:pt>
                <c:pt idx="689">
                  <c:v>2.6188171E-2</c:v>
                </c:pt>
                <c:pt idx="690">
                  <c:v>2.6395755E-2</c:v>
                </c:pt>
                <c:pt idx="691">
                  <c:v>2.6257554999999998E-2</c:v>
                </c:pt>
                <c:pt idx="692">
                  <c:v>2.6336509000000001E-2</c:v>
                </c:pt>
                <c:pt idx="693">
                  <c:v>2.6074E-2</c:v>
                </c:pt>
                <c:pt idx="694">
                  <c:v>2.6074429999999999E-2</c:v>
                </c:pt>
                <c:pt idx="695">
                  <c:v>2.6181494E-2</c:v>
                </c:pt>
                <c:pt idx="696">
                  <c:v>2.6208631999999999E-2</c:v>
                </c:pt>
                <c:pt idx="697">
                  <c:v>2.9118312E-2</c:v>
                </c:pt>
                <c:pt idx="698">
                  <c:v>2.9396466999999999E-2</c:v>
                </c:pt>
                <c:pt idx="699">
                  <c:v>2.5495461000000001E-2</c:v>
                </c:pt>
                <c:pt idx="700">
                  <c:v>2.5198903000000002E-2</c:v>
                </c:pt>
                <c:pt idx="701">
                  <c:v>3.0332543999999999E-2</c:v>
                </c:pt>
                <c:pt idx="702">
                  <c:v>3.0568419999999999E-2</c:v>
                </c:pt>
                <c:pt idx="703">
                  <c:v>3.0690634000000001E-2</c:v>
                </c:pt>
                <c:pt idx="704">
                  <c:v>3.1362168000000003E-2</c:v>
                </c:pt>
                <c:pt idx="705">
                  <c:v>3.2688939E-2</c:v>
                </c:pt>
                <c:pt idx="706">
                  <c:v>3.2648957999999999E-2</c:v>
                </c:pt>
                <c:pt idx="707">
                  <c:v>3.4170579E-2</c:v>
                </c:pt>
                <c:pt idx="708">
                  <c:v>3.3935095999999998E-2</c:v>
                </c:pt>
                <c:pt idx="709">
                  <c:v>3.3807595000000003E-2</c:v>
                </c:pt>
                <c:pt idx="710">
                  <c:v>3.3858484000000001E-2</c:v>
                </c:pt>
                <c:pt idx="711">
                  <c:v>3.3544559000000002E-2</c:v>
                </c:pt>
                <c:pt idx="712">
                  <c:v>3.3456792999999999E-2</c:v>
                </c:pt>
                <c:pt idx="713">
                  <c:v>3.3520570999999999E-2</c:v>
                </c:pt>
                <c:pt idx="714">
                  <c:v>3.3982422999999998E-2</c:v>
                </c:pt>
                <c:pt idx="715">
                  <c:v>3.4378169E-2</c:v>
                </c:pt>
                <c:pt idx="716">
                  <c:v>3.4477850999999997E-2</c:v>
                </c:pt>
                <c:pt idx="717">
                  <c:v>3.2647296999999999E-2</c:v>
                </c:pt>
                <c:pt idx="718">
                  <c:v>3.6170606000000001E-2</c:v>
                </c:pt>
                <c:pt idx="719">
                  <c:v>3.6428631000000003E-2</c:v>
                </c:pt>
                <c:pt idx="720">
                  <c:v>3.6346912000000002E-2</c:v>
                </c:pt>
                <c:pt idx="721">
                  <c:v>3.6710542999999998E-2</c:v>
                </c:pt>
                <c:pt idx="722">
                  <c:v>3.6804496999999999E-2</c:v>
                </c:pt>
                <c:pt idx="723">
                  <c:v>3.6695887000000003E-2</c:v>
                </c:pt>
                <c:pt idx="724">
                  <c:v>3.6830633000000002E-2</c:v>
                </c:pt>
                <c:pt idx="725">
                  <c:v>3.6698896000000002E-2</c:v>
                </c:pt>
                <c:pt idx="726">
                  <c:v>3.4467824000000001E-2</c:v>
                </c:pt>
                <c:pt idx="727">
                  <c:v>3.4106643999999998E-2</c:v>
                </c:pt>
                <c:pt idx="728">
                  <c:v>3.3622752999999998E-2</c:v>
                </c:pt>
                <c:pt idx="729">
                  <c:v>3.3813638E-2</c:v>
                </c:pt>
                <c:pt idx="730">
                  <c:v>2.8653693000000001E-2</c:v>
                </c:pt>
                <c:pt idx="731">
                  <c:v>3.1307029E-2</c:v>
                </c:pt>
                <c:pt idx="732">
                  <c:v>3.1073745E-2</c:v>
                </c:pt>
                <c:pt idx="733">
                  <c:v>4.3359922000000002E-2</c:v>
                </c:pt>
                <c:pt idx="734">
                  <c:v>4.2334295000000001E-2</c:v>
                </c:pt>
                <c:pt idx="735">
                  <c:v>8.2468666999999996E-2</c:v>
                </c:pt>
                <c:pt idx="736">
                  <c:v>9.2851739000000003E-2</c:v>
                </c:pt>
                <c:pt idx="737">
                  <c:v>9.2965744000000003E-2</c:v>
                </c:pt>
                <c:pt idx="738">
                  <c:v>9.2982090000000003E-2</c:v>
                </c:pt>
                <c:pt idx="739">
                  <c:v>9.3035714000000005E-2</c:v>
                </c:pt>
                <c:pt idx="740">
                  <c:v>9.3382091E-2</c:v>
                </c:pt>
                <c:pt idx="741">
                  <c:v>9.3408281999999995E-2</c:v>
                </c:pt>
                <c:pt idx="742">
                  <c:v>9.3399077999999996E-2</c:v>
                </c:pt>
                <c:pt idx="743">
                  <c:v>9.3372738999999996E-2</c:v>
                </c:pt>
                <c:pt idx="744">
                  <c:v>9.3131053000000005E-2</c:v>
                </c:pt>
                <c:pt idx="745">
                  <c:v>9.3054783000000002E-2</c:v>
                </c:pt>
                <c:pt idx="746">
                  <c:v>9.3062706999999995E-2</c:v>
                </c:pt>
                <c:pt idx="747">
                  <c:v>9.1981607000000007E-2</c:v>
                </c:pt>
                <c:pt idx="748">
                  <c:v>9.1675190000000004E-2</c:v>
                </c:pt>
                <c:pt idx="749">
                  <c:v>9.1809439000000007E-2</c:v>
                </c:pt>
                <c:pt idx="750">
                  <c:v>9.2009902000000005E-2</c:v>
                </c:pt>
                <c:pt idx="751">
                  <c:v>9.2040624000000001E-2</c:v>
                </c:pt>
                <c:pt idx="752">
                  <c:v>9.2597262999999999E-2</c:v>
                </c:pt>
                <c:pt idx="753">
                  <c:v>9.2645348000000002E-2</c:v>
                </c:pt>
                <c:pt idx="754">
                  <c:v>9.2697267E-2</c:v>
                </c:pt>
                <c:pt idx="755">
                  <c:v>9.2531196999999996E-2</c:v>
                </c:pt>
                <c:pt idx="756">
                  <c:v>9.2502942000000005E-2</c:v>
                </c:pt>
                <c:pt idx="757">
                  <c:v>9.2521584000000004E-2</c:v>
                </c:pt>
                <c:pt idx="758">
                  <c:v>9.2311154000000006E-2</c:v>
                </c:pt>
                <c:pt idx="759">
                  <c:v>9.2273885999999999E-2</c:v>
                </c:pt>
                <c:pt idx="760">
                  <c:v>9.0800069999999997E-2</c:v>
                </c:pt>
                <c:pt idx="761">
                  <c:v>9.0849558999999996E-2</c:v>
                </c:pt>
                <c:pt idx="762">
                  <c:v>8.6279016E-2</c:v>
                </c:pt>
                <c:pt idx="763">
                  <c:v>8.6297261E-2</c:v>
                </c:pt>
                <c:pt idx="764">
                  <c:v>4.7968298999999999E-2</c:v>
                </c:pt>
                <c:pt idx="765">
                  <c:v>2.3233217E-2</c:v>
                </c:pt>
                <c:pt idx="766">
                  <c:v>2.2980817000000001E-2</c:v>
                </c:pt>
                <c:pt idx="767">
                  <c:v>2.3458699E-2</c:v>
                </c:pt>
                <c:pt idx="768">
                  <c:v>2.3084556999999999E-2</c:v>
                </c:pt>
                <c:pt idx="769">
                  <c:v>2.1877656999999998E-2</c:v>
                </c:pt>
                <c:pt idx="770">
                  <c:v>2.1816863999999998E-2</c:v>
                </c:pt>
                <c:pt idx="771">
                  <c:v>2.1934985000000001E-2</c:v>
                </c:pt>
                <c:pt idx="772">
                  <c:v>2.1326713000000001E-2</c:v>
                </c:pt>
                <c:pt idx="773">
                  <c:v>2.1311602999999998E-2</c:v>
                </c:pt>
                <c:pt idx="774">
                  <c:v>2.1280427000000001E-2</c:v>
                </c:pt>
                <c:pt idx="775">
                  <c:v>2.1029638E-2</c:v>
                </c:pt>
                <c:pt idx="776">
                  <c:v>1.7170970000000001E-2</c:v>
                </c:pt>
                <c:pt idx="777">
                  <c:v>1.6443821000000001E-2</c:v>
                </c:pt>
                <c:pt idx="778">
                  <c:v>1.6200069000000001E-2</c:v>
                </c:pt>
                <c:pt idx="779">
                  <c:v>1.6398291999999998E-2</c:v>
                </c:pt>
                <c:pt idx="780">
                  <c:v>1.5920818999999999E-2</c:v>
                </c:pt>
                <c:pt idx="781">
                  <c:v>1.2780741999999999E-2</c:v>
                </c:pt>
                <c:pt idx="782">
                  <c:v>1.3024281E-2</c:v>
                </c:pt>
                <c:pt idx="783">
                  <c:v>1.2926514E-2</c:v>
                </c:pt>
                <c:pt idx="784">
                  <c:v>1.7369605E-2</c:v>
                </c:pt>
                <c:pt idx="785">
                  <c:v>1.7372205000000002E-2</c:v>
                </c:pt>
                <c:pt idx="786">
                  <c:v>1.7301148999999998E-2</c:v>
                </c:pt>
                <c:pt idx="787">
                  <c:v>1.7431624999999999E-2</c:v>
                </c:pt>
                <c:pt idx="788">
                  <c:v>1.7524920999999999E-2</c:v>
                </c:pt>
                <c:pt idx="789">
                  <c:v>1.7543012E-2</c:v>
                </c:pt>
                <c:pt idx="790">
                  <c:v>1.7199295E-2</c:v>
                </c:pt>
                <c:pt idx="791">
                  <c:v>1.7271258000000001E-2</c:v>
                </c:pt>
                <c:pt idx="792">
                  <c:v>1.7237466E-2</c:v>
                </c:pt>
                <c:pt idx="793">
                  <c:v>1.7235409E-2</c:v>
                </c:pt>
                <c:pt idx="794">
                  <c:v>1.6249798999999999E-2</c:v>
                </c:pt>
                <c:pt idx="795">
                  <c:v>1.5574685E-2</c:v>
                </c:pt>
                <c:pt idx="796">
                  <c:v>1.5298793E-2</c:v>
                </c:pt>
                <c:pt idx="797">
                  <c:v>1.5215166E-2</c:v>
                </c:pt>
                <c:pt idx="798">
                  <c:v>1.5190744000000001E-2</c:v>
                </c:pt>
                <c:pt idx="799">
                  <c:v>1.5267342E-2</c:v>
                </c:pt>
                <c:pt idx="800">
                  <c:v>1.5237282E-2</c:v>
                </c:pt>
                <c:pt idx="801">
                  <c:v>1.5135190999999999E-2</c:v>
                </c:pt>
                <c:pt idx="802">
                  <c:v>1.9683771999999999E-2</c:v>
                </c:pt>
                <c:pt idx="803">
                  <c:v>2.2690734000000001E-2</c:v>
                </c:pt>
                <c:pt idx="804">
                  <c:v>2.2739018999999999E-2</c:v>
                </c:pt>
                <c:pt idx="805">
                  <c:v>2.4450781000000001E-2</c:v>
                </c:pt>
                <c:pt idx="806">
                  <c:v>2.4414792000000001E-2</c:v>
                </c:pt>
                <c:pt idx="807">
                  <c:v>2.5122017999999999E-2</c:v>
                </c:pt>
                <c:pt idx="808">
                  <c:v>2.4785997000000001E-2</c:v>
                </c:pt>
                <c:pt idx="809">
                  <c:v>2.6614941E-2</c:v>
                </c:pt>
                <c:pt idx="810">
                  <c:v>2.6609779E-2</c:v>
                </c:pt>
                <c:pt idx="811">
                  <c:v>2.6938231E-2</c:v>
                </c:pt>
                <c:pt idx="812">
                  <c:v>2.7156059999999999E-2</c:v>
                </c:pt>
                <c:pt idx="813">
                  <c:v>2.5174246000000001E-2</c:v>
                </c:pt>
                <c:pt idx="814">
                  <c:v>2.5375168E-2</c:v>
                </c:pt>
                <c:pt idx="815">
                  <c:v>2.5277477E-2</c:v>
                </c:pt>
                <c:pt idx="816">
                  <c:v>2.4943035999999998E-2</c:v>
                </c:pt>
                <c:pt idx="817">
                  <c:v>2.4962732000000001E-2</c:v>
                </c:pt>
                <c:pt idx="818">
                  <c:v>2.5039551E-2</c:v>
                </c:pt>
                <c:pt idx="819">
                  <c:v>2.498939E-2</c:v>
                </c:pt>
                <c:pt idx="820">
                  <c:v>2.5114717000000002E-2</c:v>
                </c:pt>
                <c:pt idx="821">
                  <c:v>2.5035910000000001E-2</c:v>
                </c:pt>
                <c:pt idx="822">
                  <c:v>2.5030943999999999E-2</c:v>
                </c:pt>
                <c:pt idx="823">
                  <c:v>2.5459846000000001E-2</c:v>
                </c:pt>
                <c:pt idx="824">
                  <c:v>2.7010527999999999E-2</c:v>
                </c:pt>
                <c:pt idx="825">
                  <c:v>2.6835039000000002E-2</c:v>
                </c:pt>
                <c:pt idx="826">
                  <c:v>2.6925429000000001E-2</c:v>
                </c:pt>
                <c:pt idx="827">
                  <c:v>2.6970687E-2</c:v>
                </c:pt>
                <c:pt idx="828">
                  <c:v>2.6966535E-2</c:v>
                </c:pt>
                <c:pt idx="829">
                  <c:v>2.6953321999999998E-2</c:v>
                </c:pt>
                <c:pt idx="830">
                  <c:v>2.8728506000000001E-2</c:v>
                </c:pt>
                <c:pt idx="831">
                  <c:v>2.5223546999999999E-2</c:v>
                </c:pt>
                <c:pt idx="832">
                  <c:v>2.1314284999999999E-2</c:v>
                </c:pt>
                <c:pt idx="833">
                  <c:v>2.1312062999999999E-2</c:v>
                </c:pt>
                <c:pt idx="834">
                  <c:v>2.0720718999999999E-2</c:v>
                </c:pt>
                <c:pt idx="835">
                  <c:v>2.0609986E-2</c:v>
                </c:pt>
                <c:pt idx="836">
                  <c:v>2.0228652999999999E-2</c:v>
                </c:pt>
                <c:pt idx="837">
                  <c:v>1.9712727999999999E-2</c:v>
                </c:pt>
                <c:pt idx="838">
                  <c:v>1.5763482999999998E-2</c:v>
                </c:pt>
                <c:pt idx="839">
                  <c:v>1.5526765999999999E-2</c:v>
                </c:pt>
                <c:pt idx="840">
                  <c:v>1.5534750999999999E-2</c:v>
                </c:pt>
                <c:pt idx="841">
                  <c:v>1.5524873E-2</c:v>
                </c:pt>
                <c:pt idx="842">
                  <c:v>1.7993907E-2</c:v>
                </c:pt>
                <c:pt idx="843">
                  <c:v>1.8041898000000001E-2</c:v>
                </c:pt>
                <c:pt idx="844">
                  <c:v>1.8183937000000001E-2</c:v>
                </c:pt>
                <c:pt idx="845">
                  <c:v>1.8203302000000001E-2</c:v>
                </c:pt>
                <c:pt idx="846">
                  <c:v>1.8076281E-2</c:v>
                </c:pt>
                <c:pt idx="847">
                  <c:v>1.8168408E-2</c:v>
                </c:pt>
                <c:pt idx="848">
                  <c:v>1.8100013000000002E-2</c:v>
                </c:pt>
                <c:pt idx="849">
                  <c:v>1.8073861E-2</c:v>
                </c:pt>
                <c:pt idx="850">
                  <c:v>1.7924453999999999E-2</c:v>
                </c:pt>
                <c:pt idx="851">
                  <c:v>1.7921415999999999E-2</c:v>
                </c:pt>
                <c:pt idx="852">
                  <c:v>1.7903437000000001E-2</c:v>
                </c:pt>
                <c:pt idx="853">
                  <c:v>1.6230384E-2</c:v>
                </c:pt>
                <c:pt idx="854">
                  <c:v>1.6607612000000001E-2</c:v>
                </c:pt>
                <c:pt idx="855">
                  <c:v>1.6400145000000001E-2</c:v>
                </c:pt>
                <c:pt idx="856">
                  <c:v>1.6323938E-2</c:v>
                </c:pt>
                <c:pt idx="857">
                  <c:v>1.6548846999999998E-2</c:v>
                </c:pt>
                <c:pt idx="858">
                  <c:v>1.6662369999999999E-2</c:v>
                </c:pt>
                <c:pt idx="859">
                  <c:v>1.3755603E-2</c:v>
                </c:pt>
                <c:pt idx="860">
                  <c:v>1.3848701999999999E-2</c:v>
                </c:pt>
                <c:pt idx="861">
                  <c:v>1.3902427E-2</c:v>
                </c:pt>
                <c:pt idx="862">
                  <c:v>1.3898012E-2</c:v>
                </c:pt>
                <c:pt idx="863">
                  <c:v>1.3304639E-2</c:v>
                </c:pt>
                <c:pt idx="864">
                  <c:v>1.3282496E-2</c:v>
                </c:pt>
                <c:pt idx="865">
                  <c:v>1.3234319E-2</c:v>
                </c:pt>
                <c:pt idx="866">
                  <c:v>1.3203558000000001E-2</c:v>
                </c:pt>
                <c:pt idx="867">
                  <c:v>1.3162617999999999E-2</c:v>
                </c:pt>
                <c:pt idx="868">
                  <c:v>1.3156765000000001E-2</c:v>
                </c:pt>
                <c:pt idx="869">
                  <c:v>1.3086014E-2</c:v>
                </c:pt>
                <c:pt idx="870">
                  <c:v>1.3305281E-2</c:v>
                </c:pt>
                <c:pt idx="871">
                  <c:v>8.2261000000000001E-3</c:v>
                </c:pt>
                <c:pt idx="872">
                  <c:v>8.3901389999999996E-3</c:v>
                </c:pt>
                <c:pt idx="873">
                  <c:v>8.417898E-3</c:v>
                </c:pt>
                <c:pt idx="874">
                  <c:v>7.9870970000000003E-3</c:v>
                </c:pt>
                <c:pt idx="875">
                  <c:v>7.9116120000000002E-3</c:v>
                </c:pt>
                <c:pt idx="876">
                  <c:v>8.1002439999999995E-3</c:v>
                </c:pt>
                <c:pt idx="877">
                  <c:v>8.3332240000000002E-3</c:v>
                </c:pt>
                <c:pt idx="878">
                  <c:v>8.1808090000000007E-3</c:v>
                </c:pt>
                <c:pt idx="879">
                  <c:v>9.3394459999999995E-3</c:v>
                </c:pt>
                <c:pt idx="880">
                  <c:v>9.3407639999999997E-3</c:v>
                </c:pt>
                <c:pt idx="881">
                  <c:v>9.2594229999999993E-3</c:v>
                </c:pt>
                <c:pt idx="882">
                  <c:v>9.2755010000000002E-3</c:v>
                </c:pt>
                <c:pt idx="883">
                  <c:v>8.9940090000000007E-3</c:v>
                </c:pt>
                <c:pt idx="884">
                  <c:v>8.9877629999999993E-3</c:v>
                </c:pt>
                <c:pt idx="885">
                  <c:v>1.0637168000000001E-2</c:v>
                </c:pt>
                <c:pt idx="886">
                  <c:v>1.3411948999999999E-2</c:v>
                </c:pt>
                <c:pt idx="887">
                  <c:v>1.3361939999999999E-2</c:v>
                </c:pt>
                <c:pt idx="888">
                  <c:v>1.3454713E-2</c:v>
                </c:pt>
                <c:pt idx="889">
                  <c:v>1.3158855000000001E-2</c:v>
                </c:pt>
                <c:pt idx="890">
                  <c:v>1.7357185000000001E-2</c:v>
                </c:pt>
                <c:pt idx="891">
                  <c:v>1.7701879E-2</c:v>
                </c:pt>
                <c:pt idx="892">
                  <c:v>1.7594665999999998E-2</c:v>
                </c:pt>
                <c:pt idx="893">
                  <c:v>1.9436464000000001E-2</c:v>
                </c:pt>
                <c:pt idx="894">
                  <c:v>1.9711579E-2</c:v>
                </c:pt>
                <c:pt idx="895">
                  <c:v>1.9916211999999999E-2</c:v>
                </c:pt>
                <c:pt idx="896">
                  <c:v>1.995794E-2</c:v>
                </c:pt>
                <c:pt idx="897">
                  <c:v>2.1223112999999998E-2</c:v>
                </c:pt>
                <c:pt idx="898">
                  <c:v>2.1921270999999999E-2</c:v>
                </c:pt>
                <c:pt idx="899">
                  <c:v>2.1265401E-2</c:v>
                </c:pt>
                <c:pt idx="900">
                  <c:v>2.1428473999999999E-2</c:v>
                </c:pt>
                <c:pt idx="901">
                  <c:v>2.1489324000000001E-2</c:v>
                </c:pt>
                <c:pt idx="902">
                  <c:v>2.4018332999999999E-2</c:v>
                </c:pt>
                <c:pt idx="903">
                  <c:v>2.4619114000000001E-2</c:v>
                </c:pt>
                <c:pt idx="904">
                  <c:v>2.4847971999999999E-2</c:v>
                </c:pt>
                <c:pt idx="905">
                  <c:v>2.4860143000000001E-2</c:v>
                </c:pt>
                <c:pt idx="906">
                  <c:v>2.4976076E-2</c:v>
                </c:pt>
                <c:pt idx="907">
                  <c:v>2.5444524999999999E-2</c:v>
                </c:pt>
                <c:pt idx="908">
                  <c:v>2.5400712999999998E-2</c:v>
                </c:pt>
                <c:pt idx="909">
                  <c:v>2.5657545E-2</c:v>
                </c:pt>
                <c:pt idx="910">
                  <c:v>2.5589811000000001E-2</c:v>
                </c:pt>
                <c:pt idx="911">
                  <c:v>2.5133683E-2</c:v>
                </c:pt>
                <c:pt idx="912">
                  <c:v>2.5106102000000002E-2</c:v>
                </c:pt>
                <c:pt idx="913">
                  <c:v>2.7079124999999999E-2</c:v>
                </c:pt>
                <c:pt idx="914">
                  <c:v>3.2697860000000002E-2</c:v>
                </c:pt>
                <c:pt idx="915">
                  <c:v>3.2513524000000002E-2</c:v>
                </c:pt>
                <c:pt idx="916">
                  <c:v>3.2614859000000003E-2</c:v>
                </c:pt>
                <c:pt idx="917">
                  <c:v>3.2903698000000002E-2</c:v>
                </c:pt>
                <c:pt idx="918">
                  <c:v>3.2909400999999998E-2</c:v>
                </c:pt>
                <c:pt idx="919">
                  <c:v>3.4152836999999998E-2</c:v>
                </c:pt>
                <c:pt idx="920">
                  <c:v>3.4184990999999998E-2</c:v>
                </c:pt>
                <c:pt idx="921">
                  <c:v>3.4290818000000001E-2</c:v>
                </c:pt>
                <c:pt idx="922">
                  <c:v>3.2722418000000003E-2</c:v>
                </c:pt>
                <c:pt idx="923">
                  <c:v>3.3298400999999998E-2</c:v>
                </c:pt>
                <c:pt idx="924">
                  <c:v>3.3376731999999999E-2</c:v>
                </c:pt>
                <c:pt idx="925">
                  <c:v>3.3128458999999999E-2</c:v>
                </c:pt>
                <c:pt idx="926">
                  <c:v>3.2603113000000003E-2</c:v>
                </c:pt>
                <c:pt idx="927">
                  <c:v>3.2541313000000002E-2</c:v>
                </c:pt>
                <c:pt idx="928">
                  <c:v>3.4435831E-2</c:v>
                </c:pt>
                <c:pt idx="929">
                  <c:v>3.4395763000000003E-2</c:v>
                </c:pt>
                <c:pt idx="930">
                  <c:v>3.4628658E-2</c:v>
                </c:pt>
                <c:pt idx="931">
                  <c:v>3.2663535E-2</c:v>
                </c:pt>
                <c:pt idx="932">
                  <c:v>3.2633895000000003E-2</c:v>
                </c:pt>
                <c:pt idx="933">
                  <c:v>3.6202307000000003E-2</c:v>
                </c:pt>
                <c:pt idx="934">
                  <c:v>3.6108137999999998E-2</c:v>
                </c:pt>
                <c:pt idx="935">
                  <c:v>3.6099878000000002E-2</c:v>
                </c:pt>
                <c:pt idx="936">
                  <c:v>3.6237765999999998E-2</c:v>
                </c:pt>
                <c:pt idx="937">
                  <c:v>3.6809992999999999E-2</c:v>
                </c:pt>
                <c:pt idx="938">
                  <c:v>3.7500776E-2</c:v>
                </c:pt>
                <c:pt idx="939">
                  <c:v>3.7804623000000002E-2</c:v>
                </c:pt>
                <c:pt idx="940">
                  <c:v>4.3217317999999998E-2</c:v>
                </c:pt>
                <c:pt idx="941">
                  <c:v>4.3774698000000001E-2</c:v>
                </c:pt>
                <c:pt idx="942">
                  <c:v>4.2322912999999997E-2</c:v>
                </c:pt>
                <c:pt idx="943">
                  <c:v>3.8477747999999999E-2</c:v>
                </c:pt>
                <c:pt idx="944">
                  <c:v>3.8372463000000002E-2</c:v>
                </c:pt>
                <c:pt idx="945">
                  <c:v>3.8322741E-2</c:v>
                </c:pt>
                <c:pt idx="946">
                  <c:v>3.9618322999999997E-2</c:v>
                </c:pt>
                <c:pt idx="947">
                  <c:v>4.4721531000000002E-2</c:v>
                </c:pt>
                <c:pt idx="948">
                  <c:v>4.4672341999999997E-2</c:v>
                </c:pt>
                <c:pt idx="949">
                  <c:v>4.6188709000000001E-2</c:v>
                </c:pt>
                <c:pt idx="950">
                  <c:v>4.6658977999999997E-2</c:v>
                </c:pt>
                <c:pt idx="951">
                  <c:v>5.1034287999999997E-2</c:v>
                </c:pt>
                <c:pt idx="952">
                  <c:v>5.2457495999999999E-2</c:v>
                </c:pt>
                <c:pt idx="953">
                  <c:v>5.2198306E-2</c:v>
                </c:pt>
                <c:pt idx="954">
                  <c:v>5.2483519999999999E-2</c:v>
                </c:pt>
                <c:pt idx="955">
                  <c:v>5.5136249999999998E-2</c:v>
                </c:pt>
                <c:pt idx="956">
                  <c:v>5.6010306000000003E-2</c:v>
                </c:pt>
                <c:pt idx="957">
                  <c:v>5.5500788000000002E-2</c:v>
                </c:pt>
                <c:pt idx="958">
                  <c:v>5.5579027000000003E-2</c:v>
                </c:pt>
                <c:pt idx="959">
                  <c:v>5.5228463999999998E-2</c:v>
                </c:pt>
                <c:pt idx="960">
                  <c:v>5.6764780000000001E-2</c:v>
                </c:pt>
                <c:pt idx="961">
                  <c:v>5.9066149999999998E-2</c:v>
                </c:pt>
                <c:pt idx="962">
                  <c:v>6.0294710000000001E-2</c:v>
                </c:pt>
                <c:pt idx="963">
                  <c:v>6.1274878999999997E-2</c:v>
                </c:pt>
                <c:pt idx="964">
                  <c:v>6.1505086E-2</c:v>
                </c:pt>
                <c:pt idx="965">
                  <c:v>6.1921921999999997E-2</c:v>
                </c:pt>
                <c:pt idx="966">
                  <c:v>6.4013803999999994E-2</c:v>
                </c:pt>
                <c:pt idx="967">
                  <c:v>6.5570023000000005E-2</c:v>
                </c:pt>
                <c:pt idx="968">
                  <c:v>7.1677537999999999E-2</c:v>
                </c:pt>
                <c:pt idx="969">
                  <c:v>9.8272796999999995E-2</c:v>
                </c:pt>
                <c:pt idx="970">
                  <c:v>0.115139507</c:v>
                </c:pt>
                <c:pt idx="971">
                  <c:v>0.116502311</c:v>
                </c:pt>
                <c:pt idx="972">
                  <c:v>0.126076357</c:v>
                </c:pt>
                <c:pt idx="973">
                  <c:v>0.12644839299999999</c:v>
                </c:pt>
                <c:pt idx="974">
                  <c:v>0.12809812700000001</c:v>
                </c:pt>
                <c:pt idx="975">
                  <c:v>0.132948919</c:v>
                </c:pt>
                <c:pt idx="976">
                  <c:v>0.14232731200000001</c:v>
                </c:pt>
                <c:pt idx="977">
                  <c:v>0.14420723499999999</c:v>
                </c:pt>
                <c:pt idx="978">
                  <c:v>0.14401835900000001</c:v>
                </c:pt>
                <c:pt idx="979">
                  <c:v>0.14415964100000001</c:v>
                </c:pt>
                <c:pt idx="980">
                  <c:v>0.14365925500000001</c:v>
                </c:pt>
                <c:pt idx="981">
                  <c:v>0.143026929</c:v>
                </c:pt>
                <c:pt idx="982">
                  <c:v>0.14419863299999999</c:v>
                </c:pt>
                <c:pt idx="983">
                  <c:v>0.144283946</c:v>
                </c:pt>
                <c:pt idx="984">
                  <c:v>0.144262746</c:v>
                </c:pt>
                <c:pt idx="985">
                  <c:v>0.14430190400000001</c:v>
                </c:pt>
                <c:pt idx="986">
                  <c:v>0.14496463600000001</c:v>
                </c:pt>
                <c:pt idx="987">
                  <c:v>0.14512543</c:v>
                </c:pt>
                <c:pt idx="988">
                  <c:v>0.14548908299999999</c:v>
                </c:pt>
                <c:pt idx="989">
                  <c:v>0.14454811400000001</c:v>
                </c:pt>
                <c:pt idx="990">
                  <c:v>0.14689470900000001</c:v>
                </c:pt>
                <c:pt idx="991">
                  <c:v>0.14544847</c:v>
                </c:pt>
                <c:pt idx="992">
                  <c:v>0.146039685</c:v>
                </c:pt>
                <c:pt idx="993">
                  <c:v>0.147912815</c:v>
                </c:pt>
                <c:pt idx="994">
                  <c:v>0.14804484000000001</c:v>
                </c:pt>
                <c:pt idx="995">
                  <c:v>0.145755309</c:v>
                </c:pt>
                <c:pt idx="996">
                  <c:v>0.14259538199999999</c:v>
                </c:pt>
                <c:pt idx="997">
                  <c:v>0.13644120400000001</c:v>
                </c:pt>
                <c:pt idx="998">
                  <c:v>0.122954008</c:v>
                </c:pt>
                <c:pt idx="999">
                  <c:v>0.112193455</c:v>
                </c:pt>
                <c:pt idx="1000">
                  <c:v>0.111580491</c:v>
                </c:pt>
                <c:pt idx="1001">
                  <c:v>0.102543526</c:v>
                </c:pt>
                <c:pt idx="1002">
                  <c:v>0.102311077</c:v>
                </c:pt>
                <c:pt idx="1003">
                  <c:v>0.101411301</c:v>
                </c:pt>
                <c:pt idx="1004">
                  <c:v>9.4070757000000005E-2</c:v>
                </c:pt>
                <c:pt idx="1005">
                  <c:v>7.5787881000000001E-2</c:v>
                </c:pt>
                <c:pt idx="1006">
                  <c:v>7.0504747000000006E-2</c:v>
                </c:pt>
                <c:pt idx="1007">
                  <c:v>6.8851756E-2</c:v>
                </c:pt>
                <c:pt idx="1008">
                  <c:v>6.7711075999999995E-2</c:v>
                </c:pt>
                <c:pt idx="1009">
                  <c:v>6.6752726999999998E-2</c:v>
                </c:pt>
                <c:pt idx="1010">
                  <c:v>6.5564681999999999E-2</c:v>
                </c:pt>
                <c:pt idx="1011">
                  <c:v>6.1409951999999997E-2</c:v>
                </c:pt>
                <c:pt idx="1012">
                  <c:v>5.9812915000000001E-2</c:v>
                </c:pt>
                <c:pt idx="1013">
                  <c:v>5.8866004999999999E-2</c:v>
                </c:pt>
                <c:pt idx="1014">
                  <c:v>5.8551983000000002E-2</c:v>
                </c:pt>
                <c:pt idx="1015">
                  <c:v>5.7193288000000002E-2</c:v>
                </c:pt>
                <c:pt idx="1016">
                  <c:v>5.6694091000000002E-2</c:v>
                </c:pt>
                <c:pt idx="1017">
                  <c:v>5.5079507999999999E-2</c:v>
                </c:pt>
                <c:pt idx="1018">
                  <c:v>5.5017547999999999E-2</c:v>
                </c:pt>
                <c:pt idx="1019">
                  <c:v>4.3532137999999998E-2</c:v>
                </c:pt>
                <c:pt idx="1020">
                  <c:v>3.9570880000000003E-2</c:v>
                </c:pt>
                <c:pt idx="1021">
                  <c:v>3.5925591999999999E-2</c:v>
                </c:pt>
                <c:pt idx="1022">
                  <c:v>2.7846643000000001E-2</c:v>
                </c:pt>
                <c:pt idx="1023">
                  <c:v>2.7627492E-2</c:v>
                </c:pt>
                <c:pt idx="1024">
                  <c:v>2.6844228000000001E-2</c:v>
                </c:pt>
                <c:pt idx="1025">
                  <c:v>2.6352652000000001E-2</c:v>
                </c:pt>
                <c:pt idx="1026">
                  <c:v>2.6252451E-2</c:v>
                </c:pt>
                <c:pt idx="1027">
                  <c:v>2.9379992000000001E-2</c:v>
                </c:pt>
                <c:pt idx="1028">
                  <c:v>2.8607206999999999E-2</c:v>
                </c:pt>
                <c:pt idx="1029">
                  <c:v>3.1227945999999999E-2</c:v>
                </c:pt>
                <c:pt idx="1030">
                  <c:v>3.3278597E-2</c:v>
                </c:pt>
                <c:pt idx="1031">
                  <c:v>3.3200805999999999E-2</c:v>
                </c:pt>
                <c:pt idx="1032">
                  <c:v>3.1493706000000003E-2</c:v>
                </c:pt>
                <c:pt idx="1033">
                  <c:v>3.2138417000000002E-2</c:v>
                </c:pt>
                <c:pt idx="1034">
                  <c:v>3.1950141000000001E-2</c:v>
                </c:pt>
                <c:pt idx="1035">
                  <c:v>3.0513299000000001E-2</c:v>
                </c:pt>
                <c:pt idx="1036">
                  <c:v>3.0539197000000001E-2</c:v>
                </c:pt>
                <c:pt idx="1037">
                  <c:v>3.0964918000000001E-2</c:v>
                </c:pt>
                <c:pt idx="1038">
                  <c:v>3.2783104E-2</c:v>
                </c:pt>
                <c:pt idx="1039">
                  <c:v>3.2799659000000002E-2</c:v>
                </c:pt>
                <c:pt idx="1040">
                  <c:v>3.3272925000000002E-2</c:v>
                </c:pt>
                <c:pt idx="1041">
                  <c:v>3.3031614000000001E-2</c:v>
                </c:pt>
                <c:pt idx="1042">
                  <c:v>3.1148458E-2</c:v>
                </c:pt>
                <c:pt idx="1043">
                  <c:v>3.1157840999999999E-2</c:v>
                </c:pt>
                <c:pt idx="1044">
                  <c:v>3.2201905000000003E-2</c:v>
                </c:pt>
                <c:pt idx="1045">
                  <c:v>3.2220605999999999E-2</c:v>
                </c:pt>
                <c:pt idx="1046">
                  <c:v>3.2329216000000001E-2</c:v>
                </c:pt>
                <c:pt idx="1047">
                  <c:v>3.1824094999999997E-2</c:v>
                </c:pt>
                <c:pt idx="1048">
                  <c:v>3.3784384000000001E-2</c:v>
                </c:pt>
                <c:pt idx="1049">
                  <c:v>3.3829611000000002E-2</c:v>
                </c:pt>
                <c:pt idx="1050">
                  <c:v>3.4414838000000003E-2</c:v>
                </c:pt>
                <c:pt idx="1051">
                  <c:v>4.1581829000000001E-2</c:v>
                </c:pt>
                <c:pt idx="1052">
                  <c:v>4.2529269000000001E-2</c:v>
                </c:pt>
                <c:pt idx="1053">
                  <c:v>4.7857753000000003E-2</c:v>
                </c:pt>
                <c:pt idx="1054">
                  <c:v>4.7962886000000003E-2</c:v>
                </c:pt>
                <c:pt idx="1055">
                  <c:v>5.4765340000000003E-2</c:v>
                </c:pt>
                <c:pt idx="1056">
                  <c:v>5.4159249999999999E-2</c:v>
                </c:pt>
                <c:pt idx="1057">
                  <c:v>5.7109768999999998E-2</c:v>
                </c:pt>
                <c:pt idx="1058">
                  <c:v>5.6494029000000001E-2</c:v>
                </c:pt>
                <c:pt idx="1059">
                  <c:v>5.5004325999999999E-2</c:v>
                </c:pt>
                <c:pt idx="1060">
                  <c:v>6.0707358000000003E-2</c:v>
                </c:pt>
                <c:pt idx="1061">
                  <c:v>6.2729231999999996E-2</c:v>
                </c:pt>
                <c:pt idx="1062">
                  <c:v>6.2458644000000001E-2</c:v>
                </c:pt>
                <c:pt idx="1063">
                  <c:v>6.2508583000000006E-2</c:v>
                </c:pt>
                <c:pt idx="1064">
                  <c:v>6.2526102E-2</c:v>
                </c:pt>
                <c:pt idx="1065">
                  <c:v>6.2833782000000005E-2</c:v>
                </c:pt>
                <c:pt idx="1066">
                  <c:v>6.2681846999999999E-2</c:v>
                </c:pt>
                <c:pt idx="1067">
                  <c:v>6.1885168999999997E-2</c:v>
                </c:pt>
                <c:pt idx="1068">
                  <c:v>6.2566861000000001E-2</c:v>
                </c:pt>
                <c:pt idx="1069">
                  <c:v>6.2236323000000003E-2</c:v>
                </c:pt>
                <c:pt idx="1070">
                  <c:v>6.2236084999999997E-2</c:v>
                </c:pt>
                <c:pt idx="1071">
                  <c:v>6.2242662999999997E-2</c:v>
                </c:pt>
                <c:pt idx="1072">
                  <c:v>6.2300464E-2</c:v>
                </c:pt>
                <c:pt idx="1073">
                  <c:v>6.1696351000000003E-2</c:v>
                </c:pt>
                <c:pt idx="1074">
                  <c:v>6.1644431999999999E-2</c:v>
                </c:pt>
                <c:pt idx="1075">
                  <c:v>6.1822842000000003E-2</c:v>
                </c:pt>
                <c:pt idx="1076">
                  <c:v>6.1830819000000002E-2</c:v>
                </c:pt>
                <c:pt idx="1077">
                  <c:v>6.049595E-2</c:v>
                </c:pt>
                <c:pt idx="1078">
                  <c:v>6.0842990999999999E-2</c:v>
                </c:pt>
                <c:pt idx="1079">
                  <c:v>6.0682039E-2</c:v>
                </c:pt>
                <c:pt idx="1080">
                  <c:v>5.4594574E-2</c:v>
                </c:pt>
                <c:pt idx="1081">
                  <c:v>5.4324364E-2</c:v>
                </c:pt>
                <c:pt idx="1082">
                  <c:v>4.7940743000000001E-2</c:v>
                </c:pt>
                <c:pt idx="1083">
                  <c:v>4.7938585999999998E-2</c:v>
                </c:pt>
                <c:pt idx="1084">
                  <c:v>3.6012304000000002E-2</c:v>
                </c:pt>
                <c:pt idx="1085">
                  <c:v>3.6089100999999998E-2</c:v>
                </c:pt>
                <c:pt idx="1086">
                  <c:v>3.3627548E-2</c:v>
                </c:pt>
                <c:pt idx="1087">
                  <c:v>3.3476627000000002E-2</c:v>
                </c:pt>
                <c:pt idx="1088">
                  <c:v>3.3445826999999997E-2</c:v>
                </c:pt>
                <c:pt idx="1089">
                  <c:v>2.4617513000000001E-2</c:v>
                </c:pt>
                <c:pt idx="1090">
                  <c:v>2.0529123E-2</c:v>
                </c:pt>
                <c:pt idx="1091">
                  <c:v>1.9623214E-2</c:v>
                </c:pt>
                <c:pt idx="1092">
                  <c:v>1.8782755000000002E-2</c:v>
                </c:pt>
                <c:pt idx="1093">
                  <c:v>1.8698308E-2</c:v>
                </c:pt>
                <c:pt idx="1094">
                  <c:v>1.8645904000000001E-2</c:v>
                </c:pt>
                <c:pt idx="1095">
                  <c:v>1.8611745999999998E-2</c:v>
                </c:pt>
                <c:pt idx="1096">
                  <c:v>1.7981418999999998E-2</c:v>
                </c:pt>
                <c:pt idx="1097">
                  <c:v>1.3691033999999999E-2</c:v>
                </c:pt>
                <c:pt idx="1098">
                  <c:v>1.3762821999999999E-2</c:v>
                </c:pt>
                <c:pt idx="1099">
                  <c:v>1.3906371000000001E-2</c:v>
                </c:pt>
                <c:pt idx="1100">
                  <c:v>1.4858957000000001E-2</c:v>
                </c:pt>
                <c:pt idx="1101">
                  <c:v>1.5315397999999999E-2</c:v>
                </c:pt>
                <c:pt idx="1102">
                  <c:v>1.8166432E-2</c:v>
                </c:pt>
                <c:pt idx="1103">
                  <c:v>1.8705665E-2</c:v>
                </c:pt>
                <c:pt idx="1104">
                  <c:v>1.9190621000000001E-2</c:v>
                </c:pt>
                <c:pt idx="1105">
                  <c:v>1.9158128E-2</c:v>
                </c:pt>
                <c:pt idx="1106">
                  <c:v>1.9031914E-2</c:v>
                </c:pt>
                <c:pt idx="1107">
                  <c:v>1.8407087999999999E-2</c:v>
                </c:pt>
                <c:pt idx="1108">
                  <c:v>1.9734113000000001E-2</c:v>
                </c:pt>
                <c:pt idx="1109">
                  <c:v>1.9225125999999999E-2</c:v>
                </c:pt>
                <c:pt idx="1110">
                  <c:v>1.9180966000000001E-2</c:v>
                </c:pt>
                <c:pt idx="1111">
                  <c:v>2.016681E-2</c:v>
                </c:pt>
                <c:pt idx="1112">
                  <c:v>2.1545163999999999E-2</c:v>
                </c:pt>
                <c:pt idx="1113">
                  <c:v>2.1641395000000001E-2</c:v>
                </c:pt>
                <c:pt idx="1114">
                  <c:v>2.1782616000000001E-2</c:v>
                </c:pt>
                <c:pt idx="1115">
                  <c:v>2.1800066999999999E-2</c:v>
                </c:pt>
                <c:pt idx="1116">
                  <c:v>2.4998287000000001E-2</c:v>
                </c:pt>
                <c:pt idx="1117">
                  <c:v>2.4975013000000001E-2</c:v>
                </c:pt>
                <c:pt idx="1118">
                  <c:v>2.5650071999999999E-2</c:v>
                </c:pt>
                <c:pt idx="1119">
                  <c:v>2.5455887999999999E-2</c:v>
                </c:pt>
                <c:pt idx="1120">
                  <c:v>2.5982393999999999E-2</c:v>
                </c:pt>
                <c:pt idx="1121">
                  <c:v>2.6280115E-2</c:v>
                </c:pt>
                <c:pt idx="1122">
                  <c:v>2.6287285000000001E-2</c:v>
                </c:pt>
                <c:pt idx="1123">
                  <c:v>2.6382651E-2</c:v>
                </c:pt>
                <c:pt idx="1124">
                  <c:v>2.6364859000000001E-2</c:v>
                </c:pt>
                <c:pt idx="1125">
                  <c:v>2.6255102999999998E-2</c:v>
                </c:pt>
                <c:pt idx="1126">
                  <c:v>2.6777479999999999E-2</c:v>
                </c:pt>
                <c:pt idx="1127">
                  <c:v>2.6773352E-2</c:v>
                </c:pt>
                <c:pt idx="1128">
                  <c:v>2.6630239E-2</c:v>
                </c:pt>
                <c:pt idx="1129">
                  <c:v>2.6147617000000001E-2</c:v>
                </c:pt>
                <c:pt idx="1130">
                  <c:v>2.5900902999999999E-2</c:v>
                </c:pt>
                <c:pt idx="1131">
                  <c:v>2.4130787000000001E-2</c:v>
                </c:pt>
                <c:pt idx="1132">
                  <c:v>2.4004991999999999E-2</c:v>
                </c:pt>
                <c:pt idx="1133">
                  <c:v>2.3591500000000001E-2</c:v>
                </c:pt>
                <c:pt idx="1134">
                  <c:v>2.3576353000000001E-2</c:v>
                </c:pt>
                <c:pt idx="1135">
                  <c:v>2.3153703000000001E-2</c:v>
                </c:pt>
                <c:pt idx="1136">
                  <c:v>2.3153349E-2</c:v>
                </c:pt>
                <c:pt idx="1137">
                  <c:v>2.1695471000000001E-2</c:v>
                </c:pt>
                <c:pt idx="1138">
                  <c:v>2.1696606E-2</c:v>
                </c:pt>
                <c:pt idx="1139">
                  <c:v>2.1694265000000001E-2</c:v>
                </c:pt>
                <c:pt idx="1140">
                  <c:v>1.9917529999999999E-2</c:v>
                </c:pt>
                <c:pt idx="1141">
                  <c:v>1.7582601E-2</c:v>
                </c:pt>
                <c:pt idx="1142">
                  <c:v>1.7759870000000001E-2</c:v>
                </c:pt>
                <c:pt idx="1143">
                  <c:v>1.8131086000000001E-2</c:v>
                </c:pt>
                <c:pt idx="1144">
                  <c:v>4.6116948999999997E-2</c:v>
                </c:pt>
                <c:pt idx="1145">
                  <c:v>5.4490465000000002E-2</c:v>
                </c:pt>
                <c:pt idx="1146">
                  <c:v>5.4962919999999998E-2</c:v>
                </c:pt>
                <c:pt idx="1147">
                  <c:v>5.4532628E-2</c:v>
                </c:pt>
                <c:pt idx="1148">
                  <c:v>5.4375475E-2</c:v>
                </c:pt>
                <c:pt idx="1149">
                  <c:v>5.4256212999999998E-2</c:v>
                </c:pt>
                <c:pt idx="1150">
                  <c:v>5.4025634000000003E-2</c:v>
                </c:pt>
                <c:pt idx="1151">
                  <c:v>5.4027532000000003E-2</c:v>
                </c:pt>
                <c:pt idx="1152">
                  <c:v>5.3695270000000003E-2</c:v>
                </c:pt>
                <c:pt idx="1153">
                  <c:v>5.3694001999999998E-2</c:v>
                </c:pt>
                <c:pt idx="1154">
                  <c:v>5.3703795999999998E-2</c:v>
                </c:pt>
                <c:pt idx="1155">
                  <c:v>5.3855773000000003E-2</c:v>
                </c:pt>
                <c:pt idx="1156">
                  <c:v>5.3960570999999999E-2</c:v>
                </c:pt>
                <c:pt idx="1157">
                  <c:v>5.4445227999999998E-2</c:v>
                </c:pt>
                <c:pt idx="1158">
                  <c:v>5.4488421000000002E-2</c:v>
                </c:pt>
                <c:pt idx="1159">
                  <c:v>5.4873413000000003E-2</c:v>
                </c:pt>
                <c:pt idx="1160">
                  <c:v>5.5275774999999999E-2</c:v>
                </c:pt>
                <c:pt idx="1161">
                  <c:v>5.6259129999999997E-2</c:v>
                </c:pt>
                <c:pt idx="1162">
                  <c:v>5.6253261999999998E-2</c:v>
                </c:pt>
                <c:pt idx="1163">
                  <c:v>5.7167592000000003E-2</c:v>
                </c:pt>
                <c:pt idx="1164">
                  <c:v>5.7606158999999997E-2</c:v>
                </c:pt>
                <c:pt idx="1165">
                  <c:v>5.9126314999999999E-2</c:v>
                </c:pt>
                <c:pt idx="1166">
                  <c:v>6.2434406999999997E-2</c:v>
                </c:pt>
                <c:pt idx="1167">
                  <c:v>6.2866489999999997E-2</c:v>
                </c:pt>
                <c:pt idx="1168">
                  <c:v>6.3000807000000006E-2</c:v>
                </c:pt>
                <c:pt idx="1169">
                  <c:v>6.3477668000000001E-2</c:v>
                </c:pt>
                <c:pt idx="1170">
                  <c:v>6.3448594999999997E-2</c:v>
                </c:pt>
                <c:pt idx="1171">
                  <c:v>6.3573156000000006E-2</c:v>
                </c:pt>
                <c:pt idx="1172">
                  <c:v>6.3899861000000002E-2</c:v>
                </c:pt>
                <c:pt idx="1173">
                  <c:v>4.33657E-2</c:v>
                </c:pt>
                <c:pt idx="1174">
                  <c:v>3.5077364E-2</c:v>
                </c:pt>
                <c:pt idx="1175">
                  <c:v>3.4896910000000003E-2</c:v>
                </c:pt>
                <c:pt idx="1176">
                  <c:v>3.4825901999999999E-2</c:v>
                </c:pt>
                <c:pt idx="1177">
                  <c:v>3.6585711E-2</c:v>
                </c:pt>
                <c:pt idx="1178">
                  <c:v>3.726641E-2</c:v>
                </c:pt>
                <c:pt idx="1179">
                  <c:v>3.7732090000000003E-2</c:v>
                </c:pt>
                <c:pt idx="1180">
                  <c:v>4.0855879999999997E-2</c:v>
                </c:pt>
                <c:pt idx="1181">
                  <c:v>4.4880802999999997E-2</c:v>
                </c:pt>
                <c:pt idx="1182">
                  <c:v>4.4403907999999999E-2</c:v>
                </c:pt>
                <c:pt idx="1183">
                  <c:v>4.8600259999999999E-2</c:v>
                </c:pt>
                <c:pt idx="1184">
                  <c:v>4.8989339999999999E-2</c:v>
                </c:pt>
                <c:pt idx="1185">
                  <c:v>4.9024879E-2</c:v>
                </c:pt>
                <c:pt idx="1186">
                  <c:v>5.1506635000000002E-2</c:v>
                </c:pt>
                <c:pt idx="1187">
                  <c:v>5.0792033E-2</c:v>
                </c:pt>
                <c:pt idx="1188">
                  <c:v>5.1374478000000001E-2</c:v>
                </c:pt>
                <c:pt idx="1189">
                  <c:v>5.1374342000000003E-2</c:v>
                </c:pt>
                <c:pt idx="1190">
                  <c:v>5.2671555000000002E-2</c:v>
                </c:pt>
                <c:pt idx="1191">
                  <c:v>7.7880723999999998E-2</c:v>
                </c:pt>
                <c:pt idx="1192">
                  <c:v>9.2284946000000007E-2</c:v>
                </c:pt>
                <c:pt idx="1193">
                  <c:v>9.2292387000000004E-2</c:v>
                </c:pt>
                <c:pt idx="1194">
                  <c:v>9.6367806E-2</c:v>
                </c:pt>
                <c:pt idx="1195">
                  <c:v>9.2963323E-2</c:v>
                </c:pt>
                <c:pt idx="1196">
                  <c:v>9.1828160000000006E-2</c:v>
                </c:pt>
                <c:pt idx="1197">
                  <c:v>9.2413313999999996E-2</c:v>
                </c:pt>
                <c:pt idx="1198">
                  <c:v>9.2447782000000006E-2</c:v>
                </c:pt>
                <c:pt idx="1199">
                  <c:v>9.3770598999999996E-2</c:v>
                </c:pt>
                <c:pt idx="1200">
                  <c:v>9.3770649999999997E-2</c:v>
                </c:pt>
                <c:pt idx="1201">
                  <c:v>9.2934817000000003E-2</c:v>
                </c:pt>
                <c:pt idx="1202">
                  <c:v>9.2688549999999995E-2</c:v>
                </c:pt>
                <c:pt idx="1203">
                  <c:v>9.2634400000000006E-2</c:v>
                </c:pt>
                <c:pt idx="1204">
                  <c:v>0.101871617</c:v>
                </c:pt>
                <c:pt idx="1205">
                  <c:v>0.102041143</c:v>
                </c:pt>
                <c:pt idx="1206">
                  <c:v>0.10203401199999999</c:v>
                </c:pt>
                <c:pt idx="1207">
                  <c:v>0.10207687999999999</c:v>
                </c:pt>
                <c:pt idx="1208">
                  <c:v>0.105810005</c:v>
                </c:pt>
                <c:pt idx="1209">
                  <c:v>0.11641942299999999</c:v>
                </c:pt>
                <c:pt idx="1210">
                  <c:v>0.12179084599999999</c:v>
                </c:pt>
                <c:pt idx="1211">
                  <c:v>0.123466304</c:v>
                </c:pt>
                <c:pt idx="1212">
                  <c:v>0.12290764799999999</c:v>
                </c:pt>
                <c:pt idx="1213">
                  <c:v>0.12332992299999999</c:v>
                </c:pt>
                <c:pt idx="1214">
                  <c:v>0.12646988000000001</c:v>
                </c:pt>
                <c:pt idx="1215">
                  <c:v>0.12556397599999999</c:v>
                </c:pt>
                <c:pt idx="1216">
                  <c:v>0.125527636</c:v>
                </c:pt>
                <c:pt idx="1217">
                  <c:v>0.12593045</c:v>
                </c:pt>
                <c:pt idx="1218">
                  <c:v>0.12588358599999999</c:v>
                </c:pt>
                <c:pt idx="1219">
                  <c:v>0.13217984099999999</c:v>
                </c:pt>
                <c:pt idx="1220">
                  <c:v>0.11581147</c:v>
                </c:pt>
                <c:pt idx="1221">
                  <c:v>0.119568542</c:v>
                </c:pt>
                <c:pt idx="1222">
                  <c:v>0.130994632</c:v>
                </c:pt>
                <c:pt idx="1223">
                  <c:v>0.12769427999999999</c:v>
                </c:pt>
                <c:pt idx="1224">
                  <c:v>0.12690361</c:v>
                </c:pt>
                <c:pt idx="1225">
                  <c:v>0.12667549</c:v>
                </c:pt>
                <c:pt idx="1226">
                  <c:v>0.127749793</c:v>
                </c:pt>
                <c:pt idx="1227">
                  <c:v>0.127525254</c:v>
                </c:pt>
                <c:pt idx="1228">
                  <c:v>0.124473352</c:v>
                </c:pt>
                <c:pt idx="1229">
                  <c:v>0.125839272</c:v>
                </c:pt>
                <c:pt idx="1230">
                  <c:v>0.124461792</c:v>
                </c:pt>
                <c:pt idx="1231">
                  <c:v>0.12331429300000001</c:v>
                </c:pt>
                <c:pt idx="1232">
                  <c:v>0.12343541600000001</c:v>
                </c:pt>
                <c:pt idx="1233">
                  <c:v>0.119707523</c:v>
                </c:pt>
                <c:pt idx="1234">
                  <c:v>0.11818559300000001</c:v>
                </c:pt>
                <c:pt idx="1235">
                  <c:v>0.118064078</c:v>
                </c:pt>
                <c:pt idx="1236">
                  <c:v>0.117562946</c:v>
                </c:pt>
                <c:pt idx="1237">
                  <c:v>0.11663549300000001</c:v>
                </c:pt>
                <c:pt idx="1238">
                  <c:v>0.109260703</c:v>
                </c:pt>
                <c:pt idx="1239">
                  <c:v>0.104495398</c:v>
                </c:pt>
                <c:pt idx="1240">
                  <c:v>0.101687029</c:v>
                </c:pt>
                <c:pt idx="1241">
                  <c:v>0.10371622599999999</c:v>
                </c:pt>
                <c:pt idx="1242">
                  <c:v>0.10261975</c:v>
                </c:pt>
                <c:pt idx="1243">
                  <c:v>0.10044734600000001</c:v>
                </c:pt>
                <c:pt idx="1244">
                  <c:v>0.100569596</c:v>
                </c:pt>
                <c:pt idx="1245">
                  <c:v>0.100908785</c:v>
                </c:pt>
                <c:pt idx="1246">
                  <c:v>0.10142377700000001</c:v>
                </c:pt>
                <c:pt idx="1247">
                  <c:v>0.10144229</c:v>
                </c:pt>
                <c:pt idx="1248">
                  <c:v>9.3117816000000006E-2</c:v>
                </c:pt>
                <c:pt idx="1249">
                  <c:v>9.2738609999999999E-2</c:v>
                </c:pt>
                <c:pt idx="1250">
                  <c:v>7.6330345999999993E-2</c:v>
                </c:pt>
                <c:pt idx="1251">
                  <c:v>5.5483846000000003E-2</c:v>
                </c:pt>
                <c:pt idx="1252">
                  <c:v>5.044063E-2</c:v>
                </c:pt>
                <c:pt idx="1253">
                  <c:v>5.0326820000000001E-2</c:v>
                </c:pt>
                <c:pt idx="1254">
                  <c:v>5.0480894999999998E-2</c:v>
                </c:pt>
                <c:pt idx="1255">
                  <c:v>4.8446138E-2</c:v>
                </c:pt>
                <c:pt idx="1256">
                  <c:v>4.8496922999999997E-2</c:v>
                </c:pt>
                <c:pt idx="1257">
                  <c:v>4.8473667999999998E-2</c:v>
                </c:pt>
                <c:pt idx="1258">
                  <c:v>4.5089618999999997E-2</c:v>
                </c:pt>
                <c:pt idx="1259">
                  <c:v>4.5399784999999998E-2</c:v>
                </c:pt>
                <c:pt idx="1260">
                  <c:v>4.5190095E-2</c:v>
                </c:pt>
                <c:pt idx="1261">
                  <c:v>4.7703071999999999E-2</c:v>
                </c:pt>
                <c:pt idx="1262">
                  <c:v>4.7822074999999999E-2</c:v>
                </c:pt>
                <c:pt idx="1263">
                  <c:v>4.7822321000000001E-2</c:v>
                </c:pt>
                <c:pt idx="1264">
                  <c:v>4.7769310000000002E-2</c:v>
                </c:pt>
                <c:pt idx="1265">
                  <c:v>4.6998829999999998E-2</c:v>
                </c:pt>
                <c:pt idx="1266">
                  <c:v>4.6757555999999999E-2</c:v>
                </c:pt>
                <c:pt idx="1267">
                  <c:v>4.6316718E-2</c:v>
                </c:pt>
                <c:pt idx="1268">
                  <c:v>4.2939681E-2</c:v>
                </c:pt>
                <c:pt idx="1269">
                  <c:v>4.2836661999999998E-2</c:v>
                </c:pt>
                <c:pt idx="1270">
                  <c:v>3.0984946999999999E-2</c:v>
                </c:pt>
                <c:pt idx="1271">
                  <c:v>3.0030178000000001E-2</c:v>
                </c:pt>
                <c:pt idx="1272">
                  <c:v>3.5735032999999999E-2</c:v>
                </c:pt>
                <c:pt idx="1273">
                  <c:v>3.557664E-2</c:v>
                </c:pt>
                <c:pt idx="1274">
                  <c:v>3.3821747999999999E-2</c:v>
                </c:pt>
                <c:pt idx="1275">
                  <c:v>3.2254410999999997E-2</c:v>
                </c:pt>
                <c:pt idx="1276">
                  <c:v>3.2233246E-2</c:v>
                </c:pt>
                <c:pt idx="1277">
                  <c:v>3.2522651E-2</c:v>
                </c:pt>
                <c:pt idx="1278">
                  <c:v>3.4302107999999998E-2</c:v>
                </c:pt>
                <c:pt idx="1279">
                  <c:v>3.9314661000000001E-2</c:v>
                </c:pt>
                <c:pt idx="1280">
                  <c:v>3.9256100000000002E-2</c:v>
                </c:pt>
                <c:pt idx="1281">
                  <c:v>3.9825877000000003E-2</c:v>
                </c:pt>
                <c:pt idx="1282">
                  <c:v>3.8980608E-2</c:v>
                </c:pt>
                <c:pt idx="1283">
                  <c:v>3.9035390000000003E-2</c:v>
                </c:pt>
                <c:pt idx="1284">
                  <c:v>3.8942220999999999E-2</c:v>
                </c:pt>
                <c:pt idx="1285">
                  <c:v>4.3151203999999999E-2</c:v>
                </c:pt>
                <c:pt idx="1286">
                  <c:v>4.3966759000000001E-2</c:v>
                </c:pt>
                <c:pt idx="1287">
                  <c:v>4.5897217999999997E-2</c:v>
                </c:pt>
                <c:pt idx="1288">
                  <c:v>4.4753893000000003E-2</c:v>
                </c:pt>
                <c:pt idx="1289">
                  <c:v>4.7326457000000002E-2</c:v>
                </c:pt>
                <c:pt idx="1290">
                  <c:v>4.5861089000000001E-2</c:v>
                </c:pt>
                <c:pt idx="1291">
                  <c:v>4.8398199000000003E-2</c:v>
                </c:pt>
                <c:pt idx="1292">
                  <c:v>4.8344894999999999E-2</c:v>
                </c:pt>
                <c:pt idx="1293">
                  <c:v>4.8860464999999999E-2</c:v>
                </c:pt>
                <c:pt idx="1294">
                  <c:v>4.9670760000000001E-2</c:v>
                </c:pt>
                <c:pt idx="1295">
                  <c:v>4.9553043999999997E-2</c:v>
                </c:pt>
                <c:pt idx="1296">
                  <c:v>5.9747120000000001E-2</c:v>
                </c:pt>
                <c:pt idx="1297">
                  <c:v>5.9792784000000002E-2</c:v>
                </c:pt>
                <c:pt idx="1298">
                  <c:v>5.9800263999999999E-2</c:v>
                </c:pt>
                <c:pt idx="1299">
                  <c:v>5.9712158000000001E-2</c:v>
                </c:pt>
                <c:pt idx="1300">
                  <c:v>5.9830082999999999E-2</c:v>
                </c:pt>
                <c:pt idx="1301">
                  <c:v>5.6704457E-2</c:v>
                </c:pt>
                <c:pt idx="1302">
                  <c:v>5.6641815999999998E-2</c:v>
                </c:pt>
                <c:pt idx="1303">
                  <c:v>5.6635914000000002E-2</c:v>
                </c:pt>
                <c:pt idx="1304">
                  <c:v>5.6655044000000002E-2</c:v>
                </c:pt>
                <c:pt idx="1305">
                  <c:v>5.6614676000000003E-2</c:v>
                </c:pt>
                <c:pt idx="1306">
                  <c:v>5.6362315000000003E-2</c:v>
                </c:pt>
                <c:pt idx="1307">
                  <c:v>5.4372242000000001E-2</c:v>
                </c:pt>
                <c:pt idx="1308">
                  <c:v>5.1518078000000002E-2</c:v>
                </c:pt>
                <c:pt idx="1309">
                  <c:v>5.1432138000000002E-2</c:v>
                </c:pt>
                <c:pt idx="1310">
                  <c:v>5.0440114000000001E-2</c:v>
                </c:pt>
                <c:pt idx="1311">
                  <c:v>5.0385574000000002E-2</c:v>
                </c:pt>
                <c:pt idx="1312">
                  <c:v>5.0404510999999999E-2</c:v>
                </c:pt>
                <c:pt idx="1313">
                  <c:v>5.0853437000000001E-2</c:v>
                </c:pt>
                <c:pt idx="1314">
                  <c:v>4.6540732000000001E-2</c:v>
                </c:pt>
                <c:pt idx="1315">
                  <c:v>4.6255665000000001E-2</c:v>
                </c:pt>
                <c:pt idx="1316">
                  <c:v>4.4739661E-2</c:v>
                </c:pt>
                <c:pt idx="1317">
                  <c:v>4.5548540999999998E-2</c:v>
                </c:pt>
                <c:pt idx="1318">
                  <c:v>4.1135526999999998E-2</c:v>
                </c:pt>
                <c:pt idx="1319">
                  <c:v>4.0949997000000002E-2</c:v>
                </c:pt>
                <c:pt idx="1320">
                  <c:v>5.2373068000000002E-2</c:v>
                </c:pt>
                <c:pt idx="1321">
                  <c:v>5.3391872E-2</c:v>
                </c:pt>
                <c:pt idx="1322">
                  <c:v>5.2463259999999998E-2</c:v>
                </c:pt>
                <c:pt idx="1323">
                  <c:v>5.3134207000000003E-2</c:v>
                </c:pt>
                <c:pt idx="1324">
                  <c:v>5.3134062000000003E-2</c:v>
                </c:pt>
                <c:pt idx="1325">
                  <c:v>4.2815572000000003E-2</c:v>
                </c:pt>
                <c:pt idx="1326">
                  <c:v>4.5128575999999997E-2</c:v>
                </c:pt>
                <c:pt idx="1327">
                  <c:v>4.5577425999999997E-2</c:v>
                </c:pt>
                <c:pt idx="1328">
                  <c:v>4.5665856999999997E-2</c:v>
                </c:pt>
                <c:pt idx="1329">
                  <c:v>4.5906415999999999E-2</c:v>
                </c:pt>
                <c:pt idx="1330">
                  <c:v>4.5888199999999997E-2</c:v>
                </c:pt>
                <c:pt idx="1331">
                  <c:v>4.5440950000000001E-2</c:v>
                </c:pt>
                <c:pt idx="1332">
                  <c:v>4.5616716000000002E-2</c:v>
                </c:pt>
                <c:pt idx="1333">
                  <c:v>4.5555522000000001E-2</c:v>
                </c:pt>
                <c:pt idx="1334">
                  <c:v>5.7073628000000001E-2</c:v>
                </c:pt>
                <c:pt idx="1335">
                  <c:v>6.5177194999999993E-2</c:v>
                </c:pt>
                <c:pt idx="1336">
                  <c:v>6.5238699999999997E-2</c:v>
                </c:pt>
                <c:pt idx="1337">
                  <c:v>6.5064509000000006E-2</c:v>
                </c:pt>
                <c:pt idx="1338">
                  <c:v>6.8330129000000003E-2</c:v>
                </c:pt>
                <c:pt idx="1339">
                  <c:v>7.3032712999999999E-2</c:v>
                </c:pt>
                <c:pt idx="1340">
                  <c:v>7.3149327E-2</c:v>
                </c:pt>
                <c:pt idx="1341">
                  <c:v>7.4075322999999998E-2</c:v>
                </c:pt>
                <c:pt idx="1342">
                  <c:v>7.4021917000000007E-2</c:v>
                </c:pt>
                <c:pt idx="1343">
                  <c:v>7.4594213000000006E-2</c:v>
                </c:pt>
                <c:pt idx="1344">
                  <c:v>7.4587183000000001E-2</c:v>
                </c:pt>
                <c:pt idx="1345">
                  <c:v>7.4590982E-2</c:v>
                </c:pt>
                <c:pt idx="1346">
                  <c:v>7.4050837999999994E-2</c:v>
                </c:pt>
                <c:pt idx="1347">
                  <c:v>7.4082816999999995E-2</c:v>
                </c:pt>
                <c:pt idx="1348">
                  <c:v>7.4338599000000005E-2</c:v>
                </c:pt>
                <c:pt idx="1349">
                  <c:v>6.7064496000000001E-2</c:v>
                </c:pt>
                <c:pt idx="1350">
                  <c:v>6.6351302000000001E-2</c:v>
                </c:pt>
                <c:pt idx="1351">
                  <c:v>6.7126957000000001E-2</c:v>
                </c:pt>
                <c:pt idx="1352">
                  <c:v>6.6200180999999997E-2</c:v>
                </c:pt>
                <c:pt idx="1353">
                  <c:v>6.6276654000000004E-2</c:v>
                </c:pt>
                <c:pt idx="1354">
                  <c:v>6.5738546999999994E-2</c:v>
                </c:pt>
                <c:pt idx="1355">
                  <c:v>6.3681536999999996E-2</c:v>
                </c:pt>
                <c:pt idx="1356">
                  <c:v>6.3694773999999996E-2</c:v>
                </c:pt>
                <c:pt idx="1357">
                  <c:v>6.3818445000000001E-2</c:v>
                </c:pt>
                <c:pt idx="1358">
                  <c:v>6.3450355999999999E-2</c:v>
                </c:pt>
                <c:pt idx="1359">
                  <c:v>6.3454908000000004E-2</c:v>
                </c:pt>
                <c:pt idx="1360">
                  <c:v>6.3206939000000004E-2</c:v>
                </c:pt>
                <c:pt idx="1361">
                  <c:v>6.3341812999999997E-2</c:v>
                </c:pt>
                <c:pt idx="1362">
                  <c:v>6.3203534000000006E-2</c:v>
                </c:pt>
                <c:pt idx="1363">
                  <c:v>5.0556971999999999E-2</c:v>
                </c:pt>
                <c:pt idx="1364">
                  <c:v>4.2260325000000001E-2</c:v>
                </c:pt>
                <c:pt idx="1365">
                  <c:v>4.2875535999999999E-2</c:v>
                </c:pt>
                <c:pt idx="1366">
                  <c:v>4.2781584999999997E-2</c:v>
                </c:pt>
                <c:pt idx="1367">
                  <c:v>3.8591238E-2</c:v>
                </c:pt>
                <c:pt idx="1368">
                  <c:v>2.9619474999999999E-2</c:v>
                </c:pt>
                <c:pt idx="1369">
                  <c:v>2.9379375999999999E-2</c:v>
                </c:pt>
                <c:pt idx="1370">
                  <c:v>2.6875715000000001E-2</c:v>
                </c:pt>
                <c:pt idx="1371">
                  <c:v>2.6285448999999999E-2</c:v>
                </c:pt>
                <c:pt idx="1372">
                  <c:v>2.4464306000000002E-2</c:v>
                </c:pt>
                <c:pt idx="1373">
                  <c:v>2.4455884000000001E-2</c:v>
                </c:pt>
                <c:pt idx="1374">
                  <c:v>2.9930946999999999E-2</c:v>
                </c:pt>
                <c:pt idx="1375">
                  <c:v>2.9773544999999998E-2</c:v>
                </c:pt>
                <c:pt idx="1376">
                  <c:v>3.2666805E-2</c:v>
                </c:pt>
                <c:pt idx="1377">
                  <c:v>3.2453276000000003E-2</c:v>
                </c:pt>
                <c:pt idx="1378">
                  <c:v>2.7962805E-2</c:v>
                </c:pt>
                <c:pt idx="1379">
                  <c:v>3.1245561000000002E-2</c:v>
                </c:pt>
                <c:pt idx="1380">
                  <c:v>2.8484061000000001E-2</c:v>
                </c:pt>
                <c:pt idx="1381">
                  <c:v>2.9046663E-2</c:v>
                </c:pt>
                <c:pt idx="1382">
                  <c:v>2.9013830000000001E-2</c:v>
                </c:pt>
                <c:pt idx="1383">
                  <c:v>2.9358315999999999E-2</c:v>
                </c:pt>
                <c:pt idx="1384">
                  <c:v>3.2663389000000001E-2</c:v>
                </c:pt>
                <c:pt idx="1385">
                  <c:v>3.2089724E-2</c:v>
                </c:pt>
                <c:pt idx="1386">
                  <c:v>3.1444475999999999E-2</c:v>
                </c:pt>
                <c:pt idx="1387">
                  <c:v>3.1822580000000003E-2</c:v>
                </c:pt>
                <c:pt idx="1388">
                  <c:v>3.1486124999999997E-2</c:v>
                </c:pt>
                <c:pt idx="1389">
                  <c:v>3.3162746E-2</c:v>
                </c:pt>
                <c:pt idx="1390">
                  <c:v>3.3253788999999999E-2</c:v>
                </c:pt>
                <c:pt idx="1391">
                  <c:v>3.3568613999999997E-2</c:v>
                </c:pt>
                <c:pt idx="1392">
                  <c:v>3.3436419000000002E-2</c:v>
                </c:pt>
                <c:pt idx="1393">
                  <c:v>3.3501168999999997E-2</c:v>
                </c:pt>
                <c:pt idx="1394">
                  <c:v>3.2540635999999998E-2</c:v>
                </c:pt>
                <c:pt idx="1395">
                  <c:v>3.2518151000000002E-2</c:v>
                </c:pt>
                <c:pt idx="1396">
                  <c:v>3.3599418999999998E-2</c:v>
                </c:pt>
                <c:pt idx="1397">
                  <c:v>3.7426252E-2</c:v>
                </c:pt>
                <c:pt idx="1398">
                  <c:v>3.7550386999999998E-2</c:v>
                </c:pt>
                <c:pt idx="1399">
                  <c:v>3.8857318000000002E-2</c:v>
                </c:pt>
                <c:pt idx="1400">
                  <c:v>3.9141731999999999E-2</c:v>
                </c:pt>
                <c:pt idx="1401">
                  <c:v>3.9184099999999999E-2</c:v>
                </c:pt>
                <c:pt idx="1402">
                  <c:v>3.9347185E-2</c:v>
                </c:pt>
                <c:pt idx="1403">
                  <c:v>3.6399932000000003E-2</c:v>
                </c:pt>
                <c:pt idx="1404">
                  <c:v>3.6786448999999999E-2</c:v>
                </c:pt>
                <c:pt idx="1405">
                  <c:v>3.4574259000000003E-2</c:v>
                </c:pt>
                <c:pt idx="1406">
                  <c:v>3.4413803999999999E-2</c:v>
                </c:pt>
                <c:pt idx="1407">
                  <c:v>3.4418736999999998E-2</c:v>
                </c:pt>
                <c:pt idx="1408">
                  <c:v>3.1340917000000003E-2</c:v>
                </c:pt>
                <c:pt idx="1409">
                  <c:v>3.1378518000000001E-2</c:v>
                </c:pt>
                <c:pt idx="1410">
                  <c:v>3.1417215999999998E-2</c:v>
                </c:pt>
                <c:pt idx="1411">
                  <c:v>3.1894962999999998E-2</c:v>
                </c:pt>
                <c:pt idx="1412">
                  <c:v>3.24249E-2</c:v>
                </c:pt>
                <c:pt idx="1413">
                  <c:v>2.8211011000000001E-2</c:v>
                </c:pt>
                <c:pt idx="1414">
                  <c:v>2.8213426E-2</c:v>
                </c:pt>
                <c:pt idx="1415">
                  <c:v>3.0815841E-2</c:v>
                </c:pt>
                <c:pt idx="1416">
                  <c:v>2.9551404999999999E-2</c:v>
                </c:pt>
                <c:pt idx="1417">
                  <c:v>2.9697772000000001E-2</c:v>
                </c:pt>
                <c:pt idx="1418">
                  <c:v>2.8567656E-2</c:v>
                </c:pt>
                <c:pt idx="1419">
                  <c:v>2.8259874000000001E-2</c:v>
                </c:pt>
                <c:pt idx="1420">
                  <c:v>2.8127164E-2</c:v>
                </c:pt>
                <c:pt idx="1421">
                  <c:v>2.8061031E-2</c:v>
                </c:pt>
                <c:pt idx="1422">
                  <c:v>2.8319594999999999E-2</c:v>
                </c:pt>
                <c:pt idx="1423">
                  <c:v>2.8258841E-2</c:v>
                </c:pt>
                <c:pt idx="1424">
                  <c:v>2.8217042000000001E-2</c:v>
                </c:pt>
                <c:pt idx="1425">
                  <c:v>2.7551653999999998E-2</c:v>
                </c:pt>
                <c:pt idx="1426">
                  <c:v>2.3821603E-2</c:v>
                </c:pt>
                <c:pt idx="1427">
                  <c:v>2.3389585000000001E-2</c:v>
                </c:pt>
                <c:pt idx="1428">
                  <c:v>2.1813755000000001E-2</c:v>
                </c:pt>
                <c:pt idx="1429">
                  <c:v>2.117981E-2</c:v>
                </c:pt>
                <c:pt idx="1430">
                  <c:v>2.1121981000000001E-2</c:v>
                </c:pt>
                <c:pt idx="1431">
                  <c:v>2.0339204999999999E-2</c:v>
                </c:pt>
                <c:pt idx="1432">
                  <c:v>2.0430312999999999E-2</c:v>
                </c:pt>
                <c:pt idx="1433">
                  <c:v>2.0028823000000001E-2</c:v>
                </c:pt>
                <c:pt idx="1434">
                  <c:v>1.9996966000000001E-2</c:v>
                </c:pt>
                <c:pt idx="1435">
                  <c:v>2.0064717999999999E-2</c:v>
                </c:pt>
                <c:pt idx="1436">
                  <c:v>1.9953897000000002E-2</c:v>
                </c:pt>
                <c:pt idx="1437">
                  <c:v>1.9575865000000001E-2</c:v>
                </c:pt>
                <c:pt idx="1438">
                  <c:v>1.9079176E-2</c:v>
                </c:pt>
                <c:pt idx="1439">
                  <c:v>1.9431304E-2</c:v>
                </c:pt>
                <c:pt idx="1440">
                  <c:v>1.8672464E-2</c:v>
                </c:pt>
                <c:pt idx="1441">
                  <c:v>1.7503056999999999E-2</c:v>
                </c:pt>
                <c:pt idx="1442">
                  <c:v>1.7305570999999999E-2</c:v>
                </c:pt>
                <c:pt idx="1443">
                  <c:v>1.7275536000000001E-2</c:v>
                </c:pt>
                <c:pt idx="1444">
                  <c:v>1.1576006E-2</c:v>
                </c:pt>
                <c:pt idx="1445">
                  <c:v>1.2677765000000001E-2</c:v>
                </c:pt>
                <c:pt idx="1446">
                  <c:v>1.3538201E-2</c:v>
                </c:pt>
                <c:pt idx="1447">
                  <c:v>1.4368969000000001E-2</c:v>
                </c:pt>
                <c:pt idx="1448">
                  <c:v>1.4048875000000001E-2</c:v>
                </c:pt>
                <c:pt idx="1449">
                  <c:v>1.4023344E-2</c:v>
                </c:pt>
                <c:pt idx="1450">
                  <c:v>1.3972172E-2</c:v>
                </c:pt>
                <c:pt idx="1451">
                  <c:v>1.3489179E-2</c:v>
                </c:pt>
                <c:pt idx="1452">
                  <c:v>1.3451594000000001E-2</c:v>
                </c:pt>
                <c:pt idx="1453">
                  <c:v>1.3561488E-2</c:v>
                </c:pt>
                <c:pt idx="1454">
                  <c:v>1.3558199999999999E-2</c:v>
                </c:pt>
                <c:pt idx="1455">
                  <c:v>1.2513221999999999E-2</c:v>
                </c:pt>
                <c:pt idx="1456">
                  <c:v>1.2461277999999999E-2</c:v>
                </c:pt>
                <c:pt idx="1457">
                  <c:v>1.3234457999999999E-2</c:v>
                </c:pt>
                <c:pt idx="1458">
                  <c:v>1.3094791E-2</c:v>
                </c:pt>
                <c:pt idx="1459">
                  <c:v>1.4976965E-2</c:v>
                </c:pt>
                <c:pt idx="1460">
                  <c:v>1.9122014E-2</c:v>
                </c:pt>
                <c:pt idx="1461">
                  <c:v>1.9035114999999998E-2</c:v>
                </c:pt>
                <c:pt idx="1462">
                  <c:v>2.1279756E-2</c:v>
                </c:pt>
                <c:pt idx="1463">
                  <c:v>2.2956931E-2</c:v>
                </c:pt>
                <c:pt idx="1464">
                  <c:v>2.5472920999999999E-2</c:v>
                </c:pt>
                <c:pt idx="1465">
                  <c:v>2.8196143E-2</c:v>
                </c:pt>
                <c:pt idx="1466">
                  <c:v>3.0226982999999999E-2</c:v>
                </c:pt>
                <c:pt idx="1467">
                  <c:v>3.0338408000000001E-2</c:v>
                </c:pt>
                <c:pt idx="1468">
                  <c:v>3.0008427000000001E-2</c:v>
                </c:pt>
                <c:pt idx="1469">
                  <c:v>3.0425081999999999E-2</c:v>
                </c:pt>
                <c:pt idx="1470">
                  <c:v>3.0887290000000001E-2</c:v>
                </c:pt>
                <c:pt idx="1471">
                  <c:v>3.0926411000000001E-2</c:v>
                </c:pt>
                <c:pt idx="1472">
                  <c:v>3.1370847E-2</c:v>
                </c:pt>
                <c:pt idx="1473">
                  <c:v>3.1371980000000001E-2</c:v>
                </c:pt>
                <c:pt idx="1474">
                  <c:v>3.0958330999999999E-2</c:v>
                </c:pt>
                <c:pt idx="1475">
                  <c:v>3.0320414E-2</c:v>
                </c:pt>
                <c:pt idx="1476">
                  <c:v>2.9882817999999998E-2</c:v>
                </c:pt>
                <c:pt idx="1477">
                  <c:v>3.083284E-2</c:v>
                </c:pt>
                <c:pt idx="1478">
                  <c:v>3.0823551000000001E-2</c:v>
                </c:pt>
                <c:pt idx="1479">
                  <c:v>3.0827439000000002E-2</c:v>
                </c:pt>
                <c:pt idx="1480">
                  <c:v>3.0844694999999998E-2</c:v>
                </c:pt>
                <c:pt idx="1481">
                  <c:v>3.1594731000000001E-2</c:v>
                </c:pt>
                <c:pt idx="1482">
                  <c:v>3.1555901999999997E-2</c:v>
                </c:pt>
                <c:pt idx="1483">
                  <c:v>3.1533701999999997E-2</c:v>
                </c:pt>
                <c:pt idx="1484">
                  <c:v>3.1529951000000001E-2</c:v>
                </c:pt>
                <c:pt idx="1485">
                  <c:v>3.1514122999999998E-2</c:v>
                </c:pt>
                <c:pt idx="1486">
                  <c:v>3.1293494999999998E-2</c:v>
                </c:pt>
                <c:pt idx="1487">
                  <c:v>3.1493943000000003E-2</c:v>
                </c:pt>
                <c:pt idx="1488">
                  <c:v>3.0704201E-2</c:v>
                </c:pt>
                <c:pt idx="1489">
                  <c:v>2.8150549E-2</c:v>
                </c:pt>
                <c:pt idx="1490">
                  <c:v>2.7895561999999999E-2</c:v>
                </c:pt>
                <c:pt idx="1491">
                  <c:v>2.6388155999999999E-2</c:v>
                </c:pt>
                <c:pt idx="1492">
                  <c:v>2.4599494999999999E-2</c:v>
                </c:pt>
                <c:pt idx="1493">
                  <c:v>2.1289233000000001E-2</c:v>
                </c:pt>
                <c:pt idx="1494">
                  <c:v>1.8779298999999999E-2</c:v>
                </c:pt>
                <c:pt idx="1495">
                  <c:v>2.0716641000000001E-2</c:v>
                </c:pt>
                <c:pt idx="1496">
                  <c:v>2.3838051999999998E-2</c:v>
                </c:pt>
                <c:pt idx="1497">
                  <c:v>2.5362239000000002E-2</c:v>
                </c:pt>
                <c:pt idx="1498">
                  <c:v>2.5134121999999998E-2</c:v>
                </c:pt>
                <c:pt idx="1499">
                  <c:v>2.4597774999999999E-2</c:v>
                </c:pt>
                <c:pt idx="1500">
                  <c:v>3.0330876E-2</c:v>
                </c:pt>
                <c:pt idx="1501">
                  <c:v>3.0189404999999999E-2</c:v>
                </c:pt>
                <c:pt idx="1502">
                  <c:v>3.0564493000000002E-2</c:v>
                </c:pt>
                <c:pt idx="1503">
                  <c:v>3.0612480000000001E-2</c:v>
                </c:pt>
                <c:pt idx="1504">
                  <c:v>3.0542323E-2</c:v>
                </c:pt>
                <c:pt idx="1505">
                  <c:v>3.1850370000000003E-2</c:v>
                </c:pt>
                <c:pt idx="1506">
                  <c:v>3.1041611E-2</c:v>
                </c:pt>
                <c:pt idx="1507">
                  <c:v>3.1863374E-2</c:v>
                </c:pt>
                <c:pt idx="1508">
                  <c:v>3.1826385999999998E-2</c:v>
                </c:pt>
                <c:pt idx="1509">
                  <c:v>3.1962177000000001E-2</c:v>
                </c:pt>
                <c:pt idx="1510">
                  <c:v>3.1671764999999998E-2</c:v>
                </c:pt>
                <c:pt idx="1511">
                  <c:v>3.4997726E-2</c:v>
                </c:pt>
                <c:pt idx="1512">
                  <c:v>3.4852316000000001E-2</c:v>
                </c:pt>
                <c:pt idx="1513">
                  <c:v>3.5665081000000001E-2</c:v>
                </c:pt>
                <c:pt idx="1514">
                  <c:v>3.6093525000000001E-2</c:v>
                </c:pt>
                <c:pt idx="1515">
                  <c:v>3.8108168999999997E-2</c:v>
                </c:pt>
                <c:pt idx="1516">
                  <c:v>3.8635339999999997E-2</c:v>
                </c:pt>
                <c:pt idx="1517">
                  <c:v>3.8621544000000001E-2</c:v>
                </c:pt>
                <c:pt idx="1518">
                  <c:v>3.8669661000000001E-2</c:v>
                </c:pt>
                <c:pt idx="1519">
                  <c:v>3.9935465000000003E-2</c:v>
                </c:pt>
                <c:pt idx="1520">
                  <c:v>4.0622220000000001E-2</c:v>
                </c:pt>
                <c:pt idx="1521">
                  <c:v>4.1086412000000003E-2</c:v>
                </c:pt>
                <c:pt idx="1522">
                  <c:v>4.1096646000000001E-2</c:v>
                </c:pt>
                <c:pt idx="1523">
                  <c:v>4.1280742000000002E-2</c:v>
                </c:pt>
                <c:pt idx="1524">
                  <c:v>3.9020512E-2</c:v>
                </c:pt>
                <c:pt idx="1525">
                  <c:v>3.6943064999999997E-2</c:v>
                </c:pt>
                <c:pt idx="1526">
                  <c:v>3.6240869000000002E-2</c:v>
                </c:pt>
                <c:pt idx="1527">
                  <c:v>3.6105122000000003E-2</c:v>
                </c:pt>
                <c:pt idx="1528">
                  <c:v>3.612216E-2</c:v>
                </c:pt>
                <c:pt idx="1529">
                  <c:v>3.1817852000000001E-2</c:v>
                </c:pt>
                <c:pt idx="1530">
                  <c:v>3.3309677000000003E-2</c:v>
                </c:pt>
                <c:pt idx="1531">
                  <c:v>3.2919578999999997E-2</c:v>
                </c:pt>
                <c:pt idx="1532">
                  <c:v>3.3076864999999997E-2</c:v>
                </c:pt>
                <c:pt idx="1533">
                  <c:v>3.3289179000000002E-2</c:v>
                </c:pt>
                <c:pt idx="1534">
                  <c:v>3.1708304E-2</c:v>
                </c:pt>
                <c:pt idx="1535">
                  <c:v>3.1772114999999997E-2</c:v>
                </c:pt>
                <c:pt idx="1536">
                  <c:v>3.2545070000000002E-2</c:v>
                </c:pt>
                <c:pt idx="1537">
                  <c:v>3.3173357000000001E-2</c:v>
                </c:pt>
                <c:pt idx="1538">
                  <c:v>3.3084640999999998E-2</c:v>
                </c:pt>
                <c:pt idx="1539">
                  <c:v>3.2784130000000002E-2</c:v>
                </c:pt>
                <c:pt idx="1540">
                  <c:v>2.8093211E-2</c:v>
                </c:pt>
                <c:pt idx="1541">
                  <c:v>2.7880845000000001E-2</c:v>
                </c:pt>
                <c:pt idx="1542">
                  <c:v>2.7507258E-2</c:v>
                </c:pt>
                <c:pt idx="1543">
                  <c:v>2.7776445E-2</c:v>
                </c:pt>
                <c:pt idx="1544">
                  <c:v>2.6513491E-2</c:v>
                </c:pt>
                <c:pt idx="1545">
                  <c:v>2.6074344999999999E-2</c:v>
                </c:pt>
                <c:pt idx="1546">
                  <c:v>2.6046263E-2</c:v>
                </c:pt>
                <c:pt idx="1547">
                  <c:v>2.8043160000000001E-2</c:v>
                </c:pt>
                <c:pt idx="1548">
                  <c:v>2.6651959999999999E-2</c:v>
                </c:pt>
                <c:pt idx="1549">
                  <c:v>2.5921164999999999E-2</c:v>
                </c:pt>
                <c:pt idx="1550">
                  <c:v>3.8347615000000002E-2</c:v>
                </c:pt>
                <c:pt idx="1551">
                  <c:v>3.8486626000000003E-2</c:v>
                </c:pt>
                <c:pt idx="1552">
                  <c:v>3.9057161E-2</c:v>
                </c:pt>
                <c:pt idx="1553">
                  <c:v>4.0713604E-2</c:v>
                </c:pt>
                <c:pt idx="1554">
                  <c:v>4.1041369000000001E-2</c:v>
                </c:pt>
                <c:pt idx="1555">
                  <c:v>4.1046115000000001E-2</c:v>
                </c:pt>
                <c:pt idx="1556">
                  <c:v>4.1434921E-2</c:v>
                </c:pt>
                <c:pt idx="1557">
                  <c:v>4.1482933999999999E-2</c:v>
                </c:pt>
                <c:pt idx="1558">
                  <c:v>4.2800678000000002E-2</c:v>
                </c:pt>
                <c:pt idx="1559">
                  <c:v>4.1334823E-2</c:v>
                </c:pt>
                <c:pt idx="1560">
                  <c:v>4.1373452999999998E-2</c:v>
                </c:pt>
                <c:pt idx="1561">
                  <c:v>4.1759707E-2</c:v>
                </c:pt>
                <c:pt idx="1562">
                  <c:v>4.186554E-2</c:v>
                </c:pt>
                <c:pt idx="1563">
                  <c:v>4.1825381000000002E-2</c:v>
                </c:pt>
                <c:pt idx="1564">
                  <c:v>4.2004213999999998E-2</c:v>
                </c:pt>
                <c:pt idx="1565">
                  <c:v>4.0619191999999998E-2</c:v>
                </c:pt>
                <c:pt idx="1566">
                  <c:v>4.0382703999999998E-2</c:v>
                </c:pt>
                <c:pt idx="1567">
                  <c:v>4.0140268999999999E-2</c:v>
                </c:pt>
                <c:pt idx="1568">
                  <c:v>3.9462217000000001E-2</c:v>
                </c:pt>
                <c:pt idx="1569">
                  <c:v>3.9414681E-2</c:v>
                </c:pt>
                <c:pt idx="1570">
                  <c:v>3.9409428000000003E-2</c:v>
                </c:pt>
                <c:pt idx="1571">
                  <c:v>3.9613000000000002E-2</c:v>
                </c:pt>
                <c:pt idx="1572">
                  <c:v>3.9550705999999998E-2</c:v>
                </c:pt>
                <c:pt idx="1573">
                  <c:v>3.9266529000000001E-2</c:v>
                </c:pt>
                <c:pt idx="1574">
                  <c:v>3.9042232000000003E-2</c:v>
                </c:pt>
                <c:pt idx="1575">
                  <c:v>3.9030625999999999E-2</c:v>
                </c:pt>
                <c:pt idx="1576">
                  <c:v>3.8377414999999998E-2</c:v>
                </c:pt>
                <c:pt idx="1577">
                  <c:v>3.8681849999999997E-2</c:v>
                </c:pt>
                <c:pt idx="1578">
                  <c:v>3.8801808E-2</c:v>
                </c:pt>
                <c:pt idx="1579">
                  <c:v>2.51808E-2</c:v>
                </c:pt>
                <c:pt idx="1580">
                  <c:v>2.5184159000000001E-2</c:v>
                </c:pt>
                <c:pt idx="1581">
                  <c:v>2.4003348000000001E-2</c:v>
                </c:pt>
                <c:pt idx="1582">
                  <c:v>2.1636188000000001E-2</c:v>
                </c:pt>
                <c:pt idx="1583">
                  <c:v>2.0562007E-2</c:v>
                </c:pt>
                <c:pt idx="1584">
                  <c:v>2.2764375E-2</c:v>
                </c:pt>
                <c:pt idx="1585">
                  <c:v>2.2249591999999999E-2</c:v>
                </c:pt>
                <c:pt idx="1586">
                  <c:v>2.2306382E-2</c:v>
                </c:pt>
                <c:pt idx="1587">
                  <c:v>2.0569429E-2</c:v>
                </c:pt>
                <c:pt idx="1588">
                  <c:v>2.1784665000000002E-2</c:v>
                </c:pt>
                <c:pt idx="1589">
                  <c:v>2.2362356999999999E-2</c:v>
                </c:pt>
                <c:pt idx="1590">
                  <c:v>2.1973767000000002E-2</c:v>
                </c:pt>
                <c:pt idx="1591">
                  <c:v>2.1552242999999999E-2</c:v>
                </c:pt>
                <c:pt idx="1592">
                  <c:v>2.2377782999999998E-2</c:v>
                </c:pt>
                <c:pt idx="1593">
                  <c:v>2.2236881999999999E-2</c:v>
                </c:pt>
                <c:pt idx="1594">
                  <c:v>2.2967702999999999E-2</c:v>
                </c:pt>
                <c:pt idx="1595">
                  <c:v>2.335607E-2</c:v>
                </c:pt>
                <c:pt idx="1596">
                  <c:v>2.3436240000000001E-2</c:v>
                </c:pt>
                <c:pt idx="1597">
                  <c:v>2.3386832999999999E-2</c:v>
                </c:pt>
                <c:pt idx="1598">
                  <c:v>2.3299277E-2</c:v>
                </c:pt>
                <c:pt idx="1599">
                  <c:v>2.4218889E-2</c:v>
                </c:pt>
                <c:pt idx="1600">
                  <c:v>2.4233755999999999E-2</c:v>
                </c:pt>
                <c:pt idx="1601">
                  <c:v>2.4209247999999999E-2</c:v>
                </c:pt>
                <c:pt idx="1602">
                  <c:v>3.1416182000000001E-2</c:v>
                </c:pt>
                <c:pt idx="1603">
                  <c:v>3.2711577999999998E-2</c:v>
                </c:pt>
                <c:pt idx="1604">
                  <c:v>3.3779019E-2</c:v>
                </c:pt>
                <c:pt idx="1605">
                  <c:v>3.4962272000000003E-2</c:v>
                </c:pt>
                <c:pt idx="1606">
                  <c:v>3.5532286000000003E-2</c:v>
                </c:pt>
                <c:pt idx="1607">
                  <c:v>3.6022682E-2</c:v>
                </c:pt>
                <c:pt idx="1608">
                  <c:v>3.6264891E-2</c:v>
                </c:pt>
                <c:pt idx="1609">
                  <c:v>3.7090628E-2</c:v>
                </c:pt>
                <c:pt idx="1610">
                  <c:v>3.7351460000000003E-2</c:v>
                </c:pt>
                <c:pt idx="1611">
                  <c:v>3.7282096000000001E-2</c:v>
                </c:pt>
                <c:pt idx="1612">
                  <c:v>4.6911237000000001E-2</c:v>
                </c:pt>
                <c:pt idx="1613">
                  <c:v>6.3452070999999999E-2</c:v>
                </c:pt>
                <c:pt idx="1614">
                  <c:v>7.2836059999999994E-2</c:v>
                </c:pt>
                <c:pt idx="1615">
                  <c:v>7.2797649000000006E-2</c:v>
                </c:pt>
                <c:pt idx="1616">
                  <c:v>7.2621672999999998E-2</c:v>
                </c:pt>
                <c:pt idx="1617">
                  <c:v>7.2961136999999995E-2</c:v>
                </c:pt>
                <c:pt idx="1618">
                  <c:v>7.3167628999999998E-2</c:v>
                </c:pt>
                <c:pt idx="1619">
                  <c:v>7.2559071000000003E-2</c:v>
                </c:pt>
                <c:pt idx="1620">
                  <c:v>7.4193242000000006E-2</c:v>
                </c:pt>
                <c:pt idx="1621">
                  <c:v>7.4459138999999994E-2</c:v>
                </c:pt>
                <c:pt idx="1622">
                  <c:v>7.4495314000000007E-2</c:v>
                </c:pt>
                <c:pt idx="1623">
                  <c:v>7.5432604E-2</c:v>
                </c:pt>
                <c:pt idx="1624">
                  <c:v>7.5515632999999999E-2</c:v>
                </c:pt>
                <c:pt idx="1625">
                  <c:v>7.6721357000000004E-2</c:v>
                </c:pt>
                <c:pt idx="1626">
                  <c:v>7.6934629000000004E-2</c:v>
                </c:pt>
                <c:pt idx="1627">
                  <c:v>7.9630372000000005E-2</c:v>
                </c:pt>
                <c:pt idx="1628">
                  <c:v>7.9251970000000005E-2</c:v>
                </c:pt>
                <c:pt idx="1629">
                  <c:v>7.9288631999999998E-2</c:v>
                </c:pt>
                <c:pt idx="1630">
                  <c:v>7.9462837999999994E-2</c:v>
                </c:pt>
                <c:pt idx="1631">
                  <c:v>7.7495504000000007E-2</c:v>
                </c:pt>
                <c:pt idx="1632">
                  <c:v>7.7477241000000002E-2</c:v>
                </c:pt>
                <c:pt idx="1633">
                  <c:v>7.7493962999999999E-2</c:v>
                </c:pt>
                <c:pt idx="1634">
                  <c:v>7.6867835999999995E-2</c:v>
                </c:pt>
                <c:pt idx="1635">
                  <c:v>7.6765700000000006E-2</c:v>
                </c:pt>
                <c:pt idx="1636">
                  <c:v>7.6838319000000002E-2</c:v>
                </c:pt>
                <c:pt idx="1637">
                  <c:v>7.6865011999999996E-2</c:v>
                </c:pt>
                <c:pt idx="1638">
                  <c:v>7.6431206000000002E-2</c:v>
                </c:pt>
                <c:pt idx="1639">
                  <c:v>7.6286306999999998E-2</c:v>
                </c:pt>
                <c:pt idx="1640">
                  <c:v>7.6255508999999999E-2</c:v>
                </c:pt>
                <c:pt idx="1641">
                  <c:v>7.0103314999999999E-2</c:v>
                </c:pt>
                <c:pt idx="1642">
                  <c:v>5.1735417999999998E-2</c:v>
                </c:pt>
                <c:pt idx="1643">
                  <c:v>4.2469664999999997E-2</c:v>
                </c:pt>
                <c:pt idx="1644">
                  <c:v>4.5049262E-2</c:v>
                </c:pt>
                <c:pt idx="1645">
                  <c:v>4.8196069000000001E-2</c:v>
                </c:pt>
                <c:pt idx="1646">
                  <c:v>4.7437950999999999E-2</c:v>
                </c:pt>
                <c:pt idx="1647">
                  <c:v>4.7894423999999998E-2</c:v>
                </c:pt>
                <c:pt idx="1648">
                  <c:v>4.8190680999999999E-2</c:v>
                </c:pt>
                <c:pt idx="1649">
                  <c:v>4.6500730999999997E-2</c:v>
                </c:pt>
                <c:pt idx="1650">
                  <c:v>4.6294413E-2</c:v>
                </c:pt>
                <c:pt idx="1651">
                  <c:v>4.6294423000000001E-2</c:v>
                </c:pt>
                <c:pt idx="1652">
                  <c:v>4.5282865999999998E-2</c:v>
                </c:pt>
                <c:pt idx="1653">
                  <c:v>4.5037960000000002E-2</c:v>
                </c:pt>
                <c:pt idx="1654">
                  <c:v>4.3085981000000002E-2</c:v>
                </c:pt>
                <c:pt idx="1655">
                  <c:v>4.2632391999999998E-2</c:v>
                </c:pt>
                <c:pt idx="1656">
                  <c:v>3.6666957999999999E-2</c:v>
                </c:pt>
                <c:pt idx="1657">
                  <c:v>3.8692712999999997E-2</c:v>
                </c:pt>
                <c:pt idx="1658">
                  <c:v>3.8300233000000003E-2</c:v>
                </c:pt>
                <c:pt idx="1659">
                  <c:v>3.7312553999999998E-2</c:v>
                </c:pt>
                <c:pt idx="1660">
                  <c:v>3.7491398000000002E-2</c:v>
                </c:pt>
                <c:pt idx="1661">
                  <c:v>3.7091503999999997E-2</c:v>
                </c:pt>
                <c:pt idx="1662">
                  <c:v>3.6594070999999999E-2</c:v>
                </c:pt>
                <c:pt idx="1663">
                  <c:v>3.6576206E-2</c:v>
                </c:pt>
                <c:pt idx="1664">
                  <c:v>3.5368298999999999E-2</c:v>
                </c:pt>
                <c:pt idx="1665">
                  <c:v>3.5214531E-2</c:v>
                </c:pt>
                <c:pt idx="1666">
                  <c:v>3.5180873000000001E-2</c:v>
                </c:pt>
                <c:pt idx="1667">
                  <c:v>3.5696274E-2</c:v>
                </c:pt>
                <c:pt idx="1668">
                  <c:v>3.5469408000000001E-2</c:v>
                </c:pt>
                <c:pt idx="1669">
                  <c:v>3.5450404999999997E-2</c:v>
                </c:pt>
                <c:pt idx="1670">
                  <c:v>3.5509564E-2</c:v>
                </c:pt>
                <c:pt idx="1671">
                  <c:v>3.6404005000000003E-2</c:v>
                </c:pt>
                <c:pt idx="1672">
                  <c:v>3.5125221999999998E-2</c:v>
                </c:pt>
                <c:pt idx="1673">
                  <c:v>3.1460535999999997E-2</c:v>
                </c:pt>
                <c:pt idx="1674">
                  <c:v>2.5302135E-2</c:v>
                </c:pt>
                <c:pt idx="1675">
                  <c:v>2.5763373999999999E-2</c:v>
                </c:pt>
                <c:pt idx="1676">
                  <c:v>3.2577184000000002E-2</c:v>
                </c:pt>
                <c:pt idx="1677">
                  <c:v>3.2083800000000003E-2</c:v>
                </c:pt>
                <c:pt idx="1678">
                  <c:v>3.2002519E-2</c:v>
                </c:pt>
                <c:pt idx="1679">
                  <c:v>3.1925866999999997E-2</c:v>
                </c:pt>
                <c:pt idx="1680">
                  <c:v>3.2372089E-2</c:v>
                </c:pt>
                <c:pt idx="1681">
                  <c:v>3.1538482E-2</c:v>
                </c:pt>
                <c:pt idx="1682">
                  <c:v>3.5176411999999997E-2</c:v>
                </c:pt>
                <c:pt idx="1683">
                  <c:v>3.5176377000000002E-2</c:v>
                </c:pt>
                <c:pt idx="1684">
                  <c:v>3.5159059999999999E-2</c:v>
                </c:pt>
                <c:pt idx="1685">
                  <c:v>3.5155539999999999E-2</c:v>
                </c:pt>
                <c:pt idx="1686">
                  <c:v>3.3095623999999997E-2</c:v>
                </c:pt>
                <c:pt idx="1687">
                  <c:v>3.3961226999999997E-2</c:v>
                </c:pt>
                <c:pt idx="1688">
                  <c:v>3.3948117E-2</c:v>
                </c:pt>
                <c:pt idx="1689">
                  <c:v>3.2663290999999997E-2</c:v>
                </c:pt>
                <c:pt idx="1690">
                  <c:v>3.1908776E-2</c:v>
                </c:pt>
                <c:pt idx="1691">
                  <c:v>3.1766653999999998E-2</c:v>
                </c:pt>
                <c:pt idx="1692">
                  <c:v>3.1698878E-2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788248"/>
        <c:axId val="307961328"/>
      </c:lineChart>
      <c:dateAx>
        <c:axId val="475788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961328"/>
        <c:crosses val="autoZero"/>
        <c:auto val="1"/>
        <c:lblOffset val="100"/>
        <c:baseTimeUnit val="days"/>
      </c:dateAx>
      <c:valAx>
        <c:axId val="30796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Volatility </a:t>
            </a:r>
            <a:r>
              <a:rPr lang="en-US" sz="3200" dirty="0"/>
              <a:t>of </a:t>
            </a:r>
            <a:r>
              <a:rPr lang="en-US" sz="3200" dirty="0" smtClean="0"/>
              <a:t>Volatility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btcvol!$G$1</c:f>
              <c:strCache>
                <c:ptCount val="1"/>
                <c:pt idx="0">
                  <c:v>volatility of volatility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btcvol!$A$2:$A$1694</c:f>
              <c:numCache>
                <c:formatCode>m/d/yyyy</c:formatCode>
                <c:ptCount val="1693"/>
                <c:pt idx="0">
                  <c:v>40406</c:v>
                </c:pt>
                <c:pt idx="1">
                  <c:v>40407</c:v>
                </c:pt>
                <c:pt idx="2">
                  <c:v>40408</c:v>
                </c:pt>
                <c:pt idx="3">
                  <c:v>40409</c:v>
                </c:pt>
                <c:pt idx="4">
                  <c:v>40410</c:v>
                </c:pt>
                <c:pt idx="5">
                  <c:v>40411</c:v>
                </c:pt>
                <c:pt idx="6">
                  <c:v>40412</c:v>
                </c:pt>
                <c:pt idx="7">
                  <c:v>40413</c:v>
                </c:pt>
                <c:pt idx="8">
                  <c:v>40414</c:v>
                </c:pt>
                <c:pt idx="9">
                  <c:v>40415</c:v>
                </c:pt>
                <c:pt idx="10">
                  <c:v>40416</c:v>
                </c:pt>
                <c:pt idx="11">
                  <c:v>40417</c:v>
                </c:pt>
                <c:pt idx="12">
                  <c:v>40418</c:v>
                </c:pt>
                <c:pt idx="13">
                  <c:v>40419</c:v>
                </c:pt>
                <c:pt idx="14">
                  <c:v>40420</c:v>
                </c:pt>
                <c:pt idx="15">
                  <c:v>40421</c:v>
                </c:pt>
                <c:pt idx="16">
                  <c:v>40422</c:v>
                </c:pt>
                <c:pt idx="17">
                  <c:v>40423</c:v>
                </c:pt>
                <c:pt idx="18">
                  <c:v>40424</c:v>
                </c:pt>
                <c:pt idx="19">
                  <c:v>40425</c:v>
                </c:pt>
                <c:pt idx="20">
                  <c:v>40426</c:v>
                </c:pt>
                <c:pt idx="21">
                  <c:v>40427</c:v>
                </c:pt>
                <c:pt idx="22">
                  <c:v>40428</c:v>
                </c:pt>
                <c:pt idx="23">
                  <c:v>40429</c:v>
                </c:pt>
                <c:pt idx="24">
                  <c:v>40430</c:v>
                </c:pt>
                <c:pt idx="25">
                  <c:v>40431</c:v>
                </c:pt>
                <c:pt idx="26">
                  <c:v>40432</c:v>
                </c:pt>
                <c:pt idx="27">
                  <c:v>40433</c:v>
                </c:pt>
                <c:pt idx="28">
                  <c:v>40434</c:v>
                </c:pt>
                <c:pt idx="29">
                  <c:v>40435</c:v>
                </c:pt>
                <c:pt idx="30">
                  <c:v>40436</c:v>
                </c:pt>
                <c:pt idx="31">
                  <c:v>40437</c:v>
                </c:pt>
                <c:pt idx="32">
                  <c:v>40438</c:v>
                </c:pt>
                <c:pt idx="33">
                  <c:v>40439</c:v>
                </c:pt>
                <c:pt idx="34">
                  <c:v>40440</c:v>
                </c:pt>
                <c:pt idx="35">
                  <c:v>40441</c:v>
                </c:pt>
                <c:pt idx="36">
                  <c:v>40442</c:v>
                </c:pt>
                <c:pt idx="37">
                  <c:v>40443</c:v>
                </c:pt>
                <c:pt idx="38">
                  <c:v>40444</c:v>
                </c:pt>
                <c:pt idx="39">
                  <c:v>40445</c:v>
                </c:pt>
                <c:pt idx="40">
                  <c:v>40446</c:v>
                </c:pt>
                <c:pt idx="41">
                  <c:v>40447</c:v>
                </c:pt>
                <c:pt idx="42">
                  <c:v>40448</c:v>
                </c:pt>
                <c:pt idx="43">
                  <c:v>40449</c:v>
                </c:pt>
                <c:pt idx="44">
                  <c:v>40450</c:v>
                </c:pt>
                <c:pt idx="45">
                  <c:v>40451</c:v>
                </c:pt>
                <c:pt idx="46">
                  <c:v>40452</c:v>
                </c:pt>
                <c:pt idx="47">
                  <c:v>40453</c:v>
                </c:pt>
                <c:pt idx="48">
                  <c:v>40454</c:v>
                </c:pt>
                <c:pt idx="49">
                  <c:v>40455</c:v>
                </c:pt>
                <c:pt idx="50">
                  <c:v>40456</c:v>
                </c:pt>
                <c:pt idx="51">
                  <c:v>40457</c:v>
                </c:pt>
                <c:pt idx="52">
                  <c:v>40458</c:v>
                </c:pt>
                <c:pt idx="53">
                  <c:v>40459</c:v>
                </c:pt>
                <c:pt idx="54">
                  <c:v>40460</c:v>
                </c:pt>
                <c:pt idx="55">
                  <c:v>40461</c:v>
                </c:pt>
                <c:pt idx="56">
                  <c:v>40462</c:v>
                </c:pt>
                <c:pt idx="57">
                  <c:v>40463</c:v>
                </c:pt>
                <c:pt idx="58">
                  <c:v>40464</c:v>
                </c:pt>
                <c:pt idx="59">
                  <c:v>40465</c:v>
                </c:pt>
                <c:pt idx="60">
                  <c:v>40466</c:v>
                </c:pt>
                <c:pt idx="61">
                  <c:v>40467</c:v>
                </c:pt>
                <c:pt idx="62">
                  <c:v>40468</c:v>
                </c:pt>
                <c:pt idx="63">
                  <c:v>40469</c:v>
                </c:pt>
                <c:pt idx="64">
                  <c:v>40470</c:v>
                </c:pt>
                <c:pt idx="65">
                  <c:v>40471</c:v>
                </c:pt>
                <c:pt idx="66">
                  <c:v>40472</c:v>
                </c:pt>
                <c:pt idx="67">
                  <c:v>40473</c:v>
                </c:pt>
                <c:pt idx="68">
                  <c:v>40474</c:v>
                </c:pt>
                <c:pt idx="69">
                  <c:v>40475</c:v>
                </c:pt>
                <c:pt idx="70">
                  <c:v>40476</c:v>
                </c:pt>
                <c:pt idx="71">
                  <c:v>40477</c:v>
                </c:pt>
                <c:pt idx="72">
                  <c:v>40478</c:v>
                </c:pt>
                <c:pt idx="73">
                  <c:v>40479</c:v>
                </c:pt>
                <c:pt idx="74">
                  <c:v>40480</c:v>
                </c:pt>
                <c:pt idx="75">
                  <c:v>40481</c:v>
                </c:pt>
                <c:pt idx="76">
                  <c:v>40482</c:v>
                </c:pt>
                <c:pt idx="77">
                  <c:v>40483</c:v>
                </c:pt>
                <c:pt idx="78">
                  <c:v>40484</c:v>
                </c:pt>
                <c:pt idx="79">
                  <c:v>40485</c:v>
                </c:pt>
                <c:pt idx="80">
                  <c:v>40486</c:v>
                </c:pt>
                <c:pt idx="81">
                  <c:v>40487</c:v>
                </c:pt>
                <c:pt idx="82">
                  <c:v>40488</c:v>
                </c:pt>
                <c:pt idx="83">
                  <c:v>40489</c:v>
                </c:pt>
                <c:pt idx="84">
                  <c:v>40490</c:v>
                </c:pt>
                <c:pt idx="85">
                  <c:v>40491</c:v>
                </c:pt>
                <c:pt idx="86">
                  <c:v>40492</c:v>
                </c:pt>
                <c:pt idx="87">
                  <c:v>40493</c:v>
                </c:pt>
                <c:pt idx="88">
                  <c:v>40494</c:v>
                </c:pt>
                <c:pt idx="89">
                  <c:v>40495</c:v>
                </c:pt>
                <c:pt idx="90">
                  <c:v>40496</c:v>
                </c:pt>
                <c:pt idx="91">
                  <c:v>40497</c:v>
                </c:pt>
                <c:pt idx="92">
                  <c:v>40498</c:v>
                </c:pt>
                <c:pt idx="93">
                  <c:v>40499</c:v>
                </c:pt>
                <c:pt idx="94">
                  <c:v>40500</c:v>
                </c:pt>
                <c:pt idx="95">
                  <c:v>40501</c:v>
                </c:pt>
                <c:pt idx="96">
                  <c:v>40502</c:v>
                </c:pt>
                <c:pt idx="97">
                  <c:v>40503</c:v>
                </c:pt>
                <c:pt idx="98">
                  <c:v>40504</c:v>
                </c:pt>
                <c:pt idx="99">
                  <c:v>40505</c:v>
                </c:pt>
                <c:pt idx="100">
                  <c:v>40506</c:v>
                </c:pt>
                <c:pt idx="101">
                  <c:v>40507</c:v>
                </c:pt>
                <c:pt idx="102">
                  <c:v>40508</c:v>
                </c:pt>
                <c:pt idx="103">
                  <c:v>40509</c:v>
                </c:pt>
                <c:pt idx="104">
                  <c:v>40510</c:v>
                </c:pt>
                <c:pt idx="105">
                  <c:v>40511</c:v>
                </c:pt>
                <c:pt idx="106">
                  <c:v>40512</c:v>
                </c:pt>
                <c:pt idx="107">
                  <c:v>40513</c:v>
                </c:pt>
                <c:pt idx="108">
                  <c:v>40514</c:v>
                </c:pt>
                <c:pt idx="109">
                  <c:v>40515</c:v>
                </c:pt>
                <c:pt idx="110">
                  <c:v>40516</c:v>
                </c:pt>
                <c:pt idx="111">
                  <c:v>40517</c:v>
                </c:pt>
                <c:pt idx="112">
                  <c:v>40518</c:v>
                </c:pt>
                <c:pt idx="113">
                  <c:v>40519</c:v>
                </c:pt>
                <c:pt idx="114">
                  <c:v>40520</c:v>
                </c:pt>
                <c:pt idx="115">
                  <c:v>40521</c:v>
                </c:pt>
                <c:pt idx="116">
                  <c:v>40522</c:v>
                </c:pt>
                <c:pt idx="117">
                  <c:v>40523</c:v>
                </c:pt>
                <c:pt idx="118">
                  <c:v>40524</c:v>
                </c:pt>
                <c:pt idx="119">
                  <c:v>40525</c:v>
                </c:pt>
                <c:pt idx="120">
                  <c:v>40526</c:v>
                </c:pt>
                <c:pt idx="121">
                  <c:v>40527</c:v>
                </c:pt>
                <c:pt idx="122">
                  <c:v>40528</c:v>
                </c:pt>
                <c:pt idx="123">
                  <c:v>40529</c:v>
                </c:pt>
                <c:pt idx="124">
                  <c:v>40530</c:v>
                </c:pt>
                <c:pt idx="125">
                  <c:v>40531</c:v>
                </c:pt>
                <c:pt idx="126">
                  <c:v>40532</c:v>
                </c:pt>
                <c:pt idx="127">
                  <c:v>40533</c:v>
                </c:pt>
                <c:pt idx="128">
                  <c:v>40534</c:v>
                </c:pt>
                <c:pt idx="129">
                  <c:v>40535</c:v>
                </c:pt>
                <c:pt idx="130">
                  <c:v>40536</c:v>
                </c:pt>
                <c:pt idx="131">
                  <c:v>40537</c:v>
                </c:pt>
                <c:pt idx="132">
                  <c:v>40538</c:v>
                </c:pt>
                <c:pt idx="133">
                  <c:v>40539</c:v>
                </c:pt>
                <c:pt idx="134">
                  <c:v>40540</c:v>
                </c:pt>
                <c:pt idx="135">
                  <c:v>40541</c:v>
                </c:pt>
                <c:pt idx="136">
                  <c:v>40542</c:v>
                </c:pt>
                <c:pt idx="137">
                  <c:v>40543</c:v>
                </c:pt>
                <c:pt idx="138">
                  <c:v>40544</c:v>
                </c:pt>
                <c:pt idx="139">
                  <c:v>40545</c:v>
                </c:pt>
                <c:pt idx="140">
                  <c:v>40546</c:v>
                </c:pt>
                <c:pt idx="141">
                  <c:v>40547</c:v>
                </c:pt>
                <c:pt idx="142">
                  <c:v>40548</c:v>
                </c:pt>
                <c:pt idx="143">
                  <c:v>40549</c:v>
                </c:pt>
                <c:pt idx="144">
                  <c:v>40550</c:v>
                </c:pt>
                <c:pt idx="145">
                  <c:v>40551</c:v>
                </c:pt>
                <c:pt idx="146">
                  <c:v>40552</c:v>
                </c:pt>
                <c:pt idx="147">
                  <c:v>40553</c:v>
                </c:pt>
                <c:pt idx="148">
                  <c:v>40554</c:v>
                </c:pt>
                <c:pt idx="149">
                  <c:v>40555</c:v>
                </c:pt>
                <c:pt idx="150">
                  <c:v>40556</c:v>
                </c:pt>
                <c:pt idx="151">
                  <c:v>40557</c:v>
                </c:pt>
                <c:pt idx="152">
                  <c:v>40558</c:v>
                </c:pt>
                <c:pt idx="153">
                  <c:v>40559</c:v>
                </c:pt>
                <c:pt idx="154">
                  <c:v>40560</c:v>
                </c:pt>
                <c:pt idx="155">
                  <c:v>40561</c:v>
                </c:pt>
                <c:pt idx="156">
                  <c:v>40562</c:v>
                </c:pt>
                <c:pt idx="157">
                  <c:v>40563</c:v>
                </c:pt>
                <c:pt idx="158">
                  <c:v>40564</c:v>
                </c:pt>
                <c:pt idx="159">
                  <c:v>40565</c:v>
                </c:pt>
                <c:pt idx="160">
                  <c:v>40566</c:v>
                </c:pt>
                <c:pt idx="161">
                  <c:v>40567</c:v>
                </c:pt>
                <c:pt idx="162">
                  <c:v>40568</c:v>
                </c:pt>
                <c:pt idx="163">
                  <c:v>40569</c:v>
                </c:pt>
                <c:pt idx="164">
                  <c:v>40570</c:v>
                </c:pt>
                <c:pt idx="165">
                  <c:v>40571</c:v>
                </c:pt>
                <c:pt idx="166">
                  <c:v>40572</c:v>
                </c:pt>
                <c:pt idx="167">
                  <c:v>40573</c:v>
                </c:pt>
                <c:pt idx="168">
                  <c:v>40574</c:v>
                </c:pt>
                <c:pt idx="169">
                  <c:v>40575</c:v>
                </c:pt>
                <c:pt idx="170">
                  <c:v>40576</c:v>
                </c:pt>
                <c:pt idx="171">
                  <c:v>40577</c:v>
                </c:pt>
                <c:pt idx="172">
                  <c:v>40578</c:v>
                </c:pt>
                <c:pt idx="173">
                  <c:v>40579</c:v>
                </c:pt>
                <c:pt idx="174">
                  <c:v>40580</c:v>
                </c:pt>
                <c:pt idx="175">
                  <c:v>40581</c:v>
                </c:pt>
                <c:pt idx="176">
                  <c:v>40582</c:v>
                </c:pt>
                <c:pt idx="177">
                  <c:v>40583</c:v>
                </c:pt>
                <c:pt idx="178">
                  <c:v>40584</c:v>
                </c:pt>
                <c:pt idx="179">
                  <c:v>40585</c:v>
                </c:pt>
                <c:pt idx="180">
                  <c:v>40586</c:v>
                </c:pt>
                <c:pt idx="181">
                  <c:v>40587</c:v>
                </c:pt>
                <c:pt idx="182">
                  <c:v>40588</c:v>
                </c:pt>
                <c:pt idx="183">
                  <c:v>40589</c:v>
                </c:pt>
                <c:pt idx="184">
                  <c:v>40590</c:v>
                </c:pt>
                <c:pt idx="185">
                  <c:v>40591</c:v>
                </c:pt>
                <c:pt idx="186">
                  <c:v>40592</c:v>
                </c:pt>
                <c:pt idx="187">
                  <c:v>40593</c:v>
                </c:pt>
                <c:pt idx="188">
                  <c:v>40594</c:v>
                </c:pt>
                <c:pt idx="189">
                  <c:v>40595</c:v>
                </c:pt>
                <c:pt idx="190">
                  <c:v>40596</c:v>
                </c:pt>
                <c:pt idx="191">
                  <c:v>40597</c:v>
                </c:pt>
                <c:pt idx="192">
                  <c:v>40598</c:v>
                </c:pt>
                <c:pt idx="193">
                  <c:v>40599</c:v>
                </c:pt>
                <c:pt idx="194">
                  <c:v>40600</c:v>
                </c:pt>
                <c:pt idx="195">
                  <c:v>40601</c:v>
                </c:pt>
                <c:pt idx="196">
                  <c:v>40602</c:v>
                </c:pt>
                <c:pt idx="197">
                  <c:v>40603</c:v>
                </c:pt>
                <c:pt idx="198">
                  <c:v>40604</c:v>
                </c:pt>
                <c:pt idx="199">
                  <c:v>40605</c:v>
                </c:pt>
                <c:pt idx="200">
                  <c:v>40606</c:v>
                </c:pt>
                <c:pt idx="201">
                  <c:v>40607</c:v>
                </c:pt>
                <c:pt idx="202">
                  <c:v>40608</c:v>
                </c:pt>
                <c:pt idx="203">
                  <c:v>40609</c:v>
                </c:pt>
                <c:pt idx="204">
                  <c:v>40610</c:v>
                </c:pt>
                <c:pt idx="205">
                  <c:v>40611</c:v>
                </c:pt>
                <c:pt idx="206">
                  <c:v>40612</c:v>
                </c:pt>
                <c:pt idx="207">
                  <c:v>40613</c:v>
                </c:pt>
                <c:pt idx="208">
                  <c:v>40614</c:v>
                </c:pt>
                <c:pt idx="209">
                  <c:v>40615</c:v>
                </c:pt>
                <c:pt idx="210">
                  <c:v>40616</c:v>
                </c:pt>
                <c:pt idx="211">
                  <c:v>40617</c:v>
                </c:pt>
                <c:pt idx="212">
                  <c:v>40618</c:v>
                </c:pt>
                <c:pt idx="213">
                  <c:v>40619</c:v>
                </c:pt>
                <c:pt idx="214">
                  <c:v>40620</c:v>
                </c:pt>
                <c:pt idx="215">
                  <c:v>40621</c:v>
                </c:pt>
                <c:pt idx="216">
                  <c:v>40622</c:v>
                </c:pt>
                <c:pt idx="217">
                  <c:v>40623</c:v>
                </c:pt>
                <c:pt idx="218">
                  <c:v>40624</c:v>
                </c:pt>
                <c:pt idx="219">
                  <c:v>40625</c:v>
                </c:pt>
                <c:pt idx="220">
                  <c:v>40626</c:v>
                </c:pt>
                <c:pt idx="221">
                  <c:v>40627</c:v>
                </c:pt>
                <c:pt idx="222">
                  <c:v>40628</c:v>
                </c:pt>
                <c:pt idx="223">
                  <c:v>40629</c:v>
                </c:pt>
                <c:pt idx="224">
                  <c:v>40630</c:v>
                </c:pt>
                <c:pt idx="225">
                  <c:v>40631</c:v>
                </c:pt>
                <c:pt idx="226">
                  <c:v>40632</c:v>
                </c:pt>
                <c:pt idx="227">
                  <c:v>40633</c:v>
                </c:pt>
                <c:pt idx="228">
                  <c:v>40634</c:v>
                </c:pt>
                <c:pt idx="229">
                  <c:v>40635</c:v>
                </c:pt>
                <c:pt idx="230">
                  <c:v>40636</c:v>
                </c:pt>
                <c:pt idx="231">
                  <c:v>40637</c:v>
                </c:pt>
                <c:pt idx="232">
                  <c:v>40638</c:v>
                </c:pt>
                <c:pt idx="233">
                  <c:v>40639</c:v>
                </c:pt>
                <c:pt idx="234">
                  <c:v>40640</c:v>
                </c:pt>
                <c:pt idx="235">
                  <c:v>40641</c:v>
                </c:pt>
                <c:pt idx="236">
                  <c:v>40642</c:v>
                </c:pt>
                <c:pt idx="237">
                  <c:v>40643</c:v>
                </c:pt>
                <c:pt idx="238">
                  <c:v>40644</c:v>
                </c:pt>
                <c:pt idx="239">
                  <c:v>40645</c:v>
                </c:pt>
                <c:pt idx="240">
                  <c:v>40646</c:v>
                </c:pt>
                <c:pt idx="241">
                  <c:v>40647</c:v>
                </c:pt>
                <c:pt idx="242">
                  <c:v>40648</c:v>
                </c:pt>
                <c:pt idx="243">
                  <c:v>40649</c:v>
                </c:pt>
                <c:pt idx="244">
                  <c:v>40650</c:v>
                </c:pt>
                <c:pt idx="245">
                  <c:v>40651</c:v>
                </c:pt>
                <c:pt idx="246">
                  <c:v>40652</c:v>
                </c:pt>
                <c:pt idx="247">
                  <c:v>40653</c:v>
                </c:pt>
                <c:pt idx="248">
                  <c:v>40654</c:v>
                </c:pt>
                <c:pt idx="249">
                  <c:v>40655</c:v>
                </c:pt>
                <c:pt idx="250">
                  <c:v>40656</c:v>
                </c:pt>
                <c:pt idx="251">
                  <c:v>40657</c:v>
                </c:pt>
                <c:pt idx="252">
                  <c:v>40658</c:v>
                </c:pt>
                <c:pt idx="253">
                  <c:v>40659</c:v>
                </c:pt>
                <c:pt idx="254">
                  <c:v>40660</c:v>
                </c:pt>
                <c:pt idx="255">
                  <c:v>40661</c:v>
                </c:pt>
                <c:pt idx="256">
                  <c:v>40662</c:v>
                </c:pt>
                <c:pt idx="257">
                  <c:v>40663</c:v>
                </c:pt>
                <c:pt idx="258">
                  <c:v>40664</c:v>
                </c:pt>
                <c:pt idx="259">
                  <c:v>40665</c:v>
                </c:pt>
                <c:pt idx="260">
                  <c:v>40666</c:v>
                </c:pt>
                <c:pt idx="261">
                  <c:v>40667</c:v>
                </c:pt>
                <c:pt idx="262">
                  <c:v>40668</c:v>
                </c:pt>
                <c:pt idx="263">
                  <c:v>40669</c:v>
                </c:pt>
                <c:pt idx="264">
                  <c:v>40670</c:v>
                </c:pt>
                <c:pt idx="265">
                  <c:v>40671</c:v>
                </c:pt>
                <c:pt idx="266">
                  <c:v>40672</c:v>
                </c:pt>
                <c:pt idx="267">
                  <c:v>40673</c:v>
                </c:pt>
                <c:pt idx="268">
                  <c:v>40674</c:v>
                </c:pt>
                <c:pt idx="269">
                  <c:v>40675</c:v>
                </c:pt>
                <c:pt idx="270">
                  <c:v>40676</c:v>
                </c:pt>
                <c:pt idx="271">
                  <c:v>40677</c:v>
                </c:pt>
                <c:pt idx="272">
                  <c:v>40678</c:v>
                </c:pt>
                <c:pt idx="273">
                  <c:v>40679</c:v>
                </c:pt>
                <c:pt idx="274">
                  <c:v>40680</c:v>
                </c:pt>
                <c:pt idx="275">
                  <c:v>40681</c:v>
                </c:pt>
                <c:pt idx="276">
                  <c:v>40682</c:v>
                </c:pt>
                <c:pt idx="277">
                  <c:v>40683</c:v>
                </c:pt>
                <c:pt idx="278">
                  <c:v>40684</c:v>
                </c:pt>
                <c:pt idx="279">
                  <c:v>40685</c:v>
                </c:pt>
                <c:pt idx="280">
                  <c:v>40686</c:v>
                </c:pt>
                <c:pt idx="281">
                  <c:v>40687</c:v>
                </c:pt>
                <c:pt idx="282">
                  <c:v>40688</c:v>
                </c:pt>
                <c:pt idx="283">
                  <c:v>40689</c:v>
                </c:pt>
                <c:pt idx="284">
                  <c:v>40690</c:v>
                </c:pt>
                <c:pt idx="285">
                  <c:v>40691</c:v>
                </c:pt>
                <c:pt idx="286">
                  <c:v>40692</c:v>
                </c:pt>
                <c:pt idx="287">
                  <c:v>40693</c:v>
                </c:pt>
                <c:pt idx="288">
                  <c:v>40694</c:v>
                </c:pt>
                <c:pt idx="289">
                  <c:v>40695</c:v>
                </c:pt>
                <c:pt idx="290">
                  <c:v>40696</c:v>
                </c:pt>
                <c:pt idx="291">
                  <c:v>40697</c:v>
                </c:pt>
                <c:pt idx="292">
                  <c:v>40698</c:v>
                </c:pt>
                <c:pt idx="293">
                  <c:v>40699</c:v>
                </c:pt>
                <c:pt idx="294">
                  <c:v>40700</c:v>
                </c:pt>
                <c:pt idx="295">
                  <c:v>40701</c:v>
                </c:pt>
                <c:pt idx="296">
                  <c:v>40702</c:v>
                </c:pt>
                <c:pt idx="297">
                  <c:v>40703</c:v>
                </c:pt>
                <c:pt idx="298">
                  <c:v>40704</c:v>
                </c:pt>
                <c:pt idx="299">
                  <c:v>40705</c:v>
                </c:pt>
                <c:pt idx="300">
                  <c:v>40706</c:v>
                </c:pt>
                <c:pt idx="301">
                  <c:v>40707</c:v>
                </c:pt>
                <c:pt idx="302">
                  <c:v>40708</c:v>
                </c:pt>
                <c:pt idx="303">
                  <c:v>40709</c:v>
                </c:pt>
                <c:pt idx="304">
                  <c:v>40710</c:v>
                </c:pt>
                <c:pt idx="305">
                  <c:v>40711</c:v>
                </c:pt>
                <c:pt idx="306">
                  <c:v>40712</c:v>
                </c:pt>
                <c:pt idx="307">
                  <c:v>40713</c:v>
                </c:pt>
                <c:pt idx="308">
                  <c:v>40714</c:v>
                </c:pt>
                <c:pt idx="309">
                  <c:v>40715</c:v>
                </c:pt>
                <c:pt idx="310">
                  <c:v>40716</c:v>
                </c:pt>
                <c:pt idx="311">
                  <c:v>40717</c:v>
                </c:pt>
                <c:pt idx="312">
                  <c:v>40718</c:v>
                </c:pt>
                <c:pt idx="313">
                  <c:v>40719</c:v>
                </c:pt>
                <c:pt idx="314">
                  <c:v>40720</c:v>
                </c:pt>
                <c:pt idx="315">
                  <c:v>40721</c:v>
                </c:pt>
                <c:pt idx="316">
                  <c:v>40722</c:v>
                </c:pt>
                <c:pt idx="317">
                  <c:v>40723</c:v>
                </c:pt>
                <c:pt idx="318">
                  <c:v>40724</c:v>
                </c:pt>
                <c:pt idx="319">
                  <c:v>40725</c:v>
                </c:pt>
                <c:pt idx="320">
                  <c:v>40726</c:v>
                </c:pt>
                <c:pt idx="321">
                  <c:v>40727</c:v>
                </c:pt>
                <c:pt idx="322">
                  <c:v>40728</c:v>
                </c:pt>
                <c:pt idx="323">
                  <c:v>40729</c:v>
                </c:pt>
                <c:pt idx="324">
                  <c:v>40730</c:v>
                </c:pt>
                <c:pt idx="325">
                  <c:v>40731</c:v>
                </c:pt>
                <c:pt idx="326">
                  <c:v>40732</c:v>
                </c:pt>
                <c:pt idx="327">
                  <c:v>40733</c:v>
                </c:pt>
                <c:pt idx="328">
                  <c:v>40734</c:v>
                </c:pt>
                <c:pt idx="329">
                  <c:v>40735</c:v>
                </c:pt>
                <c:pt idx="330">
                  <c:v>40736</c:v>
                </c:pt>
                <c:pt idx="331">
                  <c:v>40737</c:v>
                </c:pt>
                <c:pt idx="332">
                  <c:v>40738</c:v>
                </c:pt>
                <c:pt idx="333">
                  <c:v>40739</c:v>
                </c:pt>
                <c:pt idx="334">
                  <c:v>40740</c:v>
                </c:pt>
                <c:pt idx="335">
                  <c:v>40741</c:v>
                </c:pt>
                <c:pt idx="336">
                  <c:v>40742</c:v>
                </c:pt>
                <c:pt idx="337">
                  <c:v>40743</c:v>
                </c:pt>
                <c:pt idx="338">
                  <c:v>40744</c:v>
                </c:pt>
                <c:pt idx="339">
                  <c:v>40745</c:v>
                </c:pt>
                <c:pt idx="340">
                  <c:v>40746</c:v>
                </c:pt>
                <c:pt idx="341">
                  <c:v>40747</c:v>
                </c:pt>
                <c:pt idx="342">
                  <c:v>40748</c:v>
                </c:pt>
                <c:pt idx="343">
                  <c:v>40749</c:v>
                </c:pt>
                <c:pt idx="344">
                  <c:v>40750</c:v>
                </c:pt>
                <c:pt idx="345">
                  <c:v>40751</c:v>
                </c:pt>
                <c:pt idx="346">
                  <c:v>40752</c:v>
                </c:pt>
                <c:pt idx="347">
                  <c:v>40753</c:v>
                </c:pt>
                <c:pt idx="348">
                  <c:v>40754</c:v>
                </c:pt>
                <c:pt idx="349">
                  <c:v>40755</c:v>
                </c:pt>
                <c:pt idx="350">
                  <c:v>40756</c:v>
                </c:pt>
                <c:pt idx="351">
                  <c:v>40757</c:v>
                </c:pt>
                <c:pt idx="352">
                  <c:v>40758</c:v>
                </c:pt>
                <c:pt idx="353">
                  <c:v>40759</c:v>
                </c:pt>
                <c:pt idx="354">
                  <c:v>40760</c:v>
                </c:pt>
                <c:pt idx="355">
                  <c:v>40761</c:v>
                </c:pt>
                <c:pt idx="356">
                  <c:v>40762</c:v>
                </c:pt>
                <c:pt idx="357">
                  <c:v>40763</c:v>
                </c:pt>
                <c:pt idx="358">
                  <c:v>40764</c:v>
                </c:pt>
                <c:pt idx="359">
                  <c:v>40765</c:v>
                </c:pt>
                <c:pt idx="360">
                  <c:v>40766</c:v>
                </c:pt>
                <c:pt idx="361">
                  <c:v>40767</c:v>
                </c:pt>
                <c:pt idx="362">
                  <c:v>40768</c:v>
                </c:pt>
                <c:pt idx="363">
                  <c:v>40769</c:v>
                </c:pt>
                <c:pt idx="364">
                  <c:v>40770</c:v>
                </c:pt>
                <c:pt idx="365">
                  <c:v>40771</c:v>
                </c:pt>
                <c:pt idx="366">
                  <c:v>40772</c:v>
                </c:pt>
                <c:pt idx="367">
                  <c:v>40773</c:v>
                </c:pt>
                <c:pt idx="368">
                  <c:v>40774</c:v>
                </c:pt>
                <c:pt idx="369">
                  <c:v>40775</c:v>
                </c:pt>
                <c:pt idx="370">
                  <c:v>40776</c:v>
                </c:pt>
                <c:pt idx="371">
                  <c:v>40777</c:v>
                </c:pt>
                <c:pt idx="372">
                  <c:v>40778</c:v>
                </c:pt>
                <c:pt idx="373">
                  <c:v>40779</c:v>
                </c:pt>
                <c:pt idx="374">
                  <c:v>40780</c:v>
                </c:pt>
                <c:pt idx="375">
                  <c:v>40781</c:v>
                </c:pt>
                <c:pt idx="376">
                  <c:v>40782</c:v>
                </c:pt>
                <c:pt idx="377">
                  <c:v>40783</c:v>
                </c:pt>
                <c:pt idx="378">
                  <c:v>40784</c:v>
                </c:pt>
                <c:pt idx="379">
                  <c:v>40785</c:v>
                </c:pt>
                <c:pt idx="380">
                  <c:v>40786</c:v>
                </c:pt>
                <c:pt idx="381">
                  <c:v>40787</c:v>
                </c:pt>
                <c:pt idx="382">
                  <c:v>40788</c:v>
                </c:pt>
                <c:pt idx="383">
                  <c:v>40789</c:v>
                </c:pt>
                <c:pt idx="384">
                  <c:v>40790</c:v>
                </c:pt>
                <c:pt idx="385">
                  <c:v>40791</c:v>
                </c:pt>
                <c:pt idx="386">
                  <c:v>40792</c:v>
                </c:pt>
                <c:pt idx="387">
                  <c:v>40793</c:v>
                </c:pt>
                <c:pt idx="388">
                  <c:v>40794</c:v>
                </c:pt>
                <c:pt idx="389">
                  <c:v>40795</c:v>
                </c:pt>
                <c:pt idx="390">
                  <c:v>40796</c:v>
                </c:pt>
                <c:pt idx="391">
                  <c:v>40797</c:v>
                </c:pt>
                <c:pt idx="392">
                  <c:v>40798</c:v>
                </c:pt>
                <c:pt idx="393">
                  <c:v>40799</c:v>
                </c:pt>
                <c:pt idx="394">
                  <c:v>40800</c:v>
                </c:pt>
                <c:pt idx="395">
                  <c:v>40801</c:v>
                </c:pt>
                <c:pt idx="396">
                  <c:v>40802</c:v>
                </c:pt>
                <c:pt idx="397">
                  <c:v>40803</c:v>
                </c:pt>
                <c:pt idx="398">
                  <c:v>40804</c:v>
                </c:pt>
                <c:pt idx="399">
                  <c:v>40805</c:v>
                </c:pt>
                <c:pt idx="400">
                  <c:v>40806</c:v>
                </c:pt>
                <c:pt idx="401">
                  <c:v>40807</c:v>
                </c:pt>
                <c:pt idx="402">
                  <c:v>40808</c:v>
                </c:pt>
                <c:pt idx="403">
                  <c:v>40809</c:v>
                </c:pt>
                <c:pt idx="404">
                  <c:v>40810</c:v>
                </c:pt>
                <c:pt idx="405">
                  <c:v>40811</c:v>
                </c:pt>
                <c:pt idx="406">
                  <c:v>40812</c:v>
                </c:pt>
                <c:pt idx="407">
                  <c:v>40813</c:v>
                </c:pt>
                <c:pt idx="408">
                  <c:v>40814</c:v>
                </c:pt>
                <c:pt idx="409">
                  <c:v>40815</c:v>
                </c:pt>
                <c:pt idx="410">
                  <c:v>40816</c:v>
                </c:pt>
                <c:pt idx="411">
                  <c:v>40817</c:v>
                </c:pt>
                <c:pt idx="412">
                  <c:v>40818</c:v>
                </c:pt>
                <c:pt idx="413">
                  <c:v>40819</c:v>
                </c:pt>
                <c:pt idx="414">
                  <c:v>40820</c:v>
                </c:pt>
                <c:pt idx="415">
                  <c:v>40821</c:v>
                </c:pt>
                <c:pt idx="416">
                  <c:v>40822</c:v>
                </c:pt>
                <c:pt idx="417">
                  <c:v>40823</c:v>
                </c:pt>
                <c:pt idx="418">
                  <c:v>40824</c:v>
                </c:pt>
                <c:pt idx="419">
                  <c:v>40825</c:v>
                </c:pt>
                <c:pt idx="420">
                  <c:v>40826</c:v>
                </c:pt>
                <c:pt idx="421">
                  <c:v>40827</c:v>
                </c:pt>
                <c:pt idx="422">
                  <c:v>40828</c:v>
                </c:pt>
                <c:pt idx="423">
                  <c:v>40829</c:v>
                </c:pt>
                <c:pt idx="424">
                  <c:v>40830</c:v>
                </c:pt>
                <c:pt idx="425">
                  <c:v>40831</c:v>
                </c:pt>
                <c:pt idx="426">
                  <c:v>40832</c:v>
                </c:pt>
                <c:pt idx="427">
                  <c:v>40833</c:v>
                </c:pt>
                <c:pt idx="428">
                  <c:v>40834</c:v>
                </c:pt>
                <c:pt idx="429">
                  <c:v>40835</c:v>
                </c:pt>
                <c:pt idx="430">
                  <c:v>40836</c:v>
                </c:pt>
                <c:pt idx="431">
                  <c:v>40837</c:v>
                </c:pt>
                <c:pt idx="432">
                  <c:v>40838</c:v>
                </c:pt>
                <c:pt idx="433">
                  <c:v>40839</c:v>
                </c:pt>
                <c:pt idx="434">
                  <c:v>40840</c:v>
                </c:pt>
                <c:pt idx="435">
                  <c:v>40841</c:v>
                </c:pt>
                <c:pt idx="436">
                  <c:v>40842</c:v>
                </c:pt>
                <c:pt idx="437">
                  <c:v>40843</c:v>
                </c:pt>
                <c:pt idx="438">
                  <c:v>40844</c:v>
                </c:pt>
                <c:pt idx="439">
                  <c:v>40845</c:v>
                </c:pt>
                <c:pt idx="440">
                  <c:v>40846</c:v>
                </c:pt>
                <c:pt idx="441">
                  <c:v>40847</c:v>
                </c:pt>
                <c:pt idx="442">
                  <c:v>40848</c:v>
                </c:pt>
                <c:pt idx="443">
                  <c:v>40849</c:v>
                </c:pt>
                <c:pt idx="444">
                  <c:v>40850</c:v>
                </c:pt>
                <c:pt idx="445">
                  <c:v>40851</c:v>
                </c:pt>
                <c:pt idx="446">
                  <c:v>40852</c:v>
                </c:pt>
                <c:pt idx="447">
                  <c:v>40853</c:v>
                </c:pt>
                <c:pt idx="448">
                  <c:v>40854</c:v>
                </c:pt>
                <c:pt idx="449">
                  <c:v>40855</c:v>
                </c:pt>
                <c:pt idx="450">
                  <c:v>40856</c:v>
                </c:pt>
                <c:pt idx="451">
                  <c:v>40857</c:v>
                </c:pt>
                <c:pt idx="452">
                  <c:v>40858</c:v>
                </c:pt>
                <c:pt idx="453">
                  <c:v>40859</c:v>
                </c:pt>
                <c:pt idx="454">
                  <c:v>40860</c:v>
                </c:pt>
                <c:pt idx="455">
                  <c:v>40861</c:v>
                </c:pt>
                <c:pt idx="456">
                  <c:v>40862</c:v>
                </c:pt>
                <c:pt idx="457">
                  <c:v>40863</c:v>
                </c:pt>
                <c:pt idx="458">
                  <c:v>40864</c:v>
                </c:pt>
                <c:pt idx="459">
                  <c:v>40865</c:v>
                </c:pt>
                <c:pt idx="460">
                  <c:v>40866</c:v>
                </c:pt>
                <c:pt idx="461">
                  <c:v>40867</c:v>
                </c:pt>
                <c:pt idx="462">
                  <c:v>40868</c:v>
                </c:pt>
                <c:pt idx="463">
                  <c:v>40869</c:v>
                </c:pt>
                <c:pt idx="464">
                  <c:v>40870</c:v>
                </c:pt>
                <c:pt idx="465">
                  <c:v>40871</c:v>
                </c:pt>
                <c:pt idx="466">
                  <c:v>40872</c:v>
                </c:pt>
                <c:pt idx="467">
                  <c:v>40873</c:v>
                </c:pt>
                <c:pt idx="468">
                  <c:v>40874</c:v>
                </c:pt>
                <c:pt idx="469">
                  <c:v>40875</c:v>
                </c:pt>
                <c:pt idx="470">
                  <c:v>40876</c:v>
                </c:pt>
                <c:pt idx="471">
                  <c:v>40877</c:v>
                </c:pt>
                <c:pt idx="472">
                  <c:v>40878</c:v>
                </c:pt>
                <c:pt idx="473">
                  <c:v>40879</c:v>
                </c:pt>
                <c:pt idx="474">
                  <c:v>40880</c:v>
                </c:pt>
                <c:pt idx="475">
                  <c:v>40881</c:v>
                </c:pt>
                <c:pt idx="476">
                  <c:v>40882</c:v>
                </c:pt>
                <c:pt idx="477">
                  <c:v>40883</c:v>
                </c:pt>
                <c:pt idx="478">
                  <c:v>40884</c:v>
                </c:pt>
                <c:pt idx="479">
                  <c:v>40885</c:v>
                </c:pt>
                <c:pt idx="480">
                  <c:v>40886</c:v>
                </c:pt>
                <c:pt idx="481">
                  <c:v>40887</c:v>
                </c:pt>
                <c:pt idx="482">
                  <c:v>40888</c:v>
                </c:pt>
                <c:pt idx="483">
                  <c:v>40889</c:v>
                </c:pt>
                <c:pt idx="484">
                  <c:v>40890</c:v>
                </c:pt>
                <c:pt idx="485">
                  <c:v>40891</c:v>
                </c:pt>
                <c:pt idx="486">
                  <c:v>40892</c:v>
                </c:pt>
                <c:pt idx="487">
                  <c:v>40893</c:v>
                </c:pt>
                <c:pt idx="488">
                  <c:v>40894</c:v>
                </c:pt>
                <c:pt idx="489">
                  <c:v>40895</c:v>
                </c:pt>
                <c:pt idx="490">
                  <c:v>40896</c:v>
                </c:pt>
                <c:pt idx="491">
                  <c:v>40897</c:v>
                </c:pt>
                <c:pt idx="492">
                  <c:v>40898</c:v>
                </c:pt>
                <c:pt idx="493">
                  <c:v>40899</c:v>
                </c:pt>
                <c:pt idx="494">
                  <c:v>40900</c:v>
                </c:pt>
                <c:pt idx="495">
                  <c:v>40901</c:v>
                </c:pt>
                <c:pt idx="496">
                  <c:v>40902</c:v>
                </c:pt>
                <c:pt idx="497">
                  <c:v>40903</c:v>
                </c:pt>
                <c:pt idx="498">
                  <c:v>40904</c:v>
                </c:pt>
                <c:pt idx="499">
                  <c:v>40905</c:v>
                </c:pt>
                <c:pt idx="500">
                  <c:v>40906</c:v>
                </c:pt>
                <c:pt idx="501">
                  <c:v>40907</c:v>
                </c:pt>
                <c:pt idx="502">
                  <c:v>40908</c:v>
                </c:pt>
                <c:pt idx="503">
                  <c:v>40909</c:v>
                </c:pt>
                <c:pt idx="504">
                  <c:v>40910</c:v>
                </c:pt>
                <c:pt idx="505">
                  <c:v>40911</c:v>
                </c:pt>
                <c:pt idx="506">
                  <c:v>40912</c:v>
                </c:pt>
                <c:pt idx="507">
                  <c:v>40913</c:v>
                </c:pt>
                <c:pt idx="508">
                  <c:v>40914</c:v>
                </c:pt>
                <c:pt idx="509">
                  <c:v>40915</c:v>
                </c:pt>
                <c:pt idx="510">
                  <c:v>40916</c:v>
                </c:pt>
                <c:pt idx="511">
                  <c:v>40917</c:v>
                </c:pt>
                <c:pt idx="512">
                  <c:v>40918</c:v>
                </c:pt>
                <c:pt idx="513">
                  <c:v>40919</c:v>
                </c:pt>
                <c:pt idx="514">
                  <c:v>40920</c:v>
                </c:pt>
                <c:pt idx="515">
                  <c:v>40921</c:v>
                </c:pt>
                <c:pt idx="516">
                  <c:v>40922</c:v>
                </c:pt>
                <c:pt idx="517">
                  <c:v>40923</c:v>
                </c:pt>
                <c:pt idx="518">
                  <c:v>40924</c:v>
                </c:pt>
                <c:pt idx="519">
                  <c:v>40925</c:v>
                </c:pt>
                <c:pt idx="520">
                  <c:v>40926</c:v>
                </c:pt>
                <c:pt idx="521">
                  <c:v>40927</c:v>
                </c:pt>
                <c:pt idx="522">
                  <c:v>40928</c:v>
                </c:pt>
                <c:pt idx="523">
                  <c:v>40929</c:v>
                </c:pt>
                <c:pt idx="524">
                  <c:v>40930</c:v>
                </c:pt>
                <c:pt idx="525">
                  <c:v>40931</c:v>
                </c:pt>
                <c:pt idx="526">
                  <c:v>40932</c:v>
                </c:pt>
                <c:pt idx="527">
                  <c:v>40933</c:v>
                </c:pt>
                <c:pt idx="528">
                  <c:v>40934</c:v>
                </c:pt>
                <c:pt idx="529">
                  <c:v>40935</c:v>
                </c:pt>
                <c:pt idx="530">
                  <c:v>40936</c:v>
                </c:pt>
                <c:pt idx="531">
                  <c:v>40937</c:v>
                </c:pt>
                <c:pt idx="532">
                  <c:v>40938</c:v>
                </c:pt>
                <c:pt idx="533">
                  <c:v>40939</c:v>
                </c:pt>
                <c:pt idx="534">
                  <c:v>40940</c:v>
                </c:pt>
                <c:pt idx="535">
                  <c:v>40941</c:v>
                </c:pt>
                <c:pt idx="536">
                  <c:v>40942</c:v>
                </c:pt>
                <c:pt idx="537">
                  <c:v>40943</c:v>
                </c:pt>
                <c:pt idx="538">
                  <c:v>40944</c:v>
                </c:pt>
                <c:pt idx="539">
                  <c:v>40945</c:v>
                </c:pt>
                <c:pt idx="540">
                  <c:v>40946</c:v>
                </c:pt>
                <c:pt idx="541">
                  <c:v>40947</c:v>
                </c:pt>
                <c:pt idx="542">
                  <c:v>40948</c:v>
                </c:pt>
                <c:pt idx="543">
                  <c:v>40949</c:v>
                </c:pt>
                <c:pt idx="544">
                  <c:v>40950</c:v>
                </c:pt>
                <c:pt idx="545">
                  <c:v>40951</c:v>
                </c:pt>
                <c:pt idx="546">
                  <c:v>40952</c:v>
                </c:pt>
                <c:pt idx="547">
                  <c:v>40953</c:v>
                </c:pt>
                <c:pt idx="548">
                  <c:v>40954</c:v>
                </c:pt>
                <c:pt idx="549">
                  <c:v>40955</c:v>
                </c:pt>
                <c:pt idx="550">
                  <c:v>40956</c:v>
                </c:pt>
                <c:pt idx="551">
                  <c:v>40957</c:v>
                </c:pt>
                <c:pt idx="552">
                  <c:v>40958</c:v>
                </c:pt>
                <c:pt idx="553">
                  <c:v>40959</c:v>
                </c:pt>
                <c:pt idx="554">
                  <c:v>40960</c:v>
                </c:pt>
                <c:pt idx="555">
                  <c:v>40961</c:v>
                </c:pt>
                <c:pt idx="556">
                  <c:v>40962</c:v>
                </c:pt>
                <c:pt idx="557">
                  <c:v>40963</c:v>
                </c:pt>
                <c:pt idx="558">
                  <c:v>40964</c:v>
                </c:pt>
                <c:pt idx="559">
                  <c:v>40965</c:v>
                </c:pt>
                <c:pt idx="560">
                  <c:v>40966</c:v>
                </c:pt>
                <c:pt idx="561">
                  <c:v>40967</c:v>
                </c:pt>
                <c:pt idx="562">
                  <c:v>40968</c:v>
                </c:pt>
                <c:pt idx="563">
                  <c:v>40969</c:v>
                </c:pt>
                <c:pt idx="564">
                  <c:v>40970</c:v>
                </c:pt>
                <c:pt idx="565">
                  <c:v>40971</c:v>
                </c:pt>
                <c:pt idx="566">
                  <c:v>40972</c:v>
                </c:pt>
                <c:pt idx="567">
                  <c:v>40973</c:v>
                </c:pt>
                <c:pt idx="568">
                  <c:v>40974</c:v>
                </c:pt>
                <c:pt idx="569">
                  <c:v>40975</c:v>
                </c:pt>
                <c:pt idx="570">
                  <c:v>40976</c:v>
                </c:pt>
                <c:pt idx="571">
                  <c:v>40977</c:v>
                </c:pt>
                <c:pt idx="572">
                  <c:v>40978</c:v>
                </c:pt>
                <c:pt idx="573">
                  <c:v>40979</c:v>
                </c:pt>
                <c:pt idx="574">
                  <c:v>40980</c:v>
                </c:pt>
                <c:pt idx="575">
                  <c:v>40981</c:v>
                </c:pt>
                <c:pt idx="576">
                  <c:v>40982</c:v>
                </c:pt>
                <c:pt idx="577">
                  <c:v>40983</c:v>
                </c:pt>
                <c:pt idx="578">
                  <c:v>40984</c:v>
                </c:pt>
                <c:pt idx="579">
                  <c:v>40985</c:v>
                </c:pt>
                <c:pt idx="580">
                  <c:v>40986</c:v>
                </c:pt>
                <c:pt idx="581">
                  <c:v>40987</c:v>
                </c:pt>
                <c:pt idx="582">
                  <c:v>40988</c:v>
                </c:pt>
                <c:pt idx="583">
                  <c:v>40989</c:v>
                </c:pt>
                <c:pt idx="584">
                  <c:v>40990</c:v>
                </c:pt>
                <c:pt idx="585">
                  <c:v>40991</c:v>
                </c:pt>
                <c:pt idx="586">
                  <c:v>40992</c:v>
                </c:pt>
                <c:pt idx="587">
                  <c:v>40993</c:v>
                </c:pt>
                <c:pt idx="588">
                  <c:v>40994</c:v>
                </c:pt>
                <c:pt idx="589">
                  <c:v>40995</c:v>
                </c:pt>
                <c:pt idx="590">
                  <c:v>40996</c:v>
                </c:pt>
                <c:pt idx="591">
                  <c:v>40997</c:v>
                </c:pt>
                <c:pt idx="592">
                  <c:v>40998</c:v>
                </c:pt>
                <c:pt idx="593">
                  <c:v>40999</c:v>
                </c:pt>
                <c:pt idx="594">
                  <c:v>41000</c:v>
                </c:pt>
                <c:pt idx="595">
                  <c:v>41001</c:v>
                </c:pt>
                <c:pt idx="596">
                  <c:v>41002</c:v>
                </c:pt>
                <c:pt idx="597">
                  <c:v>41003</c:v>
                </c:pt>
                <c:pt idx="598">
                  <c:v>41004</c:v>
                </c:pt>
                <c:pt idx="599">
                  <c:v>41005</c:v>
                </c:pt>
                <c:pt idx="600">
                  <c:v>41006</c:v>
                </c:pt>
                <c:pt idx="601">
                  <c:v>41007</c:v>
                </c:pt>
                <c:pt idx="602">
                  <c:v>41008</c:v>
                </c:pt>
                <c:pt idx="603">
                  <c:v>41009</c:v>
                </c:pt>
                <c:pt idx="604">
                  <c:v>41010</c:v>
                </c:pt>
                <c:pt idx="605">
                  <c:v>41011</c:v>
                </c:pt>
                <c:pt idx="606">
                  <c:v>41012</c:v>
                </c:pt>
                <c:pt idx="607">
                  <c:v>41013</c:v>
                </c:pt>
                <c:pt idx="608">
                  <c:v>41014</c:v>
                </c:pt>
                <c:pt idx="609">
                  <c:v>41015</c:v>
                </c:pt>
                <c:pt idx="610">
                  <c:v>41016</c:v>
                </c:pt>
                <c:pt idx="611">
                  <c:v>41017</c:v>
                </c:pt>
                <c:pt idx="612">
                  <c:v>41018</c:v>
                </c:pt>
                <c:pt idx="613">
                  <c:v>41019</c:v>
                </c:pt>
                <c:pt idx="614">
                  <c:v>41020</c:v>
                </c:pt>
                <c:pt idx="615">
                  <c:v>41021</c:v>
                </c:pt>
                <c:pt idx="616">
                  <c:v>41022</c:v>
                </c:pt>
                <c:pt idx="617">
                  <c:v>41023</c:v>
                </c:pt>
                <c:pt idx="618">
                  <c:v>41024</c:v>
                </c:pt>
                <c:pt idx="619">
                  <c:v>41025</c:v>
                </c:pt>
                <c:pt idx="620">
                  <c:v>41026</c:v>
                </c:pt>
                <c:pt idx="621">
                  <c:v>41027</c:v>
                </c:pt>
                <c:pt idx="622">
                  <c:v>41028</c:v>
                </c:pt>
                <c:pt idx="623">
                  <c:v>41029</c:v>
                </c:pt>
                <c:pt idx="624">
                  <c:v>41030</c:v>
                </c:pt>
                <c:pt idx="625">
                  <c:v>41031</c:v>
                </c:pt>
                <c:pt idx="626">
                  <c:v>41032</c:v>
                </c:pt>
                <c:pt idx="627">
                  <c:v>41033</c:v>
                </c:pt>
                <c:pt idx="628">
                  <c:v>41034</c:v>
                </c:pt>
                <c:pt idx="629">
                  <c:v>41035</c:v>
                </c:pt>
                <c:pt idx="630">
                  <c:v>41036</c:v>
                </c:pt>
                <c:pt idx="631">
                  <c:v>41037</c:v>
                </c:pt>
                <c:pt idx="632">
                  <c:v>41038</c:v>
                </c:pt>
                <c:pt idx="633">
                  <c:v>41039</c:v>
                </c:pt>
                <c:pt idx="634">
                  <c:v>41040</c:v>
                </c:pt>
                <c:pt idx="635">
                  <c:v>41041</c:v>
                </c:pt>
                <c:pt idx="636">
                  <c:v>41042</c:v>
                </c:pt>
                <c:pt idx="637">
                  <c:v>41043</c:v>
                </c:pt>
                <c:pt idx="638">
                  <c:v>41044</c:v>
                </c:pt>
                <c:pt idx="639">
                  <c:v>41045</c:v>
                </c:pt>
                <c:pt idx="640">
                  <c:v>41046</c:v>
                </c:pt>
                <c:pt idx="641">
                  <c:v>41047</c:v>
                </c:pt>
                <c:pt idx="642">
                  <c:v>41048</c:v>
                </c:pt>
                <c:pt idx="643">
                  <c:v>41049</c:v>
                </c:pt>
                <c:pt idx="644">
                  <c:v>41050</c:v>
                </c:pt>
                <c:pt idx="645">
                  <c:v>41051</c:v>
                </c:pt>
                <c:pt idx="646">
                  <c:v>41052</c:v>
                </c:pt>
                <c:pt idx="647">
                  <c:v>41053</c:v>
                </c:pt>
                <c:pt idx="648">
                  <c:v>41054</c:v>
                </c:pt>
                <c:pt idx="649">
                  <c:v>41055</c:v>
                </c:pt>
                <c:pt idx="650">
                  <c:v>41056</c:v>
                </c:pt>
                <c:pt idx="651">
                  <c:v>41057</c:v>
                </c:pt>
                <c:pt idx="652">
                  <c:v>41058</c:v>
                </c:pt>
                <c:pt idx="653">
                  <c:v>41059</c:v>
                </c:pt>
                <c:pt idx="654">
                  <c:v>41060</c:v>
                </c:pt>
                <c:pt idx="655">
                  <c:v>41061</c:v>
                </c:pt>
                <c:pt idx="656">
                  <c:v>41062</c:v>
                </c:pt>
                <c:pt idx="657">
                  <c:v>41063</c:v>
                </c:pt>
                <c:pt idx="658">
                  <c:v>41064</c:v>
                </c:pt>
                <c:pt idx="659">
                  <c:v>41065</c:v>
                </c:pt>
                <c:pt idx="660">
                  <c:v>41066</c:v>
                </c:pt>
                <c:pt idx="661">
                  <c:v>41067</c:v>
                </c:pt>
                <c:pt idx="662">
                  <c:v>41068</c:v>
                </c:pt>
                <c:pt idx="663">
                  <c:v>41069</c:v>
                </c:pt>
                <c:pt idx="664">
                  <c:v>41070</c:v>
                </c:pt>
                <c:pt idx="665">
                  <c:v>41071</c:v>
                </c:pt>
                <c:pt idx="666">
                  <c:v>41072</c:v>
                </c:pt>
                <c:pt idx="667">
                  <c:v>41073</c:v>
                </c:pt>
                <c:pt idx="668">
                  <c:v>41074</c:v>
                </c:pt>
                <c:pt idx="669">
                  <c:v>41075</c:v>
                </c:pt>
                <c:pt idx="670">
                  <c:v>41076</c:v>
                </c:pt>
                <c:pt idx="671">
                  <c:v>41077</c:v>
                </c:pt>
                <c:pt idx="672">
                  <c:v>41078</c:v>
                </c:pt>
                <c:pt idx="673">
                  <c:v>41079</c:v>
                </c:pt>
                <c:pt idx="674">
                  <c:v>41080</c:v>
                </c:pt>
                <c:pt idx="675">
                  <c:v>41081</c:v>
                </c:pt>
                <c:pt idx="676">
                  <c:v>41082</c:v>
                </c:pt>
                <c:pt idx="677">
                  <c:v>41083</c:v>
                </c:pt>
                <c:pt idx="678">
                  <c:v>41084</c:v>
                </c:pt>
                <c:pt idx="679">
                  <c:v>41085</c:v>
                </c:pt>
                <c:pt idx="680">
                  <c:v>41086</c:v>
                </c:pt>
                <c:pt idx="681">
                  <c:v>41087</c:v>
                </c:pt>
                <c:pt idx="682">
                  <c:v>41088</c:v>
                </c:pt>
                <c:pt idx="683">
                  <c:v>41089</c:v>
                </c:pt>
                <c:pt idx="684">
                  <c:v>41090</c:v>
                </c:pt>
                <c:pt idx="685">
                  <c:v>41091</c:v>
                </c:pt>
                <c:pt idx="686">
                  <c:v>41092</c:v>
                </c:pt>
                <c:pt idx="687">
                  <c:v>41093</c:v>
                </c:pt>
                <c:pt idx="688">
                  <c:v>41094</c:v>
                </c:pt>
                <c:pt idx="689">
                  <c:v>41095</c:v>
                </c:pt>
                <c:pt idx="690">
                  <c:v>41096</c:v>
                </c:pt>
                <c:pt idx="691">
                  <c:v>41097</c:v>
                </c:pt>
                <c:pt idx="692">
                  <c:v>41098</c:v>
                </c:pt>
                <c:pt idx="693">
                  <c:v>41099</c:v>
                </c:pt>
                <c:pt idx="694">
                  <c:v>41100</c:v>
                </c:pt>
                <c:pt idx="695">
                  <c:v>41101</c:v>
                </c:pt>
                <c:pt idx="696">
                  <c:v>41102</c:v>
                </c:pt>
                <c:pt idx="697">
                  <c:v>41103</c:v>
                </c:pt>
                <c:pt idx="698">
                  <c:v>41104</c:v>
                </c:pt>
                <c:pt idx="699">
                  <c:v>41105</c:v>
                </c:pt>
                <c:pt idx="700">
                  <c:v>41106</c:v>
                </c:pt>
                <c:pt idx="701">
                  <c:v>41107</c:v>
                </c:pt>
                <c:pt idx="702">
                  <c:v>41108</c:v>
                </c:pt>
                <c:pt idx="703">
                  <c:v>41109</c:v>
                </c:pt>
                <c:pt idx="704">
                  <c:v>41110</c:v>
                </c:pt>
                <c:pt idx="705">
                  <c:v>41111</c:v>
                </c:pt>
                <c:pt idx="706">
                  <c:v>41112</c:v>
                </c:pt>
                <c:pt idx="707">
                  <c:v>41113</c:v>
                </c:pt>
                <c:pt idx="708">
                  <c:v>41114</c:v>
                </c:pt>
                <c:pt idx="709">
                  <c:v>41115</c:v>
                </c:pt>
                <c:pt idx="710">
                  <c:v>41116</c:v>
                </c:pt>
                <c:pt idx="711">
                  <c:v>41117</c:v>
                </c:pt>
                <c:pt idx="712">
                  <c:v>41118</c:v>
                </c:pt>
                <c:pt idx="713">
                  <c:v>41119</c:v>
                </c:pt>
                <c:pt idx="714">
                  <c:v>41120</c:v>
                </c:pt>
                <c:pt idx="715">
                  <c:v>41121</c:v>
                </c:pt>
                <c:pt idx="716">
                  <c:v>41122</c:v>
                </c:pt>
                <c:pt idx="717">
                  <c:v>41123</c:v>
                </c:pt>
                <c:pt idx="718">
                  <c:v>41124</c:v>
                </c:pt>
                <c:pt idx="719">
                  <c:v>41125</c:v>
                </c:pt>
                <c:pt idx="720">
                  <c:v>41126</c:v>
                </c:pt>
                <c:pt idx="721">
                  <c:v>41127</c:v>
                </c:pt>
                <c:pt idx="722">
                  <c:v>41128</c:v>
                </c:pt>
                <c:pt idx="723">
                  <c:v>41129</c:v>
                </c:pt>
                <c:pt idx="724">
                  <c:v>41130</c:v>
                </c:pt>
                <c:pt idx="725">
                  <c:v>41131</c:v>
                </c:pt>
                <c:pt idx="726">
                  <c:v>41132</c:v>
                </c:pt>
                <c:pt idx="727">
                  <c:v>41133</c:v>
                </c:pt>
                <c:pt idx="728">
                  <c:v>41134</c:v>
                </c:pt>
                <c:pt idx="729">
                  <c:v>41135</c:v>
                </c:pt>
                <c:pt idx="730">
                  <c:v>41136</c:v>
                </c:pt>
                <c:pt idx="731">
                  <c:v>41137</c:v>
                </c:pt>
                <c:pt idx="732">
                  <c:v>41138</c:v>
                </c:pt>
                <c:pt idx="733">
                  <c:v>41139</c:v>
                </c:pt>
                <c:pt idx="734">
                  <c:v>41140</c:v>
                </c:pt>
                <c:pt idx="735">
                  <c:v>41141</c:v>
                </c:pt>
                <c:pt idx="736">
                  <c:v>41142</c:v>
                </c:pt>
                <c:pt idx="737">
                  <c:v>41143</c:v>
                </c:pt>
                <c:pt idx="738">
                  <c:v>41144</c:v>
                </c:pt>
                <c:pt idx="739">
                  <c:v>41145</c:v>
                </c:pt>
                <c:pt idx="740">
                  <c:v>41146</c:v>
                </c:pt>
                <c:pt idx="741">
                  <c:v>41147</c:v>
                </c:pt>
                <c:pt idx="742">
                  <c:v>41148</c:v>
                </c:pt>
                <c:pt idx="743">
                  <c:v>41149</c:v>
                </c:pt>
                <c:pt idx="744">
                  <c:v>41150</c:v>
                </c:pt>
                <c:pt idx="745">
                  <c:v>41151</c:v>
                </c:pt>
                <c:pt idx="746">
                  <c:v>41152</c:v>
                </c:pt>
                <c:pt idx="747">
                  <c:v>41153</c:v>
                </c:pt>
                <c:pt idx="748">
                  <c:v>41154</c:v>
                </c:pt>
                <c:pt idx="749">
                  <c:v>41155</c:v>
                </c:pt>
                <c:pt idx="750">
                  <c:v>41156</c:v>
                </c:pt>
                <c:pt idx="751">
                  <c:v>41157</c:v>
                </c:pt>
                <c:pt idx="752">
                  <c:v>41158</c:v>
                </c:pt>
                <c:pt idx="753">
                  <c:v>41159</c:v>
                </c:pt>
                <c:pt idx="754">
                  <c:v>41160</c:v>
                </c:pt>
                <c:pt idx="755">
                  <c:v>41161</c:v>
                </c:pt>
                <c:pt idx="756">
                  <c:v>41162</c:v>
                </c:pt>
                <c:pt idx="757">
                  <c:v>41163</c:v>
                </c:pt>
                <c:pt idx="758">
                  <c:v>41164</c:v>
                </c:pt>
                <c:pt idx="759">
                  <c:v>41165</c:v>
                </c:pt>
                <c:pt idx="760">
                  <c:v>41166</c:v>
                </c:pt>
                <c:pt idx="761">
                  <c:v>41167</c:v>
                </c:pt>
                <c:pt idx="762">
                  <c:v>41168</c:v>
                </c:pt>
                <c:pt idx="763">
                  <c:v>41169</c:v>
                </c:pt>
                <c:pt idx="764">
                  <c:v>41170</c:v>
                </c:pt>
                <c:pt idx="765">
                  <c:v>41171</c:v>
                </c:pt>
                <c:pt idx="766">
                  <c:v>41172</c:v>
                </c:pt>
                <c:pt idx="767">
                  <c:v>41173</c:v>
                </c:pt>
                <c:pt idx="768">
                  <c:v>41174</c:v>
                </c:pt>
                <c:pt idx="769">
                  <c:v>41175</c:v>
                </c:pt>
                <c:pt idx="770">
                  <c:v>41176</c:v>
                </c:pt>
                <c:pt idx="771">
                  <c:v>41177</c:v>
                </c:pt>
                <c:pt idx="772">
                  <c:v>41178</c:v>
                </c:pt>
                <c:pt idx="773">
                  <c:v>41179</c:v>
                </c:pt>
                <c:pt idx="774">
                  <c:v>41180</c:v>
                </c:pt>
                <c:pt idx="775">
                  <c:v>41181</c:v>
                </c:pt>
                <c:pt idx="776">
                  <c:v>41182</c:v>
                </c:pt>
                <c:pt idx="777">
                  <c:v>41183</c:v>
                </c:pt>
                <c:pt idx="778">
                  <c:v>41184</c:v>
                </c:pt>
                <c:pt idx="779">
                  <c:v>41185</c:v>
                </c:pt>
                <c:pt idx="780">
                  <c:v>41186</c:v>
                </c:pt>
                <c:pt idx="781">
                  <c:v>41187</c:v>
                </c:pt>
                <c:pt idx="782">
                  <c:v>41188</c:v>
                </c:pt>
                <c:pt idx="783">
                  <c:v>41189</c:v>
                </c:pt>
                <c:pt idx="784">
                  <c:v>41190</c:v>
                </c:pt>
                <c:pt idx="785">
                  <c:v>41191</c:v>
                </c:pt>
                <c:pt idx="786">
                  <c:v>41192</c:v>
                </c:pt>
                <c:pt idx="787">
                  <c:v>41193</c:v>
                </c:pt>
                <c:pt idx="788">
                  <c:v>41194</c:v>
                </c:pt>
                <c:pt idx="789">
                  <c:v>41195</c:v>
                </c:pt>
                <c:pt idx="790">
                  <c:v>41196</c:v>
                </c:pt>
                <c:pt idx="791">
                  <c:v>41197</c:v>
                </c:pt>
                <c:pt idx="792">
                  <c:v>41198</c:v>
                </c:pt>
                <c:pt idx="793">
                  <c:v>41199</c:v>
                </c:pt>
                <c:pt idx="794">
                  <c:v>41200</c:v>
                </c:pt>
                <c:pt idx="795">
                  <c:v>41201</c:v>
                </c:pt>
                <c:pt idx="796">
                  <c:v>41202</c:v>
                </c:pt>
                <c:pt idx="797">
                  <c:v>41203</c:v>
                </c:pt>
                <c:pt idx="798">
                  <c:v>41204</c:v>
                </c:pt>
                <c:pt idx="799">
                  <c:v>41205</c:v>
                </c:pt>
                <c:pt idx="800">
                  <c:v>41206</c:v>
                </c:pt>
                <c:pt idx="801">
                  <c:v>41207</c:v>
                </c:pt>
                <c:pt idx="802">
                  <c:v>41208</c:v>
                </c:pt>
                <c:pt idx="803">
                  <c:v>41209</c:v>
                </c:pt>
                <c:pt idx="804">
                  <c:v>41210</c:v>
                </c:pt>
                <c:pt idx="805">
                  <c:v>41211</c:v>
                </c:pt>
                <c:pt idx="806">
                  <c:v>41212</c:v>
                </c:pt>
                <c:pt idx="807">
                  <c:v>41213</c:v>
                </c:pt>
                <c:pt idx="808">
                  <c:v>41214</c:v>
                </c:pt>
                <c:pt idx="809">
                  <c:v>41215</c:v>
                </c:pt>
                <c:pt idx="810">
                  <c:v>41216</c:v>
                </c:pt>
                <c:pt idx="811">
                  <c:v>41217</c:v>
                </c:pt>
                <c:pt idx="812">
                  <c:v>41218</c:v>
                </c:pt>
                <c:pt idx="813">
                  <c:v>41219</c:v>
                </c:pt>
                <c:pt idx="814">
                  <c:v>41220</c:v>
                </c:pt>
                <c:pt idx="815">
                  <c:v>41221</c:v>
                </c:pt>
                <c:pt idx="816">
                  <c:v>41222</c:v>
                </c:pt>
                <c:pt idx="817">
                  <c:v>41223</c:v>
                </c:pt>
                <c:pt idx="818">
                  <c:v>41224</c:v>
                </c:pt>
                <c:pt idx="819">
                  <c:v>41225</c:v>
                </c:pt>
                <c:pt idx="820">
                  <c:v>41226</c:v>
                </c:pt>
                <c:pt idx="821">
                  <c:v>41227</c:v>
                </c:pt>
                <c:pt idx="822">
                  <c:v>41228</c:v>
                </c:pt>
                <c:pt idx="823">
                  <c:v>41229</c:v>
                </c:pt>
                <c:pt idx="824">
                  <c:v>41230</c:v>
                </c:pt>
                <c:pt idx="825">
                  <c:v>41231</c:v>
                </c:pt>
                <c:pt idx="826">
                  <c:v>41232</c:v>
                </c:pt>
                <c:pt idx="827">
                  <c:v>41233</c:v>
                </c:pt>
                <c:pt idx="828">
                  <c:v>41234</c:v>
                </c:pt>
                <c:pt idx="829">
                  <c:v>41235</c:v>
                </c:pt>
                <c:pt idx="830">
                  <c:v>41236</c:v>
                </c:pt>
                <c:pt idx="831">
                  <c:v>41237</c:v>
                </c:pt>
                <c:pt idx="832">
                  <c:v>41238</c:v>
                </c:pt>
                <c:pt idx="833">
                  <c:v>41239</c:v>
                </c:pt>
                <c:pt idx="834">
                  <c:v>41240</c:v>
                </c:pt>
                <c:pt idx="835">
                  <c:v>41241</c:v>
                </c:pt>
                <c:pt idx="836">
                  <c:v>41242</c:v>
                </c:pt>
                <c:pt idx="837">
                  <c:v>41243</c:v>
                </c:pt>
                <c:pt idx="838">
                  <c:v>41244</c:v>
                </c:pt>
                <c:pt idx="839">
                  <c:v>41245</c:v>
                </c:pt>
                <c:pt idx="840">
                  <c:v>41246</c:v>
                </c:pt>
                <c:pt idx="841">
                  <c:v>41247</c:v>
                </c:pt>
                <c:pt idx="842">
                  <c:v>41248</c:v>
                </c:pt>
                <c:pt idx="843">
                  <c:v>41249</c:v>
                </c:pt>
                <c:pt idx="844">
                  <c:v>41250</c:v>
                </c:pt>
                <c:pt idx="845">
                  <c:v>41251</c:v>
                </c:pt>
                <c:pt idx="846">
                  <c:v>41252</c:v>
                </c:pt>
                <c:pt idx="847">
                  <c:v>41253</c:v>
                </c:pt>
                <c:pt idx="848">
                  <c:v>41254</c:v>
                </c:pt>
                <c:pt idx="849">
                  <c:v>41255</c:v>
                </c:pt>
                <c:pt idx="850">
                  <c:v>41256</c:v>
                </c:pt>
                <c:pt idx="851">
                  <c:v>41257</c:v>
                </c:pt>
                <c:pt idx="852">
                  <c:v>41258</c:v>
                </c:pt>
                <c:pt idx="853">
                  <c:v>41259</c:v>
                </c:pt>
                <c:pt idx="854">
                  <c:v>41260</c:v>
                </c:pt>
                <c:pt idx="855">
                  <c:v>41261</c:v>
                </c:pt>
                <c:pt idx="856">
                  <c:v>41262</c:v>
                </c:pt>
                <c:pt idx="857">
                  <c:v>41263</c:v>
                </c:pt>
                <c:pt idx="858">
                  <c:v>41264</c:v>
                </c:pt>
                <c:pt idx="859">
                  <c:v>41265</c:v>
                </c:pt>
                <c:pt idx="860">
                  <c:v>41266</c:v>
                </c:pt>
                <c:pt idx="861">
                  <c:v>41267</c:v>
                </c:pt>
                <c:pt idx="862">
                  <c:v>41268</c:v>
                </c:pt>
                <c:pt idx="863">
                  <c:v>41269</c:v>
                </c:pt>
                <c:pt idx="864">
                  <c:v>41270</c:v>
                </c:pt>
                <c:pt idx="865">
                  <c:v>41271</c:v>
                </c:pt>
                <c:pt idx="866">
                  <c:v>41272</c:v>
                </c:pt>
                <c:pt idx="867">
                  <c:v>41273</c:v>
                </c:pt>
                <c:pt idx="868">
                  <c:v>41274</c:v>
                </c:pt>
                <c:pt idx="869">
                  <c:v>41275</c:v>
                </c:pt>
                <c:pt idx="870">
                  <c:v>41276</c:v>
                </c:pt>
                <c:pt idx="871">
                  <c:v>41277</c:v>
                </c:pt>
                <c:pt idx="872">
                  <c:v>41278</c:v>
                </c:pt>
                <c:pt idx="873">
                  <c:v>41279</c:v>
                </c:pt>
                <c:pt idx="874">
                  <c:v>41280</c:v>
                </c:pt>
                <c:pt idx="875">
                  <c:v>41281</c:v>
                </c:pt>
                <c:pt idx="876">
                  <c:v>41282</c:v>
                </c:pt>
                <c:pt idx="877">
                  <c:v>41283</c:v>
                </c:pt>
                <c:pt idx="878">
                  <c:v>41284</c:v>
                </c:pt>
                <c:pt idx="879">
                  <c:v>41285</c:v>
                </c:pt>
                <c:pt idx="880">
                  <c:v>41286</c:v>
                </c:pt>
                <c:pt idx="881">
                  <c:v>41287</c:v>
                </c:pt>
                <c:pt idx="882">
                  <c:v>41288</c:v>
                </c:pt>
                <c:pt idx="883">
                  <c:v>41289</c:v>
                </c:pt>
                <c:pt idx="884">
                  <c:v>41290</c:v>
                </c:pt>
                <c:pt idx="885">
                  <c:v>41291</c:v>
                </c:pt>
                <c:pt idx="886">
                  <c:v>41292</c:v>
                </c:pt>
                <c:pt idx="887">
                  <c:v>41293</c:v>
                </c:pt>
                <c:pt idx="888">
                  <c:v>41294</c:v>
                </c:pt>
                <c:pt idx="889">
                  <c:v>41295</c:v>
                </c:pt>
                <c:pt idx="890">
                  <c:v>41296</c:v>
                </c:pt>
                <c:pt idx="891">
                  <c:v>41297</c:v>
                </c:pt>
                <c:pt idx="892">
                  <c:v>41298</c:v>
                </c:pt>
                <c:pt idx="893">
                  <c:v>41299</c:v>
                </c:pt>
                <c:pt idx="894">
                  <c:v>41300</c:v>
                </c:pt>
                <c:pt idx="895">
                  <c:v>41301</c:v>
                </c:pt>
                <c:pt idx="896">
                  <c:v>41302</c:v>
                </c:pt>
                <c:pt idx="897">
                  <c:v>41303</c:v>
                </c:pt>
                <c:pt idx="898">
                  <c:v>41304</c:v>
                </c:pt>
                <c:pt idx="899">
                  <c:v>41305</c:v>
                </c:pt>
                <c:pt idx="900">
                  <c:v>41306</c:v>
                </c:pt>
                <c:pt idx="901">
                  <c:v>41307</c:v>
                </c:pt>
                <c:pt idx="902">
                  <c:v>41308</c:v>
                </c:pt>
                <c:pt idx="903">
                  <c:v>41309</c:v>
                </c:pt>
                <c:pt idx="904">
                  <c:v>41310</c:v>
                </c:pt>
                <c:pt idx="905">
                  <c:v>41311</c:v>
                </c:pt>
                <c:pt idx="906">
                  <c:v>41312</c:v>
                </c:pt>
                <c:pt idx="907">
                  <c:v>41313</c:v>
                </c:pt>
                <c:pt idx="908">
                  <c:v>41314</c:v>
                </c:pt>
                <c:pt idx="909">
                  <c:v>41315</c:v>
                </c:pt>
                <c:pt idx="910">
                  <c:v>41316</c:v>
                </c:pt>
                <c:pt idx="911">
                  <c:v>41317</c:v>
                </c:pt>
                <c:pt idx="912">
                  <c:v>41318</c:v>
                </c:pt>
                <c:pt idx="913">
                  <c:v>41319</c:v>
                </c:pt>
                <c:pt idx="914">
                  <c:v>41320</c:v>
                </c:pt>
                <c:pt idx="915">
                  <c:v>41321</c:v>
                </c:pt>
                <c:pt idx="916">
                  <c:v>41322</c:v>
                </c:pt>
                <c:pt idx="917">
                  <c:v>41323</c:v>
                </c:pt>
                <c:pt idx="918">
                  <c:v>41324</c:v>
                </c:pt>
                <c:pt idx="919">
                  <c:v>41325</c:v>
                </c:pt>
                <c:pt idx="920">
                  <c:v>41326</c:v>
                </c:pt>
                <c:pt idx="921">
                  <c:v>41327</c:v>
                </c:pt>
                <c:pt idx="922">
                  <c:v>41328</c:v>
                </c:pt>
                <c:pt idx="923">
                  <c:v>41329</c:v>
                </c:pt>
                <c:pt idx="924">
                  <c:v>41330</c:v>
                </c:pt>
                <c:pt idx="925">
                  <c:v>41331</c:v>
                </c:pt>
                <c:pt idx="926">
                  <c:v>41332</c:v>
                </c:pt>
                <c:pt idx="927">
                  <c:v>41333</c:v>
                </c:pt>
                <c:pt idx="928">
                  <c:v>41334</c:v>
                </c:pt>
                <c:pt idx="929">
                  <c:v>41335</c:v>
                </c:pt>
                <c:pt idx="930">
                  <c:v>41336</c:v>
                </c:pt>
                <c:pt idx="931">
                  <c:v>41337</c:v>
                </c:pt>
                <c:pt idx="932">
                  <c:v>41338</c:v>
                </c:pt>
                <c:pt idx="933">
                  <c:v>41339</c:v>
                </c:pt>
                <c:pt idx="934">
                  <c:v>41340</c:v>
                </c:pt>
                <c:pt idx="935">
                  <c:v>41341</c:v>
                </c:pt>
                <c:pt idx="936">
                  <c:v>41342</c:v>
                </c:pt>
                <c:pt idx="937">
                  <c:v>41343</c:v>
                </c:pt>
                <c:pt idx="938">
                  <c:v>41344</c:v>
                </c:pt>
                <c:pt idx="939">
                  <c:v>41345</c:v>
                </c:pt>
                <c:pt idx="940">
                  <c:v>41346</c:v>
                </c:pt>
                <c:pt idx="941">
                  <c:v>41347</c:v>
                </c:pt>
                <c:pt idx="942">
                  <c:v>41348</c:v>
                </c:pt>
                <c:pt idx="943">
                  <c:v>41349</c:v>
                </c:pt>
                <c:pt idx="944">
                  <c:v>41350</c:v>
                </c:pt>
                <c:pt idx="945">
                  <c:v>41351</c:v>
                </c:pt>
                <c:pt idx="946">
                  <c:v>41352</c:v>
                </c:pt>
                <c:pt idx="947">
                  <c:v>41353</c:v>
                </c:pt>
                <c:pt idx="948">
                  <c:v>41354</c:v>
                </c:pt>
                <c:pt idx="949">
                  <c:v>41355</c:v>
                </c:pt>
                <c:pt idx="950">
                  <c:v>41356</c:v>
                </c:pt>
                <c:pt idx="951">
                  <c:v>41357</c:v>
                </c:pt>
                <c:pt idx="952">
                  <c:v>41358</c:v>
                </c:pt>
                <c:pt idx="953">
                  <c:v>41359</c:v>
                </c:pt>
                <c:pt idx="954">
                  <c:v>41360</c:v>
                </c:pt>
                <c:pt idx="955">
                  <c:v>41361</c:v>
                </c:pt>
                <c:pt idx="956">
                  <c:v>41362</c:v>
                </c:pt>
                <c:pt idx="957">
                  <c:v>41363</c:v>
                </c:pt>
                <c:pt idx="958">
                  <c:v>41364</c:v>
                </c:pt>
                <c:pt idx="959">
                  <c:v>41365</c:v>
                </c:pt>
                <c:pt idx="960">
                  <c:v>41366</c:v>
                </c:pt>
                <c:pt idx="961">
                  <c:v>41367</c:v>
                </c:pt>
                <c:pt idx="962">
                  <c:v>41368</c:v>
                </c:pt>
                <c:pt idx="963">
                  <c:v>41369</c:v>
                </c:pt>
                <c:pt idx="964">
                  <c:v>41370</c:v>
                </c:pt>
                <c:pt idx="965">
                  <c:v>41371</c:v>
                </c:pt>
                <c:pt idx="966">
                  <c:v>41372</c:v>
                </c:pt>
                <c:pt idx="967">
                  <c:v>41373</c:v>
                </c:pt>
                <c:pt idx="968">
                  <c:v>41374</c:v>
                </c:pt>
                <c:pt idx="969">
                  <c:v>41375</c:v>
                </c:pt>
                <c:pt idx="970">
                  <c:v>41376</c:v>
                </c:pt>
                <c:pt idx="971">
                  <c:v>41377</c:v>
                </c:pt>
                <c:pt idx="972">
                  <c:v>41378</c:v>
                </c:pt>
                <c:pt idx="973">
                  <c:v>41379</c:v>
                </c:pt>
                <c:pt idx="974">
                  <c:v>41380</c:v>
                </c:pt>
                <c:pt idx="975">
                  <c:v>41381</c:v>
                </c:pt>
                <c:pt idx="976">
                  <c:v>41382</c:v>
                </c:pt>
                <c:pt idx="977">
                  <c:v>41383</c:v>
                </c:pt>
                <c:pt idx="978">
                  <c:v>41384</c:v>
                </c:pt>
                <c:pt idx="979">
                  <c:v>41385</c:v>
                </c:pt>
                <c:pt idx="980">
                  <c:v>41386</c:v>
                </c:pt>
                <c:pt idx="981">
                  <c:v>41387</c:v>
                </c:pt>
                <c:pt idx="982">
                  <c:v>41388</c:v>
                </c:pt>
                <c:pt idx="983">
                  <c:v>41389</c:v>
                </c:pt>
                <c:pt idx="984">
                  <c:v>41390</c:v>
                </c:pt>
                <c:pt idx="985">
                  <c:v>41391</c:v>
                </c:pt>
                <c:pt idx="986">
                  <c:v>41392</c:v>
                </c:pt>
                <c:pt idx="987">
                  <c:v>41393</c:v>
                </c:pt>
                <c:pt idx="988">
                  <c:v>41394</c:v>
                </c:pt>
                <c:pt idx="989">
                  <c:v>41395</c:v>
                </c:pt>
                <c:pt idx="990">
                  <c:v>41396</c:v>
                </c:pt>
                <c:pt idx="991">
                  <c:v>41397</c:v>
                </c:pt>
                <c:pt idx="992">
                  <c:v>41398</c:v>
                </c:pt>
                <c:pt idx="993">
                  <c:v>41399</c:v>
                </c:pt>
                <c:pt idx="994">
                  <c:v>41400</c:v>
                </c:pt>
                <c:pt idx="995">
                  <c:v>41401</c:v>
                </c:pt>
                <c:pt idx="996">
                  <c:v>41402</c:v>
                </c:pt>
                <c:pt idx="997">
                  <c:v>41403</c:v>
                </c:pt>
                <c:pt idx="998">
                  <c:v>41404</c:v>
                </c:pt>
                <c:pt idx="999">
                  <c:v>41405</c:v>
                </c:pt>
                <c:pt idx="1000">
                  <c:v>41406</c:v>
                </c:pt>
                <c:pt idx="1001">
                  <c:v>41407</c:v>
                </c:pt>
                <c:pt idx="1002">
                  <c:v>41408</c:v>
                </c:pt>
                <c:pt idx="1003">
                  <c:v>41409</c:v>
                </c:pt>
                <c:pt idx="1004">
                  <c:v>41410</c:v>
                </c:pt>
                <c:pt idx="1005">
                  <c:v>41411</c:v>
                </c:pt>
                <c:pt idx="1006">
                  <c:v>41412</c:v>
                </c:pt>
                <c:pt idx="1007">
                  <c:v>41413</c:v>
                </c:pt>
                <c:pt idx="1008">
                  <c:v>41414</c:v>
                </c:pt>
                <c:pt idx="1009">
                  <c:v>41415</c:v>
                </c:pt>
                <c:pt idx="1010">
                  <c:v>41416</c:v>
                </c:pt>
                <c:pt idx="1011">
                  <c:v>41417</c:v>
                </c:pt>
                <c:pt idx="1012">
                  <c:v>41418</c:v>
                </c:pt>
                <c:pt idx="1013">
                  <c:v>41419</c:v>
                </c:pt>
                <c:pt idx="1014">
                  <c:v>41420</c:v>
                </c:pt>
                <c:pt idx="1015">
                  <c:v>41421</c:v>
                </c:pt>
                <c:pt idx="1016">
                  <c:v>41422</c:v>
                </c:pt>
                <c:pt idx="1017">
                  <c:v>41423</c:v>
                </c:pt>
                <c:pt idx="1018">
                  <c:v>41424</c:v>
                </c:pt>
                <c:pt idx="1019">
                  <c:v>41425</c:v>
                </c:pt>
                <c:pt idx="1020">
                  <c:v>41426</c:v>
                </c:pt>
                <c:pt idx="1021">
                  <c:v>41427</c:v>
                </c:pt>
                <c:pt idx="1022">
                  <c:v>41428</c:v>
                </c:pt>
                <c:pt idx="1023">
                  <c:v>41429</c:v>
                </c:pt>
                <c:pt idx="1024">
                  <c:v>41430</c:v>
                </c:pt>
                <c:pt idx="1025">
                  <c:v>41431</c:v>
                </c:pt>
                <c:pt idx="1026">
                  <c:v>41432</c:v>
                </c:pt>
                <c:pt idx="1027">
                  <c:v>41433</c:v>
                </c:pt>
                <c:pt idx="1028">
                  <c:v>41434</c:v>
                </c:pt>
                <c:pt idx="1029">
                  <c:v>41435</c:v>
                </c:pt>
                <c:pt idx="1030">
                  <c:v>41436</c:v>
                </c:pt>
                <c:pt idx="1031">
                  <c:v>41437</c:v>
                </c:pt>
                <c:pt idx="1032">
                  <c:v>41438</c:v>
                </c:pt>
                <c:pt idx="1033">
                  <c:v>41439</c:v>
                </c:pt>
                <c:pt idx="1034">
                  <c:v>41440</c:v>
                </c:pt>
                <c:pt idx="1035">
                  <c:v>41441</c:v>
                </c:pt>
                <c:pt idx="1036">
                  <c:v>41442</c:v>
                </c:pt>
                <c:pt idx="1037">
                  <c:v>41443</c:v>
                </c:pt>
                <c:pt idx="1038">
                  <c:v>41444</c:v>
                </c:pt>
                <c:pt idx="1039">
                  <c:v>41445</c:v>
                </c:pt>
                <c:pt idx="1040">
                  <c:v>41446</c:v>
                </c:pt>
                <c:pt idx="1041">
                  <c:v>41447</c:v>
                </c:pt>
                <c:pt idx="1042">
                  <c:v>41448</c:v>
                </c:pt>
                <c:pt idx="1043">
                  <c:v>41449</c:v>
                </c:pt>
                <c:pt idx="1044">
                  <c:v>41450</c:v>
                </c:pt>
                <c:pt idx="1045">
                  <c:v>41451</c:v>
                </c:pt>
                <c:pt idx="1046">
                  <c:v>41452</c:v>
                </c:pt>
                <c:pt idx="1047">
                  <c:v>41453</c:v>
                </c:pt>
                <c:pt idx="1048">
                  <c:v>41454</c:v>
                </c:pt>
                <c:pt idx="1049">
                  <c:v>41455</c:v>
                </c:pt>
                <c:pt idx="1050">
                  <c:v>41456</c:v>
                </c:pt>
                <c:pt idx="1051">
                  <c:v>41457</c:v>
                </c:pt>
                <c:pt idx="1052">
                  <c:v>41458</c:v>
                </c:pt>
                <c:pt idx="1053">
                  <c:v>41459</c:v>
                </c:pt>
                <c:pt idx="1054">
                  <c:v>41460</c:v>
                </c:pt>
                <c:pt idx="1055">
                  <c:v>41461</c:v>
                </c:pt>
                <c:pt idx="1056">
                  <c:v>41462</c:v>
                </c:pt>
                <c:pt idx="1057">
                  <c:v>41463</c:v>
                </c:pt>
                <c:pt idx="1058">
                  <c:v>41464</c:v>
                </c:pt>
                <c:pt idx="1059">
                  <c:v>41465</c:v>
                </c:pt>
                <c:pt idx="1060">
                  <c:v>41466</c:v>
                </c:pt>
                <c:pt idx="1061">
                  <c:v>41467</c:v>
                </c:pt>
                <c:pt idx="1062">
                  <c:v>41468</c:v>
                </c:pt>
                <c:pt idx="1063">
                  <c:v>41469</c:v>
                </c:pt>
                <c:pt idx="1064">
                  <c:v>41470</c:v>
                </c:pt>
                <c:pt idx="1065">
                  <c:v>41471</c:v>
                </c:pt>
                <c:pt idx="1066">
                  <c:v>41472</c:v>
                </c:pt>
                <c:pt idx="1067">
                  <c:v>41473</c:v>
                </c:pt>
                <c:pt idx="1068">
                  <c:v>41474</c:v>
                </c:pt>
                <c:pt idx="1069">
                  <c:v>41475</c:v>
                </c:pt>
                <c:pt idx="1070">
                  <c:v>41476</c:v>
                </c:pt>
                <c:pt idx="1071">
                  <c:v>41477</c:v>
                </c:pt>
                <c:pt idx="1072">
                  <c:v>41478</c:v>
                </c:pt>
                <c:pt idx="1073">
                  <c:v>41479</c:v>
                </c:pt>
                <c:pt idx="1074">
                  <c:v>41480</c:v>
                </c:pt>
                <c:pt idx="1075">
                  <c:v>41481</c:v>
                </c:pt>
                <c:pt idx="1076">
                  <c:v>41482</c:v>
                </c:pt>
                <c:pt idx="1077">
                  <c:v>41483</c:v>
                </c:pt>
                <c:pt idx="1078">
                  <c:v>41484</c:v>
                </c:pt>
                <c:pt idx="1079">
                  <c:v>41485</c:v>
                </c:pt>
                <c:pt idx="1080">
                  <c:v>41486</c:v>
                </c:pt>
                <c:pt idx="1081">
                  <c:v>41487</c:v>
                </c:pt>
                <c:pt idx="1082">
                  <c:v>41488</c:v>
                </c:pt>
                <c:pt idx="1083">
                  <c:v>41489</c:v>
                </c:pt>
                <c:pt idx="1084">
                  <c:v>41490</c:v>
                </c:pt>
                <c:pt idx="1085">
                  <c:v>41491</c:v>
                </c:pt>
                <c:pt idx="1086">
                  <c:v>41492</c:v>
                </c:pt>
                <c:pt idx="1087">
                  <c:v>41493</c:v>
                </c:pt>
                <c:pt idx="1088">
                  <c:v>41494</c:v>
                </c:pt>
                <c:pt idx="1089">
                  <c:v>41495</c:v>
                </c:pt>
                <c:pt idx="1090">
                  <c:v>41496</c:v>
                </c:pt>
                <c:pt idx="1091">
                  <c:v>41497</c:v>
                </c:pt>
                <c:pt idx="1092">
                  <c:v>41498</c:v>
                </c:pt>
                <c:pt idx="1093">
                  <c:v>41499</c:v>
                </c:pt>
                <c:pt idx="1094">
                  <c:v>41500</c:v>
                </c:pt>
                <c:pt idx="1095">
                  <c:v>41501</c:v>
                </c:pt>
                <c:pt idx="1096">
                  <c:v>41502</c:v>
                </c:pt>
                <c:pt idx="1097">
                  <c:v>41503</c:v>
                </c:pt>
                <c:pt idx="1098">
                  <c:v>41504</c:v>
                </c:pt>
                <c:pt idx="1099">
                  <c:v>41505</c:v>
                </c:pt>
                <c:pt idx="1100">
                  <c:v>41506</c:v>
                </c:pt>
                <c:pt idx="1101">
                  <c:v>41507</c:v>
                </c:pt>
                <c:pt idx="1102">
                  <c:v>41508</c:v>
                </c:pt>
                <c:pt idx="1103">
                  <c:v>41509</c:v>
                </c:pt>
                <c:pt idx="1104">
                  <c:v>41510</c:v>
                </c:pt>
                <c:pt idx="1105">
                  <c:v>41511</c:v>
                </c:pt>
                <c:pt idx="1106">
                  <c:v>41512</c:v>
                </c:pt>
                <c:pt idx="1107">
                  <c:v>41513</c:v>
                </c:pt>
                <c:pt idx="1108">
                  <c:v>41514</c:v>
                </c:pt>
                <c:pt idx="1109">
                  <c:v>41515</c:v>
                </c:pt>
                <c:pt idx="1110">
                  <c:v>41516</c:v>
                </c:pt>
                <c:pt idx="1111">
                  <c:v>41517</c:v>
                </c:pt>
                <c:pt idx="1112">
                  <c:v>41518</c:v>
                </c:pt>
                <c:pt idx="1113">
                  <c:v>41519</c:v>
                </c:pt>
                <c:pt idx="1114">
                  <c:v>41520</c:v>
                </c:pt>
                <c:pt idx="1115">
                  <c:v>41521</c:v>
                </c:pt>
                <c:pt idx="1116">
                  <c:v>41522</c:v>
                </c:pt>
                <c:pt idx="1117">
                  <c:v>41523</c:v>
                </c:pt>
                <c:pt idx="1118">
                  <c:v>41524</c:v>
                </c:pt>
                <c:pt idx="1119">
                  <c:v>41525</c:v>
                </c:pt>
                <c:pt idx="1120">
                  <c:v>41526</c:v>
                </c:pt>
                <c:pt idx="1121">
                  <c:v>41527</c:v>
                </c:pt>
                <c:pt idx="1122">
                  <c:v>41528</c:v>
                </c:pt>
                <c:pt idx="1123">
                  <c:v>41529</c:v>
                </c:pt>
                <c:pt idx="1124">
                  <c:v>41530</c:v>
                </c:pt>
                <c:pt idx="1125">
                  <c:v>41531</c:v>
                </c:pt>
                <c:pt idx="1126">
                  <c:v>41532</c:v>
                </c:pt>
                <c:pt idx="1127">
                  <c:v>41533</c:v>
                </c:pt>
                <c:pt idx="1128">
                  <c:v>41534</c:v>
                </c:pt>
                <c:pt idx="1129">
                  <c:v>41535</c:v>
                </c:pt>
                <c:pt idx="1130">
                  <c:v>41536</c:v>
                </c:pt>
                <c:pt idx="1131">
                  <c:v>41537</c:v>
                </c:pt>
                <c:pt idx="1132">
                  <c:v>41538</c:v>
                </c:pt>
                <c:pt idx="1133">
                  <c:v>41539</c:v>
                </c:pt>
                <c:pt idx="1134">
                  <c:v>41540</c:v>
                </c:pt>
                <c:pt idx="1135">
                  <c:v>41541</c:v>
                </c:pt>
                <c:pt idx="1136">
                  <c:v>41542</c:v>
                </c:pt>
                <c:pt idx="1137">
                  <c:v>41543</c:v>
                </c:pt>
                <c:pt idx="1138">
                  <c:v>41544</c:v>
                </c:pt>
                <c:pt idx="1139">
                  <c:v>41545</c:v>
                </c:pt>
                <c:pt idx="1140">
                  <c:v>41546</c:v>
                </c:pt>
                <c:pt idx="1141">
                  <c:v>41547</c:v>
                </c:pt>
                <c:pt idx="1142">
                  <c:v>41548</c:v>
                </c:pt>
                <c:pt idx="1143">
                  <c:v>41549</c:v>
                </c:pt>
                <c:pt idx="1144">
                  <c:v>41550</c:v>
                </c:pt>
                <c:pt idx="1145">
                  <c:v>41551</c:v>
                </c:pt>
                <c:pt idx="1146">
                  <c:v>41552</c:v>
                </c:pt>
                <c:pt idx="1147">
                  <c:v>41553</c:v>
                </c:pt>
                <c:pt idx="1148">
                  <c:v>41554</c:v>
                </c:pt>
                <c:pt idx="1149">
                  <c:v>41555</c:v>
                </c:pt>
                <c:pt idx="1150">
                  <c:v>41556</c:v>
                </c:pt>
                <c:pt idx="1151">
                  <c:v>41557</c:v>
                </c:pt>
                <c:pt idx="1152">
                  <c:v>41558</c:v>
                </c:pt>
                <c:pt idx="1153">
                  <c:v>41559</c:v>
                </c:pt>
                <c:pt idx="1154">
                  <c:v>41560</c:v>
                </c:pt>
                <c:pt idx="1155">
                  <c:v>41561</c:v>
                </c:pt>
                <c:pt idx="1156">
                  <c:v>41562</c:v>
                </c:pt>
                <c:pt idx="1157">
                  <c:v>41563</c:v>
                </c:pt>
                <c:pt idx="1158">
                  <c:v>41564</c:v>
                </c:pt>
                <c:pt idx="1159">
                  <c:v>41565</c:v>
                </c:pt>
                <c:pt idx="1160">
                  <c:v>41566</c:v>
                </c:pt>
                <c:pt idx="1161">
                  <c:v>41567</c:v>
                </c:pt>
                <c:pt idx="1162">
                  <c:v>41568</c:v>
                </c:pt>
                <c:pt idx="1163">
                  <c:v>41569</c:v>
                </c:pt>
                <c:pt idx="1164">
                  <c:v>41570</c:v>
                </c:pt>
                <c:pt idx="1165">
                  <c:v>41571</c:v>
                </c:pt>
                <c:pt idx="1166">
                  <c:v>41572</c:v>
                </c:pt>
                <c:pt idx="1167">
                  <c:v>41573</c:v>
                </c:pt>
                <c:pt idx="1168">
                  <c:v>41574</c:v>
                </c:pt>
                <c:pt idx="1169">
                  <c:v>41575</c:v>
                </c:pt>
                <c:pt idx="1170">
                  <c:v>41576</c:v>
                </c:pt>
                <c:pt idx="1171">
                  <c:v>41577</c:v>
                </c:pt>
                <c:pt idx="1172">
                  <c:v>41578</c:v>
                </c:pt>
                <c:pt idx="1173">
                  <c:v>41579</c:v>
                </c:pt>
                <c:pt idx="1174">
                  <c:v>41580</c:v>
                </c:pt>
                <c:pt idx="1175">
                  <c:v>41581</c:v>
                </c:pt>
                <c:pt idx="1176">
                  <c:v>41582</c:v>
                </c:pt>
                <c:pt idx="1177">
                  <c:v>41583</c:v>
                </c:pt>
                <c:pt idx="1178">
                  <c:v>41584</c:v>
                </c:pt>
                <c:pt idx="1179">
                  <c:v>41585</c:v>
                </c:pt>
                <c:pt idx="1180">
                  <c:v>41586</c:v>
                </c:pt>
                <c:pt idx="1181">
                  <c:v>41587</c:v>
                </c:pt>
                <c:pt idx="1182">
                  <c:v>41588</c:v>
                </c:pt>
                <c:pt idx="1183">
                  <c:v>41589</c:v>
                </c:pt>
                <c:pt idx="1184">
                  <c:v>41590</c:v>
                </c:pt>
                <c:pt idx="1185">
                  <c:v>41591</c:v>
                </c:pt>
                <c:pt idx="1186">
                  <c:v>41592</c:v>
                </c:pt>
                <c:pt idx="1187">
                  <c:v>41593</c:v>
                </c:pt>
                <c:pt idx="1188">
                  <c:v>41594</c:v>
                </c:pt>
                <c:pt idx="1189">
                  <c:v>41595</c:v>
                </c:pt>
                <c:pt idx="1190">
                  <c:v>41596</c:v>
                </c:pt>
                <c:pt idx="1191">
                  <c:v>41597</c:v>
                </c:pt>
                <c:pt idx="1192">
                  <c:v>41598</c:v>
                </c:pt>
                <c:pt idx="1193">
                  <c:v>41599</c:v>
                </c:pt>
                <c:pt idx="1194">
                  <c:v>41600</c:v>
                </c:pt>
                <c:pt idx="1195">
                  <c:v>41601</c:v>
                </c:pt>
                <c:pt idx="1196">
                  <c:v>41602</c:v>
                </c:pt>
                <c:pt idx="1197">
                  <c:v>41603</c:v>
                </c:pt>
                <c:pt idx="1198">
                  <c:v>41604</c:v>
                </c:pt>
                <c:pt idx="1199">
                  <c:v>41605</c:v>
                </c:pt>
                <c:pt idx="1200">
                  <c:v>41606</c:v>
                </c:pt>
                <c:pt idx="1201">
                  <c:v>41607</c:v>
                </c:pt>
                <c:pt idx="1202">
                  <c:v>41608</c:v>
                </c:pt>
                <c:pt idx="1203">
                  <c:v>41609</c:v>
                </c:pt>
                <c:pt idx="1204">
                  <c:v>41610</c:v>
                </c:pt>
                <c:pt idx="1205">
                  <c:v>41611</c:v>
                </c:pt>
                <c:pt idx="1206">
                  <c:v>41612</c:v>
                </c:pt>
                <c:pt idx="1207">
                  <c:v>41613</c:v>
                </c:pt>
                <c:pt idx="1208">
                  <c:v>41614</c:v>
                </c:pt>
                <c:pt idx="1209">
                  <c:v>41615</c:v>
                </c:pt>
                <c:pt idx="1210">
                  <c:v>41616</c:v>
                </c:pt>
                <c:pt idx="1211">
                  <c:v>41617</c:v>
                </c:pt>
                <c:pt idx="1212">
                  <c:v>41618</c:v>
                </c:pt>
                <c:pt idx="1213">
                  <c:v>41619</c:v>
                </c:pt>
                <c:pt idx="1214">
                  <c:v>41620</c:v>
                </c:pt>
                <c:pt idx="1215">
                  <c:v>41621</c:v>
                </c:pt>
                <c:pt idx="1216">
                  <c:v>41622</c:v>
                </c:pt>
                <c:pt idx="1217">
                  <c:v>41623</c:v>
                </c:pt>
                <c:pt idx="1218">
                  <c:v>41624</c:v>
                </c:pt>
                <c:pt idx="1219">
                  <c:v>41625</c:v>
                </c:pt>
                <c:pt idx="1220">
                  <c:v>41626</c:v>
                </c:pt>
                <c:pt idx="1221">
                  <c:v>41627</c:v>
                </c:pt>
                <c:pt idx="1222">
                  <c:v>41628</c:v>
                </c:pt>
                <c:pt idx="1223">
                  <c:v>41629</c:v>
                </c:pt>
                <c:pt idx="1224">
                  <c:v>41630</c:v>
                </c:pt>
                <c:pt idx="1225">
                  <c:v>41631</c:v>
                </c:pt>
                <c:pt idx="1226">
                  <c:v>41632</c:v>
                </c:pt>
                <c:pt idx="1227">
                  <c:v>41633</c:v>
                </c:pt>
                <c:pt idx="1228">
                  <c:v>41634</c:v>
                </c:pt>
                <c:pt idx="1229">
                  <c:v>41635</c:v>
                </c:pt>
                <c:pt idx="1230">
                  <c:v>41636</c:v>
                </c:pt>
                <c:pt idx="1231">
                  <c:v>41637</c:v>
                </c:pt>
                <c:pt idx="1232">
                  <c:v>41638</c:v>
                </c:pt>
                <c:pt idx="1233">
                  <c:v>41639</c:v>
                </c:pt>
                <c:pt idx="1234">
                  <c:v>41640</c:v>
                </c:pt>
                <c:pt idx="1235">
                  <c:v>41641</c:v>
                </c:pt>
                <c:pt idx="1236">
                  <c:v>41642</c:v>
                </c:pt>
                <c:pt idx="1237">
                  <c:v>41643</c:v>
                </c:pt>
                <c:pt idx="1238">
                  <c:v>41644</c:v>
                </c:pt>
                <c:pt idx="1239">
                  <c:v>41645</c:v>
                </c:pt>
                <c:pt idx="1240">
                  <c:v>41646</c:v>
                </c:pt>
                <c:pt idx="1241">
                  <c:v>41647</c:v>
                </c:pt>
                <c:pt idx="1242">
                  <c:v>41648</c:v>
                </c:pt>
                <c:pt idx="1243">
                  <c:v>41649</c:v>
                </c:pt>
                <c:pt idx="1244">
                  <c:v>41650</c:v>
                </c:pt>
                <c:pt idx="1245">
                  <c:v>41651</c:v>
                </c:pt>
                <c:pt idx="1246">
                  <c:v>41652</c:v>
                </c:pt>
                <c:pt idx="1247">
                  <c:v>41653</c:v>
                </c:pt>
                <c:pt idx="1248">
                  <c:v>41654</c:v>
                </c:pt>
                <c:pt idx="1249">
                  <c:v>41655</c:v>
                </c:pt>
                <c:pt idx="1250">
                  <c:v>41656</c:v>
                </c:pt>
                <c:pt idx="1251">
                  <c:v>41657</c:v>
                </c:pt>
                <c:pt idx="1252">
                  <c:v>41658</c:v>
                </c:pt>
                <c:pt idx="1253">
                  <c:v>41659</c:v>
                </c:pt>
                <c:pt idx="1254">
                  <c:v>41660</c:v>
                </c:pt>
                <c:pt idx="1255">
                  <c:v>41661</c:v>
                </c:pt>
                <c:pt idx="1256">
                  <c:v>41662</c:v>
                </c:pt>
                <c:pt idx="1257">
                  <c:v>41663</c:v>
                </c:pt>
                <c:pt idx="1258">
                  <c:v>41664</c:v>
                </c:pt>
                <c:pt idx="1259">
                  <c:v>41665</c:v>
                </c:pt>
                <c:pt idx="1260">
                  <c:v>41666</c:v>
                </c:pt>
                <c:pt idx="1261">
                  <c:v>41667</c:v>
                </c:pt>
                <c:pt idx="1262">
                  <c:v>41668</c:v>
                </c:pt>
                <c:pt idx="1263">
                  <c:v>41669</c:v>
                </c:pt>
                <c:pt idx="1264">
                  <c:v>41670</c:v>
                </c:pt>
                <c:pt idx="1265">
                  <c:v>41671</c:v>
                </c:pt>
                <c:pt idx="1266">
                  <c:v>41672</c:v>
                </c:pt>
                <c:pt idx="1267">
                  <c:v>41673</c:v>
                </c:pt>
                <c:pt idx="1268">
                  <c:v>41674</c:v>
                </c:pt>
                <c:pt idx="1269">
                  <c:v>41675</c:v>
                </c:pt>
                <c:pt idx="1270">
                  <c:v>41676</c:v>
                </c:pt>
                <c:pt idx="1271">
                  <c:v>41677</c:v>
                </c:pt>
                <c:pt idx="1272">
                  <c:v>41678</c:v>
                </c:pt>
                <c:pt idx="1273">
                  <c:v>41679</c:v>
                </c:pt>
                <c:pt idx="1274">
                  <c:v>41680</c:v>
                </c:pt>
                <c:pt idx="1275">
                  <c:v>41681</c:v>
                </c:pt>
                <c:pt idx="1276">
                  <c:v>41682</c:v>
                </c:pt>
                <c:pt idx="1277">
                  <c:v>41683</c:v>
                </c:pt>
                <c:pt idx="1278">
                  <c:v>41684</c:v>
                </c:pt>
                <c:pt idx="1279">
                  <c:v>41685</c:v>
                </c:pt>
                <c:pt idx="1280">
                  <c:v>41686</c:v>
                </c:pt>
                <c:pt idx="1281">
                  <c:v>41687</c:v>
                </c:pt>
                <c:pt idx="1282">
                  <c:v>41688</c:v>
                </c:pt>
                <c:pt idx="1283">
                  <c:v>41689</c:v>
                </c:pt>
                <c:pt idx="1284">
                  <c:v>41690</c:v>
                </c:pt>
                <c:pt idx="1285">
                  <c:v>41691</c:v>
                </c:pt>
                <c:pt idx="1286">
                  <c:v>41692</c:v>
                </c:pt>
                <c:pt idx="1287">
                  <c:v>41693</c:v>
                </c:pt>
                <c:pt idx="1288">
                  <c:v>41694</c:v>
                </c:pt>
                <c:pt idx="1289">
                  <c:v>41695</c:v>
                </c:pt>
                <c:pt idx="1290">
                  <c:v>41696</c:v>
                </c:pt>
                <c:pt idx="1291">
                  <c:v>41697</c:v>
                </c:pt>
                <c:pt idx="1292">
                  <c:v>41698</c:v>
                </c:pt>
                <c:pt idx="1293">
                  <c:v>41699</c:v>
                </c:pt>
                <c:pt idx="1294">
                  <c:v>41700</c:v>
                </c:pt>
                <c:pt idx="1295">
                  <c:v>41701</c:v>
                </c:pt>
                <c:pt idx="1296">
                  <c:v>41702</c:v>
                </c:pt>
                <c:pt idx="1297">
                  <c:v>41703</c:v>
                </c:pt>
                <c:pt idx="1298">
                  <c:v>41704</c:v>
                </c:pt>
                <c:pt idx="1299">
                  <c:v>41705</c:v>
                </c:pt>
                <c:pt idx="1300">
                  <c:v>41706</c:v>
                </c:pt>
                <c:pt idx="1301">
                  <c:v>41707</c:v>
                </c:pt>
                <c:pt idx="1302">
                  <c:v>41708</c:v>
                </c:pt>
                <c:pt idx="1303">
                  <c:v>41709</c:v>
                </c:pt>
                <c:pt idx="1304">
                  <c:v>41710</c:v>
                </c:pt>
                <c:pt idx="1305">
                  <c:v>41711</c:v>
                </c:pt>
                <c:pt idx="1306">
                  <c:v>41712</c:v>
                </c:pt>
                <c:pt idx="1307">
                  <c:v>41713</c:v>
                </c:pt>
                <c:pt idx="1308">
                  <c:v>41714</c:v>
                </c:pt>
                <c:pt idx="1309">
                  <c:v>41715</c:v>
                </c:pt>
                <c:pt idx="1310">
                  <c:v>41716</c:v>
                </c:pt>
                <c:pt idx="1311">
                  <c:v>41717</c:v>
                </c:pt>
                <c:pt idx="1312">
                  <c:v>41718</c:v>
                </c:pt>
                <c:pt idx="1313">
                  <c:v>41719</c:v>
                </c:pt>
                <c:pt idx="1314">
                  <c:v>41720</c:v>
                </c:pt>
                <c:pt idx="1315">
                  <c:v>41721</c:v>
                </c:pt>
                <c:pt idx="1316">
                  <c:v>41722</c:v>
                </c:pt>
                <c:pt idx="1317">
                  <c:v>41723</c:v>
                </c:pt>
                <c:pt idx="1318">
                  <c:v>41724</c:v>
                </c:pt>
                <c:pt idx="1319">
                  <c:v>41725</c:v>
                </c:pt>
                <c:pt idx="1320">
                  <c:v>41726</c:v>
                </c:pt>
                <c:pt idx="1321">
                  <c:v>41727</c:v>
                </c:pt>
                <c:pt idx="1322">
                  <c:v>41728</c:v>
                </c:pt>
                <c:pt idx="1323">
                  <c:v>41729</c:v>
                </c:pt>
                <c:pt idx="1324">
                  <c:v>41730</c:v>
                </c:pt>
                <c:pt idx="1325">
                  <c:v>41731</c:v>
                </c:pt>
                <c:pt idx="1326">
                  <c:v>41732</c:v>
                </c:pt>
                <c:pt idx="1327">
                  <c:v>41733</c:v>
                </c:pt>
                <c:pt idx="1328">
                  <c:v>41734</c:v>
                </c:pt>
                <c:pt idx="1329">
                  <c:v>41735</c:v>
                </c:pt>
                <c:pt idx="1330">
                  <c:v>41736</c:v>
                </c:pt>
                <c:pt idx="1331">
                  <c:v>41737</c:v>
                </c:pt>
                <c:pt idx="1332">
                  <c:v>41738</c:v>
                </c:pt>
                <c:pt idx="1333">
                  <c:v>41739</c:v>
                </c:pt>
                <c:pt idx="1334">
                  <c:v>41740</c:v>
                </c:pt>
                <c:pt idx="1335">
                  <c:v>41741</c:v>
                </c:pt>
                <c:pt idx="1336">
                  <c:v>41742</c:v>
                </c:pt>
                <c:pt idx="1337">
                  <c:v>41743</c:v>
                </c:pt>
                <c:pt idx="1338">
                  <c:v>41744</c:v>
                </c:pt>
                <c:pt idx="1339">
                  <c:v>41745</c:v>
                </c:pt>
                <c:pt idx="1340">
                  <c:v>41746</c:v>
                </c:pt>
                <c:pt idx="1341">
                  <c:v>41747</c:v>
                </c:pt>
                <c:pt idx="1342">
                  <c:v>41748</c:v>
                </c:pt>
                <c:pt idx="1343">
                  <c:v>41749</c:v>
                </c:pt>
                <c:pt idx="1344">
                  <c:v>41750</c:v>
                </c:pt>
                <c:pt idx="1345">
                  <c:v>41751</c:v>
                </c:pt>
                <c:pt idx="1346">
                  <c:v>41752</c:v>
                </c:pt>
                <c:pt idx="1347">
                  <c:v>41753</c:v>
                </c:pt>
                <c:pt idx="1348">
                  <c:v>41754</c:v>
                </c:pt>
                <c:pt idx="1349">
                  <c:v>41755</c:v>
                </c:pt>
                <c:pt idx="1350">
                  <c:v>41756</c:v>
                </c:pt>
                <c:pt idx="1351">
                  <c:v>41757</c:v>
                </c:pt>
                <c:pt idx="1352">
                  <c:v>41758</c:v>
                </c:pt>
                <c:pt idx="1353">
                  <c:v>41759</c:v>
                </c:pt>
                <c:pt idx="1354">
                  <c:v>41760</c:v>
                </c:pt>
                <c:pt idx="1355">
                  <c:v>41761</c:v>
                </c:pt>
                <c:pt idx="1356">
                  <c:v>41762</c:v>
                </c:pt>
                <c:pt idx="1357">
                  <c:v>41763</c:v>
                </c:pt>
                <c:pt idx="1358">
                  <c:v>41764</c:v>
                </c:pt>
                <c:pt idx="1359">
                  <c:v>41765</c:v>
                </c:pt>
                <c:pt idx="1360">
                  <c:v>41766</c:v>
                </c:pt>
                <c:pt idx="1361">
                  <c:v>41767</c:v>
                </c:pt>
                <c:pt idx="1362">
                  <c:v>41768</c:v>
                </c:pt>
                <c:pt idx="1363">
                  <c:v>41769</c:v>
                </c:pt>
                <c:pt idx="1364">
                  <c:v>41770</c:v>
                </c:pt>
                <c:pt idx="1365">
                  <c:v>41771</c:v>
                </c:pt>
                <c:pt idx="1366">
                  <c:v>41772</c:v>
                </c:pt>
                <c:pt idx="1367">
                  <c:v>41773</c:v>
                </c:pt>
                <c:pt idx="1368">
                  <c:v>41774</c:v>
                </c:pt>
                <c:pt idx="1369">
                  <c:v>41775</c:v>
                </c:pt>
                <c:pt idx="1370">
                  <c:v>41776</c:v>
                </c:pt>
                <c:pt idx="1371">
                  <c:v>41777</c:v>
                </c:pt>
                <c:pt idx="1372">
                  <c:v>41778</c:v>
                </c:pt>
                <c:pt idx="1373">
                  <c:v>41779</c:v>
                </c:pt>
                <c:pt idx="1374">
                  <c:v>41780</c:v>
                </c:pt>
                <c:pt idx="1375">
                  <c:v>41781</c:v>
                </c:pt>
                <c:pt idx="1376">
                  <c:v>41782</c:v>
                </c:pt>
                <c:pt idx="1377">
                  <c:v>41783</c:v>
                </c:pt>
                <c:pt idx="1378">
                  <c:v>41784</c:v>
                </c:pt>
                <c:pt idx="1379">
                  <c:v>41785</c:v>
                </c:pt>
                <c:pt idx="1380">
                  <c:v>41786</c:v>
                </c:pt>
                <c:pt idx="1381">
                  <c:v>41787</c:v>
                </c:pt>
                <c:pt idx="1382">
                  <c:v>41788</c:v>
                </c:pt>
                <c:pt idx="1383">
                  <c:v>41789</c:v>
                </c:pt>
                <c:pt idx="1384">
                  <c:v>41790</c:v>
                </c:pt>
                <c:pt idx="1385">
                  <c:v>41791</c:v>
                </c:pt>
                <c:pt idx="1386">
                  <c:v>41792</c:v>
                </c:pt>
                <c:pt idx="1387">
                  <c:v>41793</c:v>
                </c:pt>
                <c:pt idx="1388">
                  <c:v>41794</c:v>
                </c:pt>
                <c:pt idx="1389">
                  <c:v>41795</c:v>
                </c:pt>
                <c:pt idx="1390">
                  <c:v>41796</c:v>
                </c:pt>
                <c:pt idx="1391">
                  <c:v>41797</c:v>
                </c:pt>
                <c:pt idx="1392">
                  <c:v>41798</c:v>
                </c:pt>
                <c:pt idx="1393">
                  <c:v>41799</c:v>
                </c:pt>
                <c:pt idx="1394">
                  <c:v>41800</c:v>
                </c:pt>
                <c:pt idx="1395">
                  <c:v>41801</c:v>
                </c:pt>
                <c:pt idx="1396">
                  <c:v>41802</c:v>
                </c:pt>
                <c:pt idx="1397">
                  <c:v>41803</c:v>
                </c:pt>
                <c:pt idx="1398">
                  <c:v>41804</c:v>
                </c:pt>
                <c:pt idx="1399">
                  <c:v>41805</c:v>
                </c:pt>
                <c:pt idx="1400">
                  <c:v>41806</c:v>
                </c:pt>
                <c:pt idx="1401">
                  <c:v>41807</c:v>
                </c:pt>
                <c:pt idx="1402">
                  <c:v>41808</c:v>
                </c:pt>
                <c:pt idx="1403">
                  <c:v>41809</c:v>
                </c:pt>
                <c:pt idx="1404">
                  <c:v>41810</c:v>
                </c:pt>
                <c:pt idx="1405">
                  <c:v>41811</c:v>
                </c:pt>
                <c:pt idx="1406">
                  <c:v>41812</c:v>
                </c:pt>
                <c:pt idx="1407">
                  <c:v>41813</c:v>
                </c:pt>
                <c:pt idx="1408">
                  <c:v>41814</c:v>
                </c:pt>
                <c:pt idx="1409">
                  <c:v>41815</c:v>
                </c:pt>
                <c:pt idx="1410">
                  <c:v>41816</c:v>
                </c:pt>
                <c:pt idx="1411">
                  <c:v>41817</c:v>
                </c:pt>
                <c:pt idx="1412">
                  <c:v>41818</c:v>
                </c:pt>
                <c:pt idx="1413">
                  <c:v>41819</c:v>
                </c:pt>
                <c:pt idx="1414">
                  <c:v>41820</c:v>
                </c:pt>
                <c:pt idx="1415">
                  <c:v>41821</c:v>
                </c:pt>
                <c:pt idx="1416">
                  <c:v>41822</c:v>
                </c:pt>
                <c:pt idx="1417">
                  <c:v>41823</c:v>
                </c:pt>
                <c:pt idx="1418">
                  <c:v>41824</c:v>
                </c:pt>
                <c:pt idx="1419">
                  <c:v>41825</c:v>
                </c:pt>
                <c:pt idx="1420">
                  <c:v>41826</c:v>
                </c:pt>
                <c:pt idx="1421">
                  <c:v>41827</c:v>
                </c:pt>
                <c:pt idx="1422">
                  <c:v>41828</c:v>
                </c:pt>
                <c:pt idx="1423">
                  <c:v>41829</c:v>
                </c:pt>
                <c:pt idx="1424">
                  <c:v>41830</c:v>
                </c:pt>
                <c:pt idx="1425">
                  <c:v>41831</c:v>
                </c:pt>
                <c:pt idx="1426">
                  <c:v>41832</c:v>
                </c:pt>
                <c:pt idx="1427">
                  <c:v>41833</c:v>
                </c:pt>
                <c:pt idx="1428">
                  <c:v>41834</c:v>
                </c:pt>
                <c:pt idx="1429">
                  <c:v>41835</c:v>
                </c:pt>
                <c:pt idx="1430">
                  <c:v>41836</c:v>
                </c:pt>
                <c:pt idx="1431">
                  <c:v>41837</c:v>
                </c:pt>
                <c:pt idx="1432">
                  <c:v>41838</c:v>
                </c:pt>
                <c:pt idx="1433">
                  <c:v>41839</c:v>
                </c:pt>
                <c:pt idx="1434">
                  <c:v>41840</c:v>
                </c:pt>
                <c:pt idx="1435">
                  <c:v>41841</c:v>
                </c:pt>
                <c:pt idx="1436">
                  <c:v>41842</c:v>
                </c:pt>
                <c:pt idx="1437">
                  <c:v>41843</c:v>
                </c:pt>
                <c:pt idx="1438">
                  <c:v>41844</c:v>
                </c:pt>
                <c:pt idx="1439">
                  <c:v>41845</c:v>
                </c:pt>
                <c:pt idx="1440">
                  <c:v>41846</c:v>
                </c:pt>
                <c:pt idx="1441">
                  <c:v>41847</c:v>
                </c:pt>
                <c:pt idx="1442">
                  <c:v>41848</c:v>
                </c:pt>
                <c:pt idx="1443">
                  <c:v>41849</c:v>
                </c:pt>
                <c:pt idx="1444">
                  <c:v>41850</c:v>
                </c:pt>
                <c:pt idx="1445">
                  <c:v>41851</c:v>
                </c:pt>
                <c:pt idx="1446">
                  <c:v>41852</c:v>
                </c:pt>
                <c:pt idx="1447">
                  <c:v>41853</c:v>
                </c:pt>
                <c:pt idx="1448">
                  <c:v>41854</c:v>
                </c:pt>
                <c:pt idx="1449">
                  <c:v>41855</c:v>
                </c:pt>
                <c:pt idx="1450">
                  <c:v>41856</c:v>
                </c:pt>
                <c:pt idx="1451">
                  <c:v>41857</c:v>
                </c:pt>
                <c:pt idx="1452">
                  <c:v>41858</c:v>
                </c:pt>
                <c:pt idx="1453">
                  <c:v>41859</c:v>
                </c:pt>
                <c:pt idx="1454">
                  <c:v>41860</c:v>
                </c:pt>
                <c:pt idx="1455">
                  <c:v>41861</c:v>
                </c:pt>
                <c:pt idx="1456">
                  <c:v>41862</c:v>
                </c:pt>
                <c:pt idx="1457">
                  <c:v>41863</c:v>
                </c:pt>
                <c:pt idx="1458">
                  <c:v>41864</c:v>
                </c:pt>
                <c:pt idx="1459">
                  <c:v>41865</c:v>
                </c:pt>
                <c:pt idx="1460">
                  <c:v>41866</c:v>
                </c:pt>
                <c:pt idx="1461">
                  <c:v>41867</c:v>
                </c:pt>
                <c:pt idx="1462">
                  <c:v>41868</c:v>
                </c:pt>
                <c:pt idx="1463">
                  <c:v>41869</c:v>
                </c:pt>
                <c:pt idx="1464">
                  <c:v>41870</c:v>
                </c:pt>
                <c:pt idx="1465">
                  <c:v>41871</c:v>
                </c:pt>
                <c:pt idx="1466">
                  <c:v>41872</c:v>
                </c:pt>
                <c:pt idx="1467">
                  <c:v>41873</c:v>
                </c:pt>
                <c:pt idx="1468">
                  <c:v>41874</c:v>
                </c:pt>
                <c:pt idx="1469">
                  <c:v>41875</c:v>
                </c:pt>
                <c:pt idx="1470">
                  <c:v>41876</c:v>
                </c:pt>
                <c:pt idx="1471">
                  <c:v>41877</c:v>
                </c:pt>
                <c:pt idx="1472">
                  <c:v>41878</c:v>
                </c:pt>
                <c:pt idx="1473">
                  <c:v>41879</c:v>
                </c:pt>
                <c:pt idx="1474">
                  <c:v>41880</c:v>
                </c:pt>
                <c:pt idx="1475">
                  <c:v>41881</c:v>
                </c:pt>
                <c:pt idx="1476">
                  <c:v>41882</c:v>
                </c:pt>
                <c:pt idx="1477">
                  <c:v>41883</c:v>
                </c:pt>
                <c:pt idx="1478">
                  <c:v>41884</c:v>
                </c:pt>
                <c:pt idx="1479">
                  <c:v>41885</c:v>
                </c:pt>
                <c:pt idx="1480">
                  <c:v>41886</c:v>
                </c:pt>
                <c:pt idx="1481">
                  <c:v>41887</c:v>
                </c:pt>
                <c:pt idx="1482">
                  <c:v>41888</c:v>
                </c:pt>
                <c:pt idx="1483">
                  <c:v>41889</c:v>
                </c:pt>
                <c:pt idx="1484">
                  <c:v>41890</c:v>
                </c:pt>
                <c:pt idx="1485">
                  <c:v>41891</c:v>
                </c:pt>
                <c:pt idx="1486">
                  <c:v>41892</c:v>
                </c:pt>
                <c:pt idx="1487">
                  <c:v>41893</c:v>
                </c:pt>
                <c:pt idx="1488">
                  <c:v>41894</c:v>
                </c:pt>
                <c:pt idx="1489">
                  <c:v>41895</c:v>
                </c:pt>
                <c:pt idx="1490">
                  <c:v>41896</c:v>
                </c:pt>
                <c:pt idx="1491">
                  <c:v>41897</c:v>
                </c:pt>
                <c:pt idx="1492">
                  <c:v>41898</c:v>
                </c:pt>
                <c:pt idx="1493">
                  <c:v>41899</c:v>
                </c:pt>
                <c:pt idx="1494">
                  <c:v>41900</c:v>
                </c:pt>
                <c:pt idx="1495">
                  <c:v>41901</c:v>
                </c:pt>
                <c:pt idx="1496">
                  <c:v>41902</c:v>
                </c:pt>
                <c:pt idx="1497">
                  <c:v>41903</c:v>
                </c:pt>
                <c:pt idx="1498">
                  <c:v>41904</c:v>
                </c:pt>
                <c:pt idx="1499">
                  <c:v>41905</c:v>
                </c:pt>
                <c:pt idx="1500">
                  <c:v>41906</c:v>
                </c:pt>
                <c:pt idx="1501">
                  <c:v>41907</c:v>
                </c:pt>
                <c:pt idx="1502">
                  <c:v>41908</c:v>
                </c:pt>
                <c:pt idx="1503">
                  <c:v>41909</c:v>
                </c:pt>
                <c:pt idx="1504">
                  <c:v>41910</c:v>
                </c:pt>
                <c:pt idx="1505">
                  <c:v>41911</c:v>
                </c:pt>
                <c:pt idx="1506">
                  <c:v>41912</c:v>
                </c:pt>
                <c:pt idx="1507">
                  <c:v>41913</c:v>
                </c:pt>
                <c:pt idx="1508">
                  <c:v>41914</c:v>
                </c:pt>
                <c:pt idx="1509">
                  <c:v>41915</c:v>
                </c:pt>
                <c:pt idx="1510">
                  <c:v>41916</c:v>
                </c:pt>
                <c:pt idx="1511">
                  <c:v>41917</c:v>
                </c:pt>
                <c:pt idx="1512">
                  <c:v>41918</c:v>
                </c:pt>
                <c:pt idx="1513">
                  <c:v>41919</c:v>
                </c:pt>
                <c:pt idx="1514">
                  <c:v>41920</c:v>
                </c:pt>
                <c:pt idx="1515">
                  <c:v>41921</c:v>
                </c:pt>
                <c:pt idx="1516">
                  <c:v>41922</c:v>
                </c:pt>
                <c:pt idx="1517">
                  <c:v>41923</c:v>
                </c:pt>
                <c:pt idx="1518">
                  <c:v>41924</c:v>
                </c:pt>
                <c:pt idx="1519">
                  <c:v>41925</c:v>
                </c:pt>
                <c:pt idx="1520">
                  <c:v>41926</c:v>
                </c:pt>
                <c:pt idx="1521">
                  <c:v>41927</c:v>
                </c:pt>
                <c:pt idx="1522">
                  <c:v>41928</c:v>
                </c:pt>
                <c:pt idx="1523">
                  <c:v>41929</c:v>
                </c:pt>
                <c:pt idx="1524">
                  <c:v>41930</c:v>
                </c:pt>
                <c:pt idx="1525">
                  <c:v>41931</c:v>
                </c:pt>
                <c:pt idx="1526">
                  <c:v>41932</c:v>
                </c:pt>
                <c:pt idx="1527">
                  <c:v>41933</c:v>
                </c:pt>
                <c:pt idx="1528">
                  <c:v>41934</c:v>
                </c:pt>
                <c:pt idx="1529">
                  <c:v>41935</c:v>
                </c:pt>
                <c:pt idx="1530">
                  <c:v>41936</c:v>
                </c:pt>
                <c:pt idx="1531">
                  <c:v>41937</c:v>
                </c:pt>
                <c:pt idx="1532">
                  <c:v>41938</c:v>
                </c:pt>
                <c:pt idx="1533">
                  <c:v>41939</c:v>
                </c:pt>
                <c:pt idx="1534">
                  <c:v>41940</c:v>
                </c:pt>
                <c:pt idx="1535">
                  <c:v>41941</c:v>
                </c:pt>
                <c:pt idx="1536">
                  <c:v>41942</c:v>
                </c:pt>
                <c:pt idx="1537">
                  <c:v>41943</c:v>
                </c:pt>
                <c:pt idx="1538">
                  <c:v>41944</c:v>
                </c:pt>
                <c:pt idx="1539">
                  <c:v>41945</c:v>
                </c:pt>
                <c:pt idx="1540">
                  <c:v>41946</c:v>
                </c:pt>
                <c:pt idx="1541">
                  <c:v>41947</c:v>
                </c:pt>
                <c:pt idx="1542">
                  <c:v>41948</c:v>
                </c:pt>
                <c:pt idx="1543">
                  <c:v>41949</c:v>
                </c:pt>
                <c:pt idx="1544">
                  <c:v>41950</c:v>
                </c:pt>
                <c:pt idx="1545">
                  <c:v>41951</c:v>
                </c:pt>
                <c:pt idx="1546">
                  <c:v>41952</c:v>
                </c:pt>
                <c:pt idx="1547">
                  <c:v>41953</c:v>
                </c:pt>
                <c:pt idx="1548">
                  <c:v>41954</c:v>
                </c:pt>
                <c:pt idx="1549">
                  <c:v>41955</c:v>
                </c:pt>
                <c:pt idx="1550">
                  <c:v>41956</c:v>
                </c:pt>
                <c:pt idx="1551">
                  <c:v>41957</c:v>
                </c:pt>
                <c:pt idx="1552">
                  <c:v>41958</c:v>
                </c:pt>
                <c:pt idx="1553">
                  <c:v>41959</c:v>
                </c:pt>
                <c:pt idx="1554">
                  <c:v>41960</c:v>
                </c:pt>
                <c:pt idx="1555">
                  <c:v>41961</c:v>
                </c:pt>
                <c:pt idx="1556">
                  <c:v>41962</c:v>
                </c:pt>
                <c:pt idx="1557">
                  <c:v>41963</c:v>
                </c:pt>
                <c:pt idx="1558">
                  <c:v>41964</c:v>
                </c:pt>
                <c:pt idx="1559">
                  <c:v>41965</c:v>
                </c:pt>
                <c:pt idx="1560">
                  <c:v>41966</c:v>
                </c:pt>
                <c:pt idx="1561">
                  <c:v>41967</c:v>
                </c:pt>
                <c:pt idx="1562">
                  <c:v>41968</c:v>
                </c:pt>
                <c:pt idx="1563">
                  <c:v>41969</c:v>
                </c:pt>
                <c:pt idx="1564">
                  <c:v>41970</c:v>
                </c:pt>
                <c:pt idx="1565">
                  <c:v>41971</c:v>
                </c:pt>
                <c:pt idx="1566">
                  <c:v>41972</c:v>
                </c:pt>
                <c:pt idx="1567">
                  <c:v>41973</c:v>
                </c:pt>
                <c:pt idx="1568">
                  <c:v>41974</c:v>
                </c:pt>
                <c:pt idx="1569">
                  <c:v>41975</c:v>
                </c:pt>
                <c:pt idx="1570">
                  <c:v>41976</c:v>
                </c:pt>
                <c:pt idx="1571">
                  <c:v>41977</c:v>
                </c:pt>
                <c:pt idx="1572">
                  <c:v>41978</c:v>
                </c:pt>
                <c:pt idx="1573">
                  <c:v>41979</c:v>
                </c:pt>
                <c:pt idx="1574">
                  <c:v>41980</c:v>
                </c:pt>
                <c:pt idx="1575">
                  <c:v>41981</c:v>
                </c:pt>
                <c:pt idx="1576">
                  <c:v>41982</c:v>
                </c:pt>
                <c:pt idx="1577">
                  <c:v>41983</c:v>
                </c:pt>
                <c:pt idx="1578">
                  <c:v>41984</c:v>
                </c:pt>
                <c:pt idx="1579">
                  <c:v>41985</c:v>
                </c:pt>
                <c:pt idx="1580">
                  <c:v>41986</c:v>
                </c:pt>
                <c:pt idx="1581">
                  <c:v>41987</c:v>
                </c:pt>
                <c:pt idx="1582">
                  <c:v>41988</c:v>
                </c:pt>
                <c:pt idx="1583">
                  <c:v>41989</c:v>
                </c:pt>
                <c:pt idx="1584">
                  <c:v>41990</c:v>
                </c:pt>
                <c:pt idx="1585">
                  <c:v>41991</c:v>
                </c:pt>
                <c:pt idx="1586">
                  <c:v>41992</c:v>
                </c:pt>
                <c:pt idx="1587">
                  <c:v>41993</c:v>
                </c:pt>
                <c:pt idx="1588">
                  <c:v>41994</c:v>
                </c:pt>
                <c:pt idx="1589">
                  <c:v>41995</c:v>
                </c:pt>
                <c:pt idx="1590">
                  <c:v>41996</c:v>
                </c:pt>
                <c:pt idx="1591">
                  <c:v>41997</c:v>
                </c:pt>
                <c:pt idx="1592">
                  <c:v>41998</c:v>
                </c:pt>
                <c:pt idx="1593">
                  <c:v>41999</c:v>
                </c:pt>
                <c:pt idx="1594">
                  <c:v>42000</c:v>
                </c:pt>
                <c:pt idx="1595">
                  <c:v>42001</c:v>
                </c:pt>
                <c:pt idx="1596">
                  <c:v>42002</c:v>
                </c:pt>
                <c:pt idx="1597">
                  <c:v>42003</c:v>
                </c:pt>
                <c:pt idx="1598">
                  <c:v>42004</c:v>
                </c:pt>
                <c:pt idx="1599">
                  <c:v>42005</c:v>
                </c:pt>
                <c:pt idx="1600">
                  <c:v>42006</c:v>
                </c:pt>
                <c:pt idx="1601">
                  <c:v>42007</c:v>
                </c:pt>
                <c:pt idx="1602">
                  <c:v>42008</c:v>
                </c:pt>
                <c:pt idx="1603">
                  <c:v>42009</c:v>
                </c:pt>
                <c:pt idx="1604">
                  <c:v>42010</c:v>
                </c:pt>
                <c:pt idx="1605">
                  <c:v>42011</c:v>
                </c:pt>
                <c:pt idx="1606">
                  <c:v>42012</c:v>
                </c:pt>
                <c:pt idx="1607">
                  <c:v>42013</c:v>
                </c:pt>
                <c:pt idx="1608">
                  <c:v>42014</c:v>
                </c:pt>
                <c:pt idx="1609">
                  <c:v>42015</c:v>
                </c:pt>
                <c:pt idx="1610">
                  <c:v>42016</c:v>
                </c:pt>
                <c:pt idx="1611">
                  <c:v>42017</c:v>
                </c:pt>
                <c:pt idx="1612">
                  <c:v>42018</c:v>
                </c:pt>
                <c:pt idx="1613">
                  <c:v>42019</c:v>
                </c:pt>
                <c:pt idx="1614">
                  <c:v>42020</c:v>
                </c:pt>
                <c:pt idx="1615">
                  <c:v>42021</c:v>
                </c:pt>
                <c:pt idx="1616">
                  <c:v>42022</c:v>
                </c:pt>
                <c:pt idx="1617">
                  <c:v>42023</c:v>
                </c:pt>
                <c:pt idx="1618">
                  <c:v>42024</c:v>
                </c:pt>
                <c:pt idx="1619">
                  <c:v>42025</c:v>
                </c:pt>
                <c:pt idx="1620">
                  <c:v>42026</c:v>
                </c:pt>
                <c:pt idx="1621">
                  <c:v>42027</c:v>
                </c:pt>
                <c:pt idx="1622">
                  <c:v>42028</c:v>
                </c:pt>
                <c:pt idx="1623">
                  <c:v>42029</c:v>
                </c:pt>
                <c:pt idx="1624">
                  <c:v>42030</c:v>
                </c:pt>
                <c:pt idx="1625">
                  <c:v>42031</c:v>
                </c:pt>
                <c:pt idx="1626">
                  <c:v>42032</c:v>
                </c:pt>
                <c:pt idx="1627">
                  <c:v>42033</c:v>
                </c:pt>
                <c:pt idx="1628">
                  <c:v>42034</c:v>
                </c:pt>
                <c:pt idx="1629">
                  <c:v>42035</c:v>
                </c:pt>
                <c:pt idx="1630">
                  <c:v>42036</c:v>
                </c:pt>
                <c:pt idx="1631">
                  <c:v>42037</c:v>
                </c:pt>
                <c:pt idx="1632">
                  <c:v>42038</c:v>
                </c:pt>
                <c:pt idx="1633">
                  <c:v>42039</c:v>
                </c:pt>
                <c:pt idx="1634">
                  <c:v>42040</c:v>
                </c:pt>
                <c:pt idx="1635">
                  <c:v>42041</c:v>
                </c:pt>
                <c:pt idx="1636">
                  <c:v>42042</c:v>
                </c:pt>
                <c:pt idx="1637">
                  <c:v>42043</c:v>
                </c:pt>
                <c:pt idx="1638">
                  <c:v>42044</c:v>
                </c:pt>
                <c:pt idx="1639">
                  <c:v>42045</c:v>
                </c:pt>
                <c:pt idx="1640">
                  <c:v>42046</c:v>
                </c:pt>
                <c:pt idx="1641">
                  <c:v>42047</c:v>
                </c:pt>
                <c:pt idx="1642">
                  <c:v>42048</c:v>
                </c:pt>
                <c:pt idx="1643">
                  <c:v>42049</c:v>
                </c:pt>
                <c:pt idx="1644">
                  <c:v>42050</c:v>
                </c:pt>
                <c:pt idx="1645">
                  <c:v>42051</c:v>
                </c:pt>
                <c:pt idx="1646">
                  <c:v>42052</c:v>
                </c:pt>
                <c:pt idx="1647">
                  <c:v>42053</c:v>
                </c:pt>
                <c:pt idx="1648">
                  <c:v>42054</c:v>
                </c:pt>
                <c:pt idx="1649">
                  <c:v>42055</c:v>
                </c:pt>
                <c:pt idx="1650">
                  <c:v>42056</c:v>
                </c:pt>
                <c:pt idx="1651">
                  <c:v>42057</c:v>
                </c:pt>
                <c:pt idx="1652">
                  <c:v>42058</c:v>
                </c:pt>
                <c:pt idx="1653">
                  <c:v>42059</c:v>
                </c:pt>
                <c:pt idx="1654">
                  <c:v>42060</c:v>
                </c:pt>
                <c:pt idx="1655">
                  <c:v>42061</c:v>
                </c:pt>
                <c:pt idx="1656">
                  <c:v>42062</c:v>
                </c:pt>
                <c:pt idx="1657">
                  <c:v>42063</c:v>
                </c:pt>
                <c:pt idx="1658">
                  <c:v>42064</c:v>
                </c:pt>
                <c:pt idx="1659">
                  <c:v>42065</c:v>
                </c:pt>
                <c:pt idx="1660">
                  <c:v>42066</c:v>
                </c:pt>
                <c:pt idx="1661">
                  <c:v>42067</c:v>
                </c:pt>
                <c:pt idx="1662">
                  <c:v>42068</c:v>
                </c:pt>
                <c:pt idx="1663">
                  <c:v>42069</c:v>
                </c:pt>
                <c:pt idx="1664">
                  <c:v>42070</c:v>
                </c:pt>
                <c:pt idx="1665">
                  <c:v>42071</c:v>
                </c:pt>
                <c:pt idx="1666">
                  <c:v>42072</c:v>
                </c:pt>
                <c:pt idx="1667">
                  <c:v>42073</c:v>
                </c:pt>
                <c:pt idx="1668">
                  <c:v>42074</c:v>
                </c:pt>
                <c:pt idx="1669">
                  <c:v>42075</c:v>
                </c:pt>
                <c:pt idx="1670">
                  <c:v>42076</c:v>
                </c:pt>
                <c:pt idx="1671">
                  <c:v>42077</c:v>
                </c:pt>
                <c:pt idx="1672">
                  <c:v>42078</c:v>
                </c:pt>
                <c:pt idx="1673">
                  <c:v>42079</c:v>
                </c:pt>
                <c:pt idx="1674">
                  <c:v>42080</c:v>
                </c:pt>
                <c:pt idx="1675">
                  <c:v>42081</c:v>
                </c:pt>
                <c:pt idx="1676">
                  <c:v>42082</c:v>
                </c:pt>
                <c:pt idx="1677">
                  <c:v>42083</c:v>
                </c:pt>
                <c:pt idx="1678">
                  <c:v>42084</c:v>
                </c:pt>
                <c:pt idx="1679">
                  <c:v>42085</c:v>
                </c:pt>
                <c:pt idx="1680">
                  <c:v>42086</c:v>
                </c:pt>
                <c:pt idx="1681">
                  <c:v>42087</c:v>
                </c:pt>
                <c:pt idx="1682">
                  <c:v>42088</c:v>
                </c:pt>
                <c:pt idx="1683">
                  <c:v>42089</c:v>
                </c:pt>
                <c:pt idx="1684">
                  <c:v>42090</c:v>
                </c:pt>
                <c:pt idx="1685">
                  <c:v>42091</c:v>
                </c:pt>
                <c:pt idx="1686">
                  <c:v>42092</c:v>
                </c:pt>
                <c:pt idx="1687">
                  <c:v>42093</c:v>
                </c:pt>
                <c:pt idx="1688">
                  <c:v>42094</c:v>
                </c:pt>
                <c:pt idx="1689">
                  <c:v>42095</c:v>
                </c:pt>
                <c:pt idx="1690">
                  <c:v>42096</c:v>
                </c:pt>
                <c:pt idx="1691">
                  <c:v>42097</c:v>
                </c:pt>
                <c:pt idx="1692">
                  <c:v>42098</c:v>
                </c:pt>
              </c:numCache>
            </c:numRef>
          </c:cat>
          <c:val>
            <c:numRef>
              <c:f>btcvol!$G$2:$G$1694</c:f>
              <c:numCache>
                <c:formatCode>General</c:formatCode>
                <c:ptCount val="1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5.9537669999999996E-3</c:v>
                </c:pt>
                <c:pt idx="29">
                  <c:v>5.7943259999999998E-3</c:v>
                </c:pt>
                <c:pt idx="30">
                  <c:v>5.7924020000000003E-3</c:v>
                </c:pt>
                <c:pt idx="31">
                  <c:v>5.8289209999999999E-3</c:v>
                </c:pt>
                <c:pt idx="32">
                  <c:v>5.8722560000000002E-3</c:v>
                </c:pt>
                <c:pt idx="33">
                  <c:v>6.1441029999999997E-3</c:v>
                </c:pt>
                <c:pt idx="34">
                  <c:v>3.9893560000000003E-3</c:v>
                </c:pt>
                <c:pt idx="35">
                  <c:v>3.8308069999999999E-3</c:v>
                </c:pt>
                <c:pt idx="36">
                  <c:v>3.8166630000000001E-3</c:v>
                </c:pt>
                <c:pt idx="37">
                  <c:v>3.8413620000000001E-3</c:v>
                </c:pt>
                <c:pt idx="38">
                  <c:v>3.868682E-3</c:v>
                </c:pt>
                <c:pt idx="39">
                  <c:v>3.8924099999999998E-3</c:v>
                </c:pt>
                <c:pt idx="40">
                  <c:v>3.8886609999999999E-3</c:v>
                </c:pt>
                <c:pt idx="41">
                  <c:v>3.446649E-3</c:v>
                </c:pt>
                <c:pt idx="42">
                  <c:v>3.3717030000000002E-3</c:v>
                </c:pt>
                <c:pt idx="43">
                  <c:v>3.3619560000000001E-3</c:v>
                </c:pt>
                <c:pt idx="44">
                  <c:v>3.1984270000000002E-3</c:v>
                </c:pt>
                <c:pt idx="45">
                  <c:v>3.8788519999999999E-3</c:v>
                </c:pt>
                <c:pt idx="46">
                  <c:v>3.9432110000000003E-3</c:v>
                </c:pt>
                <c:pt idx="47">
                  <c:v>3.9631809999999996E-3</c:v>
                </c:pt>
                <c:pt idx="48">
                  <c:v>4.0272340000000002E-3</c:v>
                </c:pt>
                <c:pt idx="49">
                  <c:v>3.9946479999999999E-3</c:v>
                </c:pt>
                <c:pt idx="50">
                  <c:v>4.0102510000000003E-3</c:v>
                </c:pt>
                <c:pt idx="51">
                  <c:v>4.0255519999999999E-3</c:v>
                </c:pt>
                <c:pt idx="52">
                  <c:v>2.2185799999999999E-3</c:v>
                </c:pt>
                <c:pt idx="53">
                  <c:v>3.6478869999999998E-3</c:v>
                </c:pt>
                <c:pt idx="54">
                  <c:v>7.4648935E-2</c:v>
                </c:pt>
                <c:pt idx="55">
                  <c:v>7.4463366000000003E-2</c:v>
                </c:pt>
                <c:pt idx="56">
                  <c:v>7.3806027999999996E-2</c:v>
                </c:pt>
                <c:pt idx="57">
                  <c:v>7.3803589000000003E-2</c:v>
                </c:pt>
                <c:pt idx="58">
                  <c:v>7.3771052000000004E-2</c:v>
                </c:pt>
                <c:pt idx="59">
                  <c:v>7.3701793000000002E-2</c:v>
                </c:pt>
                <c:pt idx="60">
                  <c:v>7.2914897000000006E-2</c:v>
                </c:pt>
                <c:pt idx="61">
                  <c:v>7.2932997999999999E-2</c:v>
                </c:pt>
                <c:pt idx="62">
                  <c:v>7.3035175999999993E-2</c:v>
                </c:pt>
                <c:pt idx="63">
                  <c:v>7.3103010999999996E-2</c:v>
                </c:pt>
                <c:pt idx="64">
                  <c:v>7.3142852999999994E-2</c:v>
                </c:pt>
                <c:pt idx="65">
                  <c:v>7.3088446000000001E-2</c:v>
                </c:pt>
                <c:pt idx="66">
                  <c:v>7.3080340999999993E-2</c:v>
                </c:pt>
                <c:pt idx="67">
                  <c:v>7.3038526000000006E-2</c:v>
                </c:pt>
                <c:pt idx="68">
                  <c:v>7.2990241999999997E-2</c:v>
                </c:pt>
                <c:pt idx="69">
                  <c:v>7.298404E-2</c:v>
                </c:pt>
                <c:pt idx="70">
                  <c:v>7.2906100000000001E-2</c:v>
                </c:pt>
                <c:pt idx="71">
                  <c:v>7.2813200999999994E-2</c:v>
                </c:pt>
                <c:pt idx="72">
                  <c:v>7.2726180000000001E-2</c:v>
                </c:pt>
                <c:pt idx="73">
                  <c:v>7.2807579999999997E-2</c:v>
                </c:pt>
                <c:pt idx="74">
                  <c:v>7.0827905999999996E-2</c:v>
                </c:pt>
                <c:pt idx="75">
                  <c:v>7.0141077999999996E-2</c:v>
                </c:pt>
                <c:pt idx="76">
                  <c:v>7.0146304000000007E-2</c:v>
                </c:pt>
                <c:pt idx="77">
                  <c:v>6.9590449999999998E-2</c:v>
                </c:pt>
                <c:pt idx="78">
                  <c:v>6.9424896E-2</c:v>
                </c:pt>
                <c:pt idx="79">
                  <c:v>6.9368371999999998E-2</c:v>
                </c:pt>
                <c:pt idx="80">
                  <c:v>6.9363020999999997E-2</c:v>
                </c:pt>
                <c:pt idx="81">
                  <c:v>6.9292023999999994E-2</c:v>
                </c:pt>
                <c:pt idx="82">
                  <c:v>6.8910371999999998E-2</c:v>
                </c:pt>
                <c:pt idx="83">
                  <c:v>1.895887E-3</c:v>
                </c:pt>
                <c:pt idx="84">
                  <c:v>1.939872E-3</c:v>
                </c:pt>
                <c:pt idx="85">
                  <c:v>3.0276029999999998E-3</c:v>
                </c:pt>
                <c:pt idx="86">
                  <c:v>2.9647850000000002E-3</c:v>
                </c:pt>
                <c:pt idx="87">
                  <c:v>2.9478629999999998E-3</c:v>
                </c:pt>
                <c:pt idx="88">
                  <c:v>2.9710499999999998E-3</c:v>
                </c:pt>
                <c:pt idx="89">
                  <c:v>2.9422630000000001E-3</c:v>
                </c:pt>
                <c:pt idx="90">
                  <c:v>2.9432870000000002E-3</c:v>
                </c:pt>
                <c:pt idx="91">
                  <c:v>2.9380629999999999E-3</c:v>
                </c:pt>
                <c:pt idx="92">
                  <c:v>2.9255209999999999E-3</c:v>
                </c:pt>
                <c:pt idx="93">
                  <c:v>2.8897269999999999E-3</c:v>
                </c:pt>
                <c:pt idx="94">
                  <c:v>2.9436589999999999E-3</c:v>
                </c:pt>
                <c:pt idx="95">
                  <c:v>2.918548E-3</c:v>
                </c:pt>
                <c:pt idx="96">
                  <c:v>2.952409E-3</c:v>
                </c:pt>
                <c:pt idx="97">
                  <c:v>2.9952759999999998E-3</c:v>
                </c:pt>
                <c:pt idx="98">
                  <c:v>2.9860339999999998E-3</c:v>
                </c:pt>
                <c:pt idx="99">
                  <c:v>3.0236059999999999E-3</c:v>
                </c:pt>
                <c:pt idx="100">
                  <c:v>3.0448110000000001E-3</c:v>
                </c:pt>
                <c:pt idx="101">
                  <c:v>3.0891360000000001E-3</c:v>
                </c:pt>
                <c:pt idx="102">
                  <c:v>2.8302900000000001E-3</c:v>
                </c:pt>
                <c:pt idx="103">
                  <c:v>2.8499039999999999E-3</c:v>
                </c:pt>
                <c:pt idx="104">
                  <c:v>2.8656100000000002E-3</c:v>
                </c:pt>
                <c:pt idx="105">
                  <c:v>2.8560439999999999E-3</c:v>
                </c:pt>
                <c:pt idx="106">
                  <c:v>2.8530159999999999E-3</c:v>
                </c:pt>
                <c:pt idx="107">
                  <c:v>2.8350290000000002E-3</c:v>
                </c:pt>
                <c:pt idx="108">
                  <c:v>2.8308029999999998E-3</c:v>
                </c:pt>
                <c:pt idx="109">
                  <c:v>2.8206870000000001E-3</c:v>
                </c:pt>
                <c:pt idx="110">
                  <c:v>2.86631E-3</c:v>
                </c:pt>
                <c:pt idx="111">
                  <c:v>2.8664350000000001E-3</c:v>
                </c:pt>
                <c:pt idx="112">
                  <c:v>2.9888470000000002E-3</c:v>
                </c:pt>
                <c:pt idx="113">
                  <c:v>2.8900950000000001E-3</c:v>
                </c:pt>
                <c:pt idx="114">
                  <c:v>1.938834E-3</c:v>
                </c:pt>
                <c:pt idx="115">
                  <c:v>1.914956E-3</c:v>
                </c:pt>
                <c:pt idx="116">
                  <c:v>1.945312E-3</c:v>
                </c:pt>
                <c:pt idx="117">
                  <c:v>1.93739E-3</c:v>
                </c:pt>
                <c:pt idx="118">
                  <c:v>1.9395650000000001E-3</c:v>
                </c:pt>
                <c:pt idx="119">
                  <c:v>1.938841E-3</c:v>
                </c:pt>
                <c:pt idx="120">
                  <c:v>1.9470430000000001E-3</c:v>
                </c:pt>
                <c:pt idx="121">
                  <c:v>1.9531080000000001E-3</c:v>
                </c:pt>
                <c:pt idx="122">
                  <c:v>1.9480210000000001E-3</c:v>
                </c:pt>
                <c:pt idx="123">
                  <c:v>1.9574060000000001E-3</c:v>
                </c:pt>
                <c:pt idx="124">
                  <c:v>1.9732629999999998E-3</c:v>
                </c:pt>
                <c:pt idx="125">
                  <c:v>1.968853E-3</c:v>
                </c:pt>
                <c:pt idx="126">
                  <c:v>1.9732080000000002E-3</c:v>
                </c:pt>
                <c:pt idx="127">
                  <c:v>2.0396749999999999E-3</c:v>
                </c:pt>
                <c:pt idx="128">
                  <c:v>2.083723E-3</c:v>
                </c:pt>
                <c:pt idx="129">
                  <c:v>2.096699E-3</c:v>
                </c:pt>
                <c:pt idx="130">
                  <c:v>2.1037970000000001E-3</c:v>
                </c:pt>
                <c:pt idx="131">
                  <c:v>2.0896460000000001E-3</c:v>
                </c:pt>
                <c:pt idx="132">
                  <c:v>2.0949470000000002E-3</c:v>
                </c:pt>
                <c:pt idx="133">
                  <c:v>2.1105260000000002E-3</c:v>
                </c:pt>
                <c:pt idx="134">
                  <c:v>2.1044290000000001E-3</c:v>
                </c:pt>
                <c:pt idx="135">
                  <c:v>2.1082560000000002E-3</c:v>
                </c:pt>
                <c:pt idx="136">
                  <c:v>2.084373E-3</c:v>
                </c:pt>
                <c:pt idx="137">
                  <c:v>2.0634569999999999E-3</c:v>
                </c:pt>
                <c:pt idx="138">
                  <c:v>2.0402720000000001E-3</c:v>
                </c:pt>
                <c:pt idx="139">
                  <c:v>2.0496590000000001E-3</c:v>
                </c:pt>
                <c:pt idx="140">
                  <c:v>2.564612E-3</c:v>
                </c:pt>
                <c:pt idx="141">
                  <c:v>1.698881E-3</c:v>
                </c:pt>
                <c:pt idx="142">
                  <c:v>1.693855E-3</c:v>
                </c:pt>
                <c:pt idx="143">
                  <c:v>1.364026E-3</c:v>
                </c:pt>
                <c:pt idx="144">
                  <c:v>1.3553879999999999E-3</c:v>
                </c:pt>
                <c:pt idx="145">
                  <c:v>2.3585640000000001E-3</c:v>
                </c:pt>
                <c:pt idx="146">
                  <c:v>2.3701099999999999E-3</c:v>
                </c:pt>
                <c:pt idx="147">
                  <c:v>2.4703960000000001E-3</c:v>
                </c:pt>
                <c:pt idx="148">
                  <c:v>2.4489910000000002E-3</c:v>
                </c:pt>
                <c:pt idx="149">
                  <c:v>2.4261119999999998E-3</c:v>
                </c:pt>
                <c:pt idx="150">
                  <c:v>2.3795489999999999E-3</c:v>
                </c:pt>
                <c:pt idx="151">
                  <c:v>2.3158739999999999E-3</c:v>
                </c:pt>
                <c:pt idx="152">
                  <c:v>9.715797E-3</c:v>
                </c:pt>
                <c:pt idx="153">
                  <c:v>9.6529649999999995E-3</c:v>
                </c:pt>
                <c:pt idx="154">
                  <c:v>9.6557740000000006E-3</c:v>
                </c:pt>
                <c:pt idx="155">
                  <c:v>9.8774740000000007E-3</c:v>
                </c:pt>
                <c:pt idx="156">
                  <c:v>9.8612100000000005E-3</c:v>
                </c:pt>
                <c:pt idx="157">
                  <c:v>9.935536E-3</c:v>
                </c:pt>
                <c:pt idx="158">
                  <c:v>1.1517878E-2</c:v>
                </c:pt>
                <c:pt idx="159">
                  <c:v>1.1524118E-2</c:v>
                </c:pt>
                <c:pt idx="160">
                  <c:v>1.1524727E-2</c:v>
                </c:pt>
                <c:pt idx="161">
                  <c:v>1.1525133E-2</c:v>
                </c:pt>
                <c:pt idx="162">
                  <c:v>1.1527216E-2</c:v>
                </c:pt>
                <c:pt idx="163">
                  <c:v>1.1528381000000001E-2</c:v>
                </c:pt>
                <c:pt idx="164">
                  <c:v>1.1414687E-2</c:v>
                </c:pt>
                <c:pt idx="165">
                  <c:v>1.1398179E-2</c:v>
                </c:pt>
                <c:pt idx="166">
                  <c:v>1.1388482E-2</c:v>
                </c:pt>
                <c:pt idx="167">
                  <c:v>1.1345113E-2</c:v>
                </c:pt>
                <c:pt idx="168">
                  <c:v>1.1353248E-2</c:v>
                </c:pt>
                <c:pt idx="169">
                  <c:v>1.0487748999999999E-2</c:v>
                </c:pt>
                <c:pt idx="170">
                  <c:v>1.1899781999999999E-2</c:v>
                </c:pt>
                <c:pt idx="171">
                  <c:v>1.1874030000000001E-2</c:v>
                </c:pt>
                <c:pt idx="172">
                  <c:v>1.1584692000000001E-2</c:v>
                </c:pt>
                <c:pt idx="173">
                  <c:v>1.1573282000000001E-2</c:v>
                </c:pt>
                <c:pt idx="174">
                  <c:v>9.8598990000000001E-3</c:v>
                </c:pt>
                <c:pt idx="175">
                  <c:v>9.8504979999999992E-3</c:v>
                </c:pt>
                <c:pt idx="176">
                  <c:v>9.438063E-3</c:v>
                </c:pt>
                <c:pt idx="177">
                  <c:v>9.3666719999999995E-3</c:v>
                </c:pt>
                <c:pt idx="178">
                  <c:v>9.3044819999999993E-3</c:v>
                </c:pt>
                <c:pt idx="179">
                  <c:v>9.1731509999999992E-3</c:v>
                </c:pt>
                <c:pt idx="180">
                  <c:v>9.1011960000000006E-3</c:v>
                </c:pt>
                <c:pt idx="181">
                  <c:v>3.4317129999999999E-3</c:v>
                </c:pt>
                <c:pt idx="182">
                  <c:v>3.4298480000000001E-3</c:v>
                </c:pt>
                <c:pt idx="183">
                  <c:v>3.4326529999999999E-3</c:v>
                </c:pt>
                <c:pt idx="184">
                  <c:v>3.419498E-3</c:v>
                </c:pt>
                <c:pt idx="185">
                  <c:v>3.5442E-3</c:v>
                </c:pt>
                <c:pt idx="186">
                  <c:v>3.33855E-3</c:v>
                </c:pt>
                <c:pt idx="187">
                  <c:v>2.022739E-3</c:v>
                </c:pt>
                <c:pt idx="188">
                  <c:v>2.0272519999999998E-3</c:v>
                </c:pt>
                <c:pt idx="189">
                  <c:v>2.0621289999999998E-3</c:v>
                </c:pt>
                <c:pt idx="190">
                  <c:v>2.0618479999999998E-3</c:v>
                </c:pt>
                <c:pt idx="191">
                  <c:v>2.0771090000000002E-3</c:v>
                </c:pt>
                <c:pt idx="192">
                  <c:v>2.083442E-3</c:v>
                </c:pt>
                <c:pt idx="193">
                  <c:v>2.075552E-3</c:v>
                </c:pt>
                <c:pt idx="194">
                  <c:v>2.0773390000000001E-3</c:v>
                </c:pt>
                <c:pt idx="195">
                  <c:v>2.081107E-3</c:v>
                </c:pt>
                <c:pt idx="196">
                  <c:v>2.0804629999999998E-3</c:v>
                </c:pt>
                <c:pt idx="197">
                  <c:v>2.0836740000000002E-3</c:v>
                </c:pt>
                <c:pt idx="198">
                  <c:v>2.0887729999999999E-3</c:v>
                </c:pt>
                <c:pt idx="199">
                  <c:v>1.6214479999999999E-3</c:v>
                </c:pt>
                <c:pt idx="200">
                  <c:v>1.6215439999999999E-3</c:v>
                </c:pt>
                <c:pt idx="201">
                  <c:v>1.6172529999999999E-3</c:v>
                </c:pt>
                <c:pt idx="202">
                  <c:v>1.728823E-3</c:v>
                </c:pt>
                <c:pt idx="203">
                  <c:v>1.78477E-3</c:v>
                </c:pt>
                <c:pt idx="204">
                  <c:v>1.778988E-3</c:v>
                </c:pt>
                <c:pt idx="205">
                  <c:v>1.7780070000000001E-3</c:v>
                </c:pt>
                <c:pt idx="206">
                  <c:v>1.7762050000000001E-3</c:v>
                </c:pt>
                <c:pt idx="207">
                  <c:v>1.9896710000000001E-3</c:v>
                </c:pt>
                <c:pt idx="208">
                  <c:v>1.9207339999999999E-3</c:v>
                </c:pt>
                <c:pt idx="209">
                  <c:v>1.916077E-3</c:v>
                </c:pt>
                <c:pt idx="210">
                  <c:v>1.850822E-3</c:v>
                </c:pt>
                <c:pt idx="211">
                  <c:v>1.850443E-3</c:v>
                </c:pt>
                <c:pt idx="212">
                  <c:v>1.8512820000000001E-3</c:v>
                </c:pt>
                <c:pt idx="213">
                  <c:v>1.851012E-3</c:v>
                </c:pt>
                <c:pt idx="214">
                  <c:v>1.835389E-3</c:v>
                </c:pt>
                <c:pt idx="215">
                  <c:v>1.8343190000000001E-3</c:v>
                </c:pt>
                <c:pt idx="216">
                  <c:v>2.0545950000000002E-3</c:v>
                </c:pt>
                <c:pt idx="217">
                  <c:v>2.047891E-3</c:v>
                </c:pt>
                <c:pt idx="218">
                  <c:v>2.025116E-3</c:v>
                </c:pt>
                <c:pt idx="219">
                  <c:v>2.1181260000000001E-3</c:v>
                </c:pt>
                <c:pt idx="220">
                  <c:v>2.1394119999999998E-3</c:v>
                </c:pt>
                <c:pt idx="221">
                  <c:v>2.1388620000000001E-3</c:v>
                </c:pt>
                <c:pt idx="222">
                  <c:v>2.25661E-3</c:v>
                </c:pt>
                <c:pt idx="223">
                  <c:v>2.2080580000000002E-3</c:v>
                </c:pt>
                <c:pt idx="224">
                  <c:v>2.1872720000000001E-3</c:v>
                </c:pt>
                <c:pt idx="225">
                  <c:v>2.129574E-3</c:v>
                </c:pt>
                <c:pt idx="226">
                  <c:v>2.1142219999999998E-3</c:v>
                </c:pt>
                <c:pt idx="227">
                  <c:v>2.1351970000000001E-3</c:v>
                </c:pt>
                <c:pt idx="228">
                  <c:v>1.354044E-3</c:v>
                </c:pt>
                <c:pt idx="229">
                  <c:v>1.3548810000000001E-3</c:v>
                </c:pt>
                <c:pt idx="230">
                  <c:v>1.330719E-3</c:v>
                </c:pt>
                <c:pt idx="231">
                  <c:v>1.2620349999999999E-3</c:v>
                </c:pt>
                <c:pt idx="232">
                  <c:v>3.5259800000000002E-3</c:v>
                </c:pt>
                <c:pt idx="233">
                  <c:v>3.580597E-3</c:v>
                </c:pt>
                <c:pt idx="234">
                  <c:v>3.617224E-3</c:v>
                </c:pt>
                <c:pt idx="235">
                  <c:v>3.626364E-3</c:v>
                </c:pt>
                <c:pt idx="236">
                  <c:v>3.4343799999999999E-3</c:v>
                </c:pt>
                <c:pt idx="237">
                  <c:v>3.4159590000000001E-3</c:v>
                </c:pt>
                <c:pt idx="238">
                  <c:v>3.403208E-3</c:v>
                </c:pt>
                <c:pt idx="239">
                  <c:v>3.4406269999999999E-3</c:v>
                </c:pt>
                <c:pt idx="240">
                  <c:v>4.1848299999999996E-3</c:v>
                </c:pt>
                <c:pt idx="241">
                  <c:v>4.24042E-3</c:v>
                </c:pt>
                <c:pt idx="242">
                  <c:v>4.3255259999999997E-3</c:v>
                </c:pt>
                <c:pt idx="243">
                  <c:v>4.3274200000000002E-3</c:v>
                </c:pt>
                <c:pt idx="244">
                  <c:v>4.3420940000000003E-3</c:v>
                </c:pt>
                <c:pt idx="245">
                  <c:v>4.0501219999999998E-3</c:v>
                </c:pt>
                <c:pt idx="246">
                  <c:v>4.0359410000000004E-3</c:v>
                </c:pt>
                <c:pt idx="247">
                  <c:v>3.8261720000000001E-3</c:v>
                </c:pt>
                <c:pt idx="248">
                  <c:v>3.7910769999999999E-3</c:v>
                </c:pt>
                <c:pt idx="249">
                  <c:v>3.7911479999999998E-3</c:v>
                </c:pt>
                <c:pt idx="250">
                  <c:v>4.4176450000000004E-3</c:v>
                </c:pt>
                <c:pt idx="251">
                  <c:v>4.8184780000000002E-3</c:v>
                </c:pt>
                <c:pt idx="252">
                  <c:v>4.5728879999999998E-3</c:v>
                </c:pt>
                <c:pt idx="253">
                  <c:v>4.5407219999999996E-3</c:v>
                </c:pt>
                <c:pt idx="254">
                  <c:v>4.3871880000000002E-3</c:v>
                </c:pt>
                <c:pt idx="255">
                  <c:v>4.3673399999999999E-3</c:v>
                </c:pt>
                <c:pt idx="256">
                  <c:v>4.0805249999999998E-3</c:v>
                </c:pt>
                <c:pt idx="257">
                  <c:v>4.6651499999999999E-3</c:v>
                </c:pt>
                <c:pt idx="258">
                  <c:v>4.6332049999999996E-3</c:v>
                </c:pt>
                <c:pt idx="259">
                  <c:v>4.6239719999999996E-3</c:v>
                </c:pt>
                <c:pt idx="260">
                  <c:v>4.6294350000000003E-3</c:v>
                </c:pt>
                <c:pt idx="261">
                  <c:v>3.597973E-3</c:v>
                </c:pt>
                <c:pt idx="262">
                  <c:v>3.6104940000000001E-3</c:v>
                </c:pt>
                <c:pt idx="263">
                  <c:v>3.6153299999999999E-3</c:v>
                </c:pt>
                <c:pt idx="264">
                  <c:v>3.6276669999999998E-3</c:v>
                </c:pt>
                <c:pt idx="265">
                  <c:v>3.3682709999999999E-3</c:v>
                </c:pt>
                <c:pt idx="266">
                  <c:v>3.3429699999999998E-3</c:v>
                </c:pt>
                <c:pt idx="267">
                  <c:v>3.2574829999999998E-3</c:v>
                </c:pt>
                <c:pt idx="268">
                  <c:v>5.5147690000000001E-3</c:v>
                </c:pt>
                <c:pt idx="269">
                  <c:v>5.1594140000000002E-3</c:v>
                </c:pt>
                <c:pt idx="270">
                  <c:v>5.1833720000000003E-3</c:v>
                </c:pt>
                <c:pt idx="271">
                  <c:v>5.1912169999999997E-3</c:v>
                </c:pt>
                <c:pt idx="272">
                  <c:v>5.1099429999999996E-3</c:v>
                </c:pt>
                <c:pt idx="273">
                  <c:v>5.1196339999999996E-3</c:v>
                </c:pt>
                <c:pt idx="274">
                  <c:v>5.0122409999999997E-3</c:v>
                </c:pt>
                <c:pt idx="275">
                  <c:v>4.9355270000000003E-3</c:v>
                </c:pt>
                <c:pt idx="276">
                  <c:v>4.9137429999999999E-3</c:v>
                </c:pt>
                <c:pt idx="277">
                  <c:v>4.9577780000000004E-3</c:v>
                </c:pt>
                <c:pt idx="278">
                  <c:v>4.9487309999999996E-3</c:v>
                </c:pt>
                <c:pt idx="279">
                  <c:v>4.6585719999999997E-3</c:v>
                </c:pt>
                <c:pt idx="280">
                  <c:v>4.1766379999999999E-3</c:v>
                </c:pt>
                <c:pt idx="281">
                  <c:v>4.2036540000000002E-3</c:v>
                </c:pt>
                <c:pt idx="282">
                  <c:v>4.2277499999999997E-3</c:v>
                </c:pt>
                <c:pt idx="283">
                  <c:v>4.2437289999999999E-3</c:v>
                </c:pt>
                <c:pt idx="284">
                  <c:v>4.2389619999999998E-3</c:v>
                </c:pt>
                <c:pt idx="285">
                  <c:v>4.2441470000000002E-3</c:v>
                </c:pt>
                <c:pt idx="286">
                  <c:v>3.679234E-3</c:v>
                </c:pt>
                <c:pt idx="287">
                  <c:v>3.7167340000000002E-3</c:v>
                </c:pt>
                <c:pt idx="288">
                  <c:v>3.6192049999999999E-3</c:v>
                </c:pt>
                <c:pt idx="289">
                  <c:v>3.6129780000000002E-3</c:v>
                </c:pt>
                <c:pt idx="290">
                  <c:v>3.3298339999999998E-3</c:v>
                </c:pt>
                <c:pt idx="291">
                  <c:v>3.3318620000000001E-3</c:v>
                </c:pt>
                <c:pt idx="292">
                  <c:v>3.4652400000000001E-3</c:v>
                </c:pt>
                <c:pt idx="293">
                  <c:v>3.507628E-3</c:v>
                </c:pt>
                <c:pt idx="294">
                  <c:v>3.491301E-3</c:v>
                </c:pt>
                <c:pt idx="295">
                  <c:v>3.4555559999999998E-3</c:v>
                </c:pt>
                <c:pt idx="296">
                  <c:v>3.4555720000000001E-3</c:v>
                </c:pt>
                <c:pt idx="297">
                  <c:v>1.287554E-3</c:v>
                </c:pt>
                <c:pt idx="298">
                  <c:v>1.2864059999999999E-3</c:v>
                </c:pt>
                <c:pt idx="299">
                  <c:v>1.371255E-3</c:v>
                </c:pt>
                <c:pt idx="300">
                  <c:v>2.6269190000000001E-3</c:v>
                </c:pt>
                <c:pt idx="301">
                  <c:v>2.5921339999999998E-3</c:v>
                </c:pt>
                <c:pt idx="302">
                  <c:v>2.5980249999999999E-3</c:v>
                </c:pt>
                <c:pt idx="303">
                  <c:v>2.6059590000000001E-3</c:v>
                </c:pt>
                <c:pt idx="304">
                  <c:v>2.602207E-3</c:v>
                </c:pt>
                <c:pt idx="305">
                  <c:v>2.60393E-3</c:v>
                </c:pt>
                <c:pt idx="306">
                  <c:v>2.594949E-3</c:v>
                </c:pt>
                <c:pt idx="307">
                  <c:v>2.5347709999999999E-3</c:v>
                </c:pt>
                <c:pt idx="308">
                  <c:v>2.5300600000000002E-3</c:v>
                </c:pt>
                <c:pt idx="309">
                  <c:v>2.5128619999999998E-3</c:v>
                </c:pt>
                <c:pt idx="310">
                  <c:v>2.5069379999999998E-3</c:v>
                </c:pt>
                <c:pt idx="311">
                  <c:v>2.499046E-3</c:v>
                </c:pt>
                <c:pt idx="312">
                  <c:v>2.5019230000000001E-3</c:v>
                </c:pt>
                <c:pt idx="313">
                  <c:v>2.5018929999999998E-3</c:v>
                </c:pt>
                <c:pt idx="314">
                  <c:v>2.5010079999999999E-3</c:v>
                </c:pt>
                <c:pt idx="315">
                  <c:v>2.3892029999999999E-3</c:v>
                </c:pt>
                <c:pt idx="316">
                  <c:v>2.3374799999999999E-3</c:v>
                </c:pt>
                <c:pt idx="317">
                  <c:v>2.255848E-3</c:v>
                </c:pt>
                <c:pt idx="318">
                  <c:v>2.2572680000000002E-3</c:v>
                </c:pt>
                <c:pt idx="319">
                  <c:v>2.2596719999999999E-3</c:v>
                </c:pt>
                <c:pt idx="320">
                  <c:v>2.2644840000000002E-3</c:v>
                </c:pt>
                <c:pt idx="321">
                  <c:v>2.2959590000000002E-3</c:v>
                </c:pt>
                <c:pt idx="322">
                  <c:v>2.393694E-3</c:v>
                </c:pt>
                <c:pt idx="323">
                  <c:v>2.3609759999999999E-3</c:v>
                </c:pt>
                <c:pt idx="324">
                  <c:v>2.3639519999999999E-3</c:v>
                </c:pt>
                <c:pt idx="325">
                  <c:v>2.416362E-3</c:v>
                </c:pt>
                <c:pt idx="326">
                  <c:v>2.1844049999999999E-3</c:v>
                </c:pt>
                <c:pt idx="327">
                  <c:v>2.1834100000000002E-3</c:v>
                </c:pt>
                <c:pt idx="328">
                  <c:v>2.1029659999999999E-3</c:v>
                </c:pt>
                <c:pt idx="329">
                  <c:v>5.4013389999999998E-3</c:v>
                </c:pt>
                <c:pt idx="330">
                  <c:v>6.7319789999999999E-3</c:v>
                </c:pt>
                <c:pt idx="331">
                  <c:v>6.6973550000000003E-3</c:v>
                </c:pt>
                <c:pt idx="332">
                  <c:v>6.7052040000000002E-3</c:v>
                </c:pt>
                <c:pt idx="333">
                  <c:v>6.7272039999999996E-3</c:v>
                </c:pt>
                <c:pt idx="334">
                  <c:v>6.8406810000000004E-3</c:v>
                </c:pt>
                <c:pt idx="335">
                  <c:v>6.7677609999999997E-3</c:v>
                </c:pt>
                <c:pt idx="336">
                  <c:v>6.7702650000000001E-3</c:v>
                </c:pt>
                <c:pt idx="337">
                  <c:v>6.7518700000000001E-3</c:v>
                </c:pt>
                <c:pt idx="338">
                  <c:v>6.7961180000000003E-3</c:v>
                </c:pt>
                <c:pt idx="339">
                  <c:v>6.7948169999999999E-3</c:v>
                </c:pt>
                <c:pt idx="340">
                  <c:v>6.7911070000000002E-3</c:v>
                </c:pt>
                <c:pt idx="341">
                  <c:v>6.8118279999999998E-3</c:v>
                </c:pt>
                <c:pt idx="342">
                  <c:v>6.8110530000000001E-3</c:v>
                </c:pt>
                <c:pt idx="343">
                  <c:v>6.8426579999999997E-3</c:v>
                </c:pt>
                <c:pt idx="344">
                  <c:v>6.7773920000000001E-3</c:v>
                </c:pt>
                <c:pt idx="345">
                  <c:v>6.7619810000000002E-3</c:v>
                </c:pt>
                <c:pt idx="346">
                  <c:v>6.7557299999999997E-3</c:v>
                </c:pt>
                <c:pt idx="347">
                  <c:v>6.7777669999999996E-3</c:v>
                </c:pt>
                <c:pt idx="348">
                  <c:v>6.7433750000000002E-3</c:v>
                </c:pt>
                <c:pt idx="349">
                  <c:v>6.712694E-3</c:v>
                </c:pt>
                <c:pt idx="350">
                  <c:v>6.7526349999999999E-3</c:v>
                </c:pt>
                <c:pt idx="351">
                  <c:v>6.7749689999999996E-3</c:v>
                </c:pt>
                <c:pt idx="352">
                  <c:v>6.7388830000000002E-3</c:v>
                </c:pt>
                <c:pt idx="353">
                  <c:v>2.0256143000000001E-2</c:v>
                </c:pt>
                <c:pt idx="354">
                  <c:v>2.0263834000000001E-2</c:v>
                </c:pt>
                <c:pt idx="355">
                  <c:v>2.0249763E-2</c:v>
                </c:pt>
                <c:pt idx="356">
                  <c:v>2.9991375000000001E-2</c:v>
                </c:pt>
                <c:pt idx="357">
                  <c:v>3.0123579000000001E-2</c:v>
                </c:pt>
                <c:pt idx="358">
                  <c:v>2.4330385999999999E-2</c:v>
                </c:pt>
                <c:pt idx="359">
                  <c:v>2.2253029000000001E-2</c:v>
                </c:pt>
                <c:pt idx="360">
                  <c:v>2.2110839E-2</c:v>
                </c:pt>
                <c:pt idx="361">
                  <c:v>2.2101571E-2</c:v>
                </c:pt>
                <c:pt idx="362">
                  <c:v>2.2096929000000001E-2</c:v>
                </c:pt>
                <c:pt idx="363">
                  <c:v>2.132539E-2</c:v>
                </c:pt>
                <c:pt idx="364">
                  <c:v>2.1087628000000001E-2</c:v>
                </c:pt>
                <c:pt idx="365">
                  <c:v>2.0846722000000002E-2</c:v>
                </c:pt>
                <c:pt idx="366">
                  <c:v>2.081738E-2</c:v>
                </c:pt>
                <c:pt idx="367">
                  <c:v>2.0854925E-2</c:v>
                </c:pt>
                <c:pt idx="368">
                  <c:v>2.0853165E-2</c:v>
                </c:pt>
                <c:pt idx="369">
                  <c:v>2.0827726000000001E-2</c:v>
                </c:pt>
                <c:pt idx="370">
                  <c:v>2.0832302E-2</c:v>
                </c:pt>
                <c:pt idx="371">
                  <c:v>2.0831704999999999E-2</c:v>
                </c:pt>
                <c:pt idx="372">
                  <c:v>2.0854660000000001E-2</c:v>
                </c:pt>
                <c:pt idx="373">
                  <c:v>2.0728935E-2</c:v>
                </c:pt>
                <c:pt idx="374">
                  <c:v>2.0709694000000001E-2</c:v>
                </c:pt>
                <c:pt idx="375">
                  <c:v>2.0663684000000002E-2</c:v>
                </c:pt>
                <c:pt idx="376">
                  <c:v>2.0621712E-2</c:v>
                </c:pt>
                <c:pt idx="377">
                  <c:v>2.054957E-2</c:v>
                </c:pt>
                <c:pt idx="378">
                  <c:v>2.0468549999999999E-2</c:v>
                </c:pt>
                <c:pt idx="379">
                  <c:v>2.0470486E-2</c:v>
                </c:pt>
                <c:pt idx="380">
                  <c:v>2.0475406000000002E-2</c:v>
                </c:pt>
                <c:pt idx="381">
                  <c:v>2.0211328000000001E-2</c:v>
                </c:pt>
                <c:pt idx="382">
                  <c:v>9.8997589999999993E-3</c:v>
                </c:pt>
                <c:pt idx="383">
                  <c:v>1.0003859E-2</c:v>
                </c:pt>
                <c:pt idx="384">
                  <c:v>1.0044492E-2</c:v>
                </c:pt>
                <c:pt idx="385">
                  <c:v>3.810215E-3</c:v>
                </c:pt>
                <c:pt idx="386">
                  <c:v>3.7454319999999999E-3</c:v>
                </c:pt>
                <c:pt idx="387">
                  <c:v>3.8152730000000001E-3</c:v>
                </c:pt>
                <c:pt idx="388">
                  <c:v>4.9068519999999997E-3</c:v>
                </c:pt>
                <c:pt idx="389">
                  <c:v>5.0067410000000003E-3</c:v>
                </c:pt>
                <c:pt idx="390">
                  <c:v>7.7414099999999998E-3</c:v>
                </c:pt>
                <c:pt idx="391">
                  <c:v>7.7424700000000004E-3</c:v>
                </c:pt>
                <c:pt idx="392">
                  <c:v>8.4299760000000005E-3</c:v>
                </c:pt>
                <c:pt idx="393">
                  <c:v>8.4233610000000007E-3</c:v>
                </c:pt>
                <c:pt idx="394">
                  <c:v>8.4213399999999994E-3</c:v>
                </c:pt>
                <c:pt idx="395">
                  <c:v>8.4219189999999999E-3</c:v>
                </c:pt>
                <c:pt idx="396">
                  <c:v>8.4904360000000005E-3</c:v>
                </c:pt>
                <c:pt idx="397">
                  <c:v>8.4907279999999995E-3</c:v>
                </c:pt>
                <c:pt idx="398">
                  <c:v>8.4945950000000006E-3</c:v>
                </c:pt>
                <c:pt idx="399">
                  <c:v>8.5480290000000004E-3</c:v>
                </c:pt>
                <c:pt idx="400">
                  <c:v>8.5590900000000001E-3</c:v>
                </c:pt>
                <c:pt idx="401">
                  <c:v>8.6329679999999995E-3</c:v>
                </c:pt>
                <c:pt idx="402">
                  <c:v>8.6369440000000006E-3</c:v>
                </c:pt>
                <c:pt idx="403">
                  <c:v>8.6368720000000003E-3</c:v>
                </c:pt>
                <c:pt idx="404">
                  <c:v>8.6288440000000001E-3</c:v>
                </c:pt>
                <c:pt idx="405">
                  <c:v>8.6547389999999998E-3</c:v>
                </c:pt>
                <c:pt idx="406">
                  <c:v>8.6492530000000008E-3</c:v>
                </c:pt>
                <c:pt idx="407">
                  <c:v>8.6448089999999998E-3</c:v>
                </c:pt>
                <c:pt idx="408">
                  <c:v>8.6461460000000004E-3</c:v>
                </c:pt>
                <c:pt idx="409">
                  <c:v>8.6462459999999998E-3</c:v>
                </c:pt>
                <c:pt idx="410">
                  <c:v>8.6452319999999992E-3</c:v>
                </c:pt>
                <c:pt idx="411">
                  <c:v>8.4807240000000002E-3</c:v>
                </c:pt>
                <c:pt idx="412">
                  <c:v>8.4605940000000001E-3</c:v>
                </c:pt>
                <c:pt idx="413">
                  <c:v>8.4598139999999995E-3</c:v>
                </c:pt>
                <c:pt idx="414">
                  <c:v>5.5764009999999999E-3</c:v>
                </c:pt>
                <c:pt idx="415">
                  <c:v>5.2713580000000003E-3</c:v>
                </c:pt>
                <c:pt idx="416">
                  <c:v>5.2733299999999997E-3</c:v>
                </c:pt>
                <c:pt idx="417">
                  <c:v>3.2185550000000001E-3</c:v>
                </c:pt>
                <c:pt idx="418">
                  <c:v>3.204546E-3</c:v>
                </c:pt>
                <c:pt idx="419">
                  <c:v>1.948677E-3</c:v>
                </c:pt>
                <c:pt idx="420">
                  <c:v>1.948637E-3</c:v>
                </c:pt>
                <c:pt idx="421">
                  <c:v>2.486842E-3</c:v>
                </c:pt>
                <c:pt idx="422">
                  <c:v>2.4868730000000001E-3</c:v>
                </c:pt>
                <c:pt idx="423">
                  <c:v>2.5233780000000002E-3</c:v>
                </c:pt>
                <c:pt idx="424">
                  <c:v>2.5222719999999999E-3</c:v>
                </c:pt>
                <c:pt idx="425">
                  <c:v>2.8132109999999999E-3</c:v>
                </c:pt>
                <c:pt idx="426">
                  <c:v>2.8220430000000002E-3</c:v>
                </c:pt>
                <c:pt idx="427">
                  <c:v>2.9070110000000001E-3</c:v>
                </c:pt>
                <c:pt idx="428">
                  <c:v>1.1158204E-2</c:v>
                </c:pt>
                <c:pt idx="429">
                  <c:v>1.1159039000000001E-2</c:v>
                </c:pt>
                <c:pt idx="430">
                  <c:v>1.1230064E-2</c:v>
                </c:pt>
                <c:pt idx="431">
                  <c:v>1.1228629E-2</c:v>
                </c:pt>
                <c:pt idx="432">
                  <c:v>1.1330811999999999E-2</c:v>
                </c:pt>
                <c:pt idx="433">
                  <c:v>1.2182520000000001E-2</c:v>
                </c:pt>
                <c:pt idx="434">
                  <c:v>1.2080956E-2</c:v>
                </c:pt>
                <c:pt idx="435">
                  <c:v>1.2335598999999999E-2</c:v>
                </c:pt>
                <c:pt idx="436">
                  <c:v>1.2333934E-2</c:v>
                </c:pt>
                <c:pt idx="437">
                  <c:v>1.2335555999999999E-2</c:v>
                </c:pt>
                <c:pt idx="438">
                  <c:v>1.2340693999999999E-2</c:v>
                </c:pt>
                <c:pt idx="439">
                  <c:v>1.2333425E-2</c:v>
                </c:pt>
                <c:pt idx="440">
                  <c:v>1.233244E-2</c:v>
                </c:pt>
                <c:pt idx="441">
                  <c:v>1.231645E-2</c:v>
                </c:pt>
                <c:pt idx="442">
                  <c:v>1.2317137000000001E-2</c:v>
                </c:pt>
                <c:pt idx="443">
                  <c:v>1.2317002000000001E-2</c:v>
                </c:pt>
                <c:pt idx="444">
                  <c:v>1.2306655E-2</c:v>
                </c:pt>
                <c:pt idx="445">
                  <c:v>1.2275688999999999E-2</c:v>
                </c:pt>
                <c:pt idx="446">
                  <c:v>1.2266413E-2</c:v>
                </c:pt>
                <c:pt idx="447">
                  <c:v>1.2284196000000001E-2</c:v>
                </c:pt>
                <c:pt idx="448">
                  <c:v>1.1103439E-2</c:v>
                </c:pt>
                <c:pt idx="449">
                  <c:v>1.1098386E-2</c:v>
                </c:pt>
                <c:pt idx="450">
                  <c:v>9.4935760000000001E-3</c:v>
                </c:pt>
                <c:pt idx="451">
                  <c:v>9.4763009999999995E-3</c:v>
                </c:pt>
                <c:pt idx="452">
                  <c:v>9.5085259999999998E-3</c:v>
                </c:pt>
                <c:pt idx="453">
                  <c:v>9.4891650000000008E-3</c:v>
                </c:pt>
                <c:pt idx="454">
                  <c:v>8.763379E-3</c:v>
                </c:pt>
                <c:pt idx="455">
                  <c:v>8.7776269999999997E-3</c:v>
                </c:pt>
                <c:pt idx="456">
                  <c:v>9.172454E-3</c:v>
                </c:pt>
                <c:pt idx="457">
                  <c:v>2.8448639999999999E-3</c:v>
                </c:pt>
                <c:pt idx="458">
                  <c:v>2.8232980000000001E-3</c:v>
                </c:pt>
                <c:pt idx="459">
                  <c:v>2.6156059999999999E-3</c:v>
                </c:pt>
                <c:pt idx="460">
                  <c:v>2.6133580000000001E-3</c:v>
                </c:pt>
                <c:pt idx="461">
                  <c:v>2.5775419999999999E-3</c:v>
                </c:pt>
                <c:pt idx="462">
                  <c:v>2.1231039999999998E-3</c:v>
                </c:pt>
                <c:pt idx="463">
                  <c:v>2.1231330000000001E-3</c:v>
                </c:pt>
                <c:pt idx="464">
                  <c:v>2.1872060000000001E-3</c:v>
                </c:pt>
                <c:pt idx="465">
                  <c:v>2.1865830000000002E-3</c:v>
                </c:pt>
                <c:pt idx="466">
                  <c:v>2.1900050000000001E-3</c:v>
                </c:pt>
                <c:pt idx="467">
                  <c:v>2.1720649999999999E-3</c:v>
                </c:pt>
                <c:pt idx="468">
                  <c:v>2.1661430000000001E-3</c:v>
                </c:pt>
                <c:pt idx="469">
                  <c:v>2.2007950000000002E-3</c:v>
                </c:pt>
                <c:pt idx="470">
                  <c:v>2.1885300000000002E-3</c:v>
                </c:pt>
                <c:pt idx="471">
                  <c:v>2.2216129999999999E-3</c:v>
                </c:pt>
                <c:pt idx="472">
                  <c:v>2.2447259999999998E-3</c:v>
                </c:pt>
                <c:pt idx="473">
                  <c:v>2.2414079999999999E-3</c:v>
                </c:pt>
                <c:pt idx="474">
                  <c:v>2.2401600000000002E-3</c:v>
                </c:pt>
                <c:pt idx="475">
                  <c:v>2.3010610000000001E-3</c:v>
                </c:pt>
                <c:pt idx="476">
                  <c:v>2.3002209999999999E-3</c:v>
                </c:pt>
                <c:pt idx="477">
                  <c:v>2.3023119999999999E-3</c:v>
                </c:pt>
                <c:pt idx="478">
                  <c:v>2.3075560000000001E-3</c:v>
                </c:pt>
                <c:pt idx="479">
                  <c:v>2.3074049999999998E-3</c:v>
                </c:pt>
                <c:pt idx="480">
                  <c:v>2.3070730000000002E-3</c:v>
                </c:pt>
                <c:pt idx="481">
                  <c:v>2.3072230000000002E-3</c:v>
                </c:pt>
                <c:pt idx="482">
                  <c:v>2.2928480000000001E-3</c:v>
                </c:pt>
                <c:pt idx="483">
                  <c:v>2.3028160000000001E-3</c:v>
                </c:pt>
                <c:pt idx="484">
                  <c:v>2.3058929999999998E-3</c:v>
                </c:pt>
                <c:pt idx="485">
                  <c:v>5.0004569999999998E-3</c:v>
                </c:pt>
                <c:pt idx="486">
                  <c:v>4.4073469999999998E-3</c:v>
                </c:pt>
                <c:pt idx="487">
                  <c:v>4.4056340000000003E-3</c:v>
                </c:pt>
                <c:pt idx="488">
                  <c:v>4.8833239999999997E-3</c:v>
                </c:pt>
                <c:pt idx="489">
                  <c:v>5.1044580000000001E-3</c:v>
                </c:pt>
                <c:pt idx="490">
                  <c:v>5.0846939999999998E-3</c:v>
                </c:pt>
                <c:pt idx="491">
                  <c:v>5.4231039999999998E-3</c:v>
                </c:pt>
                <c:pt idx="492">
                  <c:v>5.9087970000000004E-3</c:v>
                </c:pt>
                <c:pt idx="493">
                  <c:v>5.704804E-3</c:v>
                </c:pt>
                <c:pt idx="494">
                  <c:v>5.7158110000000003E-3</c:v>
                </c:pt>
                <c:pt idx="495">
                  <c:v>5.7011090000000002E-3</c:v>
                </c:pt>
                <c:pt idx="496">
                  <c:v>5.711944E-3</c:v>
                </c:pt>
                <c:pt idx="497">
                  <c:v>5.7484470000000003E-3</c:v>
                </c:pt>
                <c:pt idx="498">
                  <c:v>5.811376E-3</c:v>
                </c:pt>
                <c:pt idx="499">
                  <c:v>5.8157599999999997E-3</c:v>
                </c:pt>
                <c:pt idx="500">
                  <c:v>5.7792390000000003E-3</c:v>
                </c:pt>
                <c:pt idx="501">
                  <c:v>5.7520449999999999E-3</c:v>
                </c:pt>
                <c:pt idx="502">
                  <c:v>5.7499600000000001E-3</c:v>
                </c:pt>
                <c:pt idx="503">
                  <c:v>6.0585589999999998E-3</c:v>
                </c:pt>
                <c:pt idx="504">
                  <c:v>6.0650629999999999E-3</c:v>
                </c:pt>
                <c:pt idx="505">
                  <c:v>6.0820509999999998E-3</c:v>
                </c:pt>
                <c:pt idx="506">
                  <c:v>6.3108779999999998E-3</c:v>
                </c:pt>
                <c:pt idx="507">
                  <c:v>6.6875279999999999E-3</c:v>
                </c:pt>
                <c:pt idx="508">
                  <c:v>8.6073940000000008E-3</c:v>
                </c:pt>
                <c:pt idx="509">
                  <c:v>8.6185080000000004E-3</c:v>
                </c:pt>
                <c:pt idx="510">
                  <c:v>8.6184590000000002E-3</c:v>
                </c:pt>
                <c:pt idx="511">
                  <c:v>8.6111790000000001E-3</c:v>
                </c:pt>
                <c:pt idx="512">
                  <c:v>8.849974E-3</c:v>
                </c:pt>
                <c:pt idx="513">
                  <c:v>8.8551180000000004E-3</c:v>
                </c:pt>
                <c:pt idx="514">
                  <c:v>4.8917919999999998E-3</c:v>
                </c:pt>
                <c:pt idx="515">
                  <c:v>4.900616E-3</c:v>
                </c:pt>
                <c:pt idx="516">
                  <c:v>4.7773989999999999E-3</c:v>
                </c:pt>
                <c:pt idx="517">
                  <c:v>3.8305710000000001E-3</c:v>
                </c:pt>
                <c:pt idx="518">
                  <c:v>3.1798550000000001E-3</c:v>
                </c:pt>
                <c:pt idx="519">
                  <c:v>3.0611890000000002E-3</c:v>
                </c:pt>
                <c:pt idx="520">
                  <c:v>3.1928149999999999E-3</c:v>
                </c:pt>
                <c:pt idx="521">
                  <c:v>3.0807999999999999E-3</c:v>
                </c:pt>
                <c:pt idx="522">
                  <c:v>3.084196E-3</c:v>
                </c:pt>
                <c:pt idx="523">
                  <c:v>3.0861479999999999E-3</c:v>
                </c:pt>
                <c:pt idx="524">
                  <c:v>3.0628539999999998E-3</c:v>
                </c:pt>
                <c:pt idx="525">
                  <c:v>3.0659530000000002E-3</c:v>
                </c:pt>
                <c:pt idx="526">
                  <c:v>3.0967249999999998E-3</c:v>
                </c:pt>
                <c:pt idx="527">
                  <c:v>3.116995E-3</c:v>
                </c:pt>
                <c:pt idx="528">
                  <c:v>3.1073250000000002E-3</c:v>
                </c:pt>
                <c:pt idx="529">
                  <c:v>3.0166390000000002E-3</c:v>
                </c:pt>
                <c:pt idx="530">
                  <c:v>2.9205720000000002E-3</c:v>
                </c:pt>
                <c:pt idx="531">
                  <c:v>2.9060190000000001E-3</c:v>
                </c:pt>
                <c:pt idx="532">
                  <c:v>2.8472739999999999E-3</c:v>
                </c:pt>
                <c:pt idx="533">
                  <c:v>2.6765209999999998E-3</c:v>
                </c:pt>
                <c:pt idx="534">
                  <c:v>2.6870309999999999E-3</c:v>
                </c:pt>
                <c:pt idx="535">
                  <c:v>2.6108390000000002E-3</c:v>
                </c:pt>
                <c:pt idx="536">
                  <c:v>2.5589800000000002E-3</c:v>
                </c:pt>
                <c:pt idx="537">
                  <c:v>2.0038109999999999E-3</c:v>
                </c:pt>
                <c:pt idx="538">
                  <c:v>1.9970629999999999E-3</c:v>
                </c:pt>
                <c:pt idx="539">
                  <c:v>1.996598E-3</c:v>
                </c:pt>
                <c:pt idx="540">
                  <c:v>1.9981529999999999E-3</c:v>
                </c:pt>
                <c:pt idx="541">
                  <c:v>1.820688E-3</c:v>
                </c:pt>
                <c:pt idx="542">
                  <c:v>1.819247E-3</c:v>
                </c:pt>
                <c:pt idx="543">
                  <c:v>1.829925E-3</c:v>
                </c:pt>
                <c:pt idx="544">
                  <c:v>1.831764E-3</c:v>
                </c:pt>
                <c:pt idx="545">
                  <c:v>1.7941120000000001E-3</c:v>
                </c:pt>
                <c:pt idx="546">
                  <c:v>1.796934E-3</c:v>
                </c:pt>
                <c:pt idx="547">
                  <c:v>1.7966519999999999E-3</c:v>
                </c:pt>
                <c:pt idx="548">
                  <c:v>2.3556219999999999E-3</c:v>
                </c:pt>
                <c:pt idx="549">
                  <c:v>2.423321E-3</c:v>
                </c:pt>
                <c:pt idx="550">
                  <c:v>2.4259749999999999E-3</c:v>
                </c:pt>
                <c:pt idx="551">
                  <c:v>2.4288320000000001E-3</c:v>
                </c:pt>
                <c:pt idx="552">
                  <c:v>2.4279760000000001E-3</c:v>
                </c:pt>
                <c:pt idx="553">
                  <c:v>2.4228489999999999E-3</c:v>
                </c:pt>
                <c:pt idx="554">
                  <c:v>2.418384E-3</c:v>
                </c:pt>
                <c:pt idx="555">
                  <c:v>2.421884E-3</c:v>
                </c:pt>
                <c:pt idx="556">
                  <c:v>2.4523309999999999E-3</c:v>
                </c:pt>
                <c:pt idx="557">
                  <c:v>2.649214E-3</c:v>
                </c:pt>
                <c:pt idx="558">
                  <c:v>2.625746E-3</c:v>
                </c:pt>
                <c:pt idx="559">
                  <c:v>2.6470579999999999E-3</c:v>
                </c:pt>
                <c:pt idx="560">
                  <c:v>2.634015E-3</c:v>
                </c:pt>
                <c:pt idx="561">
                  <c:v>2.6330540000000001E-3</c:v>
                </c:pt>
                <c:pt idx="562">
                  <c:v>2.6239779999999999E-3</c:v>
                </c:pt>
                <c:pt idx="563">
                  <c:v>2.624267E-3</c:v>
                </c:pt>
                <c:pt idx="564">
                  <c:v>2.7423690000000001E-3</c:v>
                </c:pt>
                <c:pt idx="565">
                  <c:v>2.7195069999999999E-3</c:v>
                </c:pt>
                <c:pt idx="566">
                  <c:v>1.800645E-3</c:v>
                </c:pt>
                <c:pt idx="567">
                  <c:v>1.824904E-3</c:v>
                </c:pt>
                <c:pt idx="568">
                  <c:v>1.8285109999999999E-3</c:v>
                </c:pt>
                <c:pt idx="569">
                  <c:v>1.8291080000000001E-3</c:v>
                </c:pt>
                <c:pt idx="570">
                  <c:v>1.7669610000000001E-3</c:v>
                </c:pt>
                <c:pt idx="571">
                  <c:v>1.766547E-3</c:v>
                </c:pt>
                <c:pt idx="572">
                  <c:v>1.749483E-3</c:v>
                </c:pt>
                <c:pt idx="573">
                  <c:v>1.7480589999999999E-3</c:v>
                </c:pt>
                <c:pt idx="574">
                  <c:v>1.751234E-3</c:v>
                </c:pt>
                <c:pt idx="575">
                  <c:v>1.7456920000000001E-3</c:v>
                </c:pt>
                <c:pt idx="576">
                  <c:v>1.7892629999999999E-3</c:v>
                </c:pt>
                <c:pt idx="577">
                  <c:v>3.0684290000000001E-3</c:v>
                </c:pt>
                <c:pt idx="578">
                  <c:v>2.5509949999999999E-3</c:v>
                </c:pt>
                <c:pt idx="579">
                  <c:v>2.5440480000000001E-3</c:v>
                </c:pt>
                <c:pt idx="580">
                  <c:v>2.532678E-3</c:v>
                </c:pt>
                <c:pt idx="581">
                  <c:v>2.5509460000000001E-3</c:v>
                </c:pt>
                <c:pt idx="582">
                  <c:v>3.8835860000000001E-3</c:v>
                </c:pt>
                <c:pt idx="583">
                  <c:v>3.8881660000000002E-3</c:v>
                </c:pt>
                <c:pt idx="584">
                  <c:v>3.8880609999999999E-3</c:v>
                </c:pt>
                <c:pt idx="585">
                  <c:v>3.8723329999999999E-3</c:v>
                </c:pt>
                <c:pt idx="586">
                  <c:v>4.6556369999999998E-3</c:v>
                </c:pt>
                <c:pt idx="587">
                  <c:v>4.6522899999999999E-3</c:v>
                </c:pt>
                <c:pt idx="588">
                  <c:v>4.6316150000000004E-3</c:v>
                </c:pt>
                <c:pt idx="589">
                  <c:v>4.6309710000000002E-3</c:v>
                </c:pt>
                <c:pt idx="590">
                  <c:v>4.6946039999999998E-3</c:v>
                </c:pt>
                <c:pt idx="591">
                  <c:v>4.6931230000000004E-3</c:v>
                </c:pt>
                <c:pt idx="592">
                  <c:v>4.693455E-3</c:v>
                </c:pt>
                <c:pt idx="593">
                  <c:v>4.5454149999999997E-3</c:v>
                </c:pt>
                <c:pt idx="594">
                  <c:v>4.5468210000000004E-3</c:v>
                </c:pt>
                <c:pt idx="595">
                  <c:v>4.5460120000000003E-3</c:v>
                </c:pt>
                <c:pt idx="596">
                  <c:v>4.5104400000000001E-3</c:v>
                </c:pt>
                <c:pt idx="597">
                  <c:v>4.4977869999999996E-3</c:v>
                </c:pt>
                <c:pt idx="598">
                  <c:v>4.5053999999999997E-3</c:v>
                </c:pt>
                <c:pt idx="599">
                  <c:v>4.5099620000000002E-3</c:v>
                </c:pt>
                <c:pt idx="600">
                  <c:v>4.5114259999999998E-3</c:v>
                </c:pt>
                <c:pt idx="601">
                  <c:v>4.6461269999999999E-3</c:v>
                </c:pt>
                <c:pt idx="602">
                  <c:v>4.6572640000000004E-3</c:v>
                </c:pt>
                <c:pt idx="603">
                  <c:v>4.6604400000000001E-3</c:v>
                </c:pt>
                <c:pt idx="604">
                  <c:v>4.6615160000000001E-3</c:v>
                </c:pt>
                <c:pt idx="605">
                  <c:v>4.8356479999999997E-3</c:v>
                </c:pt>
                <c:pt idx="606">
                  <c:v>2.9443070000000002E-3</c:v>
                </c:pt>
                <c:pt idx="607">
                  <c:v>2.9422459999999999E-3</c:v>
                </c:pt>
                <c:pt idx="608">
                  <c:v>2.9434349999999999E-3</c:v>
                </c:pt>
                <c:pt idx="609">
                  <c:v>2.9399489999999999E-3</c:v>
                </c:pt>
                <c:pt idx="610">
                  <c:v>2.9097319999999999E-3</c:v>
                </c:pt>
                <c:pt idx="611">
                  <c:v>5.5596669999999999E-3</c:v>
                </c:pt>
                <c:pt idx="612">
                  <c:v>5.537625E-3</c:v>
                </c:pt>
                <c:pt idx="613">
                  <c:v>5.5422220000000003E-3</c:v>
                </c:pt>
                <c:pt idx="614">
                  <c:v>5.6453129999999999E-3</c:v>
                </c:pt>
                <c:pt idx="615">
                  <c:v>4.7732310000000002E-3</c:v>
                </c:pt>
                <c:pt idx="616">
                  <c:v>4.7853280000000002E-3</c:v>
                </c:pt>
                <c:pt idx="617">
                  <c:v>5.0517920000000003E-3</c:v>
                </c:pt>
                <c:pt idx="618">
                  <c:v>5.0815809999999999E-3</c:v>
                </c:pt>
                <c:pt idx="619">
                  <c:v>5.0896789999999997E-3</c:v>
                </c:pt>
                <c:pt idx="620">
                  <c:v>5.094566E-3</c:v>
                </c:pt>
                <c:pt idx="621">
                  <c:v>5.094052E-3</c:v>
                </c:pt>
                <c:pt idx="622">
                  <c:v>5.1480450000000004E-3</c:v>
                </c:pt>
                <c:pt idx="623">
                  <c:v>5.144638E-3</c:v>
                </c:pt>
                <c:pt idx="624">
                  <c:v>5.1415870000000004E-3</c:v>
                </c:pt>
                <c:pt idx="625">
                  <c:v>5.1553149999999997E-3</c:v>
                </c:pt>
                <c:pt idx="626">
                  <c:v>5.16622E-3</c:v>
                </c:pt>
                <c:pt idx="627">
                  <c:v>5.1659679999999999E-3</c:v>
                </c:pt>
                <c:pt idx="628">
                  <c:v>5.1770899999999996E-3</c:v>
                </c:pt>
                <c:pt idx="629">
                  <c:v>5.1757139999999997E-3</c:v>
                </c:pt>
                <c:pt idx="630">
                  <c:v>5.6042720000000004E-3</c:v>
                </c:pt>
                <c:pt idx="631">
                  <c:v>5.5803659999999998E-3</c:v>
                </c:pt>
                <c:pt idx="632">
                  <c:v>5.5687779999999999E-3</c:v>
                </c:pt>
                <c:pt idx="633">
                  <c:v>5.5630339999999997E-3</c:v>
                </c:pt>
                <c:pt idx="634">
                  <c:v>5.6345429999999997E-3</c:v>
                </c:pt>
                <c:pt idx="635">
                  <c:v>5.6898130000000002E-3</c:v>
                </c:pt>
                <c:pt idx="636">
                  <c:v>5.6895590000000003E-3</c:v>
                </c:pt>
                <c:pt idx="637">
                  <c:v>5.6891270000000004E-3</c:v>
                </c:pt>
                <c:pt idx="638">
                  <c:v>5.7082640000000002E-3</c:v>
                </c:pt>
                <c:pt idx="639">
                  <c:v>5.7093939999999996E-3</c:v>
                </c:pt>
                <c:pt idx="640">
                  <c:v>1.4046709999999999E-3</c:v>
                </c:pt>
                <c:pt idx="641">
                  <c:v>1.4586849999999999E-3</c:v>
                </c:pt>
                <c:pt idx="642">
                  <c:v>1.458523E-3</c:v>
                </c:pt>
                <c:pt idx="643">
                  <c:v>1.7272050000000001E-3</c:v>
                </c:pt>
                <c:pt idx="644">
                  <c:v>1.7120080000000001E-3</c:v>
                </c:pt>
                <c:pt idx="645">
                  <c:v>1.704751E-3</c:v>
                </c:pt>
                <c:pt idx="646">
                  <c:v>2.4058719999999999E-3</c:v>
                </c:pt>
                <c:pt idx="647">
                  <c:v>2.467262E-3</c:v>
                </c:pt>
                <c:pt idx="648">
                  <c:v>2.419792E-3</c:v>
                </c:pt>
                <c:pt idx="649">
                  <c:v>2.415707E-3</c:v>
                </c:pt>
                <c:pt idx="650">
                  <c:v>2.426868E-3</c:v>
                </c:pt>
                <c:pt idx="651">
                  <c:v>2.4862780000000002E-3</c:v>
                </c:pt>
                <c:pt idx="652">
                  <c:v>2.472087E-3</c:v>
                </c:pt>
                <c:pt idx="653">
                  <c:v>2.472574E-3</c:v>
                </c:pt>
                <c:pt idx="654">
                  <c:v>2.4719910000000002E-3</c:v>
                </c:pt>
                <c:pt idx="655">
                  <c:v>2.4434470000000001E-3</c:v>
                </c:pt>
                <c:pt idx="656">
                  <c:v>2.5108309999999998E-3</c:v>
                </c:pt>
                <c:pt idx="657">
                  <c:v>2.4800379999999999E-3</c:v>
                </c:pt>
                <c:pt idx="658">
                  <c:v>2.5097700000000001E-3</c:v>
                </c:pt>
                <c:pt idx="659">
                  <c:v>2.004016E-3</c:v>
                </c:pt>
                <c:pt idx="660">
                  <c:v>2.7585700000000001E-3</c:v>
                </c:pt>
                <c:pt idx="661">
                  <c:v>2.7605709999999999E-3</c:v>
                </c:pt>
                <c:pt idx="662">
                  <c:v>2.8720830000000001E-3</c:v>
                </c:pt>
                <c:pt idx="663">
                  <c:v>4.2884439999999998E-3</c:v>
                </c:pt>
                <c:pt idx="664">
                  <c:v>4.2237439999999998E-3</c:v>
                </c:pt>
                <c:pt idx="665">
                  <c:v>4.4677739999999999E-3</c:v>
                </c:pt>
                <c:pt idx="666">
                  <c:v>4.5358940000000004E-3</c:v>
                </c:pt>
                <c:pt idx="667">
                  <c:v>4.5846139999999999E-3</c:v>
                </c:pt>
                <c:pt idx="668">
                  <c:v>5.6130529999999998E-3</c:v>
                </c:pt>
                <c:pt idx="669">
                  <c:v>5.6101290000000002E-3</c:v>
                </c:pt>
                <c:pt idx="670">
                  <c:v>1.6411901999999999E-2</c:v>
                </c:pt>
                <c:pt idx="671">
                  <c:v>1.6414366E-2</c:v>
                </c:pt>
                <c:pt idx="672">
                  <c:v>1.6127463000000002E-2</c:v>
                </c:pt>
                <c:pt idx="673">
                  <c:v>1.6091726000000001E-2</c:v>
                </c:pt>
                <c:pt idx="674">
                  <c:v>1.6071252000000001E-2</c:v>
                </c:pt>
                <c:pt idx="675">
                  <c:v>1.4710841000000001E-2</c:v>
                </c:pt>
                <c:pt idx="676">
                  <c:v>1.4404297E-2</c:v>
                </c:pt>
                <c:pt idx="677">
                  <c:v>1.4372157999999999E-2</c:v>
                </c:pt>
                <c:pt idx="678">
                  <c:v>1.4339444999999999E-2</c:v>
                </c:pt>
                <c:pt idx="679">
                  <c:v>1.4344566E-2</c:v>
                </c:pt>
                <c:pt idx="680">
                  <c:v>1.3941294999999999E-2</c:v>
                </c:pt>
                <c:pt idx="681">
                  <c:v>1.3801007000000001E-2</c:v>
                </c:pt>
                <c:pt idx="682">
                  <c:v>1.3744563E-2</c:v>
                </c:pt>
                <c:pt idx="683">
                  <c:v>1.3710577E-2</c:v>
                </c:pt>
                <c:pt idx="684">
                  <c:v>1.3647051E-2</c:v>
                </c:pt>
                <c:pt idx="685">
                  <c:v>1.369474E-2</c:v>
                </c:pt>
                <c:pt idx="686">
                  <c:v>1.3598518E-2</c:v>
                </c:pt>
                <c:pt idx="687">
                  <c:v>1.363903E-2</c:v>
                </c:pt>
                <c:pt idx="688">
                  <c:v>1.3704897000000001E-2</c:v>
                </c:pt>
                <c:pt idx="689">
                  <c:v>1.3454116E-2</c:v>
                </c:pt>
                <c:pt idx="690">
                  <c:v>1.3432693000000001E-2</c:v>
                </c:pt>
                <c:pt idx="691">
                  <c:v>1.3471550000000001E-2</c:v>
                </c:pt>
                <c:pt idx="692">
                  <c:v>1.0994327999999999E-2</c:v>
                </c:pt>
                <c:pt idx="693">
                  <c:v>1.1019967E-2</c:v>
                </c:pt>
                <c:pt idx="694">
                  <c:v>1.1038799E-2</c:v>
                </c:pt>
                <c:pt idx="695">
                  <c:v>1.1072751E-2</c:v>
                </c:pt>
                <c:pt idx="696">
                  <c:v>1.1112057999999999E-2</c:v>
                </c:pt>
                <c:pt idx="697">
                  <c:v>1.0780578000000001E-2</c:v>
                </c:pt>
                <c:pt idx="698">
                  <c:v>1.0755282E-2</c:v>
                </c:pt>
                <c:pt idx="699">
                  <c:v>1.5670409999999999E-3</c:v>
                </c:pt>
                <c:pt idx="700">
                  <c:v>1.573662E-3</c:v>
                </c:pt>
                <c:pt idx="701">
                  <c:v>2.748389E-3</c:v>
                </c:pt>
                <c:pt idx="702">
                  <c:v>2.7481480000000002E-3</c:v>
                </c:pt>
                <c:pt idx="703">
                  <c:v>2.750162E-3</c:v>
                </c:pt>
                <c:pt idx="704">
                  <c:v>2.7526669999999999E-3</c:v>
                </c:pt>
                <c:pt idx="705">
                  <c:v>2.778408E-3</c:v>
                </c:pt>
                <c:pt idx="706">
                  <c:v>2.7831079999999998E-3</c:v>
                </c:pt>
                <c:pt idx="707">
                  <c:v>2.8192920000000002E-3</c:v>
                </c:pt>
                <c:pt idx="708">
                  <c:v>2.831447E-3</c:v>
                </c:pt>
                <c:pt idx="709">
                  <c:v>2.8402119999999999E-3</c:v>
                </c:pt>
                <c:pt idx="710">
                  <c:v>2.8402369999999998E-3</c:v>
                </c:pt>
                <c:pt idx="711">
                  <c:v>2.8550899999999998E-3</c:v>
                </c:pt>
                <c:pt idx="712">
                  <c:v>2.8595650000000001E-3</c:v>
                </c:pt>
                <c:pt idx="713">
                  <c:v>2.8581639999999998E-3</c:v>
                </c:pt>
                <c:pt idx="714">
                  <c:v>2.8503199999999999E-3</c:v>
                </c:pt>
                <c:pt idx="715">
                  <c:v>2.8475359999999999E-3</c:v>
                </c:pt>
                <c:pt idx="716">
                  <c:v>2.839814E-3</c:v>
                </c:pt>
                <c:pt idx="717">
                  <c:v>2.7852969999999999E-3</c:v>
                </c:pt>
                <c:pt idx="718">
                  <c:v>3.0977209999999999E-3</c:v>
                </c:pt>
                <c:pt idx="719">
                  <c:v>3.0980090000000001E-3</c:v>
                </c:pt>
                <c:pt idx="720">
                  <c:v>3.094505E-3</c:v>
                </c:pt>
                <c:pt idx="721">
                  <c:v>3.0913469999999999E-3</c:v>
                </c:pt>
                <c:pt idx="722">
                  <c:v>3.0762559999999999E-3</c:v>
                </c:pt>
                <c:pt idx="723">
                  <c:v>3.0793919999999998E-3</c:v>
                </c:pt>
                <c:pt idx="724">
                  <c:v>3.0796830000000002E-3</c:v>
                </c:pt>
                <c:pt idx="725">
                  <c:v>3.0844449999999999E-3</c:v>
                </c:pt>
                <c:pt idx="726">
                  <c:v>2.9006739999999998E-3</c:v>
                </c:pt>
                <c:pt idx="727">
                  <c:v>2.9111100000000002E-3</c:v>
                </c:pt>
                <c:pt idx="728">
                  <c:v>2.2171640000000002E-3</c:v>
                </c:pt>
                <c:pt idx="729">
                  <c:v>2.2000430000000001E-3</c:v>
                </c:pt>
                <c:pt idx="730">
                  <c:v>1.6773420000000001E-3</c:v>
                </c:pt>
                <c:pt idx="731">
                  <c:v>1.9793359999999999E-3</c:v>
                </c:pt>
                <c:pt idx="732">
                  <c:v>1.9820649999999999E-3</c:v>
                </c:pt>
                <c:pt idx="733">
                  <c:v>7.3387449999999998E-3</c:v>
                </c:pt>
                <c:pt idx="734">
                  <c:v>7.3567850000000002E-3</c:v>
                </c:pt>
                <c:pt idx="735">
                  <c:v>3.7531092000000002E-2</c:v>
                </c:pt>
                <c:pt idx="736">
                  <c:v>3.7758432000000001E-2</c:v>
                </c:pt>
                <c:pt idx="737">
                  <c:v>3.7729169999999999E-2</c:v>
                </c:pt>
                <c:pt idx="738">
                  <c:v>3.7715229000000003E-2</c:v>
                </c:pt>
                <c:pt idx="739">
                  <c:v>3.7718335999999998E-2</c:v>
                </c:pt>
                <c:pt idx="740">
                  <c:v>3.7671121000000002E-2</c:v>
                </c:pt>
                <c:pt idx="741">
                  <c:v>3.7660871999999998E-2</c:v>
                </c:pt>
                <c:pt idx="742">
                  <c:v>3.7667671E-2</c:v>
                </c:pt>
                <c:pt idx="743">
                  <c:v>3.7709205000000003E-2</c:v>
                </c:pt>
                <c:pt idx="744">
                  <c:v>3.7753014000000001E-2</c:v>
                </c:pt>
                <c:pt idx="745">
                  <c:v>3.7765303E-2</c:v>
                </c:pt>
                <c:pt idx="746">
                  <c:v>3.7481690999999998E-2</c:v>
                </c:pt>
                <c:pt idx="747">
                  <c:v>3.7471995000000001E-2</c:v>
                </c:pt>
                <c:pt idx="748">
                  <c:v>3.7504042000000001E-2</c:v>
                </c:pt>
                <c:pt idx="749">
                  <c:v>3.7492112000000001E-2</c:v>
                </c:pt>
                <c:pt idx="750">
                  <c:v>3.7513616E-2</c:v>
                </c:pt>
                <c:pt idx="751">
                  <c:v>3.7520445999999999E-2</c:v>
                </c:pt>
                <c:pt idx="752">
                  <c:v>3.7492818999999997E-2</c:v>
                </c:pt>
                <c:pt idx="753">
                  <c:v>3.7502397E-2</c:v>
                </c:pt>
                <c:pt idx="754">
                  <c:v>3.7488756999999998E-2</c:v>
                </c:pt>
                <c:pt idx="755">
                  <c:v>3.7164117000000003E-2</c:v>
                </c:pt>
                <c:pt idx="756">
                  <c:v>3.7126095999999997E-2</c:v>
                </c:pt>
                <c:pt idx="757">
                  <c:v>3.7070238999999998E-2</c:v>
                </c:pt>
                <c:pt idx="758">
                  <c:v>3.7096231E-2</c:v>
                </c:pt>
                <c:pt idx="759">
                  <c:v>3.5721544000000001E-2</c:v>
                </c:pt>
                <c:pt idx="760">
                  <c:v>3.5817626999999998E-2</c:v>
                </c:pt>
                <c:pt idx="761">
                  <c:v>3.5787684E-2</c:v>
                </c:pt>
                <c:pt idx="762">
                  <c:v>3.1613530000000001E-2</c:v>
                </c:pt>
                <c:pt idx="763">
                  <c:v>3.1535334999999998E-2</c:v>
                </c:pt>
                <c:pt idx="764">
                  <c:v>7.5316999999999997E-3</c:v>
                </c:pt>
                <c:pt idx="765">
                  <c:v>1.5338979000000001E-2</c:v>
                </c:pt>
                <c:pt idx="766">
                  <c:v>1.5312241000000001E-2</c:v>
                </c:pt>
                <c:pt idx="767">
                  <c:v>1.5380158E-2</c:v>
                </c:pt>
                <c:pt idx="768">
                  <c:v>1.5347257E-2</c:v>
                </c:pt>
                <c:pt idx="769">
                  <c:v>1.5297134E-2</c:v>
                </c:pt>
                <c:pt idx="770">
                  <c:v>1.5289140999999999E-2</c:v>
                </c:pt>
                <c:pt idx="771">
                  <c:v>1.5305066000000001E-2</c:v>
                </c:pt>
                <c:pt idx="772">
                  <c:v>1.5257702999999999E-2</c:v>
                </c:pt>
                <c:pt idx="773">
                  <c:v>1.5262665999999999E-2</c:v>
                </c:pt>
                <c:pt idx="774">
                  <c:v>1.5260943000000001E-2</c:v>
                </c:pt>
                <c:pt idx="775">
                  <c:v>1.5233007E-2</c:v>
                </c:pt>
                <c:pt idx="776">
                  <c:v>1.59154E-2</c:v>
                </c:pt>
                <c:pt idx="777">
                  <c:v>1.5851962000000001E-2</c:v>
                </c:pt>
                <c:pt idx="778">
                  <c:v>1.5805568999999998E-2</c:v>
                </c:pt>
                <c:pt idx="779">
                  <c:v>1.5844252E-2</c:v>
                </c:pt>
                <c:pt idx="780">
                  <c:v>1.577566E-2</c:v>
                </c:pt>
                <c:pt idx="781">
                  <c:v>1.6422972000000001E-2</c:v>
                </c:pt>
                <c:pt idx="782">
                  <c:v>1.6507685000000001E-2</c:v>
                </c:pt>
                <c:pt idx="783">
                  <c:v>1.6478563000000002E-2</c:v>
                </c:pt>
                <c:pt idx="784">
                  <c:v>2.1887312999999999E-2</c:v>
                </c:pt>
                <c:pt idx="785">
                  <c:v>2.1888682999999999E-2</c:v>
                </c:pt>
                <c:pt idx="786">
                  <c:v>2.1876313000000001E-2</c:v>
                </c:pt>
                <c:pt idx="787">
                  <c:v>2.1907749000000001E-2</c:v>
                </c:pt>
                <c:pt idx="788">
                  <c:v>2.1926007000000001E-2</c:v>
                </c:pt>
                <c:pt idx="789">
                  <c:v>2.1967391999999999E-2</c:v>
                </c:pt>
                <c:pt idx="790">
                  <c:v>2.1921257999999999E-2</c:v>
                </c:pt>
                <c:pt idx="791">
                  <c:v>2.1991093E-2</c:v>
                </c:pt>
                <c:pt idx="792">
                  <c:v>2.1985017999999999E-2</c:v>
                </c:pt>
                <c:pt idx="793">
                  <c:v>1.5969942000000001E-2</c:v>
                </c:pt>
                <c:pt idx="794">
                  <c:v>7.1445079999999999E-3</c:v>
                </c:pt>
                <c:pt idx="795">
                  <c:v>7.1810140000000003E-3</c:v>
                </c:pt>
                <c:pt idx="796">
                  <c:v>7.1472339999999997E-3</c:v>
                </c:pt>
                <c:pt idx="797">
                  <c:v>7.1476200000000004E-3</c:v>
                </c:pt>
                <c:pt idx="798">
                  <c:v>7.086902E-3</c:v>
                </c:pt>
                <c:pt idx="799">
                  <c:v>7.0926519999999996E-3</c:v>
                </c:pt>
                <c:pt idx="800">
                  <c:v>7.0869160000000004E-3</c:v>
                </c:pt>
                <c:pt idx="801">
                  <c:v>7.0744520000000002E-3</c:v>
                </c:pt>
                <c:pt idx="802">
                  <c:v>1.0372418E-2</c:v>
                </c:pt>
                <c:pt idx="803">
                  <c:v>1.1156315999999999E-2</c:v>
                </c:pt>
                <c:pt idx="804">
                  <c:v>1.1144173E-2</c:v>
                </c:pt>
                <c:pt idx="805">
                  <c:v>9.9206559999999999E-3</c:v>
                </c:pt>
                <c:pt idx="806">
                  <c:v>9.8062979999999998E-3</c:v>
                </c:pt>
                <c:pt idx="807">
                  <c:v>9.7698709999999994E-3</c:v>
                </c:pt>
                <c:pt idx="808">
                  <c:v>9.8057289999999991E-3</c:v>
                </c:pt>
                <c:pt idx="809">
                  <c:v>9.8202259999999996E-3</c:v>
                </c:pt>
                <c:pt idx="810">
                  <c:v>8.0715560000000006E-3</c:v>
                </c:pt>
                <c:pt idx="811">
                  <c:v>8.0778450000000002E-3</c:v>
                </c:pt>
                <c:pt idx="812">
                  <c:v>8.0459020000000006E-3</c:v>
                </c:pt>
                <c:pt idx="813">
                  <c:v>4.6731480000000002E-3</c:v>
                </c:pt>
                <c:pt idx="814">
                  <c:v>4.6670289999999996E-3</c:v>
                </c:pt>
                <c:pt idx="815">
                  <c:v>4.6667009999999997E-3</c:v>
                </c:pt>
                <c:pt idx="816">
                  <c:v>4.6928660000000004E-3</c:v>
                </c:pt>
                <c:pt idx="817">
                  <c:v>4.6965430000000001E-3</c:v>
                </c:pt>
                <c:pt idx="818">
                  <c:v>4.6947530000000003E-3</c:v>
                </c:pt>
                <c:pt idx="819">
                  <c:v>4.6627819999999999E-3</c:v>
                </c:pt>
                <c:pt idx="820">
                  <c:v>4.662167E-3</c:v>
                </c:pt>
                <c:pt idx="821">
                  <c:v>4.6636439999999998E-3</c:v>
                </c:pt>
                <c:pt idx="822">
                  <c:v>4.6637290000000001E-3</c:v>
                </c:pt>
                <c:pt idx="823">
                  <c:v>4.4713289999999996E-3</c:v>
                </c:pt>
                <c:pt idx="824">
                  <c:v>4.401182E-3</c:v>
                </c:pt>
                <c:pt idx="825">
                  <c:v>4.3744760000000004E-3</c:v>
                </c:pt>
                <c:pt idx="826">
                  <c:v>4.3602010000000002E-3</c:v>
                </c:pt>
                <c:pt idx="827">
                  <c:v>4.355098E-3</c:v>
                </c:pt>
                <c:pt idx="828">
                  <c:v>4.3622629999999999E-3</c:v>
                </c:pt>
                <c:pt idx="829">
                  <c:v>4.3598420000000001E-3</c:v>
                </c:pt>
                <c:pt idx="830">
                  <c:v>4.3941570000000001E-3</c:v>
                </c:pt>
                <c:pt idx="831">
                  <c:v>2.2109400000000002E-3</c:v>
                </c:pt>
                <c:pt idx="832">
                  <c:v>2.3306440000000002E-3</c:v>
                </c:pt>
                <c:pt idx="833">
                  <c:v>2.3303220000000001E-3</c:v>
                </c:pt>
                <c:pt idx="834">
                  <c:v>2.134646E-3</c:v>
                </c:pt>
                <c:pt idx="835">
                  <c:v>2.1342980000000002E-3</c:v>
                </c:pt>
                <c:pt idx="836">
                  <c:v>2.097729E-3</c:v>
                </c:pt>
                <c:pt idx="837">
                  <c:v>2.108871E-3</c:v>
                </c:pt>
                <c:pt idx="838">
                  <c:v>3.122358E-3</c:v>
                </c:pt>
                <c:pt idx="839">
                  <c:v>3.112943E-3</c:v>
                </c:pt>
                <c:pt idx="840">
                  <c:v>3.0931840000000001E-3</c:v>
                </c:pt>
                <c:pt idx="841">
                  <c:v>3.080078E-3</c:v>
                </c:pt>
                <c:pt idx="842">
                  <c:v>4.0162749999999997E-3</c:v>
                </c:pt>
                <c:pt idx="843">
                  <c:v>4.0106279999999996E-3</c:v>
                </c:pt>
                <c:pt idx="844">
                  <c:v>4.0202190000000002E-3</c:v>
                </c:pt>
                <c:pt idx="845">
                  <c:v>4.0231909999999997E-3</c:v>
                </c:pt>
                <c:pt idx="846">
                  <c:v>4.0199800000000003E-3</c:v>
                </c:pt>
                <c:pt idx="847">
                  <c:v>4.0218650000000003E-3</c:v>
                </c:pt>
                <c:pt idx="848">
                  <c:v>4.0210990000000002E-3</c:v>
                </c:pt>
                <c:pt idx="849">
                  <c:v>4.0160680000000002E-3</c:v>
                </c:pt>
                <c:pt idx="850">
                  <c:v>4.0147439999999998E-3</c:v>
                </c:pt>
                <c:pt idx="851">
                  <c:v>4.0147630000000002E-3</c:v>
                </c:pt>
                <c:pt idx="852">
                  <c:v>3.991723E-3</c:v>
                </c:pt>
                <c:pt idx="853">
                  <c:v>4.0311849999999996E-3</c:v>
                </c:pt>
                <c:pt idx="854">
                  <c:v>4.0804939999999996E-3</c:v>
                </c:pt>
                <c:pt idx="855">
                  <c:v>4.0691210000000002E-3</c:v>
                </c:pt>
                <c:pt idx="856">
                  <c:v>4.0630190000000002E-3</c:v>
                </c:pt>
                <c:pt idx="857">
                  <c:v>4.0845780000000002E-3</c:v>
                </c:pt>
                <c:pt idx="858">
                  <c:v>4.0938550000000004E-3</c:v>
                </c:pt>
                <c:pt idx="859">
                  <c:v>4.7082440000000003E-3</c:v>
                </c:pt>
                <c:pt idx="860">
                  <c:v>4.3661530000000002E-3</c:v>
                </c:pt>
                <c:pt idx="861">
                  <c:v>3.6843230000000002E-3</c:v>
                </c:pt>
                <c:pt idx="862">
                  <c:v>3.6841320000000001E-3</c:v>
                </c:pt>
                <c:pt idx="863">
                  <c:v>3.7078660000000002E-3</c:v>
                </c:pt>
                <c:pt idx="864">
                  <c:v>3.7104109999999998E-3</c:v>
                </c:pt>
                <c:pt idx="865">
                  <c:v>3.7123249999999998E-3</c:v>
                </c:pt>
                <c:pt idx="866">
                  <c:v>3.7095040000000002E-3</c:v>
                </c:pt>
                <c:pt idx="867">
                  <c:v>2.3948989999999998E-3</c:v>
                </c:pt>
                <c:pt idx="868">
                  <c:v>2.3918049999999999E-3</c:v>
                </c:pt>
                <c:pt idx="869">
                  <c:v>2.3908879999999999E-3</c:v>
                </c:pt>
                <c:pt idx="870">
                  <c:v>2.4063790000000002E-3</c:v>
                </c:pt>
                <c:pt idx="871">
                  <c:v>6.1886759999999997E-3</c:v>
                </c:pt>
                <c:pt idx="872">
                  <c:v>6.2303360000000004E-3</c:v>
                </c:pt>
                <c:pt idx="873">
                  <c:v>6.2212630000000003E-3</c:v>
                </c:pt>
                <c:pt idx="874">
                  <c:v>6.2281130000000004E-3</c:v>
                </c:pt>
                <c:pt idx="875">
                  <c:v>6.225296E-3</c:v>
                </c:pt>
                <c:pt idx="876">
                  <c:v>6.2766499999999999E-3</c:v>
                </c:pt>
                <c:pt idx="877">
                  <c:v>6.3591230000000004E-3</c:v>
                </c:pt>
                <c:pt idx="878">
                  <c:v>6.3436480000000003E-3</c:v>
                </c:pt>
                <c:pt idx="879">
                  <c:v>7.2763769999999997E-3</c:v>
                </c:pt>
                <c:pt idx="880">
                  <c:v>7.2767730000000003E-3</c:v>
                </c:pt>
                <c:pt idx="881">
                  <c:v>7.2695540000000001E-3</c:v>
                </c:pt>
                <c:pt idx="882">
                  <c:v>7.0697190000000004E-3</c:v>
                </c:pt>
                <c:pt idx="883">
                  <c:v>7.0230420000000002E-3</c:v>
                </c:pt>
                <c:pt idx="884">
                  <c:v>7.0313629999999997E-3</c:v>
                </c:pt>
                <c:pt idx="885">
                  <c:v>8.4083820000000007E-3</c:v>
                </c:pt>
                <c:pt idx="886">
                  <c:v>1.0929174999999999E-2</c:v>
                </c:pt>
                <c:pt idx="887">
                  <c:v>1.0926903E-2</c:v>
                </c:pt>
                <c:pt idx="888">
                  <c:v>9.8222050000000005E-3</c:v>
                </c:pt>
                <c:pt idx="889">
                  <c:v>9.8463379999999996E-3</c:v>
                </c:pt>
                <c:pt idx="890">
                  <c:v>1.3276926E-2</c:v>
                </c:pt>
                <c:pt idx="891">
                  <c:v>1.3269593E-2</c:v>
                </c:pt>
                <c:pt idx="892">
                  <c:v>1.3164354E-2</c:v>
                </c:pt>
                <c:pt idx="893">
                  <c:v>1.3416572999999999E-2</c:v>
                </c:pt>
                <c:pt idx="894">
                  <c:v>1.3397292999999999E-2</c:v>
                </c:pt>
                <c:pt idx="895">
                  <c:v>1.3381919000000001E-2</c:v>
                </c:pt>
                <c:pt idx="896">
                  <c:v>1.3373836E-2</c:v>
                </c:pt>
                <c:pt idx="897">
                  <c:v>1.3414901E-2</c:v>
                </c:pt>
                <c:pt idx="898">
                  <c:v>1.338628E-2</c:v>
                </c:pt>
                <c:pt idx="899">
                  <c:v>1.3488516000000001E-2</c:v>
                </c:pt>
                <c:pt idx="900">
                  <c:v>7.4518450000000003E-3</c:v>
                </c:pt>
                <c:pt idx="901">
                  <c:v>7.4824100000000001E-3</c:v>
                </c:pt>
                <c:pt idx="902">
                  <c:v>7.665486E-3</c:v>
                </c:pt>
                <c:pt idx="903">
                  <c:v>7.3691260000000001E-3</c:v>
                </c:pt>
                <c:pt idx="904">
                  <c:v>7.311428E-3</c:v>
                </c:pt>
                <c:pt idx="905">
                  <c:v>7.3627470000000002E-3</c:v>
                </c:pt>
                <c:pt idx="906">
                  <c:v>7.4064710000000004E-3</c:v>
                </c:pt>
                <c:pt idx="907">
                  <c:v>7.2950569999999998E-3</c:v>
                </c:pt>
                <c:pt idx="908">
                  <c:v>6.9935179999999998E-3</c:v>
                </c:pt>
                <c:pt idx="909">
                  <c:v>6.9699610000000002E-3</c:v>
                </c:pt>
                <c:pt idx="910">
                  <c:v>6.9508219999999997E-3</c:v>
                </c:pt>
                <c:pt idx="911">
                  <c:v>7.0155030000000002E-3</c:v>
                </c:pt>
                <c:pt idx="912">
                  <c:v>6.9023909999999999E-3</c:v>
                </c:pt>
                <c:pt idx="913">
                  <c:v>6.8948000000000004E-3</c:v>
                </c:pt>
                <c:pt idx="914">
                  <c:v>7.1575789999999999E-3</c:v>
                </c:pt>
                <c:pt idx="915">
                  <c:v>5.4496529999999996E-3</c:v>
                </c:pt>
                <c:pt idx="916">
                  <c:v>5.4331680000000004E-3</c:v>
                </c:pt>
                <c:pt idx="917">
                  <c:v>5.4296609999999997E-3</c:v>
                </c:pt>
                <c:pt idx="918">
                  <c:v>5.3586099999999998E-3</c:v>
                </c:pt>
                <c:pt idx="919">
                  <c:v>2.366965E-3</c:v>
                </c:pt>
                <c:pt idx="920">
                  <c:v>2.385791E-3</c:v>
                </c:pt>
                <c:pt idx="921">
                  <c:v>2.3690260000000002E-3</c:v>
                </c:pt>
                <c:pt idx="922">
                  <c:v>2.2858420000000002E-3</c:v>
                </c:pt>
                <c:pt idx="923">
                  <c:v>2.2850259999999999E-3</c:v>
                </c:pt>
                <c:pt idx="924">
                  <c:v>2.2923370000000002E-3</c:v>
                </c:pt>
                <c:pt idx="925">
                  <c:v>2.306967E-3</c:v>
                </c:pt>
                <c:pt idx="926">
                  <c:v>2.270256E-3</c:v>
                </c:pt>
                <c:pt idx="927">
                  <c:v>2.269797E-3</c:v>
                </c:pt>
                <c:pt idx="928">
                  <c:v>2.256667E-3</c:v>
                </c:pt>
                <c:pt idx="929">
                  <c:v>2.2657200000000001E-3</c:v>
                </c:pt>
                <c:pt idx="930">
                  <c:v>2.2621500000000001E-3</c:v>
                </c:pt>
                <c:pt idx="931">
                  <c:v>2.064158E-3</c:v>
                </c:pt>
                <c:pt idx="932">
                  <c:v>2.0624380000000002E-3</c:v>
                </c:pt>
                <c:pt idx="933">
                  <c:v>2.3977460000000001E-3</c:v>
                </c:pt>
                <c:pt idx="934">
                  <c:v>2.4010860000000002E-3</c:v>
                </c:pt>
                <c:pt idx="935">
                  <c:v>2.4051810000000002E-3</c:v>
                </c:pt>
                <c:pt idx="936">
                  <c:v>2.4076420000000002E-3</c:v>
                </c:pt>
                <c:pt idx="937">
                  <c:v>2.3993809999999999E-3</c:v>
                </c:pt>
                <c:pt idx="938">
                  <c:v>2.3995959999999999E-3</c:v>
                </c:pt>
                <c:pt idx="939">
                  <c:v>2.390624E-3</c:v>
                </c:pt>
                <c:pt idx="940">
                  <c:v>2.9114589999999999E-3</c:v>
                </c:pt>
                <c:pt idx="941">
                  <c:v>2.8969619999999999E-3</c:v>
                </c:pt>
                <c:pt idx="942">
                  <c:v>2.8650799999999999E-3</c:v>
                </c:pt>
                <c:pt idx="943">
                  <c:v>1.870444E-3</c:v>
                </c:pt>
                <c:pt idx="944">
                  <c:v>1.868218E-3</c:v>
                </c:pt>
                <c:pt idx="945">
                  <c:v>1.8699879999999999E-3</c:v>
                </c:pt>
                <c:pt idx="946">
                  <c:v>1.8957430000000001E-3</c:v>
                </c:pt>
                <c:pt idx="947">
                  <c:v>2.4007550000000001E-3</c:v>
                </c:pt>
                <c:pt idx="948">
                  <c:v>2.3805749999999998E-3</c:v>
                </c:pt>
                <c:pt idx="949">
                  <c:v>2.395823E-3</c:v>
                </c:pt>
                <c:pt idx="950">
                  <c:v>2.393278E-3</c:v>
                </c:pt>
                <c:pt idx="951">
                  <c:v>2.4911690000000001E-3</c:v>
                </c:pt>
                <c:pt idx="952">
                  <c:v>2.4955540000000001E-3</c:v>
                </c:pt>
                <c:pt idx="953">
                  <c:v>2.5049949999999999E-3</c:v>
                </c:pt>
                <c:pt idx="954">
                  <c:v>2.4884870000000002E-3</c:v>
                </c:pt>
                <c:pt idx="955">
                  <c:v>2.4839879999999999E-3</c:v>
                </c:pt>
                <c:pt idx="956">
                  <c:v>2.4678059999999999E-3</c:v>
                </c:pt>
                <c:pt idx="957">
                  <c:v>2.4405289999999999E-3</c:v>
                </c:pt>
                <c:pt idx="958">
                  <c:v>2.437285E-3</c:v>
                </c:pt>
                <c:pt idx="959">
                  <c:v>2.4535020000000002E-3</c:v>
                </c:pt>
                <c:pt idx="960">
                  <c:v>2.2524239999999998E-3</c:v>
                </c:pt>
                <c:pt idx="961">
                  <c:v>2.2489350000000001E-3</c:v>
                </c:pt>
                <c:pt idx="962">
                  <c:v>1.9650190000000001E-3</c:v>
                </c:pt>
                <c:pt idx="963">
                  <c:v>1.948647E-3</c:v>
                </c:pt>
                <c:pt idx="964">
                  <c:v>1.9436329999999999E-3</c:v>
                </c:pt>
                <c:pt idx="965">
                  <c:v>1.940633E-3</c:v>
                </c:pt>
                <c:pt idx="966">
                  <c:v>1.946969E-3</c:v>
                </c:pt>
                <c:pt idx="967">
                  <c:v>1.947474E-3</c:v>
                </c:pt>
                <c:pt idx="968">
                  <c:v>2.1224120000000002E-3</c:v>
                </c:pt>
                <c:pt idx="969">
                  <c:v>5.8640879999999999E-3</c:v>
                </c:pt>
                <c:pt idx="970">
                  <c:v>6.526001E-3</c:v>
                </c:pt>
                <c:pt idx="971">
                  <c:v>6.3715120000000002E-3</c:v>
                </c:pt>
                <c:pt idx="972">
                  <c:v>5.8092309999999998E-3</c:v>
                </c:pt>
                <c:pt idx="973">
                  <c:v>5.7913039999999997E-3</c:v>
                </c:pt>
                <c:pt idx="974">
                  <c:v>5.7516490000000002E-3</c:v>
                </c:pt>
                <c:pt idx="975">
                  <c:v>5.7490199999999997E-3</c:v>
                </c:pt>
                <c:pt idx="976">
                  <c:v>5.5171600000000001E-3</c:v>
                </c:pt>
                <c:pt idx="977">
                  <c:v>5.4791869999999999E-3</c:v>
                </c:pt>
                <c:pt idx="978">
                  <c:v>5.5459940000000003E-3</c:v>
                </c:pt>
                <c:pt idx="979">
                  <c:v>5.5699809999999999E-3</c:v>
                </c:pt>
                <c:pt idx="980">
                  <c:v>5.5359119999999996E-3</c:v>
                </c:pt>
                <c:pt idx="981">
                  <c:v>5.5964980000000001E-3</c:v>
                </c:pt>
                <c:pt idx="982">
                  <c:v>5.5626740000000001E-3</c:v>
                </c:pt>
                <c:pt idx="983">
                  <c:v>5.5747849999999996E-3</c:v>
                </c:pt>
                <c:pt idx="984">
                  <c:v>5.6170320000000001E-3</c:v>
                </c:pt>
                <c:pt idx="985">
                  <c:v>5.6478179999999998E-3</c:v>
                </c:pt>
                <c:pt idx="986">
                  <c:v>5.610716E-3</c:v>
                </c:pt>
                <c:pt idx="987">
                  <c:v>5.6114600000000004E-3</c:v>
                </c:pt>
                <c:pt idx="988">
                  <c:v>5.5875569999999999E-3</c:v>
                </c:pt>
                <c:pt idx="989">
                  <c:v>5.6486699999999997E-3</c:v>
                </c:pt>
                <c:pt idx="990">
                  <c:v>5.6594899999999997E-3</c:v>
                </c:pt>
                <c:pt idx="991">
                  <c:v>5.7212069999999999E-3</c:v>
                </c:pt>
                <c:pt idx="992">
                  <c:v>5.7410380000000004E-3</c:v>
                </c:pt>
                <c:pt idx="993">
                  <c:v>5.7251100000000003E-3</c:v>
                </c:pt>
                <c:pt idx="994">
                  <c:v>5.737341E-3</c:v>
                </c:pt>
                <c:pt idx="995">
                  <c:v>5.817633E-3</c:v>
                </c:pt>
                <c:pt idx="996">
                  <c:v>5.9129860000000003E-3</c:v>
                </c:pt>
                <c:pt idx="997">
                  <c:v>5.9344599999999999E-3</c:v>
                </c:pt>
                <c:pt idx="998">
                  <c:v>1.9287169999999999E-3</c:v>
                </c:pt>
                <c:pt idx="999">
                  <c:v>1.227543E-3</c:v>
                </c:pt>
                <c:pt idx="1000">
                  <c:v>1.2228779999999999E-3</c:v>
                </c:pt>
                <c:pt idx="1001">
                  <c:v>1.172827E-3</c:v>
                </c:pt>
                <c:pt idx="1002">
                  <c:v>1.1702380000000001E-3</c:v>
                </c:pt>
                <c:pt idx="1003">
                  <c:v>1.1558919999999999E-3</c:v>
                </c:pt>
                <c:pt idx="1004">
                  <c:v>1.2181889999999999E-3</c:v>
                </c:pt>
                <c:pt idx="1005">
                  <c:v>2.0902590000000001E-3</c:v>
                </c:pt>
                <c:pt idx="1006">
                  <c:v>2.1283919999999998E-3</c:v>
                </c:pt>
                <c:pt idx="1007">
                  <c:v>2.1106110000000001E-3</c:v>
                </c:pt>
                <c:pt idx="1008">
                  <c:v>2.0899109999999999E-3</c:v>
                </c:pt>
                <c:pt idx="1009">
                  <c:v>2.0777159999999999E-3</c:v>
                </c:pt>
                <c:pt idx="1010">
                  <c:v>2.064214E-3</c:v>
                </c:pt>
                <c:pt idx="1011">
                  <c:v>2.0688849999999999E-3</c:v>
                </c:pt>
                <c:pt idx="1012">
                  <c:v>2.0391350000000001E-3</c:v>
                </c:pt>
                <c:pt idx="1013">
                  <c:v>2.0154890000000001E-3</c:v>
                </c:pt>
                <c:pt idx="1014">
                  <c:v>2.0047049999999999E-3</c:v>
                </c:pt>
                <c:pt idx="1015">
                  <c:v>1.9635400000000002E-3</c:v>
                </c:pt>
                <c:pt idx="1016">
                  <c:v>1.944653E-3</c:v>
                </c:pt>
                <c:pt idx="1017">
                  <c:v>1.9039199999999999E-3</c:v>
                </c:pt>
                <c:pt idx="1018">
                  <c:v>1.9146199999999999E-3</c:v>
                </c:pt>
                <c:pt idx="1019">
                  <c:v>2.8891920000000001E-3</c:v>
                </c:pt>
                <c:pt idx="1020">
                  <c:v>2.9443859999999998E-3</c:v>
                </c:pt>
                <c:pt idx="1021">
                  <c:v>2.9448769999999998E-3</c:v>
                </c:pt>
                <c:pt idx="1022">
                  <c:v>3.9010289999999999E-3</c:v>
                </c:pt>
                <c:pt idx="1023">
                  <c:v>3.8694379999999998E-3</c:v>
                </c:pt>
                <c:pt idx="1024">
                  <c:v>3.8395909999999998E-3</c:v>
                </c:pt>
                <c:pt idx="1025">
                  <c:v>3.8478900000000001E-3</c:v>
                </c:pt>
                <c:pt idx="1026">
                  <c:v>3.9330199999999997E-3</c:v>
                </c:pt>
                <c:pt idx="1027">
                  <c:v>4.8589540000000004E-3</c:v>
                </c:pt>
                <c:pt idx="1028">
                  <c:v>4.8047480000000002E-3</c:v>
                </c:pt>
                <c:pt idx="1029">
                  <c:v>5.3931409999999997E-3</c:v>
                </c:pt>
                <c:pt idx="1030">
                  <c:v>5.7065659999999997E-3</c:v>
                </c:pt>
                <c:pt idx="1031">
                  <c:v>5.7064009999999998E-3</c:v>
                </c:pt>
                <c:pt idx="1032">
                  <c:v>5.6890949999999999E-3</c:v>
                </c:pt>
                <c:pt idx="1033">
                  <c:v>5.7485729999999999E-3</c:v>
                </c:pt>
                <c:pt idx="1034">
                  <c:v>4.8056699999999997E-3</c:v>
                </c:pt>
                <c:pt idx="1035">
                  <c:v>4.7509919999999999E-3</c:v>
                </c:pt>
                <c:pt idx="1036">
                  <c:v>4.7757249999999998E-3</c:v>
                </c:pt>
                <c:pt idx="1037">
                  <c:v>4.8264830000000003E-3</c:v>
                </c:pt>
                <c:pt idx="1038">
                  <c:v>5.0612640000000002E-3</c:v>
                </c:pt>
                <c:pt idx="1039">
                  <c:v>5.0777440000000004E-3</c:v>
                </c:pt>
                <c:pt idx="1040">
                  <c:v>5.0506570000000001E-3</c:v>
                </c:pt>
                <c:pt idx="1041">
                  <c:v>5.0524000000000003E-3</c:v>
                </c:pt>
                <c:pt idx="1042">
                  <c:v>5.1056510000000001E-3</c:v>
                </c:pt>
                <c:pt idx="1043">
                  <c:v>5.1122579999999997E-3</c:v>
                </c:pt>
                <c:pt idx="1044">
                  <c:v>5.205459E-3</c:v>
                </c:pt>
                <c:pt idx="1045">
                  <c:v>5.2138660000000002E-3</c:v>
                </c:pt>
                <c:pt idx="1046">
                  <c:v>5.2217219999999998E-3</c:v>
                </c:pt>
                <c:pt idx="1047">
                  <c:v>5.2141269999999998E-3</c:v>
                </c:pt>
                <c:pt idx="1048">
                  <c:v>4.0113479999999997E-3</c:v>
                </c:pt>
                <c:pt idx="1049">
                  <c:v>3.7489490000000001E-3</c:v>
                </c:pt>
                <c:pt idx="1050">
                  <c:v>3.4687889999999999E-3</c:v>
                </c:pt>
                <c:pt idx="1051">
                  <c:v>2.9705909999999999E-3</c:v>
                </c:pt>
                <c:pt idx="1052">
                  <c:v>2.9523549999999998E-3</c:v>
                </c:pt>
                <c:pt idx="1053">
                  <c:v>3.2761650000000002E-3</c:v>
                </c:pt>
                <c:pt idx="1054">
                  <c:v>3.2321820000000001E-3</c:v>
                </c:pt>
                <c:pt idx="1055">
                  <c:v>3.6917709999999999E-3</c:v>
                </c:pt>
                <c:pt idx="1056">
                  <c:v>3.4226590000000002E-3</c:v>
                </c:pt>
                <c:pt idx="1057">
                  <c:v>3.3640530000000001E-3</c:v>
                </c:pt>
                <c:pt idx="1058">
                  <c:v>3.2430620000000001E-3</c:v>
                </c:pt>
                <c:pt idx="1059">
                  <c:v>3.2487850000000001E-3</c:v>
                </c:pt>
                <c:pt idx="1060">
                  <c:v>3.4753079999999999E-3</c:v>
                </c:pt>
                <c:pt idx="1061">
                  <c:v>3.2749670000000002E-3</c:v>
                </c:pt>
                <c:pt idx="1062">
                  <c:v>3.3050689999999999E-3</c:v>
                </c:pt>
                <c:pt idx="1063">
                  <c:v>3.292087E-3</c:v>
                </c:pt>
                <c:pt idx="1064">
                  <c:v>3.1369029999999999E-3</c:v>
                </c:pt>
                <c:pt idx="1065">
                  <c:v>3.1300299999999998E-3</c:v>
                </c:pt>
                <c:pt idx="1066">
                  <c:v>3.1540330000000001E-3</c:v>
                </c:pt>
                <c:pt idx="1067">
                  <c:v>3.1631469999999998E-3</c:v>
                </c:pt>
                <c:pt idx="1068">
                  <c:v>3.149649E-3</c:v>
                </c:pt>
                <c:pt idx="1069">
                  <c:v>3.176412E-3</c:v>
                </c:pt>
                <c:pt idx="1070">
                  <c:v>3.1624359999999998E-3</c:v>
                </c:pt>
                <c:pt idx="1071">
                  <c:v>2.9464999999999999E-3</c:v>
                </c:pt>
                <c:pt idx="1072">
                  <c:v>2.9453859999999999E-3</c:v>
                </c:pt>
                <c:pt idx="1073">
                  <c:v>2.9849859999999998E-3</c:v>
                </c:pt>
                <c:pt idx="1074">
                  <c:v>2.9874340000000002E-3</c:v>
                </c:pt>
                <c:pt idx="1075">
                  <c:v>2.988143E-3</c:v>
                </c:pt>
                <c:pt idx="1076">
                  <c:v>2.9521949999999999E-3</c:v>
                </c:pt>
                <c:pt idx="1077">
                  <c:v>2.9702109999999999E-3</c:v>
                </c:pt>
                <c:pt idx="1078">
                  <c:v>2.9645119999999999E-3</c:v>
                </c:pt>
                <c:pt idx="1079">
                  <c:v>2.9845750000000002E-3</c:v>
                </c:pt>
                <c:pt idx="1080">
                  <c:v>2.1421320000000002E-3</c:v>
                </c:pt>
                <c:pt idx="1081">
                  <c:v>2.1441720000000002E-3</c:v>
                </c:pt>
                <c:pt idx="1082">
                  <c:v>2.1683259999999999E-3</c:v>
                </c:pt>
                <c:pt idx="1083">
                  <c:v>2.1683230000000002E-3</c:v>
                </c:pt>
                <c:pt idx="1084">
                  <c:v>3.5009260000000001E-3</c:v>
                </c:pt>
                <c:pt idx="1085">
                  <c:v>3.5082379999999999E-3</c:v>
                </c:pt>
                <c:pt idx="1086">
                  <c:v>3.444744E-3</c:v>
                </c:pt>
                <c:pt idx="1087">
                  <c:v>3.4485570000000001E-3</c:v>
                </c:pt>
                <c:pt idx="1088">
                  <c:v>3.4520559999999998E-3</c:v>
                </c:pt>
                <c:pt idx="1089">
                  <c:v>4.9926950000000001E-3</c:v>
                </c:pt>
                <c:pt idx="1090">
                  <c:v>5.4931429999999998E-3</c:v>
                </c:pt>
                <c:pt idx="1091">
                  <c:v>5.4614370000000004E-3</c:v>
                </c:pt>
                <c:pt idx="1092">
                  <c:v>5.4122190000000002E-3</c:v>
                </c:pt>
                <c:pt idx="1093">
                  <c:v>5.4000960000000001E-3</c:v>
                </c:pt>
                <c:pt idx="1094">
                  <c:v>5.3786260000000001E-3</c:v>
                </c:pt>
                <c:pt idx="1095">
                  <c:v>5.3801279999999996E-3</c:v>
                </c:pt>
                <c:pt idx="1096">
                  <c:v>5.3573869999999999E-3</c:v>
                </c:pt>
                <c:pt idx="1097">
                  <c:v>6.6195209999999997E-3</c:v>
                </c:pt>
                <c:pt idx="1098">
                  <c:v>6.6549399999999998E-3</c:v>
                </c:pt>
                <c:pt idx="1099">
                  <c:v>6.6936790000000001E-3</c:v>
                </c:pt>
                <c:pt idx="1100">
                  <c:v>7.0830829999999996E-3</c:v>
                </c:pt>
                <c:pt idx="1101">
                  <c:v>7.2097680000000001E-3</c:v>
                </c:pt>
                <c:pt idx="1102">
                  <c:v>9.0011399999999995E-3</c:v>
                </c:pt>
                <c:pt idx="1103">
                  <c:v>9.1108999999999999E-3</c:v>
                </c:pt>
                <c:pt idx="1104">
                  <c:v>9.192179E-3</c:v>
                </c:pt>
                <c:pt idx="1105">
                  <c:v>9.1877729999999998E-3</c:v>
                </c:pt>
                <c:pt idx="1106">
                  <c:v>9.2095409999999999E-3</c:v>
                </c:pt>
                <c:pt idx="1107">
                  <c:v>9.1509650000000005E-3</c:v>
                </c:pt>
                <c:pt idx="1108">
                  <c:v>9.5188419999999996E-3</c:v>
                </c:pt>
                <c:pt idx="1109">
                  <c:v>9.3514700000000006E-3</c:v>
                </c:pt>
                <c:pt idx="1110">
                  <c:v>9.3565209999999996E-3</c:v>
                </c:pt>
                <c:pt idx="1111">
                  <c:v>9.2873699999999997E-3</c:v>
                </c:pt>
                <c:pt idx="1112">
                  <c:v>9.5677039999999998E-3</c:v>
                </c:pt>
                <c:pt idx="1113">
                  <c:v>7.6779170000000002E-3</c:v>
                </c:pt>
                <c:pt idx="1114">
                  <c:v>7.6834310000000001E-3</c:v>
                </c:pt>
                <c:pt idx="1115">
                  <c:v>7.5763530000000001E-3</c:v>
                </c:pt>
                <c:pt idx="1116">
                  <c:v>8.432686E-3</c:v>
                </c:pt>
                <c:pt idx="1117">
                  <c:v>8.4326820000000004E-3</c:v>
                </c:pt>
                <c:pt idx="1118">
                  <c:v>5.9820489999999997E-3</c:v>
                </c:pt>
                <c:pt idx="1119">
                  <c:v>4.9176419999999998E-3</c:v>
                </c:pt>
                <c:pt idx="1120">
                  <c:v>4.8122649999999996E-3</c:v>
                </c:pt>
                <c:pt idx="1121">
                  <c:v>4.700666E-3</c:v>
                </c:pt>
                <c:pt idx="1122">
                  <c:v>4.6951400000000004E-3</c:v>
                </c:pt>
                <c:pt idx="1123">
                  <c:v>4.6887589999999998E-3</c:v>
                </c:pt>
                <c:pt idx="1124">
                  <c:v>4.6874610000000004E-3</c:v>
                </c:pt>
                <c:pt idx="1125">
                  <c:v>4.6153590000000003E-3</c:v>
                </c:pt>
                <c:pt idx="1126">
                  <c:v>2.228149E-3</c:v>
                </c:pt>
                <c:pt idx="1127">
                  <c:v>2.2365359999999999E-3</c:v>
                </c:pt>
                <c:pt idx="1128">
                  <c:v>2.2606430000000001E-3</c:v>
                </c:pt>
                <c:pt idx="1129">
                  <c:v>2.241968E-3</c:v>
                </c:pt>
                <c:pt idx="1130">
                  <c:v>2.2687649999999998E-3</c:v>
                </c:pt>
                <c:pt idx="1131">
                  <c:v>1.468879E-3</c:v>
                </c:pt>
                <c:pt idx="1132">
                  <c:v>1.463095E-3</c:v>
                </c:pt>
                <c:pt idx="1133">
                  <c:v>1.476099E-3</c:v>
                </c:pt>
                <c:pt idx="1134">
                  <c:v>1.4754220000000001E-3</c:v>
                </c:pt>
                <c:pt idx="1135">
                  <c:v>1.491558E-3</c:v>
                </c:pt>
                <c:pt idx="1136">
                  <c:v>1.4342280000000001E-3</c:v>
                </c:pt>
                <c:pt idx="1137">
                  <c:v>1.4507229999999999E-3</c:v>
                </c:pt>
                <c:pt idx="1138">
                  <c:v>1.418859E-3</c:v>
                </c:pt>
                <c:pt idx="1139">
                  <c:v>1.417909E-3</c:v>
                </c:pt>
                <c:pt idx="1140">
                  <c:v>1.5879959999999999E-3</c:v>
                </c:pt>
                <c:pt idx="1141">
                  <c:v>1.873738E-3</c:v>
                </c:pt>
                <c:pt idx="1142">
                  <c:v>1.8790569999999999E-3</c:v>
                </c:pt>
                <c:pt idx="1143">
                  <c:v>1.8989339999999999E-3</c:v>
                </c:pt>
                <c:pt idx="1144">
                  <c:v>8.4651026000000004E-2</c:v>
                </c:pt>
                <c:pt idx="1145">
                  <c:v>8.4939243999999997E-2</c:v>
                </c:pt>
                <c:pt idx="1146">
                  <c:v>8.4908176000000002E-2</c:v>
                </c:pt>
                <c:pt idx="1147">
                  <c:v>8.5005616000000006E-2</c:v>
                </c:pt>
                <c:pt idx="1148">
                  <c:v>8.4987718000000004E-2</c:v>
                </c:pt>
                <c:pt idx="1149">
                  <c:v>8.5050883999999993E-2</c:v>
                </c:pt>
                <c:pt idx="1150">
                  <c:v>8.5099838999999997E-2</c:v>
                </c:pt>
                <c:pt idx="1151">
                  <c:v>8.5100633999999994E-2</c:v>
                </c:pt>
                <c:pt idx="1152">
                  <c:v>8.5134191999999997E-2</c:v>
                </c:pt>
                <c:pt idx="1153">
                  <c:v>8.5132007999999995E-2</c:v>
                </c:pt>
                <c:pt idx="1154">
                  <c:v>8.5116890000000001E-2</c:v>
                </c:pt>
                <c:pt idx="1155">
                  <c:v>8.5159719999999994E-2</c:v>
                </c:pt>
                <c:pt idx="1156">
                  <c:v>8.5152918999999994E-2</c:v>
                </c:pt>
                <c:pt idx="1157">
                  <c:v>8.5107168999999996E-2</c:v>
                </c:pt>
                <c:pt idx="1158">
                  <c:v>8.5031827000000004E-2</c:v>
                </c:pt>
                <c:pt idx="1159">
                  <c:v>8.4974200999999999E-2</c:v>
                </c:pt>
                <c:pt idx="1160">
                  <c:v>8.4542853000000001E-2</c:v>
                </c:pt>
                <c:pt idx="1161">
                  <c:v>8.4469393000000004E-2</c:v>
                </c:pt>
                <c:pt idx="1162">
                  <c:v>8.4395584999999995E-2</c:v>
                </c:pt>
                <c:pt idx="1163">
                  <c:v>8.4341917000000002E-2</c:v>
                </c:pt>
                <c:pt idx="1164">
                  <c:v>8.4235616999999999E-2</c:v>
                </c:pt>
                <c:pt idx="1165">
                  <c:v>8.4158822999999994E-2</c:v>
                </c:pt>
                <c:pt idx="1166">
                  <c:v>8.3649873999999999E-2</c:v>
                </c:pt>
                <c:pt idx="1167">
                  <c:v>8.3622846000000001E-2</c:v>
                </c:pt>
                <c:pt idx="1168">
                  <c:v>8.3613592E-2</c:v>
                </c:pt>
                <c:pt idx="1169">
                  <c:v>8.2990624999999998E-2</c:v>
                </c:pt>
                <c:pt idx="1170">
                  <c:v>8.1967058999999995E-2</c:v>
                </c:pt>
                <c:pt idx="1171">
                  <c:v>8.2001694E-2</c:v>
                </c:pt>
                <c:pt idx="1172">
                  <c:v>8.2060596E-2</c:v>
                </c:pt>
                <c:pt idx="1173">
                  <c:v>5.043769E-3</c:v>
                </c:pt>
                <c:pt idx="1174">
                  <c:v>5.0200419999999997E-3</c:v>
                </c:pt>
                <c:pt idx="1175">
                  <c:v>5.0061330000000003E-3</c:v>
                </c:pt>
                <c:pt idx="1176">
                  <c:v>5.009253E-3</c:v>
                </c:pt>
                <c:pt idx="1177">
                  <c:v>5.1438370000000001E-3</c:v>
                </c:pt>
                <c:pt idx="1178">
                  <c:v>5.1711379999999996E-3</c:v>
                </c:pt>
                <c:pt idx="1179">
                  <c:v>5.187461E-3</c:v>
                </c:pt>
                <c:pt idx="1180">
                  <c:v>5.4783979999999998E-3</c:v>
                </c:pt>
                <c:pt idx="1181">
                  <c:v>5.8578789999999999E-3</c:v>
                </c:pt>
                <c:pt idx="1182">
                  <c:v>5.8596730000000001E-3</c:v>
                </c:pt>
                <c:pt idx="1183">
                  <c:v>6.1888200000000003E-3</c:v>
                </c:pt>
                <c:pt idx="1184">
                  <c:v>6.1907480000000003E-3</c:v>
                </c:pt>
                <c:pt idx="1185">
                  <c:v>6.1906549999999998E-3</c:v>
                </c:pt>
                <c:pt idx="1186">
                  <c:v>6.2764140000000001E-3</c:v>
                </c:pt>
                <c:pt idx="1187">
                  <c:v>6.2847679999999996E-3</c:v>
                </c:pt>
                <c:pt idx="1188">
                  <c:v>6.2872869999999999E-3</c:v>
                </c:pt>
                <c:pt idx="1189">
                  <c:v>6.2859989999999996E-3</c:v>
                </c:pt>
                <c:pt idx="1190">
                  <c:v>6.2968219999999997E-3</c:v>
                </c:pt>
                <c:pt idx="1191">
                  <c:v>1.414987E-2</c:v>
                </c:pt>
                <c:pt idx="1192">
                  <c:v>1.511205E-2</c:v>
                </c:pt>
                <c:pt idx="1193">
                  <c:v>1.5122707000000001E-2</c:v>
                </c:pt>
                <c:pt idx="1194">
                  <c:v>1.5137388E-2</c:v>
                </c:pt>
                <c:pt idx="1195">
                  <c:v>1.5216463E-2</c:v>
                </c:pt>
                <c:pt idx="1196">
                  <c:v>1.5248141E-2</c:v>
                </c:pt>
                <c:pt idx="1197">
                  <c:v>1.5243292E-2</c:v>
                </c:pt>
                <c:pt idx="1198">
                  <c:v>1.5251648E-2</c:v>
                </c:pt>
                <c:pt idx="1199">
                  <c:v>1.5237479999999999E-2</c:v>
                </c:pt>
                <c:pt idx="1200">
                  <c:v>1.5240227E-2</c:v>
                </c:pt>
                <c:pt idx="1201">
                  <c:v>1.5262500999999999E-2</c:v>
                </c:pt>
                <c:pt idx="1202">
                  <c:v>1.0992958000000001E-2</c:v>
                </c:pt>
                <c:pt idx="1203">
                  <c:v>9.2210390000000003E-3</c:v>
                </c:pt>
                <c:pt idx="1204">
                  <c:v>9.2798930000000009E-3</c:v>
                </c:pt>
                <c:pt idx="1205">
                  <c:v>9.2689320000000006E-3</c:v>
                </c:pt>
                <c:pt idx="1206">
                  <c:v>9.3240909999999996E-3</c:v>
                </c:pt>
                <c:pt idx="1207">
                  <c:v>9.3627910000000005E-3</c:v>
                </c:pt>
                <c:pt idx="1208">
                  <c:v>9.3372130000000005E-3</c:v>
                </c:pt>
                <c:pt idx="1209">
                  <c:v>9.4013949999999999E-3</c:v>
                </c:pt>
                <c:pt idx="1210">
                  <c:v>9.2786659999999997E-3</c:v>
                </c:pt>
                <c:pt idx="1211">
                  <c:v>9.2134009999999995E-3</c:v>
                </c:pt>
                <c:pt idx="1212">
                  <c:v>9.1622079999999998E-3</c:v>
                </c:pt>
                <c:pt idx="1213">
                  <c:v>9.1720810000000003E-3</c:v>
                </c:pt>
                <c:pt idx="1214">
                  <c:v>9.1310550000000008E-3</c:v>
                </c:pt>
                <c:pt idx="1215">
                  <c:v>9.1888999999999998E-3</c:v>
                </c:pt>
                <c:pt idx="1216">
                  <c:v>9.1480850000000002E-3</c:v>
                </c:pt>
                <c:pt idx="1217">
                  <c:v>9.1644450000000002E-3</c:v>
                </c:pt>
                <c:pt idx="1218">
                  <c:v>9.1653719999999998E-3</c:v>
                </c:pt>
                <c:pt idx="1219">
                  <c:v>9.1694189999999998E-3</c:v>
                </c:pt>
                <c:pt idx="1220">
                  <c:v>2.628479E-3</c:v>
                </c:pt>
                <c:pt idx="1221">
                  <c:v>1.57912E-3</c:v>
                </c:pt>
                <c:pt idx="1222">
                  <c:v>1.827607E-3</c:v>
                </c:pt>
                <c:pt idx="1223">
                  <c:v>1.8392720000000001E-3</c:v>
                </c:pt>
                <c:pt idx="1224">
                  <c:v>1.772877E-3</c:v>
                </c:pt>
                <c:pt idx="1225">
                  <c:v>1.7588720000000001E-3</c:v>
                </c:pt>
                <c:pt idx="1226">
                  <c:v>1.7581770000000001E-3</c:v>
                </c:pt>
                <c:pt idx="1227">
                  <c:v>1.760115E-3</c:v>
                </c:pt>
                <c:pt idx="1228">
                  <c:v>1.804244E-3</c:v>
                </c:pt>
                <c:pt idx="1229">
                  <c:v>1.8000220000000001E-3</c:v>
                </c:pt>
                <c:pt idx="1230">
                  <c:v>1.803065E-3</c:v>
                </c:pt>
                <c:pt idx="1231">
                  <c:v>1.8109549999999999E-3</c:v>
                </c:pt>
                <c:pt idx="1232">
                  <c:v>1.80977E-3</c:v>
                </c:pt>
                <c:pt idx="1233">
                  <c:v>1.566851E-3</c:v>
                </c:pt>
                <c:pt idx="1234">
                  <c:v>1.5787819999999999E-3</c:v>
                </c:pt>
                <c:pt idx="1235">
                  <c:v>1.579219E-3</c:v>
                </c:pt>
                <c:pt idx="1236">
                  <c:v>1.5817660000000001E-3</c:v>
                </c:pt>
                <c:pt idx="1237">
                  <c:v>1.551733E-3</c:v>
                </c:pt>
                <c:pt idx="1238">
                  <c:v>1.350626E-3</c:v>
                </c:pt>
                <c:pt idx="1239">
                  <c:v>1.3228700000000001E-3</c:v>
                </c:pt>
                <c:pt idx="1240">
                  <c:v>1.3264800000000001E-3</c:v>
                </c:pt>
                <c:pt idx="1241">
                  <c:v>1.3497520000000001E-3</c:v>
                </c:pt>
                <c:pt idx="1242">
                  <c:v>1.3479060000000001E-3</c:v>
                </c:pt>
                <c:pt idx="1243">
                  <c:v>1.3192499999999999E-3</c:v>
                </c:pt>
                <c:pt idx="1244">
                  <c:v>1.321731E-3</c:v>
                </c:pt>
                <c:pt idx="1245">
                  <c:v>1.323942E-3</c:v>
                </c:pt>
                <c:pt idx="1246">
                  <c:v>1.3254269999999999E-3</c:v>
                </c:pt>
                <c:pt idx="1247">
                  <c:v>1.3256909999999999E-3</c:v>
                </c:pt>
                <c:pt idx="1248">
                  <c:v>1.3915620000000001E-3</c:v>
                </c:pt>
                <c:pt idx="1249">
                  <c:v>9.2363000000000005E-4</c:v>
                </c:pt>
                <c:pt idx="1250">
                  <c:v>1.842577E-3</c:v>
                </c:pt>
                <c:pt idx="1251">
                  <c:v>3.6335299999999998E-3</c:v>
                </c:pt>
                <c:pt idx="1252">
                  <c:v>3.7733419999999998E-3</c:v>
                </c:pt>
                <c:pt idx="1253">
                  <c:v>3.7803960000000001E-3</c:v>
                </c:pt>
                <c:pt idx="1254">
                  <c:v>3.7907380000000001E-3</c:v>
                </c:pt>
                <c:pt idx="1255">
                  <c:v>3.7419150000000002E-3</c:v>
                </c:pt>
                <c:pt idx="1256">
                  <c:v>3.748E-3</c:v>
                </c:pt>
                <c:pt idx="1257">
                  <c:v>3.7782499999999999E-3</c:v>
                </c:pt>
                <c:pt idx="1258">
                  <c:v>3.7676739999999999E-3</c:v>
                </c:pt>
                <c:pt idx="1259">
                  <c:v>3.806257E-3</c:v>
                </c:pt>
                <c:pt idx="1260">
                  <c:v>3.8144839999999999E-3</c:v>
                </c:pt>
                <c:pt idx="1261">
                  <c:v>4.0455760000000004E-3</c:v>
                </c:pt>
                <c:pt idx="1262">
                  <c:v>4.0819410000000004E-3</c:v>
                </c:pt>
                <c:pt idx="1263">
                  <c:v>4.1021879999999997E-3</c:v>
                </c:pt>
                <c:pt idx="1264">
                  <c:v>4.1020309999999999E-3</c:v>
                </c:pt>
                <c:pt idx="1265">
                  <c:v>4.0863749999999997E-3</c:v>
                </c:pt>
                <c:pt idx="1266">
                  <c:v>4.0907590000000002E-3</c:v>
                </c:pt>
                <c:pt idx="1267">
                  <c:v>4.0580299999999998E-3</c:v>
                </c:pt>
                <c:pt idx="1268">
                  <c:v>4.122639E-3</c:v>
                </c:pt>
                <c:pt idx="1269">
                  <c:v>4.145078E-3</c:v>
                </c:pt>
                <c:pt idx="1270">
                  <c:v>6.1831990000000003E-3</c:v>
                </c:pt>
                <c:pt idx="1271">
                  <c:v>6.1587129999999997E-3</c:v>
                </c:pt>
                <c:pt idx="1272">
                  <c:v>7.949444E-3</c:v>
                </c:pt>
                <c:pt idx="1273">
                  <c:v>7.9376659999999995E-3</c:v>
                </c:pt>
                <c:pt idx="1274">
                  <c:v>7.9044549999999995E-3</c:v>
                </c:pt>
                <c:pt idx="1275">
                  <c:v>7.8567710000000002E-3</c:v>
                </c:pt>
                <c:pt idx="1276">
                  <c:v>7.8547189999999996E-3</c:v>
                </c:pt>
                <c:pt idx="1277">
                  <c:v>7.8313099999999993E-3</c:v>
                </c:pt>
                <c:pt idx="1278">
                  <c:v>8.0651109999999998E-3</c:v>
                </c:pt>
                <c:pt idx="1279">
                  <c:v>8.2583599999999993E-3</c:v>
                </c:pt>
                <c:pt idx="1280">
                  <c:v>5.8569049999999999E-3</c:v>
                </c:pt>
                <c:pt idx="1281">
                  <c:v>5.6222249999999998E-3</c:v>
                </c:pt>
                <c:pt idx="1282">
                  <c:v>5.630637E-3</c:v>
                </c:pt>
                <c:pt idx="1283">
                  <c:v>5.6296769999999996E-3</c:v>
                </c:pt>
                <c:pt idx="1284">
                  <c:v>5.5861060000000004E-3</c:v>
                </c:pt>
                <c:pt idx="1285">
                  <c:v>6.0243939999999998E-3</c:v>
                </c:pt>
                <c:pt idx="1286">
                  <c:v>6.0379489999999999E-3</c:v>
                </c:pt>
                <c:pt idx="1287">
                  <c:v>5.9188299999999999E-3</c:v>
                </c:pt>
                <c:pt idx="1288">
                  <c:v>5.946397E-3</c:v>
                </c:pt>
                <c:pt idx="1289">
                  <c:v>6.0474639999999998E-3</c:v>
                </c:pt>
                <c:pt idx="1290">
                  <c:v>5.9912079999999996E-3</c:v>
                </c:pt>
                <c:pt idx="1291">
                  <c:v>6.090313E-3</c:v>
                </c:pt>
                <c:pt idx="1292">
                  <c:v>6.090636E-3</c:v>
                </c:pt>
                <c:pt idx="1293">
                  <c:v>6.0915259999999999E-3</c:v>
                </c:pt>
                <c:pt idx="1294">
                  <c:v>6.0815740000000002E-3</c:v>
                </c:pt>
                <c:pt idx="1295">
                  <c:v>6.0798270000000003E-3</c:v>
                </c:pt>
                <c:pt idx="1296">
                  <c:v>7.4520280000000003E-3</c:v>
                </c:pt>
                <c:pt idx="1297">
                  <c:v>7.1893790000000001E-3</c:v>
                </c:pt>
                <c:pt idx="1298">
                  <c:v>7.1864429999999998E-3</c:v>
                </c:pt>
                <c:pt idx="1299">
                  <c:v>4.060775E-3</c:v>
                </c:pt>
                <c:pt idx="1300">
                  <c:v>3.9678730000000002E-3</c:v>
                </c:pt>
                <c:pt idx="1301">
                  <c:v>3.150786E-3</c:v>
                </c:pt>
                <c:pt idx="1302">
                  <c:v>3.1459639999999998E-3</c:v>
                </c:pt>
                <c:pt idx="1303">
                  <c:v>2.9942900000000001E-3</c:v>
                </c:pt>
                <c:pt idx="1304">
                  <c:v>2.8506550000000001E-3</c:v>
                </c:pt>
                <c:pt idx="1305">
                  <c:v>2.8507419999999999E-3</c:v>
                </c:pt>
                <c:pt idx="1306">
                  <c:v>2.8683889999999998E-3</c:v>
                </c:pt>
                <c:pt idx="1307">
                  <c:v>2.9273020000000001E-3</c:v>
                </c:pt>
                <c:pt idx="1308">
                  <c:v>2.4601110000000001E-3</c:v>
                </c:pt>
                <c:pt idx="1309">
                  <c:v>2.4602640000000002E-3</c:v>
                </c:pt>
                <c:pt idx="1310">
                  <c:v>2.489869E-3</c:v>
                </c:pt>
                <c:pt idx="1311">
                  <c:v>2.4599539999999999E-3</c:v>
                </c:pt>
                <c:pt idx="1312">
                  <c:v>2.460622E-3</c:v>
                </c:pt>
                <c:pt idx="1313">
                  <c:v>2.4550679999999999E-3</c:v>
                </c:pt>
                <c:pt idx="1314">
                  <c:v>2.3913659999999998E-3</c:v>
                </c:pt>
                <c:pt idx="1315">
                  <c:v>2.385772E-3</c:v>
                </c:pt>
                <c:pt idx="1316">
                  <c:v>2.3635209999999999E-3</c:v>
                </c:pt>
                <c:pt idx="1317">
                  <c:v>2.350198E-3</c:v>
                </c:pt>
                <c:pt idx="1318">
                  <c:v>2.5564400000000001E-3</c:v>
                </c:pt>
                <c:pt idx="1319">
                  <c:v>2.5289779999999999E-3</c:v>
                </c:pt>
                <c:pt idx="1320">
                  <c:v>5.1810329999999998E-3</c:v>
                </c:pt>
                <c:pt idx="1321">
                  <c:v>5.1866949999999998E-3</c:v>
                </c:pt>
                <c:pt idx="1322">
                  <c:v>5.2038379999999997E-3</c:v>
                </c:pt>
                <c:pt idx="1323">
                  <c:v>5.2011139999999997E-3</c:v>
                </c:pt>
                <c:pt idx="1324">
                  <c:v>5.200133E-3</c:v>
                </c:pt>
                <c:pt idx="1325">
                  <c:v>4.9716109999999999E-3</c:v>
                </c:pt>
                <c:pt idx="1326">
                  <c:v>5.1070719999999998E-3</c:v>
                </c:pt>
                <c:pt idx="1327">
                  <c:v>5.1156040000000002E-3</c:v>
                </c:pt>
                <c:pt idx="1328">
                  <c:v>5.1173429999999999E-3</c:v>
                </c:pt>
                <c:pt idx="1329">
                  <c:v>5.1197910000000003E-3</c:v>
                </c:pt>
                <c:pt idx="1330">
                  <c:v>5.0439270000000001E-3</c:v>
                </c:pt>
                <c:pt idx="1331">
                  <c:v>5.0441349999999999E-3</c:v>
                </c:pt>
                <c:pt idx="1332">
                  <c:v>5.0461350000000002E-3</c:v>
                </c:pt>
                <c:pt idx="1333">
                  <c:v>5.04558E-3</c:v>
                </c:pt>
                <c:pt idx="1334">
                  <c:v>7.342894E-3</c:v>
                </c:pt>
                <c:pt idx="1335">
                  <c:v>7.9982609999999996E-3</c:v>
                </c:pt>
                <c:pt idx="1336">
                  <c:v>7.9297910000000003E-3</c:v>
                </c:pt>
                <c:pt idx="1337">
                  <c:v>7.7933999999999998E-3</c:v>
                </c:pt>
                <c:pt idx="1338">
                  <c:v>7.8369770000000002E-3</c:v>
                </c:pt>
                <c:pt idx="1339">
                  <c:v>7.8990109999999992E-3</c:v>
                </c:pt>
                <c:pt idx="1340">
                  <c:v>7.8959089999999996E-3</c:v>
                </c:pt>
                <c:pt idx="1341">
                  <c:v>7.8869460000000006E-3</c:v>
                </c:pt>
                <c:pt idx="1342">
                  <c:v>7.8956700000000005E-3</c:v>
                </c:pt>
                <c:pt idx="1343">
                  <c:v>7.5205860000000001E-3</c:v>
                </c:pt>
                <c:pt idx="1344">
                  <c:v>7.5106699999999997E-3</c:v>
                </c:pt>
                <c:pt idx="1345">
                  <c:v>7.4240590000000002E-3</c:v>
                </c:pt>
                <c:pt idx="1346">
                  <c:v>7.4517100000000003E-3</c:v>
                </c:pt>
                <c:pt idx="1347">
                  <c:v>6.963899E-3</c:v>
                </c:pt>
                <c:pt idx="1348">
                  <c:v>6.9500819999999998E-3</c:v>
                </c:pt>
                <c:pt idx="1349">
                  <c:v>4.9814000000000004E-3</c:v>
                </c:pt>
                <c:pt idx="1350">
                  <c:v>4.9942520000000002E-3</c:v>
                </c:pt>
                <c:pt idx="1351">
                  <c:v>4.9667840000000001E-3</c:v>
                </c:pt>
                <c:pt idx="1352">
                  <c:v>4.9875350000000004E-3</c:v>
                </c:pt>
                <c:pt idx="1353">
                  <c:v>4.9867569999999996E-3</c:v>
                </c:pt>
                <c:pt idx="1354">
                  <c:v>3.4667299999999999E-3</c:v>
                </c:pt>
                <c:pt idx="1355">
                  <c:v>3.4885210000000001E-3</c:v>
                </c:pt>
                <c:pt idx="1356">
                  <c:v>3.4942419999999998E-3</c:v>
                </c:pt>
                <c:pt idx="1357">
                  <c:v>3.4942409999999999E-3</c:v>
                </c:pt>
                <c:pt idx="1358">
                  <c:v>3.5046420000000001E-3</c:v>
                </c:pt>
                <c:pt idx="1359">
                  <c:v>3.5042099999999998E-3</c:v>
                </c:pt>
                <c:pt idx="1360">
                  <c:v>3.4959940000000001E-3</c:v>
                </c:pt>
                <c:pt idx="1361">
                  <c:v>3.497226E-3</c:v>
                </c:pt>
                <c:pt idx="1362">
                  <c:v>3.4981069999999999E-3</c:v>
                </c:pt>
                <c:pt idx="1363">
                  <c:v>2.8090749999999999E-3</c:v>
                </c:pt>
                <c:pt idx="1364">
                  <c:v>2.8757100000000001E-3</c:v>
                </c:pt>
                <c:pt idx="1365">
                  <c:v>2.8959419999999999E-3</c:v>
                </c:pt>
                <c:pt idx="1366">
                  <c:v>2.8962969999999999E-3</c:v>
                </c:pt>
                <c:pt idx="1367">
                  <c:v>2.9864549999999998E-3</c:v>
                </c:pt>
                <c:pt idx="1368">
                  <c:v>4.2502759999999999E-3</c:v>
                </c:pt>
                <c:pt idx="1369">
                  <c:v>4.2328000000000001E-3</c:v>
                </c:pt>
                <c:pt idx="1370">
                  <c:v>4.2744380000000002E-3</c:v>
                </c:pt>
                <c:pt idx="1371">
                  <c:v>4.242521E-3</c:v>
                </c:pt>
                <c:pt idx="1372">
                  <c:v>4.2243899999999997E-3</c:v>
                </c:pt>
                <c:pt idx="1373">
                  <c:v>4.2237610000000004E-3</c:v>
                </c:pt>
                <c:pt idx="1374">
                  <c:v>6.5181550000000003E-3</c:v>
                </c:pt>
                <c:pt idx="1375">
                  <c:v>6.5211870000000003E-3</c:v>
                </c:pt>
                <c:pt idx="1376">
                  <c:v>7.0377809999999999E-3</c:v>
                </c:pt>
                <c:pt idx="1377">
                  <c:v>7.0214300000000004E-3</c:v>
                </c:pt>
                <c:pt idx="1378">
                  <c:v>7.2899380000000001E-3</c:v>
                </c:pt>
                <c:pt idx="1379">
                  <c:v>7.9959539999999996E-3</c:v>
                </c:pt>
                <c:pt idx="1380">
                  <c:v>8.1032250000000004E-3</c:v>
                </c:pt>
                <c:pt idx="1381">
                  <c:v>8.1690389999999995E-3</c:v>
                </c:pt>
                <c:pt idx="1382">
                  <c:v>8.1651280000000007E-3</c:v>
                </c:pt>
                <c:pt idx="1383">
                  <c:v>8.2015669999999999E-3</c:v>
                </c:pt>
                <c:pt idx="1384">
                  <c:v>8.8331280000000009E-3</c:v>
                </c:pt>
                <c:pt idx="1385">
                  <c:v>8.8204809999999998E-3</c:v>
                </c:pt>
                <c:pt idx="1386">
                  <c:v>8.8043470000000006E-3</c:v>
                </c:pt>
                <c:pt idx="1387">
                  <c:v>8.8329789999999995E-3</c:v>
                </c:pt>
                <c:pt idx="1388">
                  <c:v>8.822313E-3</c:v>
                </c:pt>
                <c:pt idx="1389">
                  <c:v>8.9984669999999996E-3</c:v>
                </c:pt>
                <c:pt idx="1390">
                  <c:v>8.9993369999999996E-3</c:v>
                </c:pt>
                <c:pt idx="1391">
                  <c:v>9.0167379999999998E-3</c:v>
                </c:pt>
                <c:pt idx="1392">
                  <c:v>7.779144E-3</c:v>
                </c:pt>
                <c:pt idx="1393">
                  <c:v>6.9057249999999997E-3</c:v>
                </c:pt>
                <c:pt idx="1394">
                  <c:v>6.9110780000000002E-3</c:v>
                </c:pt>
                <c:pt idx="1395">
                  <c:v>6.911571E-3</c:v>
                </c:pt>
                <c:pt idx="1396">
                  <c:v>6.6436139999999999E-3</c:v>
                </c:pt>
                <c:pt idx="1397">
                  <c:v>5.0658070000000003E-3</c:v>
                </c:pt>
                <c:pt idx="1398">
                  <c:v>5.0551650000000004E-3</c:v>
                </c:pt>
                <c:pt idx="1399">
                  <c:v>4.7283480000000003E-3</c:v>
                </c:pt>
                <c:pt idx="1400">
                  <c:v>4.680638E-3</c:v>
                </c:pt>
                <c:pt idx="1401">
                  <c:v>4.4227609999999999E-3</c:v>
                </c:pt>
                <c:pt idx="1402">
                  <c:v>4.4174219999999998E-3</c:v>
                </c:pt>
                <c:pt idx="1403">
                  <c:v>3.1142850000000001E-3</c:v>
                </c:pt>
                <c:pt idx="1404">
                  <c:v>3.1076319999999999E-3</c:v>
                </c:pt>
                <c:pt idx="1405">
                  <c:v>2.9681659999999999E-3</c:v>
                </c:pt>
                <c:pt idx="1406">
                  <c:v>2.9669449999999999E-3</c:v>
                </c:pt>
                <c:pt idx="1407">
                  <c:v>2.225309E-3</c:v>
                </c:pt>
                <c:pt idx="1408">
                  <c:v>2.0876879999999999E-3</c:v>
                </c:pt>
                <c:pt idx="1409">
                  <c:v>1.7918140000000001E-3</c:v>
                </c:pt>
                <c:pt idx="1410">
                  <c:v>1.783062E-3</c:v>
                </c:pt>
                <c:pt idx="1411">
                  <c:v>1.786796E-3</c:v>
                </c:pt>
                <c:pt idx="1412">
                  <c:v>1.790198E-3</c:v>
                </c:pt>
                <c:pt idx="1413">
                  <c:v>1.9425079999999999E-3</c:v>
                </c:pt>
                <c:pt idx="1414">
                  <c:v>1.9362520000000001E-3</c:v>
                </c:pt>
                <c:pt idx="1415">
                  <c:v>2.2379959999999999E-3</c:v>
                </c:pt>
                <c:pt idx="1416">
                  <c:v>2.291019E-3</c:v>
                </c:pt>
                <c:pt idx="1417">
                  <c:v>2.2891890000000001E-3</c:v>
                </c:pt>
                <c:pt idx="1418">
                  <c:v>2.2235549999999999E-3</c:v>
                </c:pt>
                <c:pt idx="1419">
                  <c:v>2.2233050000000001E-3</c:v>
                </c:pt>
                <c:pt idx="1420">
                  <c:v>2.216085E-3</c:v>
                </c:pt>
                <c:pt idx="1421">
                  <c:v>2.2162919999999999E-3</c:v>
                </c:pt>
                <c:pt idx="1422">
                  <c:v>2.2216929999999998E-3</c:v>
                </c:pt>
                <c:pt idx="1423">
                  <c:v>2.200516E-3</c:v>
                </c:pt>
                <c:pt idx="1424">
                  <c:v>2.2003639999999998E-3</c:v>
                </c:pt>
                <c:pt idx="1425">
                  <c:v>2.1613259999999999E-3</c:v>
                </c:pt>
                <c:pt idx="1426">
                  <c:v>2.1735159999999999E-3</c:v>
                </c:pt>
                <c:pt idx="1427">
                  <c:v>2.162303E-3</c:v>
                </c:pt>
                <c:pt idx="1428">
                  <c:v>2.15811E-3</c:v>
                </c:pt>
                <c:pt idx="1429">
                  <c:v>2.1363419999999998E-3</c:v>
                </c:pt>
                <c:pt idx="1430">
                  <c:v>2.1311360000000001E-3</c:v>
                </c:pt>
                <c:pt idx="1431">
                  <c:v>2.1185679999999999E-3</c:v>
                </c:pt>
                <c:pt idx="1432">
                  <c:v>2.0326469999999998E-3</c:v>
                </c:pt>
                <c:pt idx="1433">
                  <c:v>2.0008719999999999E-3</c:v>
                </c:pt>
                <c:pt idx="1434">
                  <c:v>1.9501119999999999E-3</c:v>
                </c:pt>
                <c:pt idx="1435">
                  <c:v>1.9598329999999998E-3</c:v>
                </c:pt>
                <c:pt idx="1436">
                  <c:v>1.9538239999999998E-3</c:v>
                </c:pt>
                <c:pt idx="1437">
                  <c:v>1.7637099999999999E-3</c:v>
                </c:pt>
                <c:pt idx="1438">
                  <c:v>1.756924E-3</c:v>
                </c:pt>
                <c:pt idx="1439">
                  <c:v>1.7885010000000001E-3</c:v>
                </c:pt>
                <c:pt idx="1440">
                  <c:v>1.7709100000000001E-3</c:v>
                </c:pt>
                <c:pt idx="1441">
                  <c:v>1.794924E-3</c:v>
                </c:pt>
                <c:pt idx="1442">
                  <c:v>1.3495759999999999E-3</c:v>
                </c:pt>
                <c:pt idx="1443">
                  <c:v>1.347593E-3</c:v>
                </c:pt>
                <c:pt idx="1444">
                  <c:v>4.2261349999999998E-3</c:v>
                </c:pt>
                <c:pt idx="1445">
                  <c:v>4.7649470000000003E-3</c:v>
                </c:pt>
                <c:pt idx="1446">
                  <c:v>5.0403740000000002E-3</c:v>
                </c:pt>
                <c:pt idx="1447">
                  <c:v>5.2799190000000001E-3</c:v>
                </c:pt>
                <c:pt idx="1448">
                  <c:v>5.2766030000000004E-3</c:v>
                </c:pt>
                <c:pt idx="1449">
                  <c:v>5.2801920000000004E-3</c:v>
                </c:pt>
                <c:pt idx="1450">
                  <c:v>5.2785530000000001E-3</c:v>
                </c:pt>
                <c:pt idx="1451">
                  <c:v>5.2510860000000003E-3</c:v>
                </c:pt>
                <c:pt idx="1452">
                  <c:v>5.2501809999999996E-3</c:v>
                </c:pt>
                <c:pt idx="1453">
                  <c:v>5.2676980000000003E-3</c:v>
                </c:pt>
                <c:pt idx="1454">
                  <c:v>5.2836849999999998E-3</c:v>
                </c:pt>
                <c:pt idx="1455">
                  <c:v>4.9249309999999996E-3</c:v>
                </c:pt>
                <c:pt idx="1456">
                  <c:v>4.9326270000000002E-3</c:v>
                </c:pt>
                <c:pt idx="1457">
                  <c:v>5.0593820000000003E-3</c:v>
                </c:pt>
                <c:pt idx="1458">
                  <c:v>5.0514720000000004E-3</c:v>
                </c:pt>
                <c:pt idx="1459">
                  <c:v>5.9039230000000002E-3</c:v>
                </c:pt>
                <c:pt idx="1460">
                  <c:v>8.6587169999999998E-3</c:v>
                </c:pt>
                <c:pt idx="1461">
                  <c:v>8.6601630000000002E-3</c:v>
                </c:pt>
                <c:pt idx="1462">
                  <c:v>9.0994860000000004E-3</c:v>
                </c:pt>
                <c:pt idx="1463">
                  <c:v>9.2742369999999994E-3</c:v>
                </c:pt>
                <c:pt idx="1464">
                  <c:v>9.6162959999999999E-3</c:v>
                </c:pt>
                <c:pt idx="1465">
                  <c:v>9.9015390000000009E-3</c:v>
                </c:pt>
                <c:pt idx="1466">
                  <c:v>9.9526159999999992E-3</c:v>
                </c:pt>
                <c:pt idx="1467">
                  <c:v>9.8870429999999999E-3</c:v>
                </c:pt>
                <c:pt idx="1468">
                  <c:v>9.9225660000000007E-3</c:v>
                </c:pt>
                <c:pt idx="1469">
                  <c:v>9.7950060000000002E-3</c:v>
                </c:pt>
                <c:pt idx="1470">
                  <c:v>9.5330699999999994E-3</c:v>
                </c:pt>
                <c:pt idx="1471">
                  <c:v>9.5062040000000007E-3</c:v>
                </c:pt>
                <c:pt idx="1472">
                  <c:v>9.4841839999999997E-3</c:v>
                </c:pt>
                <c:pt idx="1473">
                  <c:v>4.8561860000000002E-3</c:v>
                </c:pt>
                <c:pt idx="1474">
                  <c:v>4.8116770000000003E-3</c:v>
                </c:pt>
                <c:pt idx="1475">
                  <c:v>4.8636199999999999E-3</c:v>
                </c:pt>
                <c:pt idx="1476">
                  <c:v>4.8936830000000002E-3</c:v>
                </c:pt>
                <c:pt idx="1477">
                  <c:v>4.8014310000000001E-3</c:v>
                </c:pt>
                <c:pt idx="1478">
                  <c:v>4.7981109999999999E-3</c:v>
                </c:pt>
                <c:pt idx="1479">
                  <c:v>4.7896279999999998E-3</c:v>
                </c:pt>
                <c:pt idx="1480">
                  <c:v>4.6707729999999996E-3</c:v>
                </c:pt>
                <c:pt idx="1481">
                  <c:v>4.6307529999999996E-3</c:v>
                </c:pt>
                <c:pt idx="1482">
                  <c:v>4.6497329999999996E-3</c:v>
                </c:pt>
                <c:pt idx="1483">
                  <c:v>4.6507889999999998E-3</c:v>
                </c:pt>
                <c:pt idx="1484">
                  <c:v>4.2578370000000004E-3</c:v>
                </c:pt>
                <c:pt idx="1485">
                  <c:v>4.248295E-3</c:v>
                </c:pt>
                <c:pt idx="1486">
                  <c:v>4.2760669999999997E-3</c:v>
                </c:pt>
                <c:pt idx="1487">
                  <c:v>4.2344820000000003E-3</c:v>
                </c:pt>
                <c:pt idx="1488">
                  <c:v>3.8764630000000001E-3</c:v>
                </c:pt>
                <c:pt idx="1489">
                  <c:v>1.9154899999999999E-3</c:v>
                </c:pt>
                <c:pt idx="1490">
                  <c:v>1.922272E-3</c:v>
                </c:pt>
                <c:pt idx="1491">
                  <c:v>1.6674470000000001E-3</c:v>
                </c:pt>
                <c:pt idx="1492">
                  <c:v>1.6693999999999999E-3</c:v>
                </c:pt>
                <c:pt idx="1493">
                  <c:v>1.8691020000000001E-3</c:v>
                </c:pt>
                <c:pt idx="1494">
                  <c:v>1.8108969999999999E-3</c:v>
                </c:pt>
                <c:pt idx="1495">
                  <c:v>2.0334319999999999E-3</c:v>
                </c:pt>
                <c:pt idx="1496">
                  <c:v>2.9422950000000002E-3</c:v>
                </c:pt>
                <c:pt idx="1497">
                  <c:v>3.1138110000000002E-3</c:v>
                </c:pt>
                <c:pt idx="1498">
                  <c:v>3.1021859999999998E-3</c:v>
                </c:pt>
                <c:pt idx="1499">
                  <c:v>3.095352E-3</c:v>
                </c:pt>
                <c:pt idx="1500">
                  <c:v>5.0739289999999996E-3</c:v>
                </c:pt>
                <c:pt idx="1501">
                  <c:v>5.069156E-3</c:v>
                </c:pt>
                <c:pt idx="1502">
                  <c:v>5.0735820000000001E-3</c:v>
                </c:pt>
                <c:pt idx="1503">
                  <c:v>5.0656729999999997E-3</c:v>
                </c:pt>
                <c:pt idx="1504">
                  <c:v>5.0477320000000001E-3</c:v>
                </c:pt>
                <c:pt idx="1505">
                  <c:v>5.0912020000000004E-3</c:v>
                </c:pt>
                <c:pt idx="1506">
                  <c:v>5.0927170000000001E-3</c:v>
                </c:pt>
                <c:pt idx="1507">
                  <c:v>5.1119169999999997E-3</c:v>
                </c:pt>
                <c:pt idx="1508">
                  <c:v>5.1122850000000003E-3</c:v>
                </c:pt>
                <c:pt idx="1509">
                  <c:v>5.1119900000000003E-3</c:v>
                </c:pt>
                <c:pt idx="1510">
                  <c:v>5.1010150000000004E-3</c:v>
                </c:pt>
                <c:pt idx="1511">
                  <c:v>5.4623989999999997E-3</c:v>
                </c:pt>
                <c:pt idx="1512">
                  <c:v>5.4644869999999996E-3</c:v>
                </c:pt>
                <c:pt idx="1513">
                  <c:v>5.4732139999999997E-3</c:v>
                </c:pt>
                <c:pt idx="1514">
                  <c:v>5.4720949999999997E-3</c:v>
                </c:pt>
                <c:pt idx="1515">
                  <c:v>5.5443419999999998E-3</c:v>
                </c:pt>
                <c:pt idx="1516">
                  <c:v>5.5446610000000002E-3</c:v>
                </c:pt>
                <c:pt idx="1517">
                  <c:v>5.5044239999999999E-3</c:v>
                </c:pt>
                <c:pt idx="1518">
                  <c:v>5.18536E-3</c:v>
                </c:pt>
                <c:pt idx="1519">
                  <c:v>5.178518E-3</c:v>
                </c:pt>
                <c:pt idx="1520">
                  <c:v>5.0029819999999996E-3</c:v>
                </c:pt>
                <c:pt idx="1521">
                  <c:v>4.7379099999999997E-3</c:v>
                </c:pt>
                <c:pt idx="1522">
                  <c:v>3.875851E-3</c:v>
                </c:pt>
                <c:pt idx="1523">
                  <c:v>3.1459140000000001E-3</c:v>
                </c:pt>
                <c:pt idx="1524">
                  <c:v>3.1682329999999999E-3</c:v>
                </c:pt>
                <c:pt idx="1525">
                  <c:v>2.7491920000000001E-3</c:v>
                </c:pt>
                <c:pt idx="1526">
                  <c:v>2.7049579999999999E-3</c:v>
                </c:pt>
                <c:pt idx="1527">
                  <c:v>2.6974490000000002E-3</c:v>
                </c:pt>
                <c:pt idx="1528">
                  <c:v>2.6591840000000002E-3</c:v>
                </c:pt>
                <c:pt idx="1529">
                  <c:v>1.438262E-3</c:v>
                </c:pt>
                <c:pt idx="1530">
                  <c:v>1.504046E-3</c:v>
                </c:pt>
                <c:pt idx="1531">
                  <c:v>1.509841E-3</c:v>
                </c:pt>
                <c:pt idx="1532">
                  <c:v>1.509799E-3</c:v>
                </c:pt>
                <c:pt idx="1533">
                  <c:v>1.508866E-3</c:v>
                </c:pt>
                <c:pt idx="1534">
                  <c:v>1.5378119999999999E-3</c:v>
                </c:pt>
                <c:pt idx="1535">
                  <c:v>1.512832E-3</c:v>
                </c:pt>
                <c:pt idx="1536">
                  <c:v>1.5091709999999999E-3</c:v>
                </c:pt>
                <c:pt idx="1537">
                  <c:v>1.519769E-3</c:v>
                </c:pt>
                <c:pt idx="1538">
                  <c:v>1.520394E-3</c:v>
                </c:pt>
                <c:pt idx="1539">
                  <c:v>1.5203910000000001E-3</c:v>
                </c:pt>
                <c:pt idx="1540">
                  <c:v>1.816242E-3</c:v>
                </c:pt>
                <c:pt idx="1541">
                  <c:v>1.8160419999999999E-3</c:v>
                </c:pt>
                <c:pt idx="1542">
                  <c:v>1.7837040000000001E-3</c:v>
                </c:pt>
                <c:pt idx="1543">
                  <c:v>1.780691E-3</c:v>
                </c:pt>
                <c:pt idx="1544">
                  <c:v>1.672172E-3</c:v>
                </c:pt>
                <c:pt idx="1545">
                  <c:v>1.6488729999999999E-3</c:v>
                </c:pt>
                <c:pt idx="1546">
                  <c:v>1.6482599999999999E-3</c:v>
                </c:pt>
                <c:pt idx="1547">
                  <c:v>1.9192440000000001E-3</c:v>
                </c:pt>
                <c:pt idx="1548">
                  <c:v>1.901446E-3</c:v>
                </c:pt>
                <c:pt idx="1549">
                  <c:v>1.874227E-3</c:v>
                </c:pt>
                <c:pt idx="1550">
                  <c:v>1.0289744E-2</c:v>
                </c:pt>
                <c:pt idx="1551">
                  <c:v>1.0289784E-2</c:v>
                </c:pt>
                <c:pt idx="1552">
                  <c:v>1.0295431000000001E-2</c:v>
                </c:pt>
                <c:pt idx="1553">
                  <c:v>1.0225791E-2</c:v>
                </c:pt>
                <c:pt idx="1554">
                  <c:v>1.0098001000000001E-2</c:v>
                </c:pt>
                <c:pt idx="1555">
                  <c:v>1.0074196000000001E-2</c:v>
                </c:pt>
                <c:pt idx="1556">
                  <c:v>1.0068837000000001E-2</c:v>
                </c:pt>
                <c:pt idx="1557">
                  <c:v>1.0068446E-2</c:v>
                </c:pt>
                <c:pt idx="1558">
                  <c:v>9.4745550000000008E-3</c:v>
                </c:pt>
                <c:pt idx="1559">
                  <c:v>9.5109340000000004E-3</c:v>
                </c:pt>
                <c:pt idx="1560">
                  <c:v>9.4957549999999998E-3</c:v>
                </c:pt>
                <c:pt idx="1561">
                  <c:v>9.4942399999999993E-3</c:v>
                </c:pt>
                <c:pt idx="1562">
                  <c:v>9.4962510000000007E-3</c:v>
                </c:pt>
                <c:pt idx="1563">
                  <c:v>9.3743320000000008E-3</c:v>
                </c:pt>
                <c:pt idx="1564">
                  <c:v>9.3726899999999995E-3</c:v>
                </c:pt>
                <c:pt idx="1565">
                  <c:v>9.4409360000000005E-3</c:v>
                </c:pt>
                <c:pt idx="1566">
                  <c:v>9.4484530000000008E-3</c:v>
                </c:pt>
                <c:pt idx="1567">
                  <c:v>9.4519670000000004E-3</c:v>
                </c:pt>
                <c:pt idx="1568">
                  <c:v>9.4649279999999992E-3</c:v>
                </c:pt>
                <c:pt idx="1569">
                  <c:v>8.6065120000000002E-3</c:v>
                </c:pt>
                <c:pt idx="1570">
                  <c:v>8.5964449999999994E-3</c:v>
                </c:pt>
                <c:pt idx="1571">
                  <c:v>8.5703229999999995E-3</c:v>
                </c:pt>
                <c:pt idx="1572">
                  <c:v>8.5797340000000003E-3</c:v>
                </c:pt>
                <c:pt idx="1573">
                  <c:v>8.4635260000000007E-3</c:v>
                </c:pt>
                <c:pt idx="1574">
                  <c:v>8.4417039999999995E-3</c:v>
                </c:pt>
                <c:pt idx="1575">
                  <c:v>8.4407070000000004E-3</c:v>
                </c:pt>
                <c:pt idx="1576">
                  <c:v>8.3450009999999995E-3</c:v>
                </c:pt>
                <c:pt idx="1577">
                  <c:v>8.197691E-3</c:v>
                </c:pt>
                <c:pt idx="1578">
                  <c:v>8.1351659999999992E-3</c:v>
                </c:pt>
                <c:pt idx="1579">
                  <c:v>4.4902850000000001E-3</c:v>
                </c:pt>
                <c:pt idx="1580">
                  <c:v>4.4869109999999997E-3</c:v>
                </c:pt>
                <c:pt idx="1581">
                  <c:v>4.5012730000000001E-3</c:v>
                </c:pt>
                <c:pt idx="1582">
                  <c:v>4.620491E-3</c:v>
                </c:pt>
                <c:pt idx="1583">
                  <c:v>4.6250379999999997E-3</c:v>
                </c:pt>
                <c:pt idx="1584">
                  <c:v>5.1787830000000002E-3</c:v>
                </c:pt>
                <c:pt idx="1585">
                  <c:v>5.1536109999999998E-3</c:v>
                </c:pt>
                <c:pt idx="1586">
                  <c:v>5.1555960000000001E-3</c:v>
                </c:pt>
                <c:pt idx="1587">
                  <c:v>5.1798870000000002E-3</c:v>
                </c:pt>
                <c:pt idx="1588">
                  <c:v>5.3975150000000003E-3</c:v>
                </c:pt>
                <c:pt idx="1589">
                  <c:v>5.4558200000000001E-3</c:v>
                </c:pt>
                <c:pt idx="1590">
                  <c:v>5.4287659999999998E-3</c:v>
                </c:pt>
                <c:pt idx="1591">
                  <c:v>5.4121519999999999E-3</c:v>
                </c:pt>
                <c:pt idx="1592">
                  <c:v>5.5170540000000004E-3</c:v>
                </c:pt>
                <c:pt idx="1593">
                  <c:v>5.5040449999999999E-3</c:v>
                </c:pt>
                <c:pt idx="1594">
                  <c:v>5.5850750000000001E-3</c:v>
                </c:pt>
                <c:pt idx="1595">
                  <c:v>5.6196609999999998E-3</c:v>
                </c:pt>
                <c:pt idx="1596">
                  <c:v>5.6290410000000004E-3</c:v>
                </c:pt>
                <c:pt idx="1597">
                  <c:v>5.6346219999999997E-3</c:v>
                </c:pt>
                <c:pt idx="1598">
                  <c:v>5.6324269999999997E-3</c:v>
                </c:pt>
                <c:pt idx="1599">
                  <c:v>5.7274830000000002E-3</c:v>
                </c:pt>
                <c:pt idx="1600">
                  <c:v>5.7222089999999998E-3</c:v>
                </c:pt>
                <c:pt idx="1601">
                  <c:v>5.7226949999999999E-3</c:v>
                </c:pt>
                <c:pt idx="1602">
                  <c:v>9.0630190000000003E-3</c:v>
                </c:pt>
                <c:pt idx="1603">
                  <c:v>9.1295070000000002E-3</c:v>
                </c:pt>
                <c:pt idx="1604">
                  <c:v>9.1691570000000007E-3</c:v>
                </c:pt>
                <c:pt idx="1605">
                  <c:v>9.2001300000000008E-3</c:v>
                </c:pt>
                <c:pt idx="1606">
                  <c:v>9.2062949999999998E-3</c:v>
                </c:pt>
                <c:pt idx="1607">
                  <c:v>9.2111220000000004E-3</c:v>
                </c:pt>
                <c:pt idx="1608">
                  <c:v>4.594763E-3</c:v>
                </c:pt>
                <c:pt idx="1609">
                  <c:v>4.5889490000000002E-3</c:v>
                </c:pt>
                <c:pt idx="1610">
                  <c:v>4.4491649999999997E-3</c:v>
                </c:pt>
                <c:pt idx="1611">
                  <c:v>3.9708729999999998E-3</c:v>
                </c:pt>
                <c:pt idx="1612">
                  <c:v>5.6946569999999997E-3</c:v>
                </c:pt>
                <c:pt idx="1613">
                  <c:v>9.1029260000000008E-3</c:v>
                </c:pt>
                <c:pt idx="1614">
                  <c:v>9.3462900000000002E-3</c:v>
                </c:pt>
                <c:pt idx="1615">
                  <c:v>9.3560859999999996E-3</c:v>
                </c:pt>
                <c:pt idx="1616">
                  <c:v>8.8875719999999998E-3</c:v>
                </c:pt>
                <c:pt idx="1617">
                  <c:v>8.9469379999999998E-3</c:v>
                </c:pt>
                <c:pt idx="1618">
                  <c:v>8.9996150000000007E-3</c:v>
                </c:pt>
                <c:pt idx="1619">
                  <c:v>8.9618230000000007E-3</c:v>
                </c:pt>
                <c:pt idx="1620">
                  <c:v>8.8284829999999998E-3</c:v>
                </c:pt>
                <c:pt idx="1621">
                  <c:v>8.891988E-3</c:v>
                </c:pt>
                <c:pt idx="1622">
                  <c:v>8.8682629999999995E-3</c:v>
                </c:pt>
                <c:pt idx="1623">
                  <c:v>8.9017490000000005E-3</c:v>
                </c:pt>
                <c:pt idx="1624">
                  <c:v>8.9426350000000009E-3</c:v>
                </c:pt>
                <c:pt idx="1625">
                  <c:v>8.9108899999999994E-3</c:v>
                </c:pt>
                <c:pt idx="1626">
                  <c:v>8.8951359999999997E-3</c:v>
                </c:pt>
                <c:pt idx="1627">
                  <c:v>8.8104700000000008E-3</c:v>
                </c:pt>
                <c:pt idx="1628">
                  <c:v>8.9013080000000001E-3</c:v>
                </c:pt>
                <c:pt idx="1629">
                  <c:v>8.9017920000000004E-3</c:v>
                </c:pt>
                <c:pt idx="1630">
                  <c:v>8.8915220000000007E-3</c:v>
                </c:pt>
                <c:pt idx="1631">
                  <c:v>6.6673610000000001E-3</c:v>
                </c:pt>
                <c:pt idx="1632">
                  <c:v>6.7062449999999996E-3</c:v>
                </c:pt>
                <c:pt idx="1633">
                  <c:v>6.7431260000000003E-3</c:v>
                </c:pt>
                <c:pt idx="1634">
                  <c:v>6.7972429999999997E-3</c:v>
                </c:pt>
                <c:pt idx="1635">
                  <c:v>6.8256000000000002E-3</c:v>
                </c:pt>
                <c:pt idx="1636">
                  <c:v>6.8458959999999998E-3</c:v>
                </c:pt>
                <c:pt idx="1637">
                  <c:v>6.8575609999999999E-3</c:v>
                </c:pt>
                <c:pt idx="1638">
                  <c:v>6.8981160000000001E-3</c:v>
                </c:pt>
                <c:pt idx="1639">
                  <c:v>6.914272E-3</c:v>
                </c:pt>
                <c:pt idx="1640">
                  <c:v>6.9112710000000001E-3</c:v>
                </c:pt>
                <c:pt idx="1641">
                  <c:v>5.2928580000000001E-3</c:v>
                </c:pt>
                <c:pt idx="1642">
                  <c:v>3.5464749999999999E-3</c:v>
                </c:pt>
                <c:pt idx="1643">
                  <c:v>3.6605129999999998E-3</c:v>
                </c:pt>
                <c:pt idx="1644">
                  <c:v>3.8592330000000001E-3</c:v>
                </c:pt>
                <c:pt idx="1645">
                  <c:v>4.1003979999999999E-3</c:v>
                </c:pt>
                <c:pt idx="1646">
                  <c:v>4.0908109999999998E-3</c:v>
                </c:pt>
                <c:pt idx="1647">
                  <c:v>4.0998190000000002E-3</c:v>
                </c:pt>
                <c:pt idx="1648">
                  <c:v>4.1111189999999999E-3</c:v>
                </c:pt>
                <c:pt idx="1649">
                  <c:v>4.0846119999999996E-3</c:v>
                </c:pt>
                <c:pt idx="1650">
                  <c:v>4.0769229999999997E-3</c:v>
                </c:pt>
                <c:pt idx="1651">
                  <c:v>4.0764290000000003E-3</c:v>
                </c:pt>
                <c:pt idx="1652">
                  <c:v>4.0519279999999998E-3</c:v>
                </c:pt>
                <c:pt idx="1653">
                  <c:v>4.0458150000000003E-3</c:v>
                </c:pt>
                <c:pt idx="1654">
                  <c:v>4.0341650000000001E-3</c:v>
                </c:pt>
                <c:pt idx="1655">
                  <c:v>4.0210330000000002E-3</c:v>
                </c:pt>
                <c:pt idx="1656">
                  <c:v>4.4148160000000002E-3</c:v>
                </c:pt>
                <c:pt idx="1657">
                  <c:v>4.6212359999999999E-3</c:v>
                </c:pt>
                <c:pt idx="1658">
                  <c:v>4.6081860000000002E-3</c:v>
                </c:pt>
                <c:pt idx="1659">
                  <c:v>4.5863270000000003E-3</c:v>
                </c:pt>
                <c:pt idx="1660">
                  <c:v>4.6131799999999997E-3</c:v>
                </c:pt>
                <c:pt idx="1661">
                  <c:v>4.6005710000000003E-3</c:v>
                </c:pt>
                <c:pt idx="1662">
                  <c:v>4.5848110000000003E-3</c:v>
                </c:pt>
                <c:pt idx="1663">
                  <c:v>4.5949019999999997E-3</c:v>
                </c:pt>
                <c:pt idx="1664">
                  <c:v>4.5810180000000001E-3</c:v>
                </c:pt>
                <c:pt idx="1665">
                  <c:v>4.5726059999999999E-3</c:v>
                </c:pt>
                <c:pt idx="1666">
                  <c:v>4.5703949999999997E-3</c:v>
                </c:pt>
                <c:pt idx="1667">
                  <c:v>4.6113250000000003E-3</c:v>
                </c:pt>
                <c:pt idx="1668">
                  <c:v>4.6051659999999999E-3</c:v>
                </c:pt>
                <c:pt idx="1669">
                  <c:v>4.6049480000000002E-3</c:v>
                </c:pt>
                <c:pt idx="1670">
                  <c:v>4.5027009999999996E-3</c:v>
                </c:pt>
                <c:pt idx="1671">
                  <c:v>2.3966719999999999E-3</c:v>
                </c:pt>
                <c:pt idx="1672">
                  <c:v>1.3806770000000001E-3</c:v>
                </c:pt>
                <c:pt idx="1673">
                  <c:v>1.5353280000000001E-3</c:v>
                </c:pt>
                <c:pt idx="1674">
                  <c:v>2.4240210000000002E-3</c:v>
                </c:pt>
                <c:pt idx="1675">
                  <c:v>2.4758060000000001E-3</c:v>
                </c:pt>
                <c:pt idx="1676">
                  <c:v>5.245876E-3</c:v>
                </c:pt>
                <c:pt idx="1677">
                  <c:v>5.2357990000000002E-3</c:v>
                </c:pt>
                <c:pt idx="1678">
                  <c:v>5.2174389999999999E-3</c:v>
                </c:pt>
                <c:pt idx="1679">
                  <c:v>5.2184429999999997E-3</c:v>
                </c:pt>
                <c:pt idx="1680">
                  <c:v>5.2354309999999996E-3</c:v>
                </c:pt>
                <c:pt idx="1681">
                  <c:v>5.2393170000000003E-3</c:v>
                </c:pt>
                <c:pt idx="1682">
                  <c:v>5.7810830000000002E-3</c:v>
                </c:pt>
                <c:pt idx="1683">
                  <c:v>5.729507E-3</c:v>
                </c:pt>
                <c:pt idx="1684">
                  <c:v>5.7284889999999998E-3</c:v>
                </c:pt>
                <c:pt idx="1685">
                  <c:v>5.0442589999999997E-3</c:v>
                </c:pt>
                <c:pt idx="1686">
                  <c:v>5.049263E-3</c:v>
                </c:pt>
                <c:pt idx="1687">
                  <c:v>5.0762289999999998E-3</c:v>
                </c:pt>
                <c:pt idx="1688">
                  <c:v>5.0549000000000002E-3</c:v>
                </c:pt>
                <c:pt idx="1689">
                  <c:v>5.1002759999999999E-3</c:v>
                </c:pt>
                <c:pt idx="1690">
                  <c:v>5.1129799999999996E-3</c:v>
                </c:pt>
                <c:pt idx="1691">
                  <c:v>5.1089530000000003E-3</c:v>
                </c:pt>
                <c:pt idx="1692">
                  <c:v>5.1088119999999999E-3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8518192"/>
        <c:axId val="218515056"/>
      </c:lineChart>
      <c:dateAx>
        <c:axId val="2185181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515056"/>
        <c:crosses val="autoZero"/>
        <c:auto val="1"/>
        <c:lblOffset val="100"/>
        <c:baseTimeUnit val="days"/>
      </c:dateAx>
      <c:valAx>
        <c:axId val="21851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51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01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2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3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F3BDB4-57F1-4C6F-8643-8CBA477A74AE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0F2B41-6C01-42D8-86A9-69321262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7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bitcoinnetwork.com/BitcoinPriceModel-Alph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wsbtc.com/2015/02/05/report-predicts-50-drop-cryptocurrency-transactions-year/" TargetMode="External"/><Relationship Id="rId13" Type="http://schemas.openxmlformats.org/officeDocument/2006/relationships/hyperlink" Target="http://insidebitcoins.com/news/bitcoin-2014-growing-adoption-high-profile-arrests-and-a-bewildering-price/28060" TargetMode="External"/><Relationship Id="rId3" Type="http://schemas.openxmlformats.org/officeDocument/2006/relationships/hyperlink" Target="https://willyreport.wordpress.com/2014/05/25/the-willy-report-proof-of-massive-fraudulent-trading-activity-at-mt-gox-and-how-it-has-affected-the-price-of-bitcoin/" TargetMode="External"/><Relationship Id="rId7" Type="http://schemas.openxmlformats.org/officeDocument/2006/relationships/hyperlink" Target="http://www.theguardian.com/technology/2015/feb/03/bitcoin-2015-make-or-break-year" TargetMode="External"/><Relationship Id="rId12" Type="http://schemas.openxmlformats.org/officeDocument/2006/relationships/hyperlink" Target="https://www.youtube.com/watch?v=g2nXgK34HIM&amp;feature=share" TargetMode="External"/><Relationship Id="rId2" Type="http://schemas.openxmlformats.org/officeDocument/2006/relationships/hyperlink" Target="http://arxiv.org/pdf/1410.1231v1.pdf" TargetMode="External"/><Relationship Id="rId16" Type="http://schemas.openxmlformats.org/officeDocument/2006/relationships/hyperlink" Target="https://jmarcedwards.files.wordpress.com/2011/01/networkeffect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tcpredictions.com/index.html" TargetMode="External"/><Relationship Id="rId11" Type="http://schemas.openxmlformats.org/officeDocument/2006/relationships/hyperlink" Target="https://www.cryptocoinsnews.com/predicting-bitcoin-value-50000/" TargetMode="External"/><Relationship Id="rId5" Type="http://schemas.openxmlformats.org/officeDocument/2006/relationships/hyperlink" Target="http://www.newsbtc.com/2015/02/13/juniper-predicts-future-bitcoin-will-two-years/" TargetMode="External"/><Relationship Id="rId15" Type="http://schemas.openxmlformats.org/officeDocument/2006/relationships/hyperlink" Target="https://www.cryptocoinsnews.com/affects-bitcoin-price/" TargetMode="External"/><Relationship Id="rId10" Type="http://schemas.openxmlformats.org/officeDocument/2006/relationships/hyperlink" Target="http://www.newsbtc.com/2014/12/31/microsoft-experimenting-bitcoin/" TargetMode="External"/><Relationship Id="rId4" Type="http://schemas.openxmlformats.org/officeDocument/2006/relationships/hyperlink" Target="http://www.paymentlawadvisor.com/files/2014/01/GoldmanSachs-Bit-Coin.pdf" TargetMode="External"/><Relationship Id="rId9" Type="http://schemas.openxmlformats.org/officeDocument/2006/relationships/hyperlink" Target="http://www.coindesk.com/juniper-research-bitcoin-transactions-double-2017/" TargetMode="External"/><Relationship Id="rId14" Type="http://schemas.openxmlformats.org/officeDocument/2006/relationships/hyperlink" Target="http://www.cnbc.com/id/1023013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763" y="393963"/>
            <a:ext cx="9144000" cy="3326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Cryptocurrency </a:t>
            </a:r>
            <a:br>
              <a:rPr lang="en-US" dirty="0" smtClean="0"/>
            </a:br>
            <a:r>
              <a:rPr lang="en-US" dirty="0" smtClean="0"/>
              <a:t>Survival: An Analysis</a:t>
            </a:r>
            <a:br>
              <a:rPr lang="en-US" dirty="0" smtClean="0"/>
            </a:br>
            <a:r>
              <a:rPr lang="en-US" dirty="0" smtClean="0"/>
              <a:t>of the Price and </a:t>
            </a:r>
            <a:br>
              <a:rPr lang="en-US" dirty="0" smtClean="0"/>
            </a:br>
            <a:r>
              <a:rPr lang="en-US" dirty="0" smtClean="0"/>
              <a:t>Future of Bitcoin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0179" y="5501896"/>
            <a:ext cx="3046927" cy="754025"/>
          </a:xfrm>
        </p:spPr>
        <p:txBody>
          <a:bodyPr/>
          <a:lstStyle/>
          <a:p>
            <a:r>
              <a:rPr lang="en-US" dirty="0" smtClean="0"/>
              <a:t>Avinash Ramesh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Drivers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Number of times a unit of currency is used in a fixed period of time</a:t>
            </a:r>
          </a:p>
          <a:p>
            <a:pPr lvl="1"/>
            <a:r>
              <a:rPr lang="en-US" dirty="0" smtClean="0"/>
              <a:t>Low velocity -&gt; higher price</a:t>
            </a:r>
            <a:endParaRPr lang="en-US" dirty="0" smtClean="0"/>
          </a:p>
          <a:p>
            <a:r>
              <a:rPr lang="en-US" dirty="0" smtClean="0"/>
              <a:t>Liquidity</a:t>
            </a:r>
          </a:p>
          <a:p>
            <a:pPr lvl="1"/>
            <a:r>
              <a:rPr lang="en-US" dirty="0" smtClean="0"/>
              <a:t>Hoarders’ coins are illiquid</a:t>
            </a:r>
          </a:p>
          <a:p>
            <a:r>
              <a:rPr lang="en-US" dirty="0" smtClean="0"/>
              <a:t>Human Emotion</a:t>
            </a:r>
          </a:p>
          <a:p>
            <a:pPr lvl="1"/>
            <a:r>
              <a:rPr lang="en-US" dirty="0" smtClean="0"/>
              <a:t>Can’t Model</a:t>
            </a:r>
          </a:p>
          <a:p>
            <a:r>
              <a:rPr lang="en-US" dirty="0" smtClean="0"/>
              <a:t>Lower bound – mining reward must be greater than mining costs</a:t>
            </a:r>
          </a:p>
        </p:txBody>
      </p:sp>
    </p:spTree>
    <p:extLst>
      <p:ext uri="{BB962C8B-B14F-4D97-AF65-F5344CB8AC3E}">
        <p14:creationId xmlns:p14="http://schemas.microsoft.com/office/powerpoint/2010/main" val="1645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Short-term Predictive Techniques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214"/>
          </a:xfrm>
        </p:spPr>
        <p:txBody>
          <a:bodyPr>
            <a:normAutofit/>
          </a:bodyPr>
          <a:lstStyle/>
          <a:p>
            <a:r>
              <a:rPr lang="en-US" dirty="0" smtClean="0"/>
              <a:t>Spot Price</a:t>
            </a:r>
          </a:p>
          <a:p>
            <a:endParaRPr lang="en-US" dirty="0" smtClean="0"/>
          </a:p>
          <a:p>
            <a:r>
              <a:rPr lang="en-US" dirty="0" smtClean="0"/>
              <a:t>Bayesian Regression</a:t>
            </a:r>
          </a:p>
          <a:p>
            <a:pPr lvl="1"/>
            <a:r>
              <a:rPr lang="en-US" dirty="0" smtClean="0"/>
              <a:t>Paper by Shah and Zhang</a:t>
            </a:r>
          </a:p>
          <a:p>
            <a:pPr lvl="1"/>
            <a:r>
              <a:rPr lang="en-US" dirty="0" smtClean="0"/>
              <a:t>Assumes technical methods can be used to predict future price</a:t>
            </a:r>
          </a:p>
          <a:p>
            <a:pPr lvl="1"/>
            <a:r>
              <a:rPr lang="en-US" dirty="0" smtClean="0"/>
              <a:t>Uses nonparametric regression</a:t>
            </a:r>
          </a:p>
          <a:p>
            <a:pPr lvl="1"/>
            <a:r>
              <a:rPr lang="en-US" dirty="0" smtClean="0"/>
              <a:t>Trial period in paper returned 89% under 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Commonly used for pattern recognition and nonlinear curve fitting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9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Short-Term Predictive Techniques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Regression</a:t>
            </a:r>
          </a:p>
          <a:p>
            <a:pPr lvl="1"/>
            <a:r>
              <a:rPr lang="en-US" dirty="0" smtClean="0"/>
              <a:t>Trial period was only 60 days</a:t>
            </a:r>
          </a:p>
          <a:p>
            <a:pPr lvl="1"/>
            <a:r>
              <a:rPr lang="en-US" dirty="0" smtClean="0"/>
              <a:t>Did not take into account transaction fees</a:t>
            </a:r>
          </a:p>
          <a:p>
            <a:pPr lvl="1"/>
            <a:r>
              <a:rPr lang="en-US" dirty="0" smtClean="0"/>
              <a:t>Gain was over a timespan in which bitcoin price rose dramatically</a:t>
            </a:r>
          </a:p>
          <a:p>
            <a:pPr lvl="1"/>
            <a:r>
              <a:rPr lang="en-US" dirty="0" smtClean="0"/>
              <a:t>Appears inconclusive</a:t>
            </a:r>
            <a:endParaRPr lang="en-US" dirty="0" smtClean="0"/>
          </a:p>
          <a:p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Too many hidden-layers leads to </a:t>
            </a:r>
            <a:r>
              <a:rPr lang="en-US" dirty="0" err="1" smtClean="0"/>
              <a:t>overfitting</a:t>
            </a:r>
            <a:r>
              <a:rPr lang="en-US" dirty="0" smtClean="0"/>
              <a:t>, too few leads to </a:t>
            </a:r>
            <a:r>
              <a:rPr lang="en-US" dirty="0" err="1" smtClean="0"/>
              <a:t>underfitting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1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Projections for 2015 –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Retail Partners believe 8% of retailers will accept Bitcoin</a:t>
            </a:r>
          </a:p>
          <a:p>
            <a:r>
              <a:rPr lang="en-US" dirty="0" smtClean="0"/>
              <a:t>This year to see integration of </a:t>
            </a:r>
            <a:r>
              <a:rPr lang="en-US" dirty="0" err="1" smtClean="0"/>
              <a:t>BitLicense</a:t>
            </a:r>
            <a:r>
              <a:rPr lang="en-US" dirty="0" smtClean="0"/>
              <a:t>, which sets rules and regulations for </a:t>
            </a:r>
            <a:r>
              <a:rPr lang="en-US" dirty="0" err="1" smtClean="0"/>
              <a:t>BTC</a:t>
            </a:r>
            <a:r>
              <a:rPr lang="en-US" dirty="0" smtClean="0"/>
              <a:t> merchants</a:t>
            </a:r>
          </a:p>
          <a:p>
            <a:r>
              <a:rPr lang="en-US" dirty="0" err="1" smtClean="0"/>
              <a:t>CoinBase</a:t>
            </a:r>
            <a:r>
              <a:rPr lang="en-US" dirty="0" smtClean="0"/>
              <a:t> announced the release of an insured exchange in February</a:t>
            </a:r>
          </a:p>
          <a:p>
            <a:r>
              <a:rPr lang="en-US" dirty="0" smtClean="0"/>
              <a:t>Major companies such as Microsoft, Overstock.com, and Dell now take Bitcoin</a:t>
            </a:r>
          </a:p>
        </p:txBody>
      </p:sp>
    </p:spTree>
    <p:extLst>
      <p:ext uri="{BB962C8B-B14F-4D97-AF65-F5344CB8AC3E}">
        <p14:creationId xmlns:p14="http://schemas.microsoft.com/office/powerpoint/2010/main" val="36669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Projections for 2015 –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“The Guardian”, 65% of general public still doesn’t understand Bitcoin</a:t>
            </a:r>
          </a:p>
          <a:p>
            <a:r>
              <a:rPr lang="en-US" dirty="0" smtClean="0"/>
              <a:t>Of those with awareness of Bitcoin, 85% have never used it</a:t>
            </a:r>
          </a:p>
          <a:p>
            <a:r>
              <a:rPr lang="en-US" dirty="0" smtClean="0"/>
              <a:t>Juniper Research predicts transactions for cryptocurrencies to fall as much as 50%</a:t>
            </a:r>
          </a:p>
          <a:p>
            <a:pPr lvl="1"/>
            <a:r>
              <a:rPr lang="en-US" dirty="0" smtClean="0"/>
              <a:t>Transactions from 2014 artificially inflated due to advent of altcoins like </a:t>
            </a:r>
            <a:r>
              <a:rPr lang="en-US" dirty="0" err="1" smtClean="0"/>
              <a:t>Dogecoin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1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Long-Term Survival Critics and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3964"/>
          </a:xfrm>
        </p:spPr>
        <p:txBody>
          <a:bodyPr>
            <a:normAutofit/>
          </a:bodyPr>
          <a:lstStyle/>
          <a:p>
            <a:r>
              <a:rPr lang="en-US" dirty="0" smtClean="0"/>
              <a:t>Gold cannot be compared to Bitcoin due to intrinsic value of gold</a:t>
            </a:r>
          </a:p>
          <a:p>
            <a:pPr lvl="1"/>
            <a:r>
              <a:rPr lang="en-US" dirty="0" smtClean="0"/>
              <a:t>Response: gold’s intrinsic value is quite low, both Bitcoin and gold are general stores of value</a:t>
            </a:r>
          </a:p>
          <a:p>
            <a:r>
              <a:rPr lang="en-US" dirty="0" smtClean="0"/>
              <a:t>Adoption of near-perfect substitute </a:t>
            </a:r>
            <a:r>
              <a:rPr lang="en-US" dirty="0" err="1" smtClean="0"/>
              <a:t>AltCoins</a:t>
            </a:r>
            <a:r>
              <a:rPr lang="en-US" dirty="0" smtClean="0"/>
              <a:t> creates a potentially unlimited amount of </a:t>
            </a:r>
            <a:r>
              <a:rPr lang="en-US" dirty="0" err="1" smtClean="0"/>
              <a:t>BitCoin</a:t>
            </a:r>
            <a:endParaRPr lang="en-US" dirty="0" smtClean="0"/>
          </a:p>
          <a:p>
            <a:pPr lvl="1"/>
            <a:r>
              <a:rPr lang="en-US" dirty="0" smtClean="0"/>
              <a:t>Response: Network Effects</a:t>
            </a:r>
          </a:p>
          <a:p>
            <a:r>
              <a:rPr lang="en-US" dirty="0" smtClean="0"/>
              <a:t>Lack of government control</a:t>
            </a:r>
          </a:p>
          <a:p>
            <a:pPr lvl="1"/>
            <a:r>
              <a:rPr lang="en-US" dirty="0" smtClean="0"/>
              <a:t>Governments can impose taxes in fiat currencies which prevents full adoption of Bitcoin</a:t>
            </a:r>
          </a:p>
          <a:p>
            <a:pPr lvl="1"/>
            <a:r>
              <a:rPr lang="en-US" dirty="0" smtClean="0"/>
              <a:t>Response A: Government control will play a larger factor in Bitcoin’s future</a:t>
            </a:r>
          </a:p>
          <a:p>
            <a:pPr lvl="1"/>
            <a:r>
              <a:rPr lang="en-US" dirty="0" smtClean="0"/>
              <a:t>Response B: Bitcoin is meant to be decentralized</a:t>
            </a:r>
          </a:p>
        </p:txBody>
      </p:sp>
    </p:spTree>
    <p:extLst>
      <p:ext uri="{BB962C8B-B14F-4D97-AF65-F5344CB8AC3E}">
        <p14:creationId xmlns:p14="http://schemas.microsoft.com/office/powerpoint/2010/main" val="7002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Long-Term Survival Critiques and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holding it are speculating</a:t>
            </a:r>
          </a:p>
          <a:p>
            <a:pPr lvl="1"/>
            <a:r>
              <a:rPr lang="en-US" dirty="0" smtClean="0"/>
              <a:t>True, but move from 95%/5% to 80%/20% speculation to payment ratio.</a:t>
            </a:r>
          </a:p>
          <a:p>
            <a:r>
              <a:rPr lang="en-US" dirty="0" smtClean="0"/>
              <a:t>Several illegal transactions</a:t>
            </a:r>
          </a:p>
          <a:p>
            <a:pPr lvl="1"/>
            <a:r>
              <a:rPr lang="en-US" dirty="0" smtClean="0"/>
              <a:t>According to Fred </a:t>
            </a:r>
            <a:r>
              <a:rPr lang="en-US" dirty="0" err="1" smtClean="0"/>
              <a:t>Ehrsam</a:t>
            </a:r>
            <a:r>
              <a:rPr lang="en-US" dirty="0" smtClean="0"/>
              <a:t>, cofounder of </a:t>
            </a:r>
            <a:r>
              <a:rPr lang="en-US" dirty="0" err="1" smtClean="0"/>
              <a:t>CoinBase</a:t>
            </a:r>
            <a:r>
              <a:rPr lang="en-US" dirty="0" smtClean="0"/>
              <a:t>, </a:t>
            </a:r>
            <a:r>
              <a:rPr lang="en-US" dirty="0" err="1" smtClean="0"/>
              <a:t>SilkRoad</a:t>
            </a:r>
            <a:r>
              <a:rPr lang="en-US" dirty="0" smtClean="0"/>
              <a:t> transactions account for &lt;1% of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Long-Term Survival Projection: S-Curve</a:t>
            </a:r>
            <a:endParaRPr lang="en-US" dirty="0"/>
          </a:p>
        </p:txBody>
      </p:sp>
      <p:pic>
        <p:nvPicPr>
          <p:cNvPr id="2050" name="Picture 2" descr="http://www.business-planning-for-managers.com/Worpress/wp-content/uploads/2012/01/adoption_cur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97" y="1530501"/>
            <a:ext cx="5190186" cy="53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024451"/>
            <a:ext cx="4918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Current Problem of Chicken or Egg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Waiting for critical mass of merchants and consumers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78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Long-Term Survival Projections: </a:t>
            </a:r>
            <a:br>
              <a:rPr lang="en-US" dirty="0" smtClean="0"/>
            </a:br>
            <a:r>
              <a:rPr lang="en-US" dirty="0" smtClean="0"/>
              <a:t>Network Effects</a:t>
            </a:r>
            <a:endParaRPr lang="en-US" dirty="0"/>
          </a:p>
        </p:txBody>
      </p:sp>
      <p:pic>
        <p:nvPicPr>
          <p:cNvPr id="3074" name="Picture 2" descr="https://jmarcedwards.files.wordpress.com/2011/01/networkeffec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111262"/>
            <a:ext cx="5317902" cy="40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942" y="3065172"/>
            <a:ext cx="548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Bitcoin will reach a critical mass before altcoins, after which its network effect will keep it as the dominant cryptocurrency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Comparison of Bitcoin to Internet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9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Price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= (</a:t>
            </a:r>
            <a:r>
              <a:rPr lang="en-US" dirty="0" err="1" smtClean="0"/>
              <a:t>TransactionVol</a:t>
            </a:r>
            <a:r>
              <a:rPr lang="en-US" dirty="0"/>
              <a:t> </a:t>
            </a:r>
            <a:r>
              <a:rPr lang="en-US" dirty="0" smtClean="0"/>
              <a:t>/ Velocity) * (1 / Supply)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worldbitcoinnetwork.com/BitcoinPriceModel-Alpha.html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Price History</a:t>
            </a:r>
          </a:p>
          <a:p>
            <a:r>
              <a:rPr lang="en-US" dirty="0" smtClean="0"/>
              <a:t>Volatility Analysis</a:t>
            </a:r>
          </a:p>
          <a:p>
            <a:r>
              <a:rPr lang="en-US" dirty="0" smtClean="0"/>
              <a:t>Price Drivers</a:t>
            </a:r>
          </a:p>
          <a:p>
            <a:r>
              <a:rPr lang="en-US" dirty="0" smtClean="0"/>
              <a:t>Short-term Predictive Techniques</a:t>
            </a:r>
          </a:p>
          <a:p>
            <a:r>
              <a:rPr lang="en-US" dirty="0" smtClean="0"/>
              <a:t>Projections for 2015</a:t>
            </a:r>
          </a:p>
          <a:p>
            <a:r>
              <a:rPr lang="en-US" dirty="0" smtClean="0"/>
              <a:t>Long-term Survival and Projections</a:t>
            </a:r>
          </a:p>
        </p:txBody>
      </p:sp>
      <p:pic>
        <p:nvPicPr>
          <p:cNvPr id="4098" name="Picture 2" descr="https://bitcoin.org/img/icons/ope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975" y="162004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2014 was a rough year for Bitcoin in terms of price, but also showed long-term potential</a:t>
            </a:r>
          </a:p>
          <a:p>
            <a:r>
              <a:rPr lang="en-US" dirty="0" smtClean="0"/>
              <a:t>Analysis of Bitcoin’s volatility shows that it has been steadily decreasing</a:t>
            </a:r>
          </a:p>
          <a:p>
            <a:r>
              <a:rPr lang="en-US" dirty="0" smtClean="0"/>
              <a:t>Bitcoin is still in the early adoption phase of the S curve, and has yet to reach a critical mass of people</a:t>
            </a:r>
          </a:p>
          <a:p>
            <a:r>
              <a:rPr lang="en-US" dirty="0" smtClean="0"/>
              <a:t>Bitcoin’s price is complex and affected by several factors; however, there exist models to try to account for these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u="sng" dirty="0">
                <a:hlinkClick r:id="rId2"/>
              </a:rPr>
              <a:t>http://arxiv.org/pdf/1410.1231v1.pdf</a:t>
            </a:r>
            <a:endParaRPr lang="en-US" dirty="0"/>
          </a:p>
          <a:p>
            <a:r>
              <a:rPr lang="en-US" u="sng" dirty="0">
                <a:hlinkClick r:id="rId3"/>
              </a:rPr>
              <a:t>https://willyreport.wordpress.com/2014/05/25/the-willy-report-proof-of-massive-fraudulent-trading-activity-at-mt-gox-and-how-it-has-affected-the-price-of-bitcoin/</a:t>
            </a:r>
            <a:endParaRPr lang="en-US" dirty="0"/>
          </a:p>
          <a:p>
            <a:r>
              <a:rPr lang="en-US" u="sng" dirty="0">
                <a:hlinkClick r:id="rId4"/>
              </a:rPr>
              <a:t>http://www.paymentlawadvisor.com/files/2014/01/GoldmanSachs-Bit-Coin.pdf</a:t>
            </a:r>
            <a:endParaRPr lang="en-US" dirty="0"/>
          </a:p>
          <a:p>
            <a:r>
              <a:rPr lang="en-US" u="sng" dirty="0">
                <a:hlinkClick r:id="rId5"/>
              </a:rPr>
              <a:t>http://www.newsbtc.com/2015/02/13/juniper-predicts-future-bitcoin-will-two-years/</a:t>
            </a:r>
            <a:endParaRPr lang="en-US" dirty="0"/>
          </a:p>
          <a:p>
            <a:r>
              <a:rPr lang="en-US" u="sng" dirty="0">
                <a:hlinkClick r:id="rId6"/>
              </a:rPr>
              <a:t>http://www.btcpredictions.com/index.html</a:t>
            </a:r>
            <a:endParaRPr lang="en-US" dirty="0"/>
          </a:p>
          <a:p>
            <a:r>
              <a:rPr lang="en-US" u="sng" dirty="0">
                <a:hlinkClick r:id="rId7"/>
              </a:rPr>
              <a:t>http://www.theguardian.com/technology/2015/feb/03/bitcoin-2015-make-or-break-year</a:t>
            </a:r>
            <a:endParaRPr lang="en-US" dirty="0"/>
          </a:p>
          <a:p>
            <a:r>
              <a:rPr lang="en-US" u="sng" dirty="0">
                <a:hlinkClick r:id="rId8"/>
              </a:rPr>
              <a:t>http://www.newsbtc.com/2015/02/05/report-predicts-50-drop-cryptocurrency-transactions-year/</a:t>
            </a:r>
            <a:endParaRPr lang="en-US" dirty="0"/>
          </a:p>
          <a:p>
            <a:r>
              <a:rPr lang="en-US" u="sng" dirty="0">
                <a:hlinkClick r:id="rId9"/>
              </a:rPr>
              <a:t>http://www.coindesk.com/juniper-research-bitcoin-transactions-double-2017/</a:t>
            </a:r>
            <a:endParaRPr lang="en-US" dirty="0"/>
          </a:p>
          <a:p>
            <a:r>
              <a:rPr lang="en-US" u="sng" dirty="0">
                <a:hlinkClick r:id="rId10"/>
              </a:rPr>
              <a:t>http://www.newsbtc.com/2014/12/31/microsoft-experimenting-bitcoin/</a:t>
            </a:r>
            <a:endParaRPr lang="en-US" dirty="0"/>
          </a:p>
          <a:p>
            <a:r>
              <a:rPr lang="en-US" u="sng" dirty="0">
                <a:hlinkClick r:id="rId11"/>
              </a:rPr>
              <a:t>https://www.cryptocoinsnews.com/predicting-bitcoin-value-50000/</a:t>
            </a:r>
            <a:endParaRPr lang="en-US" dirty="0"/>
          </a:p>
          <a:p>
            <a:r>
              <a:rPr lang="en-US" u="sng" dirty="0">
                <a:hlinkClick r:id="rId12"/>
              </a:rPr>
              <a:t>https://www.youtube.com/watch?v=g2nXgK34HIM&amp;feature=share</a:t>
            </a:r>
            <a:endParaRPr lang="en-US" dirty="0"/>
          </a:p>
          <a:p>
            <a:r>
              <a:rPr lang="en-US" u="sng" dirty="0">
                <a:hlinkClick r:id="rId13"/>
              </a:rPr>
              <a:t>http://insidebitcoins.com/news/bitcoin-2014-growing-adoption-high-profile-arrests-and-a-bewildering-price/28060</a:t>
            </a:r>
            <a:endParaRPr lang="en-US" dirty="0"/>
          </a:p>
          <a:p>
            <a:r>
              <a:rPr lang="en-US" u="sng" dirty="0">
                <a:hlinkClick r:id="rId14"/>
              </a:rPr>
              <a:t>http://www.cnbc.com/id/102301308</a:t>
            </a:r>
            <a:endParaRPr lang="en-US" dirty="0"/>
          </a:p>
          <a:p>
            <a:r>
              <a:rPr lang="en-US" u="sng" dirty="0">
                <a:hlinkClick r:id="rId15"/>
              </a:rPr>
              <a:t>https://www.cryptocoinsnews.com/affects-bitcoin-price/</a:t>
            </a:r>
            <a:endParaRPr lang="en-US" dirty="0"/>
          </a:p>
          <a:p>
            <a:r>
              <a:rPr lang="en-US" dirty="0" smtClean="0">
                <a:hlinkClick r:id="rId16"/>
              </a:rPr>
              <a:t>https://jmarcedwards.files.wordpress.com/2011/01/networkeffect1.jpg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History – General Overview</a:t>
            </a:r>
            <a:endParaRPr lang="en-US" dirty="0"/>
          </a:p>
        </p:txBody>
      </p:sp>
      <p:pic>
        <p:nvPicPr>
          <p:cNvPr id="1026" name="Picture 2" descr="bitc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7" y="1290570"/>
            <a:ext cx="11886172" cy="541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History 2014 – A Year 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Price went from $763.97/</a:t>
            </a:r>
            <a:r>
              <a:rPr lang="en-US" dirty="0" err="1" smtClean="0"/>
              <a:t>BTC</a:t>
            </a:r>
            <a:r>
              <a:rPr lang="en-US" dirty="0" smtClean="0"/>
              <a:t> to $313.92/</a:t>
            </a:r>
            <a:r>
              <a:rPr lang="en-US" dirty="0" err="1" smtClean="0"/>
              <a:t>BTC</a:t>
            </a:r>
            <a:endParaRPr lang="en-US" dirty="0" smtClean="0"/>
          </a:p>
          <a:p>
            <a:r>
              <a:rPr lang="en-US" dirty="0" smtClean="0"/>
              <a:t>Ross Ulbricht on trial for running Silk Road marketplace</a:t>
            </a:r>
          </a:p>
          <a:p>
            <a:r>
              <a:rPr lang="en-US" dirty="0" smtClean="0"/>
              <a:t>January 9</a:t>
            </a:r>
            <a:r>
              <a:rPr lang="en-US" baseline="30000" dirty="0" smtClean="0"/>
              <a:t>th</a:t>
            </a:r>
            <a:r>
              <a:rPr lang="en-US" dirty="0" smtClean="0"/>
              <a:t> – Overstock.com announced it would accept bitcoin</a:t>
            </a:r>
          </a:p>
          <a:p>
            <a:r>
              <a:rPr lang="en-US" dirty="0" smtClean="0"/>
              <a:t>February 18</a:t>
            </a:r>
            <a:r>
              <a:rPr lang="en-US" baseline="30000" dirty="0" smtClean="0"/>
              <a:t>th</a:t>
            </a:r>
            <a:r>
              <a:rPr lang="en-US" dirty="0" smtClean="0"/>
              <a:t> – First bitcoin ATM opened in the US</a:t>
            </a:r>
          </a:p>
          <a:p>
            <a:r>
              <a:rPr lang="en-US" dirty="0" smtClean="0"/>
              <a:t>February 25</a:t>
            </a:r>
            <a:r>
              <a:rPr lang="en-US" baseline="30000" dirty="0" smtClean="0"/>
              <a:t>th</a:t>
            </a:r>
            <a:r>
              <a:rPr lang="en-US" dirty="0" smtClean="0"/>
              <a:t> – Mt. </a:t>
            </a:r>
            <a:r>
              <a:rPr lang="en-US" dirty="0" err="1" smtClean="0"/>
              <a:t>Gox</a:t>
            </a:r>
            <a:r>
              <a:rPr lang="en-US" dirty="0" smtClean="0"/>
              <a:t> shutdown</a:t>
            </a:r>
          </a:p>
          <a:p>
            <a:r>
              <a:rPr lang="en-US" dirty="0" smtClean="0"/>
              <a:t>February – Slovenian Exchange </a:t>
            </a:r>
            <a:r>
              <a:rPr lang="en-US" dirty="0" err="1" smtClean="0"/>
              <a:t>BitStamp</a:t>
            </a:r>
            <a:r>
              <a:rPr lang="en-US" dirty="0" smtClean="0"/>
              <a:t> experiences </a:t>
            </a:r>
            <a:r>
              <a:rPr lang="en-US" dirty="0" err="1" smtClean="0"/>
              <a:t>DDOS</a:t>
            </a:r>
            <a:r>
              <a:rPr lang="en-US" dirty="0" smtClean="0"/>
              <a:t> attack</a:t>
            </a:r>
          </a:p>
          <a:p>
            <a:r>
              <a:rPr lang="en-US" dirty="0" smtClean="0"/>
              <a:t>December 19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– Charlie </a:t>
            </a:r>
            <a:r>
              <a:rPr lang="en-US" dirty="0" err="1" smtClean="0"/>
              <a:t>Shrem</a:t>
            </a:r>
            <a:r>
              <a:rPr lang="en-US" dirty="0" smtClean="0"/>
              <a:t> sentenced to two years jail for helping Silk Road customers illegally launder money through </a:t>
            </a:r>
            <a:r>
              <a:rPr lang="en-US" dirty="0" err="1" smtClean="0"/>
              <a:t>BitInstant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30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Volume</a:t>
            </a:r>
          </a:p>
          <a:p>
            <a:pPr lvl="1"/>
            <a:r>
              <a:rPr lang="en-US" dirty="0" smtClean="0"/>
              <a:t>The amount of bitcoin moved around the system</a:t>
            </a:r>
            <a:endParaRPr lang="en-US" dirty="0" smtClean="0"/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Lower than 13 million due to lost bitcoin</a:t>
            </a:r>
            <a:endParaRPr lang="en-US" dirty="0" smtClean="0"/>
          </a:p>
          <a:p>
            <a:r>
              <a:rPr lang="en-US" dirty="0" smtClean="0"/>
              <a:t>Expectations of Future Value</a:t>
            </a:r>
          </a:p>
          <a:p>
            <a:r>
              <a:rPr lang="en-US" dirty="0" smtClean="0"/>
              <a:t>Uncertainty of Future Value</a:t>
            </a:r>
          </a:p>
          <a:p>
            <a:pPr lvl="1"/>
            <a:r>
              <a:rPr lang="en-US" dirty="0" smtClean="0"/>
              <a:t>Leads to volatility</a:t>
            </a:r>
          </a:p>
          <a:p>
            <a:pPr lvl="1"/>
            <a:r>
              <a:rPr lang="en-US" dirty="0" smtClean="0"/>
              <a:t>High uncertainty/volatility bad because bitcoin should be a store of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0050" y="2305318"/>
            <a:ext cx="4025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“While the eMail pointing to a $50,000 bitcoin is imprecise to say the least, It’s a starting point. A more rigorous mathematical model integrating demand projections with probabilities of certain make-or-break contingencies isn’t just possible – it already exists, in various versions, across various investors’ hard drives.”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Volatility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8" y="1419750"/>
            <a:ext cx="10235819" cy="49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Volatility Analysis (cont.)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825488"/>
              </p:ext>
            </p:extLst>
          </p:nvPr>
        </p:nvGraphicFramePr>
        <p:xfrm>
          <a:off x="1481069" y="1690688"/>
          <a:ext cx="9620519" cy="468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Analysis (Cont.)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864407"/>
              </p:ext>
            </p:extLst>
          </p:nvPr>
        </p:nvGraphicFramePr>
        <p:xfrm>
          <a:off x="838200" y="1847537"/>
          <a:ext cx="10719216" cy="480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Drivers - News</a:t>
            </a:r>
            <a:endParaRPr lang="en-US" dirty="0"/>
          </a:p>
        </p:txBody>
      </p:sp>
      <p:pic>
        <p:nvPicPr>
          <p:cNvPr id="4" name="Picture 3" descr="Bitcoin Market and News Reac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1900"/>
            <a:ext cx="10727028" cy="4813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9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454</TotalTime>
  <Words>816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Depth</vt:lpstr>
      <vt:lpstr>Cryptocurrency  Survival: An Analysis of the Price and  Future of Bitcoin</vt:lpstr>
      <vt:lpstr>Overview</vt:lpstr>
      <vt:lpstr>Price History – General Overview</vt:lpstr>
      <vt:lpstr>Price History 2014 – A Year in Review</vt:lpstr>
      <vt:lpstr>Price Drivers</vt:lpstr>
      <vt:lpstr>Volatility Analysis</vt:lpstr>
      <vt:lpstr>Volatility Analysis (cont.)</vt:lpstr>
      <vt:lpstr>Volatility Analysis (Cont.)</vt:lpstr>
      <vt:lpstr>Price Drivers - News</vt:lpstr>
      <vt:lpstr>Price Drivers (cont.)</vt:lpstr>
      <vt:lpstr>Short-term Predictive Techniques - Overview</vt:lpstr>
      <vt:lpstr>Short-Term Predictive Techniques - Problems</vt:lpstr>
      <vt:lpstr>Projections for 2015 – The Good</vt:lpstr>
      <vt:lpstr>Projections for 2015 – The Bad</vt:lpstr>
      <vt:lpstr>Long-Term Survival Critics and Responses</vt:lpstr>
      <vt:lpstr>Long-Term Survival Critiques and Responses</vt:lpstr>
      <vt:lpstr>Long-Term Survival Projection: S-Curve</vt:lpstr>
      <vt:lpstr>Long-Term Survival Projections:  Network Effects</vt:lpstr>
      <vt:lpstr>Bitcoin Price Simulator</vt:lpstr>
      <vt:lpstr>Conclusion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Survival: An Analysis of the Price and Future of Bitcoin</dc:title>
  <dc:creator>Avinash Ramesh</dc:creator>
  <cp:lastModifiedBy>Avinash Ramesh</cp:lastModifiedBy>
  <cp:revision>15</cp:revision>
  <dcterms:created xsi:type="dcterms:W3CDTF">2015-04-22T10:23:37Z</dcterms:created>
  <dcterms:modified xsi:type="dcterms:W3CDTF">2015-04-22T17:58:32Z</dcterms:modified>
</cp:coreProperties>
</file>