
<file path=[Content_Types].xml><?xml version="1.0" encoding="utf-8"?>
<Types xmlns="http://schemas.openxmlformats.org/package/2006/content-types">
  <Default ContentType="application/vnd.openxmlformats-package.relationships+xml" Extension="rels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theme" Target="theme/theme3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 rot="10800000">
            <a:off x="0" y="2984999"/>
            <a:ext cx="9144000" cy="215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0" y="2393175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 rot="10800000">
            <a:off x="0" y="2983958"/>
            <a:ext cx="4617372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685800" y="1746892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685800" y="3093357"/>
            <a:ext cx="7772400" cy="666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 rot="10800000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/>
          <p:nvPr/>
        </p:nvSpPr>
        <p:spPr>
          <a:xfrm flipH="1">
            <a:off x="4526627" y="571349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 rot="10800000">
            <a:off x="4526627" y="1162132"/>
            <a:ext cx="4617372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 flipH="1" rot="10800000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/>
          <p:nvPr/>
        </p:nvSpPr>
        <p:spPr>
          <a:xfrm rot="10800000">
            <a:off x="4526627" y="1162132"/>
            <a:ext cx="4617372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/>
          <p:nvPr/>
        </p:nvSpPr>
        <p:spPr>
          <a:xfrm flipH="1">
            <a:off x="4526627" y="571349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 flipH="1" rot="10800000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/>
        </p:nvSpPr>
        <p:spPr>
          <a:xfrm flipH="1">
            <a:off x="4526627" y="571349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/>
          <p:nvPr/>
        </p:nvSpPr>
        <p:spPr>
          <a:xfrm rot="10800000">
            <a:off x="4526627" y="1162132"/>
            <a:ext cx="4617372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 flipH="1" rot="10800000">
            <a:off x="0" y="4412699"/>
            <a:ext cx="9144000" cy="730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flipH="1">
            <a:off x="4526627" y="3820834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/>
          <p:nvPr/>
        </p:nvSpPr>
        <p:spPr>
          <a:xfrm rot="10800000">
            <a:off x="4526627" y="4411617"/>
            <a:ext cx="4617372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4421726"/>
            <a:ext cx="8229600" cy="505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6676" y="76256"/>
            <a:ext cx="9134130" cy="5054792"/>
          </a:xfrm>
          <a:custGeom>
            <a:pathLst>
              <a:path extrusionOk="0" h="6739723" w="9157023">
                <a:moveTo>
                  <a:pt x="1629" y="0"/>
                </a:moveTo>
                <a:lnTo>
                  <a:pt x="9157023" y="4340980"/>
                </a:lnTo>
                <a:lnTo>
                  <a:pt x="1593" y="6739723"/>
                </a:lnTo>
                <a:cubicBezTo>
                  <a:pt x="-3941" y="5123960"/>
                  <a:pt x="7163" y="1615763"/>
                  <a:pt x="1629" y="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buFont typeface="Georgia"/>
              <a:defRPr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ctrTitle"/>
          </p:nvPr>
        </p:nvSpPr>
        <p:spPr>
          <a:xfrm>
            <a:off x="433125" y="1746900"/>
            <a:ext cx="8305500" cy="123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PointCoin Pizza - Revamped</a:t>
            </a:r>
          </a:p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685800" y="3093357"/>
            <a:ext cx="7772400" cy="666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Kyle Angelotti and Michelle Wang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/>
              <a:t>What’s wrong with the Pizza Shop?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Pizza Shop owner must manually put in Papa Johns order when Pizza Shop order is placed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Pizza prices are manually adjusted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Buying a pizza is a two step process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First, manually send PointCoin to Pizza Shop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Second, once transaction has been confirmed, order pizza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UI could use some improvement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 how do we fix it?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Combine the two steps into one 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Add script to validate the transaction 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Pizza store only receives coins when they confirm pizza is delivered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Write automatic script to put in Papa Johns order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avoids extra step of having pizza shop owner put in the order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Make the UI look better and easier to use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the purpose?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Helpful for additional iterations of the class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Easy interface for spending pointcoin can easily be transferred for bitcoin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Makes spending more secure (for merchant and customer) and as simple as entering in credit card information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-plane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