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3" r:id="rId3"/>
    <p:sldId id="337" r:id="rId4"/>
    <p:sldId id="338" r:id="rId5"/>
    <p:sldId id="340" r:id="rId6"/>
    <p:sldId id="342" r:id="rId7"/>
    <p:sldId id="343" r:id="rId8"/>
    <p:sldId id="344" r:id="rId9"/>
    <p:sldId id="29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1437" autoAdjust="0"/>
  </p:normalViewPr>
  <p:slideViewPr>
    <p:cSldViewPr snapToGrid="0" snapToObjects="1">
      <p:cViewPr varScale="1">
        <p:scale>
          <a:sx n="136" d="100"/>
          <a:sy n="136" d="100"/>
        </p:scale>
        <p:origin x="-56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C1F07-E5F6-4F48-8D06-203988F6F404}" type="datetimeFigureOut">
              <a:rPr lang="en-US" smtClean="0"/>
              <a:t>3/2/15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98E8-4767-B147-A4BC-3D4AEAB0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5-02-25T19:41:01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2777 1945 512,'0'0'0,"0"13"0,0-13 0,0-13 0,0 13 0,14 0 0,-14 0 0,14 0 0,-1 0 0,0 0 0,13 0 0,1 0 0,12 0 0,14 0 0,-13 0 0,13 0 0,13 0 0,-14 0 0,28 13 0,-14-13 0,0 0 0,14 0 0,-1 0 0,1 0 0,12 0 0,-12 0 0,12 13 0,-13-13 0,14 0 0,0 0 0,13 0 0,-14 13 0,14-13 0,-14 0 0,15 0 0,-2 0 0,-12 0 0,12 0 0,-11 0 0,11 13 0,1-13 0,0 0 0,0 0 0,-14 0 0,27 0 0,-26 0 0,13 14 0,0-14 0,-14 13 0,14-13 0,-26 0 0,12 13 0,1-13 0,-14 0 0,-12 0 0,-2 0 0,1 0 0,-13 0 0,1 0 0,-2 0 0,-12 0 0,12 13 0,-11-13 0,11 13 0,-52-13 0,40 14 0</inkml:trace>
  <inkml:trace contextRef="#ctx0" brushRef="#br0" timeOffset="17790.7789">4022 2712 512,'0'0'0,"13"-27"0,0 1 0,0-13 0,0-1 0,0 13 0,1-13 0,-1 27 0,13-13 0,-13-1 0,1 14 0,-1 13 0,0 0 0,1 0 0,12 13 0,1 14 0,12 12 0,14 1 0,-14 27 0,28-2 0,-1 15 0,-13-1 0,26 27 0,-26-13 0,13-1 0,1 14 0,-1 0 0,-14 13 0,15-13 0,-14 0 0,13 13 0,-14-14 0,2-12 0,-15 0 0,1-14 0,-14 1 0,14-28 0,-13 1 0,-1-26 0,-13-1 0,1-26 0,-1-14 0,-13 14 0,0-25 0</inkml:trace>
  <inkml:trace contextRef="#ctx0" brushRef="#br0" timeOffset="18206.8205">5622 2857 512,'27'-27'0,"-54"67"0,27-40 0,-66 54 0,0-2 0,-27 15 0,0 12 0,-13-13 0,-12 13 0,-2-13 0,-11 14 0,-15-1 0,13 1 0,-26-1 0,14 1 0,0-14 0,12 13 0,1-13 0,13 0 0,0-13 0,39 0 0,-12 0 0,39-27 0,13 1 0,1 0 0,39-27 0,0 0 0</inkml:trace>
  <inkml:trace contextRef="#ctx0" brushRef="#br0" timeOffset="20386.0384">8294 3175 512,'0'0'0,"-13"0"0,-13 0 0,-1 0 0,-26 0 0,0 13 0,14 0 0,-14 14 0,13-1 0,0 1 0,27 12 0,-13 1 0,26 13 0,0-13 0,13-1 0,0-12 0,13 12 0,15-12 0,-2-1 0,1-13 0,-1 1 0,-12-14 0,26-14 0,-27-12 0,1 13 0,-1-27 0,0 1 0,-12-1 0,-14-13 0,13 0 0,-13 13 0,0 14 0,0-14 0,0 27 0,0 0 0,0 13 0,0 0 0,0 13 0,0 13 0,13 14 0,0 13 0,0 0 0,1 0 0,0 0 0,-1 0 0,-13-14 0,0 1 0,0-13 0,0-1 0,0-13 0,0 1 0,0-14 0,0 0 0,0 0 0,13-14 0,-13-25 0,0-1 0,13 0 0,13-13 0,-12 14 0,12-14 0,0 13 0,1 0 0,-1 0 0,1 14 0,-1 13 0,-12 0 0,12-1 0,-26 14 0,13 14 0,-13-1 0,0 13 0,13 1 0,-13 12 0,0 1 0,0 0 0,-13 13 0,13-27 0,0 1 0,0-1 0,0-13 0,-13 0 0,13 1 0,0-14 0,0-14 0,0 1 0,13 0 0,-13-27 0,0 1 0,13-1 0,1-13 0,-1 27 0,13-1 0,0 1 0,15 12 0,-15 14 0,14 0 0,-1 0 0,-12 27 0,12-1 0,-12 1 0,-14-1 0,1 14 0,-1 0 0,0-1 0,-13-12 0,-13-1 0,13 1 0,0-14 0,-13 14 0,13-27 0,-14 13 0,14-26 0,0 13 0,0-14 0,14-12 0,-14-1 0,13-12 0,13-1 0,-26 40 0,13-40 0</inkml:trace>
  <inkml:trace contextRef="#ctx0" brushRef="#br0" timeOffset="20944.0942">9313 3281 512,'0'-27'0,"0"54"0,0-27 0,0 26 0,0 14 0,13 13 0,-13-14 0,13 1 0,0 0 0,1-14 0,-14 1 0,13-1 0,0-13 0,1 0 0,-14-13 0,13 0 0,0-13 0,0 0 0,14 0 0,-14-14 0,0 1 0,0 0 0,1-1 0,-1 1 0,-13 26 0,13-14 0,0 1 0,-13 13 0,13 13 0,0 1 0,1 25 0,13 1 0,-14 0 0,0 12 0,0 2 0,0-1 0,1 13 0,-14-14 0,0 1 0,0 1 0,-14-15 0,1 1 0,0-1 0,-13-12 0,13-14 0,-15-13 0,2 0 0,0 0 0,13-13 0,-14-27 0,14 1 0,0-15 0,26 15 0,0-14 0,-13 53 0,27-40 0</inkml:trace>
  <inkml:trace contextRef="#ctx0" brushRef="#br0" timeOffset="21327.1325">9948 3426 512,'-13'0'0,"-1"0"0,1 0 0,-13 13 0,0 1 0,-1 12 0,14 1 0,-14-1 0,14 14 0,13-14 0,0 0 0,13 14 0,14-26 0,-14 12 0,14-13 0,-14 1 0,13-14 0,0 0 0,-12-14 0,-1 1 0,0 0 0,13-14 0,-26 1 0,0-1 0,0-12 0,0 12 0,0 1 0,0-1 0,0 1 0,0 13 0,0 13 0,14-14 0,-14 14 0,13-13 0</inkml:trace>
  <inkml:trace contextRef="#ctx0" brushRef="#br0" timeOffset="21992.199">10120 3492 512,'0'14'0,"0"-14"0,0 13 0,0 0 0,0 0 0,0 0 0,-13 1 0,13-1 0,13 13 0,-13 1 0,0-1 0,13-12 0,0 12 0,14-13 0,-14-13 0,0 14 0,1-14 0,-14 0 0,0 0 0,0 0 0,13 0 0,-13-14 0,0 14 0,13 0 0,-13-13 0,0 13 0,13-13 0,-13 0 0,14-1 0,-14 1 0,0 0 0,0-1 0,13-12 0,-13 13 0,0-14 0,0 1 0,13 0 0,-13 12 0,13-12 0,0 13 0,-13-14 0,27 27 0,-14-13 0,0 13 0,0 0 0,0 0 0,1 13 0,-1-13 0,1 27 0,-1-1 0,13 14 0,-13-1 0,1-12 0,-1 12 0,0-12 0,-13 0 0,13-1 0,0-13 0,-13 1 0,0-1 0,13 0 0,-13-13 0,0 0 0,14 0 0,-28-13 0,14 0 0,0 13 0,0-14 0</inkml:trace>
  <inkml:trace contextRef="#ctx0" brushRef="#br0" timeOffset="22383.2381">10583 3638 512,'13'0'0,"1"0"0,-1-14 0,13 1 0,1 13 0,12-13 0,-12 0 0,-1 13 0,0-13 0,1-14 0,-13 14 0,12 0 0,-26-14 0,13 14 0,-26 13 0,13-13 0,-13 0 0,-14 13 0,14 0 0,-27 13 0,14-13 0,-1 13 0,-12 14 0,25-14 0,-12 13 0,26 1 0,0-14 0,0 13 0,26 1 0,-12-14 0,25 14 0,1-14 0,-1 0 0,2 0 0,11-13 0,1 0 0,0 0 0,0-13 0,13 0 0,-66 13 0,40-13 0</inkml:trace>
  <inkml:trace contextRef="#ctx0" brushRef="#br0" timeOffset="23049.3047">11773 3360 512,'27'0'0,"-27"-13"0,0 13 0,0-14 0,0 14 0,0 14 0,-14-14 0,-12 13 0,0 0 0,-1 14 0,1-1 0,0 1 0,-1-1 0,14 14 0,0-14 0,13 1 0,0-1 0,13 0 0,14 1 0,-1-14 0,0 1 0,1-14 0,12 0 0,1 0 0,0-27 0,13 14 0,-27-14 0,27-12 0,-27-1 0,1 14 0,-14-1 0,14 1 0,-27-1 0,13 14 0,-13 0 0,0 13 0,-13 0 0,0 0 0,-14 0 0,0 13 0,1 0 0,-14 14 0,27-1 0,0-13 0,0 27 0,13-14 0,0 1 0,13-14 0,-13 0 0,13 0 0,13 1 0,1-1 0,-1-13 0,-12-13 0,12 13 0,-12-27 0,12 14 0,-26 0 0,13-14 0,-13 1 0,0-14 0,-13 14 0,13-1 0,-13 1 0,13 13 0,-13-1 0,13 14 0,0-13 0</inkml:trace>
  <inkml:trace contextRef="#ctx0" brushRef="#br0" timeOffset="23615.3613">12104 3413 512,'0'-13'0,"0"26"0,0 0 0,13 14 0,1-14 0,12 13 0,-13 1 0,0 12 0,1-12 0,-1-14 0,1 0 0,-1 0 0,0-13 0,0 0 0,0-13 0,1 0 0,-1 0 0,13 0 0,-13-14 0,0 14 0,14-13 0,-14-1 0,-13 14 0,14-14 0,-14 1 0,13 13 0,0-14 0,-13 1 0,13-1 0,-13 1 0,14-14 0,-1 0 0,-13 1 0,13-1 0,-13-13 0,13 14 0,-13-1 0,27 13 0,-27 1 0,13 13 0,-13 0 0,13-1 0,-13 14 0,0 0 0,0 27 0,13 0 0,-13 12 0,13 1 0,0 12 0,-13 15 0,14-15 0,0 15 0,-1-15 0,-13 1 0,13-13 0,0 0 0,0-14 0,-13 14 0,27-27 0,-14-13 0,0 13 0,13-26 0,14 13 0,-13-13 0,-27 13 0,53-26 0</inkml:trace>
  <inkml:trace contextRef="#ctx0" brushRef="#br0" timeOffset="24147.4145">13083 3453 512,'14'0'0,"-28"0"0,14 0 0,-13 0 0,-40 13 0,26-13 0,-25 13 0,12 14 0,-13-14 0,14 13 0,12 1 0,0-14 0,14 13 0,13 1 0,0-14 0,13 0 0,1-13 0,12 0 0,1 0 0,13-26 0,-1 12 0,1-25 0,-14-1 0,0-13 0,15 0 0,-15 0 0,0-13 0,-12 13 0,-1 0 0,-13 14 0,0-1 0,0 0 0,-13 14 0,13 12 0,0 2 0,-14 24 0,14 2 0,-13-1 0,13 27 0,-13 13 0,13 0 0,0 13 0,0-13 0,13 26 0,0-13 0,1-13 0,-1 0 0,0 0 0,0-26 0,-13-1 0,13-13 0,0 1 0,1-1 0,-1-26 0,1-1 0,-14 14 0,26-26 0</inkml:trace>
  <inkml:trace contextRef="#ctx0" brushRef="#br0" timeOffset="24613.4611">13956 3267 512,'13'0'0,"1"-13"0,-14 13 0,0 0 0,-14 0 0,1 0 0,-26 13 0,12-13 0,-12 14 0,-1-14 0,13 13 0,-12 0 0,12 0 0,14 0 0,0 1 0,13-1 0,0 13 0,13-12 0,13 12 0,27 1 0,-13 12 0,13 1 0,-13 0 0,-1-14 0,-12 0 0,-14 1 0,1 0 0,-14-1 0,-14-13 0,1 1 0,-1-1 0,-25-13 0,-1 0 0,14 0 0,-14-13 0,13 13 0,14-14 0,0 1 0,13-13 0,0 26 0,13-14 0</inkml:trace>
  <inkml:trace contextRef="#ctx0" brushRef="#br0" timeOffset="25887.5885">14274 3479 512,'0'13'0,"0"14"0,-13-1 0,13 27 0,-13 0 0,13 0 0,-14 0 0,1 0 0,13 0 0,0 0 0,0-1 0,0-25 0,0 0 0,0-14 0,-13 0 0,13-13 0,0-13 0,0 0 0,0-27 0,0 0 0,0-13 0,0-13 0,0 13 0,0-13 0,0 13 0,13-13 0,0 13 0,1 13 0,-1 1 0,13-1 0,1 13 0,12 14 0,-13 0 0,15 13 0,-15 0 0,14 13 0,-14 14 0,0 12 0,-13-12 0,1 26 0,-14-27 0,0 14 0,-14-14 0,1 14 0,-13-27 0,13 14 0,-14-14 0,1-13 0,0 0 0,-1 13 0,13-13 0,14 0 0,0-13 0,0 0 0,28 0 0,-2-1 0,27 1 0,-1 0 0,15-14 0,-1 14 0,13 0 0,-12 0 0,-2-14 0,-12 1 0,-13-1 0,0 14 0,-14-13 0,-12-1 0,-1 1 0,-26 12 0,-14-12 0,1 13 0,-1 13 0,0 0 0,-12 13 0,12 0 0,1 14 0,13-1 0,13 14 0,0 0 0,13-1 0,13-12 0,-12 12 0,12-12 0,0-1 0,1-26 0,0 14 0,-1-14 0,1 0 0,-1-14 0,0-12 0,1-1 0,-1-12 0,-13-1 0,14 14 0,0-1 0,-1 1 0,-13 12 0,0 1 0,14 13 0,-14 0 0,0 27 0,13-14 0,-12 13 0,-1 14 0,0 0 0,-13-14 0,14 0 0,-14 1 0,0 0 0,0-14 0,0-13 0,0 0 0,0 0 0,0 0 0,0-13 0,13-14 0,0 0 0,0 1 0,14 0 0,-14-1 0,13 1 0,14 13 0,-14 13 0,15 0 0,-2 13 0,-13 0 0,1 0 0,12 14 0,-12-1 0,0 0 0,-14-12 0,13-1 0,1 0 0,-14 1 0,0-14 0,13 0 0,-26 0 0,14-14 0</inkml:trace>
  <inkml:trace contextRef="#ctx0" brushRef="#br0" timeOffset="26427.6425">16126 3492 512,'0'0'0,"0"0"0,0 0 0,0-13 0,-13 13 0,-14 0 0,14 0 0,-13 0 0,-1 0 0,0 13 0,1 14 0,13-14 0,13 13 0,-13 1 0,26-14 0,0 13 0,0-12 0,0 12 0,14-26 0,-13 0 0,12 0 0,-13 0 0,0-13 0,1-14 0,12 1 0,-26-27 0,13 0 0,-13 0 0,0 0 0,-13-13 0,0 13 0,13 0 0,-13 14 0,-1-1 0,1 13 0,13 1 0,0 13 0,-13 13 0,13 0 0,0 0 0,0 26 0,0 1 0,0-1 0,0 27 0,0 13 0,13-13 0,-13 13 0,13-13 0,1 0 0,-1 0 0,0 0 0,0-13 0,13-14 0,-12 1 0,13-14 0,-27-13 0,13 13 0</inkml:trace>
  <inkml:trace contextRef="#ctx0" brushRef="#br0" timeOffset="26927.6925">16906 3638 512,'0'13'0,"0"-26"0,0-1 0,14-12 0,-14-14 0,0 1 0,0-14 0,0 0 0,0-13 0,0 0 0,-14-14 0,14 14 0,0 0 0,0 0 0,0 27 0,14-15 0,-14 41 0,13-14 0,-13 14 0,13 13 0,0 13 0,0 1 0,14 26 0,0 0 0,-1 25 0,-13 1 0,27 1 0,-14 12 0,1 0 0,-1 1 0,1-14 0,-1-13 0,1 0 0,-14-1 0,13-12 0,-12-13 0,-1-14 0,0 0 0,0-13 0,-13-13 0,0 13 0,0-26 0</inkml:trace>
  <inkml:trace contextRef="#ctx0" brushRef="#br0" timeOffset="27135.7133">17277 3479 512,'0'0'0,"-13"-13"0,-14 0 0,14 13 0,-14-14 0,-12 1 0,12 0 0,-12 0 0,12 13 0,-12-14 0,-1 1 0,13 0 0,14 13 0,-13-13 0,12 13 0,14-14 0,14 1 0,-14 13 0,26-13 0</inkml:trace>
  <inkml:trace contextRef="#ctx0" brushRef="#br0" timeOffset="27326.7324">17581 2989 512,'0'-25'0,"0"11"0,0-26 0,-13 14 0,0-1 0,13 14 0,-14-13 0,14 26 0,0 0 0</inkml:trace>
  <inkml:trace contextRef="#ctx0" brushRef="#br0" timeOffset="27775.7773">17951 3214 512,'0'0'0,"0"0"0,-13 0 0,-13 14 0,0-14 0,-14 13 0,0 0 0,0-13 0,14 13 0,13-13 0,-1 14 0,1-1 0,13-13 0,13 26 0,14-13 0,-1 14 0,14-1 0,0 1 0,0-1 0,-1 1 0,-13-1 0,1 14 0,0-27 0,-14 14 0,-26-1 0,-1-13 0,-12 0 0,12-13 0,-12 14 0,-13-14 0,12-14 0,1 14 0,-1-13 0,0 13 0,27-13 0,27 13 0,-27 0 0,14-13 0</inkml:trace>
  <inkml:trace contextRef="#ctx0" brushRef="#br0" timeOffset="28498.8496">19645 2910 512,'0'0'0,"-13"0"0,13-13 0,-13 13 0,-14-13 0,0 13 0,-12 0 0,-14 13 0,14-13 0,-15 13 0,1 1 0,14 12 0,-1-12 0,14 11 0,26 2 0,0-14 0,13 27 0,0-14 0,14 1 0,12 13 0,14-1 0,0 14 0,0 13 0,13-13 0,-27 0 0,2 13 0,-15-13 0,-13 0 0,-13-13 0,-13 0 0,0-14 0,-27 1 0,0-14 0,1 0 0,-14 0 0,0-26 0,0 0 0,0 0 0,0-14 0,27-13 0,26 40 0,-40-26 0</inkml:trace>
  <inkml:trace contextRef="#ctx0" brushRef="#br0" timeOffset="28881.8879">19407 2765 512,'0'0'0,"-14"13"0,14 0 0,0 26 0,-13 1 0,13 27 0,0 12 0,0 0 0,13 14 0,1 0 0,-14-1 0,13 1 0,-13-14 0,0 14 0,0-27 0,14 13 0,-14-26 0,13 0 0,-13 0 0,0-27 0,0-12 0,13-1 0,13-13 0,-26 0 0,13 0 0</inkml:trace>
  <inkml:trace contextRef="#ctx0" brushRef="#br0" timeOffset="29050.9048">20029 3611 512,'13'0'0,"-26"0"0,13 0 0,0 0 0,-13 0 0</inkml:trace>
  <inkml:trace contextRef="#ctx0" brushRef="#br0" timeOffset="70479.0472">2685 5556 512,'0'0'0,"0"0"0,0 0 0,13 0 0,-13 0 0,14 0 0,-1-13 0,13 13 0,0-13 0,-12 13 0,26 0 0,-14 0 0,1-13 0,25 13 0,-12 0 0,0 0 0,0 0 0,26 0 0,-14 0 0,2 0 0,12 13 0,-14-13 0,15 0 0,-14 0 0,13 0 0,0 0 0,-13 0 0,0 13 0,-1-13 0,2 0 0,-15 13 0,1-13 0,13 0 0,-27 0 0,-26 0 0,26 0 0</inkml:trace>
  <inkml:trace contextRef="#ctx0" brushRef="#br0" timeOffset="78366.8359">4339 5331 512,'0'0'0,"0"-13"0,0 0 0,0 13 0,13-27 0,-13 27 0,0 0 0,0-13 0,13 13 0,-13 0 0,0 0 0,0 13 0,0-13 0,0 14 0,-13 12 0,0-13 0,-1 14 0,14-1 0,-13 0 0,0 1 0,0-1 0,13 1 0,-13 0 0,13-14 0,0 13 0,0 1 0,0-1 0,13-13 0,0 0 0,0 14 0,14-27 0,-14 13 0,13-13 0,14 13 0,0-13 0,0 0 0,-1 0 0,14 0 0,13 0 0,-13 0 0,0 0 0,27 0 0,-14 0 0,-1 0 0,2 0 0,-1-13 0,13 13 0,-12-13 0,12 13 0,-13 0 0,0-13 0,13 13 0,-12 0 0,12 0 0,-13 0 0,1 13 0,-1-13 0,0 0 0,0 0 0,-13 0 0,13 0 0,0 0 0,-13 13 0,13-13 0,-13 0 0,0 0 0,0 0 0,0 0 0,-27 0 0,14 0 0,0 0 0,-14 13 0,14-13 0,-27 0 0,13-13 0,-13 13 0,-13 0 0,14 0 0,-14-13 0,0 0 0,13 13 0,-26-14 0,13 1 0,0 0 0,0 0 0,-14 0 0,14-14 0,0 1 0,-13 13 0,13-14 0,0 14 0,0 13 0,0-27 0</inkml:trace>
  <inkml:trace contextRef="#ctx0" brushRef="#br0" timeOffset="79796.9789">7461 5185 512,'0'-13'0,"0"13"0,0 0 0,13 0 0,-13-13 0,0 13 0,13 0 0,-13 0 0,0 0 0,14 13 0,-1-13 0,0 13 0,0 14 0,0 0 0,-13 12 0,13-12 0,1 26 0,-1-27 0,1 14 0,-1-1 0,0-12 0,0 0 0,-13-14 0,13 0 0,-13-13 0,14 0 0,-14 0 0,13 0 0,0-13 0,0 0 0,14-14 0,-27 0 0,26-12 0,-13-1 0,0-13 0,14 0 0,-13-13 0,12 13 0,0-13 0,1 0 0,-1-1 0,14 15 0,0-1 0,-1 0 0,1 0 0,-1 0 0,1 13 0,0 0 0,-27 1 0,14 26 0,-14-14 0,13 15 0,-13-15 0,-13 27 0,14 0 0</inkml:trace>
  <inkml:trace contextRef="#ctx0" brushRef="#br0" timeOffset="113004.7561">4643 6746 512,'-13'0'0,"26"-13"0,-13 13 0,0 0 0,0 0 0,0 0 0,0 0 0,0 0 0,0-26 0,0 26 0,13-27 0,-13 1 0,0 0 0,0-1 0,0-13 0,0 0 0,0 1 0,0-1 0,0 1 0,0-1 0,0 0 0,0-12 0,-13 12 0,26-14 0,-13 15 0,0-13 0,0-2 0,-13 1 0,13 1 0,0 12 0,-13-13 0,13 0 0,-13 0 0,0 0 0,13 13 0,-14-12 0,1-1 0,13 13 0,-14 0 0,14 0 0,-13 1 0,0-1 0,0 14 0,13-14 0,-13 14 0,13-1 0,-13 14 0,13-1 0,0 1 0,0 13 0,0-13 0,0 13 0,0 0 0,13 0 0,-13 0 0,0 13 0,13-13 0,-13 0 0,13 13 0,0-13 0,-13 14 0,13-1 0,-13 14 0,14-14 0,13 0 0,-14 14 0,0-1 0,0-13 0,0 0 0,-13 1 0,14-14 0,-14 0 0,0 0 0,0 0 0,0-27 0,-14 14 0,14 0 0,-13 0 0,0-14 0,0 14 0,0 0 0,-1-1 0,-13-12 0,14 26 0,0-14 0,13 14 0,-13 0 0,0 14 0,0-1 0,13 14 0,-14-1 0,1 14 0,13-1 0,-13 1 0,13 0 0,0-14 0,0-13 0,-13 1 0,13-14 0,0 0 0</inkml:trace>
  <inkml:trace contextRef="#ctx0" brushRef="#br0" timeOffset="173050.7561">7435 6257 512,'0'0'0,"0"0"0,0 14 0,0-1 0,0 0 0,0 13 0,13 1 0,-13 13 0,13-1 0,-13 14 0,0-14 0,13 1 0,-13 0 0,13 0 0,-13-14 0,0-13 0,0 1 0,0-1 0,0-13 0,0 0 0,0-13 0,14-14 0,-14 1 0,0-14 0,0 0 0,13 0 0,0 1 0,0-1 0,0 1 0,14-1 0,-14 13 0,14 2 0,-14-2 0,0 14 0,0-1 0,1 14 0,-1 0 0,0 0 0,0 14 0,0 12 0,1 0 0,-1 1 0,-13-1 0,0 1 0,13 12 0,-13-12 0,0-1 0,0 0 0,0-12 0,-13 12 0,26-12 0,-13-1 0,0 0 0,0 0 0,13-13 0,-13 0 0,13-13 0,1 13 0,-14 0 0,13-13 0,1 0 0,-1 13 0,0-14 0,0 14 0,0-13 0,0 0 0,14 13 0,-14-14 0,-13 2 0,13-2 0,14 1 0,-14 0 0,1 13 0,-14-14 0,13 1 0,-13-13 0,0 13 0,0 0 0,-13-14 0,13 27 0,-27-13 0,13-1 0,1 14 0,-13 0 0,-1 0 0,1 14 0,13-1 0,-13 14 0,26-14 0,0 26 0,0-12 0,0-1 0,13 0 0,13 1 0,-13 0 0,27-14 0,-27 0 0,13 0 0,1 1 0,13-1 0,-14-13 0,1 0 0,12-13 0,-26 13 0,14-14 0,-1 1 0,-12 0 0,12 0 0,-26-14 0,27 14 0,-14-1 0,-13 2 0,13-2 0,0 1 0,-13 0 0,13 13 0,1-14 0,-14 14 0,13-13 0,-13 0 0,13 0 0,0 0 0,0 0 0,1-14 0,0 14 0,-14-1 0,0 14 0,-14-13 0,14 1 0,-14 12 0,-12 12 0,13-12 0,-14 13 0,1 1 0,0 12 0,-1-12 0,27 12 0,-13 13 0,13-25 0,13 26 0,1-14 0,12-13 0,0 14 0,14-14 0,-14 0 0,15-13 0,11 13 0,-12-26 0,-1 0 0,1 13 0,13-27 0,-26 1 0,12 12 0,-12-12 0,-14 0 0,0-1 0,13 1 0,-26 13 0,-13 0 0,0-1 0,0 1 0,-14 0 0,1 13 0,0 13 0,12 0 0,1 14 0,0-14 0,13 26 0,13-25 0,-13 12 0,13-12 0,14 12 0,-14-26 0,13 13 0,-12-13 0,-1-13 0,13-13 0,-13-1 0,14-13 0,-13 1 0,-14-14 0,0 14 0,0-15 0,0 1 0,-14 14 0,14-1 0,-14 13 0,14 15 0,0-2 0,0 14 0,0 0 0,0 14 0,14-2 0,0 15 0,-1 25 0,13 2 0,0-1 0,-12 13 0,-1-13 0,13-14 0,-26 14 0,13-13 0,1 0 0,-1-14 0,-13 1 0,13-14 0,0-13 0,1 0 0,-1-13 0,14-1 0,-1-12 0,-26 26 0,26-40 0</inkml:trace>
  <inkml:trace contextRef="#ctx0" brushRef="#br0" timeOffset="173349.7561">9683 5979 512,'0'0'0,"0"0"0,0 13 0,0 14 0,-13 0 0,13 13 0,0 12 0,0 14 0,0-13 0,0 13 0,0-26 0,13 13 0,-13 0 0,14-1 0,-14-12 0,0-13 0,13-1 0,-13-12 0,0-1 0,13-26 0,-13 13 0,0-14 0</inkml:trace>
  <inkml:trace contextRef="#ctx0" brushRef="#br0" timeOffset="173551.7561">9710 6376 512,'-13'0'0,"-1"0"0,-12-13 0,-13 13 0,-2 0 0,-11 0 0,12 0 0,14 0 0,-14 13 0,27 1 0,-1-14 0,14 0 0,14 13 0,-14-13 0,13 0 0</inkml:trace>
  <inkml:trace contextRef="#ctx0" brushRef="#br0" timeOffset="173890.7561">9895 6376 512,'13'0'0,"-13"0"0,0 0 0,0 14 0,-13-1 0,0-13 0,0 13 0,0 13 0,13-13 0,0 14 0,0-14 0,13 1 0,13-2 0,-13-12 0,14 14 0,12-14 0,-12-14 0,-14 14 0,14-12 0,-14-2 0,0 1 0,-13 0 0,-13-1 0,13 1 0,-26-13 0,12 13 0,-13 0 0,14-14 0,-13 27 0,13-13 0,13 13 0,-14-14 0</inkml:trace>
  <inkml:trace contextRef="#ctx0" brushRef="#br0" timeOffset="174656.7561">10702 5860 512,'0'13'0,"0"-13"0,13 27 0,-13 13 0,13-1 0,-13 14 0,14 13 0,-1 1 0,0-1 0,0 14 0,-13-1 0,0 0 0,0-13 0,0-13 0,0 13 0,0-26 0,0-14 0,0 0 0,0-12 0,0-14 0,0-14 0,13 1 0,-13-26 0,14-1 0,-1 0 0,1-13 0,12 13 0,0-12 0,1 25 0,-14-12 0,13 12 0,1 1 0,-14 12 0,1 1 0,-1 13 0,-13 0 0,-13 0 0,-1 13 0,-13 1 0,1 12 0,0-12 0,-1 12 0,-12 0 0,12-13 0,14 14 0,-14-14 0,27 1 0,-13-2 0,26 2 0,-13-1 0,27-13 0,0 27 0,12-14 0,1 13 0,-1-12 0,1 12 0,0-13 0,0 14 0,-14-14 0,-13 0 0,13 0 0,-12 0 0,-1-13 0,-13 14 0,0-14 0,13 0 0,-13 0 0,0 0 0,0-14 0</inkml:trace>
  <inkml:trace contextRef="#ctx0" brushRef="#br0" timeOffset="175113.7561">11284 6495 512,'0'-13'0,"0"26"0,0-13 0,13 26 0,-13 1 0,14 13 0,-14-14 0,0 1 0,0-1 0,13-13 0,-13 14 0,0-27 0,0 0 0,0 0 0,0 0 0,13-27 0,-13 14 0,0-13 0,13-14 0,0 0 0,0 14 0,1 0 0,0-1 0,-1 27 0,13-13 0,0 13 0,1 13 0,-14-13 0,13 27 0,1-1 0,-1-13 0,-12 27 0,-1-27 0,14 14 0,-14-1 0,0-13 0,0 0 0,0 1 0,0-14 0,-13 0 0,0 0 0</inkml:trace>
  <inkml:trace contextRef="#ctx0" brushRef="#br0" timeOffset="175463.7561">11840 6469 512,'0'0'0,"13"0"0,-13 0 0,0 0 0,0 0 0,-13 13 0,13-13 0,0 13 0,0 13 0,-13-12 0,13-1 0,13 14 0,-13-14 0,13 0 0,-13 0 0,13 1 0,0-1 0,1-13 0,-1 0 0,-13 0 0,0-13 0,13-1 0,-13 1 0,0 0 0,-13 0 0,13-14 0,-27 0 0,14 15 0,-13-15 0,13 0 0,13 27 0,-13-13 0</inkml:trace>
  <inkml:trace contextRef="#ctx0" brushRef="#br0" timeOffset="175911.7561">12012 6521 512,'0'-12'0,"13"38"0,0-26 0,14 26 0,-1 1 0,-13-14 0,0 14 0,14-14 0,-14 0 0,13 0 0,-12-13 0,-14 0 0,13 0 0,1-13 0,-1 0 0,0 0 0,0-14 0,0 14 0,-13 0 0,14-1 0,-1 1 0,-13 13 0,26 0 0,0 0 0,1 13 0,0 1 0,12-1 0,-12 13 0,-1-26 0,1 14 0,-1-1 0,0-13 0,-13 0 0,-13-13 0,14-1 0,-14 1 0,0-13 0,0-1 0,0 0 0,0 1 0,0 0 0,0-1 0,14 1 0,-1 0 0,-13 26 0,26-14 0</inkml:trace>
  <inkml:trace contextRef="#ctx0" brushRef="#br0" timeOffset="176219.7561">13374 6284 512,'0'0'0,"0"13"0,0 1 0,-13 25 0,0 1 0,13-1 0,-14 1 0,14 0 0,-13-1 0,0 1 0,0-14 0,13 1 0,0-1 0,0-13 0,13-13 0,-13-13 0,13 0 0,-13 13 0,0-26 0</inkml:trace>
  <inkml:trace contextRef="#ctx0" brushRef="#br0" timeOffset="176413.7561">13361 5940 512,'13'-27'0,"-13"14"0,13-14 0,-13 14 0,0 0 0,0 0 0,14 13 0,-14 0 0,0 0 0,13 0 0</inkml:trace>
  <inkml:trace contextRef="#ctx0" brushRef="#br0" timeOffset="176635.7561">13586 6323 512,'0'-26'0,"0"79"0,0-53 0,0 53 0,0-1 0,0-12 0,0 0 0,0 0 0,0-14 0,13-13 0,-13 1 0,0-1 0,0-26 0,14-1 0,-1-12 0,-13-1 0,0 27 0,13-26 0</inkml:trace>
  <inkml:trace contextRef="#ctx0" brushRef="#br0" timeOffset="177234.7561">13718 6336 512,'0'0'0,"-13"0"0,0 0 0,0 0 0,-27-13 0,-13 13 0,13 0 0,-13 0 0,27 0 0,-14 0 0,14 13 0,26-13 0,0 0 0,0 0 0,26 0 0,27 0 0,0 14 0,13-28 0,0 14 0,0 0 0,14-13 0,-14 13 0,-13 13 0,0-13 0,-26 0 0,-1 0 0,-26 0 0,0 14 0,0-14 0,-26 0 0,-1 13 0,0 0 0,1 1 0,-14-1 0,27 0 0,-13 0 0,13 0 0,13-13 0,0 13 0,13 1 0,0-14 0,13 13 0,1-13 0,12 13 0,1 1 0,0-2 0,0-12 0,-14 27 0,-13-27 0,0 27 0,-13-27 0,13 13 0,-39 0 0,13 0 0,0 1 0,-14-1 0,-12-13 0,12 13 0,14-13 0,-14 0 0,14 0 0,13 0 0,13 0 0,-13 0 0,27 0 0</inkml:trace>
  <inkml:trace contextRef="#ctx0" brushRef="#br0" timeOffset="177676.7561">14591 6601 512,'27'-13'0,"0"0"0,12-1 0,-13 1 0,-12-14 0,12 1 0,-26-14 0,13 1 0,0-1 0,-13-13 0,0-13 0,13 13 0,-13-13 0,0 0 0,14 0 0,0 0 0,-14 13 0,13 0 0,-13 0 0,13 13 0,-13 14 0,0 13 0,13 13 0,-13 0 0,13 0 0,0 39 0,14-12 0,-1 26 0,1 13 0,-14-13 0,27 13 0,-14 14 0,14-14 0,-27-1 0,13-11 0,1 11 0,-1-11 0,-26-15 0,27 1 0,-14-14 0,-13-12 0,14-2 0,-14-12 0,0 0 0</inkml:trace>
  <inkml:trace contextRef="#ctx0" brushRef="#br0" timeOffset="177893.7561">14988 6350 512,'0'0'0,"-13"0"0,0 0 0,-14-14 0,1 14 0,-1 0 0,-12 0 0,13 0 0,12 0 0,0 0 0,14 0 0,14 0 0,13 0 0,12 0 0,-39 0 0,27-13 0</inkml:trace>
  <inkml:trace contextRef="#ctx0" brushRef="#br0" timeOffset="178233.7561">16086 5913 512,'0'14'0,"0"-1"0,0 13 0,0 27 0,0 0 0,0 13 0,0-13 0,0 13 0,0-12 0,14-2 0,-14-12 0,0-1 0,13-12 0,0-1 0,-13-12 0,13-2 0,0-12 0,-13 0 0,13 0 0</inkml:trace>
  <inkml:trace contextRef="#ctx0" brushRef="#br0" timeOffset="178799.7561">16206 6323 512,'0'0'0,"-27"0"0,13-12 0,-12 12 0,-13-14 0,-14 14 0,13 0 0,0 0 0,0 0 0,14 0 0,0 14 0,26-14 0,0 0 0,0 12 0,26-12 0,0 0 0,14 0 0,0 0 0,0-12 0,13 12 0,12 0 0,-24 0 0,11 0 0,-12 12 0,-14-12 0,1 0 0,-14 13 0,-13-13 0,0 14 0,0-1 0,-13 14 0,-1-14 0,14 0 0,-13 0 0,13 0 0,-13 0 0,26 1 0,-13-14 0,13 13 0,14-13 0,-14 0 0,14-13 0,0 13 0,-1-14 0,-13 1 0,13-13 0,-12 13 0,-1 0 0,-13-14 0,0 14 0,0 13 0,-13-14 0,-1 1 0,-12 1 0,-13 12 0,12-14 0,0 14 0,27 0 0,-13 0 0</inkml:trace>
  <inkml:trace contextRef="#ctx0" brushRef="#br0" timeOffset="179922.7561">17436 6271 512,'0'0'0,"-13"0"0,13 0 0,0 0 0,0 0 0,-13 0 0,13 0 0,-14 0 0,0-14 0,14 14 0,-13 0 0,13 0 0,0 0 0,0 0 0,0 0 0,0 0 0,0 0 0,0 0 0,0 0 0,0 0 0,0 0 0,0 0 0,0 0 0,0 0 0,-13 14 0,13-14 0,0 0 0,0 13 0,0 0 0,0 1 0,0 11 0,0 2 0,13 0 0,-13 25 0,0-12 0,0 13 0,0 0 0,13-13 0,-13 12 0,0-12 0,14-14 0,-14 1 0,0-14 0,0 1 0,0-1 0,0-13 0,0 0 0,0-27 0,-14 14 0,1-27 0,0 1 0,0-14 0,0 0 0,0 0 0,-1 0 0,14 13 0,0-12 0,0 12 0,14 1 0,25-1 0,-26 13 0,28 0 0,-2 27 0,1 0 0,-1 0 0,1 14 0,0 12 0,0-12 0,-27 12 0,26 0 0,-26 1 0,-13 13 0,-13-14 0,0-13 0,-13 13 0,-1-12 0,-13-1 0,1 0 0,12-13 0,-26 0 0,27 0 0,0 0 0,-1-13 0,13 0 0,14-1 0,14 14 0,-14 0 0,14-13 0</inkml:trace>
  <inkml:trace contextRef="#ctx0" brushRef="#br0" timeOffset="180155.7561">17833 6469 512,'13'13'0,"0"-13"0,0 0 0,1 0 0,-1 0 0,-13-13 0,0 13 0,-13-14 0,-1-12 0,1 0 0,0-1 0,0 1 0,0-1 0,13 1 0,0 0 0,0 12 0,13-26 0,0 27 0,13 0 0,1-13 0,-27 26 0,26-13 0</inkml:trace>
  <inkml:trace contextRef="#ctx0" brushRef="#br0" timeOffset="180380.7561">18123 6152 512,'0'13'0,"0"-1"0,14 2 0,-14 12 0,13 1 0,-13 0 0,0 13 0,0-15 0,0 2 0,0 0 0,0-1 0,0 0 0,0-13 0,0 1 0,0-14 0,0 0 0,0-14 0,0 1 0,0-13 0,0 0 0,0 26 0,-13-27 0</inkml:trace>
  <inkml:trace contextRef="#ctx0" brushRef="#br0" timeOffset="180496.7561">18084 6152 512,'0'0'0,"0"-14"0,0-13 0,0 14 0,13-13 0,0 13 0,0-14 0,14 27 0,-27 0 0,13-13 0</inkml:trace>
  <inkml:trace contextRef="#ctx0" brushRef="#br0" timeOffset="180804.7561">18520 6125 512,'0'0'0,"0"0"0,-13 13 0,-13 1 0,13-1 0,-14-1 0,-12 2 0,12 12 0,13-12 0,1 12 0,0 1 0,26 0 0,-13-2 0,13-11 0,14 12 0,0 1 0,12-14 0,-25 0 0,25 0 0,1-13 0,-14 0 0,1-13 0,0 0 0,-1-13 0,-13-1 0,-13 27 0,26-40 0</inkml:trace>
  <inkml:trace contextRef="#ctx0" brushRef="#br0" timeOffset="181129.7561">18692 5675 512,'0'13'0,"0"-13"0,0 14 0,14-1 0,-14 26 0,0 15 0,0-2 0,0 15 0,13-2 0,-13 2 0,13-1 0,0 0 0,-13-13 0,13-13 0,1 12 0,-1-12 0,-13 0 0,13-14 0,-13 1 0,0-14 0,14-13 0,-14 0 0,0 0 0</inkml:trace>
  <inkml:trace contextRef="#ctx0" brushRef="#br0" timeOffset="182294.7561">19142 6416 512,'0'0'0,"-13"0"0,-27 0 0,1-13 0,-28 0 0,-25-14 0,-14 14 0,-13-1 0,0 1 0,-26-13 0,-1 13 0,0 13 0,1-13 0,0 13 0,12 0 0,14 0 0,13 0 0,26 0 0,28 13 0,12-13 0,40 0 0,13 0 0,40 0 0,14 0 0,25-13 0,27 13 0,0 0 0,27 0 0,-14 0 0,13 0 0,1 13 0,-14-13 0,-39 13 0,13-13 0,-40 14 0,-13-14 0,-27 0 0,-12 0 0,-41 0 0,-13-14 0,-39 1 0,-14 13 0,-12-13 0,-28 13 0,1 13 0,0 0 0,12 1 0,2 11 0,25-11 0,14 12 0,26-12 0,26 12 0,27-13 0,27 13 0,26-12 0,26-1 0,14 0 0,12 1 0,15-2 0,-15 15 0,-12-27 0,-14 27 0,-12-27 0,-28 13 0,-26-13 0,-13 0 0,-39 0 0,-15-13 0,-11-1 0,-28 1 0,-26-14 0,-14 15 0,2-15 0,11 14 0,-12-1 0,26 1 0,13 0 0,27 0 0,14 13 0,25 0 0,14 0 0,39 0 0,14-13 0,39 13 0,1 0 0,25 0 0,2 0 0,-2 0 0,1 0 0,-14-13 0,-92 13 0,93 0 0</inkml:trace>
  <inkml:trace contextRef="#ctx0" brushRef="#br0" timeOffset="182767.7561">19499 6165 512,'0'0'0,"14"26"0,-14 0 0,0 14 0,13 0 0,-13-14 0,13 1 0,-13-14 0,13 0 0,13 1 0,-12-14 0,13-14 0,-1 1 0,-13 0 0,14-14 0,-14 1 0,0-14 0,0 0 0,-13 14 0,0-27 0,0 13 0,-13 14 0,13 26 0,0-26 0</inkml:trace>
  <inkml:trace contextRef="#ctx0" brushRef="#br0" timeOffset="183574.7561">20029 6072 512,'0'0'0,"-13"0"0,-1 14 0,-13-2 0,1-12 0,0 13 0,-1 1 0,1-1 0,0-13 0,12 14 0,14-14 0,14 13 0,-1-1 0,13 2 0,0 12 0,1-12 0,12 26 0,2-14 0,-15 0 0,0 1 0,-12-1 0,-1-12 0,-13 12 0,0-13 0,-13 0 0,-14 0 0,1-13 0,-14 0 0,0 0 0,14-13 0,-14 13 0,14-13 0,-1 0 0,1 0 0,26 0 0,0 13 0,13-14 0,14 14 0,-14-13 0,13 13 0,14-13 0,-14 13 0,14 0 0,13-14 0,-13 14 0,-1 0 0,1-13 0,0 1 0,-1-2 0,1 1 0,0 0 0,-14-1 0,13 14 0,-11-26 0,-15 12 0,0-12 0,-13 12 0,0-11 0,-13-2 0,0 13 0,-28 1 0,2 1 0,12-2 0,-12 14 0,12 14 0,-26-2 0,27 1 0,-1 14 0,27-13 0,-13 25 0,26-13 0,0 1 0,14 13 0,13-1 0,-14-12 0,27 13 0,-13-1 0,-1 1 0,2-14 0,-15 0 0,0 1 0,-26-27 0,13 27 0</inkml:trace>
  <inkml:trace contextRef="#ctx0" brushRef="#br0" timeOffset="185197.7561">10411 6905 512,'0'0'0,"0"0"0,0 14 0,0 12 0,0 0 0,0 27 0,0-13 0,0 26 0,13-13 0,1 13 0,-1 0 0,0 1 0,-13-1 0,26-13 0,-26 13 0,14-13 0,-14 0 0,-14 0 0,14-14 0,0-12 0,-13-1 0,13 1 0,-13-27 0,13 0 0,0 0 0,0-27 0,13 1 0,-13 26 0,13-40 0</inkml:trace>
  <inkml:trace contextRef="#ctx0" brushRef="#br0" timeOffset="185679.7561">10887 7091 512,'0'0'0,"0"0"0,0 0 0,-13 13 0,-13-13 0,-14 13 0,13 14 0,-12-14 0,-1 13 0,0 1 0,-12-14 0,25 0 0,-13 14 0,27-14 0,0 0 0,0 0 0,13-13 0,13 13 0,-13 1 0,26-1 0,14 0 0,-13 1 0,25-1 0,-12 13 0,0-13 0,-1 14 0,-12-1 0,13 1 0,-14-1 0,-13 1 0,14-1 0,-14 1 0,-13-14 0,13 14 0,0-15 0,-13 2 0,0-1 0,0-13 0,0 0 0,0-13 0,0-1 0,-13 2 0,13 12 0,0-27 0</inkml:trace>
  <inkml:trace contextRef="#ctx0" brushRef="#br0" timeOffset="186145.7561">11046 7051 512,'13'0'0,"-13"0"0,0 13 0,14 1 0,-14 12 0,13 14 0,0-1 0,0 1 0,-13 13 0,13-14 0,14 15 0,-1-2 0,-13-12 0,14 0 0,0-1 0,-1-12 0,14 0 0,-14-1 0,0-13 0,15-13 0,-28 14 0,13-28 0,0 1 0,1-13 0,-14-1 0,0-13 0,0-13 0,0 0 0,1 1 0,-14-2 0,13 2 0,-13 12 0,0-13 0,0 0 0,13 14 0,-13 12 0,0 0 0,14 1 0,-14 13 0,0 13 0,0-14 0</inkml:trace>
  <inkml:trace contextRef="#ctx0" brushRef="#br0" timeOffset="186936.7561">11814 7858 512,'13'0'0,"-26"-13"0,13 13 0,0-27 0,-14 1 0,14-1 0,0 1 0,0 0 0,0-14 0,14 0 0,-14 14 0,13-14 0,0 13 0,0 14 0,0-13 0,0 13 0,-13 13 0,14 0 0,-1 0 0,0 13 0,13 0 0,-12 13 0,12 14 0,-13-13 0,-13 13 0,27-14 0,-14 0 0,1 14 0,-1-14 0,0 1 0,0-14 0,-13 0 0,13 1 0,-13-1 0,0-13 0,-13-13 0,13-1 0,-13 1 0,0 0 0,0-14 0,-1 14 0,1 0 0,-14 0 0,14 0 0,0-1 0,0 14 0,-1-13 0,-12 13 0,13 0 0,0 0 0,-14 0 0,1 0 0,0 0 0,12 0 0,0 0 0,1-13 0,13 13 0,0 0 0,13 0 0</inkml:trace>
  <inkml:trace contextRef="#ctx0" brushRef="#br0" timeOffset="187303.7561">12832 7236 512,'0'0'0,"0"13"0,13-13 0,-13 27 0,14-14 0,-14 27 0,13-14 0,-13 14 0,13-1 0,0 15 0,-13-15 0,0 1 0,0-13 0,0-1 0,13 13 0,-13-25 0,0-1 0,13 0 0,-13-26 0,0 13 0,14-13 0,-14 13 0,0-26 0</inkml:trace>
  <inkml:trace contextRef="#ctx0" brushRef="#br0" timeOffset="187527.7561">12938 7461 512,'0'-13'0,"0"13"0,-14 0 0,1-14 0,0 14 0,-13 0 0,-1-13 0,-12 13 0,12 0 0,0 13 0,1-13 0,0 0 0,26 0 0,-14 0 0,28 0 0,-1 0 0,13-13 0,1 13 0,-27 0 0,26 0 0</inkml:trace>
  <inkml:trace contextRef="#ctx0" brushRef="#br0" timeOffset="187859.7561">12951 7421 512,'0'0'0,"39"13"0,-25 1 0,13-14 0,-14 13 0,0-13 0,-13 13 0,0 1 0,0-1 0,0 0 0,-26 13 0,26-12 0,-14-1 0,14 0 0,0 1 0,0-1 0,14-13 0,12 13 0,-13-13 0,14-13 0,-1 13 0,0-13 0,-13-1 0,14 1 0,-27 0 0,14-1 0,-14 1 0,0 0 0,0 0 0,0 0 0,-14 13 0,1-14 0,-1 1 0,-12 0 0,13 13 0,0 0 0,13 0 0,-13-14 0</inkml:trace>
  <inkml:trace contextRef="#ctx0" brushRef="#br0" timeOffset="188292.7561">13546 7488 512,'0'13'0,"13"-13"0,14 13 0,-27 0 0,13 14 0,14-14 0,-14 14 0,13 12 0,-12-13 0,12 1 0,0 0 0,1-1 0,-14-13 0,0-13 0,0 13 0,1-13 0,-1 0 0,-13-13 0,0 0 0,14 0 0,-14-14 0,0 1 0,0 0 0,0-1 0,0-13 0,13 14 0,-13 12 0,0-12 0,13 13 0,-13-14 0,13 27 0,0-13 0,0 0 0,-13 13 0,14 0 0</inkml:trace>
  <inkml:trace contextRef="#ctx0" brushRef="#br0" timeOffset="188874.7561">14062 7594 512,'14'0'0,"-1"13"0,-13-13 0,0 0 0,13 0 0,-13-13 0,0 13 0,13-14 0,0 1 0,-13 0 0,13-1 0,-13 1 0,14 0 0,-14 0 0,0 0 0,0-1 0,0 1 0,-14 0 0,1 13 0,0 0 0,0 0 0,0 0 0,-14 0 0,14 13 0,0 0 0,0 1 0,13 12 0,0 0 0,0 1 0,13 0 0,0-14 0,14 13 0,-14 0 0,26-12 0,-12 12 0,-1-12 0,-13-1 0,14-13 0,0 13 0,-14-13 0,0 0 0,0 0 0,-13-13 0,0 13 0,0-13 0,-13-14 0,13 14 0,-13-13 0,13-1 0,0 1 0,0-1 0,13 0 0,0 1 0,0 0 0,14 12 0,-1-12 0,0 12 0,2 1 0,-28 13 0,39-13 0</inkml:trace>
  <inkml:trace contextRef="#ctx0" brushRef="#br0" timeOffset="189158.7561">14671 7369 512,'-13'13'0,"13"13"0,0-13 0,-13 14 0,13-1 0,-14 14 0,14-14 0,0 1 0,0 0 0,0-1 0,14-13 0,-1 1 0,-13-2 0,13 2 0,-13-14 0,13 0 0,-13-14 0,0 14 0,0-26 0</inkml:trace>
  <inkml:trace contextRef="#ctx0" brushRef="#br0" timeOffset="189323.7561">14605 7302 512,'-14'-13'0,"14"0"0,-13-14 0,13 14 0,0 0 0,0 0 0,0-14 0,13 14 0,14 0 0,-27 13 0,27 0 0</inkml:trace>
  <inkml:trace contextRef="#ctx0" brushRef="#br0" timeOffset="189673.7561">15094 7104 512,'13'0'0,"0"0"0,14 0 0,-14-13 0,-13 13 0,0 0 0,0 0 0,-26 13 0,-1-13 0,1 13 0,0 0 0,-14 1 0,13-1 0,1 13 0,-1 1 0,14 12 0,13 1 0,0-14 0,0 14 0,13 0 0,0-1 0,1 1 0,-1 0 0,0-14 0,-13 14 0,0-13 0,14-14 0,-28 0 0,14-13 0,0 0 0,-13 0 0,13-13 0,0 0 0,0 13 0,-13-13 0</inkml:trace>
  <inkml:trace contextRef="#ctx0" brushRef="#br0" timeOffset="190480.7561">14843 7501 512,'13'0'0,"-26"0"0,13 0 0,-26 0 0,-2 0 0,2 0 0,0 0 0,-1 13 0,14-13 0,0 0 0,0 13 0,13-13 0,0 0 0,13 0 0,0 0 0,14 0 0,-1 0 0,13 0 0,2 0 0,-2 0 0,1 0 0,13 0 0,-13 0 0,-14 0 0,1-13 0,-1 13 0,-13 0 0,0 13 0,0-13 0,1 13 0,-1 1 0,-13-1 0,13 14 0,0-1 0,0-13 0,1 13 0,-1-12 0,1-1 0,12 0 0,-13 1 0,0-1 0,14-13 0,-14 0 0,0 0 0,0-13 0,0-1 0,1 1 0,-14-14 0,13 15 0,0-15 0,-13 14 0,0-14 0,14 14 0,-14-14 0,13 27 0,-13-13 0,13 13 0,0 0 0,1 13 0,12-13 0,0 27 0,1 0 0,-1 12 0,0 1 0,15-14 0,-15 27 0,-13-13 0,14 0 0,-27 0 0,13-1 0,-26-13 0,13 1 0,-27-14 0,14 0 0,-13 0 0,-28-13 0,28 0 0,-14 0 0,14-13 0,0 0 0,12-13 0,-12 12 0,26-12 0,0-13 0,13 12 0,27-13 0,-14 13 0,14 1 0,12 13 0,-52 13 0,67-13 0</inkml:trace>
  <inkml:trace contextRef="#ctx0" brushRef="#br0" timeOffset="226756.7561">6615 9274 512,'0'0'0,"0"0"0,0 0 0,0 0 0,0-14 0,0 14 0,-14 0 0,0 0 0,1-13 0,0 0 0,-13-1 0,-1 2 0,-12 12 0,-1-27 0,-13 14 0,13 0 0,-26-1 0,14 1 0,-2 0 0,1-1 0,-12 1 0,11-13 0,-12 13 0,0-1 0,0 1 0,0 13 0,0-13 0,-1 13 0,14 13 0,53-13 0,-39 0 0</inkml:trace>
  <inkml:trace contextRef="#ctx0" brushRef="#br0" timeOffset="242446.7561">8427 8916 512,'0'0'0,"0"14"0,0-14 0,0 13 0,-13 0 0,0 13 0,-15 1 0,2 13 0,0-1 0,-27 14 0,13 0 0,0 0 0,-13 13 0,14-13 0,-14 0 0,27 13 0,-14-13 0,0 0 0,14-13 0,-14 12 0,14 2 0,-1-15 0,0 14 0,14-14 0,0 1 0,13-40 0,-13 27 0</inkml:trace>
  <inkml:trace contextRef="#ctx0" brushRef="#br0" timeOffset="242854.7561">8294 9882 512,'0'0'0,"0"-14"0,0-12 0,-13 13 0,-13-27 0,-1 1 0,14-14 0,-14-1 0,-12 2 0,12-14 0,-12-1 0,12 2 0,1-2 0,-14 1 0,13-13 0,1 13 0,0-14 0,-14 1 0,14 0 0,-1-1 0,-13 14 0,40 66 0,-26-66 0</inkml:trace>
  <inkml:trace contextRef="#ctx0" brushRef="#br0" timeOffset="273614.7561">3174 9326 512,'0'0'0,"0"13"0,13 1 0,15 12 0,-2 14 0,14-1 0,12 15 0,-12-15 0,40 28 0,-15 12 0,1-13 0,1 13 0,-14 0 0,13-12 0,0 12 0,-26 0 0,13-12 0,-14-1 0,-13 0 0,2-13 0,-2-27 0,-13 14 0,-13-13 0,0-14 0,0-13 0,0 0 0,-13 0 0</inkml:trace>
  <inkml:trace contextRef="#ctx0" brushRef="#br0" timeOffset="274030.7561">3889 9393 512,'0'0'0,"0"0"0,0 0 0,0 0 0,0 13 0,-13-13 0,0 13 0,-1 13 0,-12 14 0,-14 0 0,13 13 0,-25 0 0,-1 13 0,0-13 0,-13 13 0,13 0 0,0-13 0,-13 13 0,0-13 0,13 13 0,-14-13 0,15 0 0,-1 0 0,-13-14 0,26 14 0,0-26 0,14-1 0,26-26 0,-27 14 0</inkml:trace>
  <inkml:trace contextRef="#ctx0" brushRef="#br0" timeOffset="282366.7561">6601 13005 512,'0'0'0,"0"12"0,0-12 0,0 0 0,14 0 0,-28 0 0,14 0 0,-14-12 0,1-3 0,0 15 0,0 0 0,-13-12 0,-14-1 0,0-1 0,14 1 0,-14-1 0,0 1 0,1 0 0,-1 13 0,1 0 0,-2 0 0,15 0 0,-27 0 0,27 0 0,0 0 0,-1 0 0,-13 0 0,14 0 0,-1 0 0,1 0 0,-1 0 0,1-13 0,-27 0 0,13 0 0,40 13 0,-39 0 0</inkml:trace>
  <inkml:trace contextRef="#ctx0" brushRef="#br0" timeOffset="283648.7561">4061 13070 512,'0'14'0,"0"-28"0,0 14 0,0-13 0,0 13 0,0 0 0,0 0 0,0 0 0,0 0 0,0 0 0,0 0 0,0 0 0,0 0 0,0 0 0,0 13 0,0-13 0,-13 0 0,0 14 0,0-14 0,-1 0 0,0 0 0,-12 0 0,13 0 0,-27 13 0,14-13 0,0 0 0,-14 0 0,-13 0 0,26 0 0,-25 0 0,12 0 0,-27 0 0,28 0 0,-14 0 0,0-13 0,-13 13 0,13 0 0,-13-14 0,13 14 0,-13-13 0,13 13 0,0 0 0,0-13 0,0 13 0,14 13 0,-1-13 0,1 0 0,11 0 0,2 0 0,0 0 0,13 13 0,-14 1 0,14-1 0,13 0 0,0-13 0,13 0 0</inkml:trace>
  <inkml:trace contextRef="#ctx0" brushRef="#br0" timeOffset="290687.7561">8731 12012 512,'0'13'0,"0"-13"0,0 13 0,0-13 0,0 27 0,-13-14 0,-1 14 0,1-1 0,-26 14 0,12-1 0,-13 14 0,0 0 0,14 0 0,-27 0 0,14 0 0,-15 0 0,15 0 0,-1 0 0,1-1 0,12-12 0,-13 14 0,14-2 0,-1-12 0,14-1 0,0 1 0,13-13 0,0-15 0,0 15 0,13-27 0,0 13 0,1-13 0,25 0 0,-39 0 0,40 0 0</inkml:trace>
  <inkml:trace contextRef="#ctx0" brushRef="#br0" timeOffset="290986.7561">8638 12978 512,'0'0'0,"0"-13"0,-13-1 0,13-13 0,-13 1 0,-14-13 0,1-15 0,-1 2 0,-25-1 0,-1-13 0,13-1 0,-26-12 0,0 0 0,13 0 0,-27-14 0,1 13 0,13 1 0,-14-14 0,15 1 0,65 92 0,-67-66 0</inkml:trace>
  <inkml:trace contextRef="#ctx0" brushRef="#br0" timeOffset="480582.7561">8903 4789 512,'0'-27'0,"0"67"0,0-27 0,-13 27 0,-1 26 0,1 0 0,13-13 0,-13 13 0,13-13 0,0 13 0,0-13 0,0-13 0,0 13 0,0-14 0,0 1 0,0-13 0,0-1 0,13-12 0,-13-14 0,13 0 0,-13 0 0,14-27 0,-14 27 0,13-13 0</inkml:trace>
  <inkml:trace contextRef="#ctx0" brushRef="#br0" timeOffset="480965.7561">9128 4683 512,'0'13'0,"-14"14"0,14-1 0,0 27 0,-13-13 0,13 12 0,-13 14 0,26-12 0,-26 12 0,26 0 0,-13 0 0,0 0 0,0 0 0,-13-13 0,13 13 0,0-26 0,-13 13 0,13-26 0,0-1 0,0 0 0,0-12 0,13-14 0,-13 0 0,13 0 0</inkml:trace>
  <inkml:trace contextRef="#ctx0" brushRef="#br0" timeOffset="481473.7561">10331 4656 512,'0'-26'0,"0"52"0,0-26 0,-13 27 0,0 13 0,0 12 0,0 2 0,0 11 0,-1 1 0,14 1 0,-13 12 0,13-13 0,0 1 0,-13-1 0,0-13 0,13-1 0,-14 1 0,1-13 0,13-13 0,-13-1 0,13-13 0,0 1 0,0-14 0,0-14 0,13-12 0,-13 26 0,0-26 0</inkml:trace>
  <inkml:trace contextRef="#ctx0" brushRef="#br0" timeOffset="481947.7561">10583 4855 512,'-14'0'0,"14"0"0,-26 13 0,13 0 0,-27 0 0,14 14 0,0-14 0,-1 13 0,0-12 0,1 12 0,-1-12 0,14 12 0,0-13 0,13 1 0,0-1 0,0 13 0,13-13 0,14 1 0,-1 12 0,0 0 0,1 1 0,13 0 0,0-1 0,-14 14 0,13-1 0,-12 1 0,-13 0 0,12-1 0,-13 1 0,14 13 0,-1-26 0,-13 12 0,-13-26 0,13 1 0,-13-1 0,14-13 0,-14 13 0,0-13 0,13-13 0</inkml:trace>
  <inkml:trace contextRef="#ctx0" brushRef="#br0" timeOffset="485109.7561">10728 4802 512,'0'0'0,"0"13"0,0-13 0,0 0 0,0 0 0,-13 14 0,13-1 0,0 0 0,0 13 0,0-13 0,0 14 0,0 0 0,0 12 0,13 1 0,1 0 0,-14 12 0,13 1 0,0 0 0,0 0 0,0 0 0,1-13 0,-1-1 0,14 1 0,-1 0 0,0-13 0,-12-14 0,-1 0 0,13 0 0,-13-13 0,1-13 0,-1 0 0,1-14 0,-14 1 0,26-14 0,-13 0 0,-13-13 0,0 1 0,13-1 0,-13-14 0,0 14 0,0-13 0,0 13 0,0 1 0,0 12 0,0 0 0,14 1 0,-14 12 0,13 14 0,-13-1 0,13 1 0,-13 13 0,13 0 0</inkml:trace>
  <inkml:trace contextRef="#ctx0" brushRef="#br0" timeOffset="485874.7561">11258 5768 512,'0'0'0,"0"-14"0,0 14 0,13-13 0,-13-13 0,0-1 0,13-12 0,-13 12 0,13-26 0,1 14 0,-14 12 0,13-13 0,0 14 0,-13 13 0,13-14 0,0 14 0,-13 13 0,0-13 0,13 13 0,-13 0 0,0 0 0,14 13 0,-14 0 0,0 14 0,14 12 0,-14-12 0,13 0 0,0 12 0,-13 1 0,13-1 0,0-12 0,0-1 0,1 1 0,-14-1 0,13-13 0,-13 1 0,0-1 0,0-13 0,13 0 0,-26-13 0,13 13 0,0-14 0,0 1 0,-13-13 0,13 13 0,-14-1 0,14 14 0,0-13 0,0 0 0,-13 13 0,13-13 0,-13-1 0,0 14 0,0 0 0,0-13 0,-15 13 0,-11-13 0,13 0 0,-1 13 0,-12-13 0,39 13 0,-27 0 0</inkml:trace>
  <inkml:trace contextRef="#ctx0" brushRef="#br0" timeOffset="495142.7561">11681 5675 512,'0'0'0,"-13"0"0,13-13 0,0 0 0,-26-1 0,12-12 0,-12 0 0,-14-1 0,-13-12 0,13-1 0,-12 0 0,-15 0 0,14 14 0,-13-14 0,-13 1 0,13-1 0,-27 0 0,14 0 0,-27 1 0,13-1 0,1 0 0,-14 1 0,0-1 0,13 0 0,-12 0 0,12 14 0,14 0 0,12-1 0,1 14 0,27 0 0,-1-14 0,27 14 0,13 0 0,0 13 0,0-13 0</inkml:trace>
  <inkml:trace contextRef="#ctx0" brushRef="#br0" timeOffset="495667.7561">12395 4525 512,'14'0'0,"-14"12"0,0 15 0,0-14 0,-14 26 0,14 14 0,-13-13 0,0 13 0,-14 14 0,1-15 0,13 15 0,-14-1 0,1 0 0,0 0 0,12 0 0,1-13 0,-14 13 0,14-13 0,-13 0 0,12-13 0,1 0 0,13-27 0,-13 13 0,13-13 0,0-13 0,0 0 0,13-13 0,0-26 0,1 12 0,-1-13 0,13-13 0,1 0 0,-27 53 0,27-52 0</inkml:trace>
  <inkml:trace contextRef="#ctx0" brushRef="#br0" timeOffset="496108.7561">12395 4391 512,'0'0'0,"0"0"0,0 0 0,0 0 0,0 14 0,0-1 0,14 14 0,-1-1 0,0 14 0,14 13 0,-1-1 0,0 1 0,1 14 0,12-1 0,2 13 0,-2 0 0,1 1 0,-1-14 0,14 13 0,-13-12 0,-13-1 0,12-13 0,-26 0 0,14-14 0,-14 1 0,0-13 0,0-1 0,-13-13 0,0-13 0,0 0 0,0-13 0,0 0 0,-13-13 0,0-1 0,0 0 0,13 27 0,-14-26 0</inkml:trace>
  <inkml:trace contextRef="#ctx0" brushRef="#br0" timeOffset="496299.7561">12766 5199 512,'0'0'0,"-27"-14"0,1 14 0,13-13 0,-14 13 0,-12 0 0,-2-13 0,-11 13 0,12 0 0,-13-13 0,0 13 0,-13 0 0,27 0 0,-27 0 0,66 0 0,-27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5-02-25T19:46:26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10411 2275 512,'0'0'0,"0"0"0,0 0 0,0 0 0,0 0 0,0 0 0,13 0 0,-13 0 0,27-13 0,-14 13 0,13 13 0,1-13 0,12 0 0,1 0 0,0 13 0,-14 1 0,14-14 0,0 0 0,-14 0 0,14 13 0,-13-13 0,-1 0 0,-13 0 0,13 0 0,-12 0 0,-14 0 0,13 0 0,-13 0 0,0 0 0,0 0 0,0 0 0,0 0 0,0 0 0</inkml:trace>
  <inkml:trace contextRef="#ctx0" brushRef="#br0" timeOffset="8220">13599 2407 512,'0'0'0,"0"0"0,0 14 0,14-14 0,-14 0 0,0 0 0,13 0 0,0 0 0,13 0 0,-12-14 0,12 14 0,0 0 0,1 0 0,-1 0 0,1 0 0,13 0 0,-1 0 0,1 0 0,-1-12 0,15 12 0,-15 0 0,14-14 0,0 14 0,0 0 0,0-13 0,0 13 0,13 0 0,0 0 0,0 0 0,14-13 0,-14 13 0,0 0 0,14 0 0,-15-14 0,15 14 0,-14 0 0,0 0 0,13 0 0,1-13 0,-1 13 0,1 13 0,-14-13 0,13 0 0,-12 0 0,-2 0 0,15 0 0,-27 0 0,13 0 0,-13 0 0,-1 0 0,2 0 0,-1 0 0,-14 0 0,1 0 0,13 0 0,0 14 0,-1-14 0,-52 0 0,53 13 0</inkml:trace>
  <inkml:trace contextRef="#ctx0" brushRef="#br0" timeOffset="17664">14089 2183 512,'0'13'0,"0"-13"0,0 0 0,0 0 0,0 0 0,0-13 0,0 26 0,0-13 0,-13 0 0,13 13 0,0 0 0,-14 1 0,14-1 0,-13 0 0,13 13 0,-13 14 0,0-13 0,13 13 0,-27-1 0,27 1 0,-13-1 0,13 1 0,0-13 0,-14 25 0,14-25 0,-13 26 0,0-14 0,0 1 0,0 13 0,13-13 0,-14 13 0,14-14 0,0 1 0,0-1 0,0 1 0,0-13 0,0-1 0,0 1 0,0-1 0,0 1 0,0-14 0,0 0 0,14-13 0,-14 0 0,0 0 0,0-13 0</inkml:trace>
  <inkml:trace contextRef="#ctx0" brushRef="#br0" timeOffset="18454">13996 2196 512,'0'0'0,"0"0"0,0 0 0,14 0 0,-14 0 0,13 0 0,0 0 0,0 13 0,0-13 0,1 13 0,-1 1 0,-13-1 0,13 0 0,0 0 0,-13 14 0,13-1 0,0-13 0,1 14 0,-1 0 0,0-15 0,-13 2 0,0-1 0,0-13 0,0 0 0,0-13 0,0-1 0,0 2 0,-13-15 0,0 0 0,-1 14 0,1-13 0,0-1 0,-13 1 0,13 13 0,-1-1 0,-12 1 0,0 13 0,12 0 0,1 0 0,-14 0 0,1 13 0,-1 1 0,1 12 0,0-13 0,-1 14 0,0-14 0,14 13 0,0-12 0,0 12 0,0 0 0,13 1 0,0-27 0,0 13 0</inkml:trace>
  <inkml:trace contextRef="#ctx0" brushRef="#br0" timeOffset="19760">13851 3558 512,'0'0'0,"0"14"0,0-14 0,-13 0 0,13 13 0,-14 0 0,14 0 0,-13 14 0,-1-1 0,14 1 0,-13 13 0,13-1 0,-13 14 0,13-13 0,-13 13 0,13-1 0,-13-12 0,-1 0 0,14 0 0,-13-14 0,0-13 0,13 14 0,-13-14 0,13 1 0,0-14 0,0 0 0,0 0 0,13-14 0,-13-12 0,13 12 0,-13-12 0,13-14 0,1 14 0,-14 26 0,13-40 0</inkml:trace>
  <inkml:trace contextRef="#ctx0" brushRef="#br0" timeOffset="20193">13877 3611 512,'0'0'0,"0"-13"0,13 13 0,-13-13 0,0 0 0,0 13 0,0 0 0,0 0 0,0 13 0,0 0 0,13 13 0,1 1 0,-1 0 0,0 12 0,0 1 0,14 0 0,-14 12 0,1-12 0,12 0 0,0-1 0,-12 1 0,-1-13 0,13-14 0,-13 13 0,-13-12 0,13-14 0,1 0 0,-14 0 0,0 0 0,0 0 0,0-27 0,0 27 0,-14-26 0,1-1 0,0 1 0,13 26 0,0-14 0</inkml:trace>
  <inkml:trace contextRef="#ctx0" brushRef="#br0" timeOffset="20434">14089 3902 512,'0'0'0,"0"0"0,0 0 0,0 0 0,0 0 0,0 0 0,-13 0 0,-1 14 0,1-14 0,-13 0 0,-1 13 0,-13-13 0,1 13 0,-1-13 0,1 14 0,-2-2 0,15-12 0,-14 14 0,1-14 0,26 13 0,-1 0 0,1 1 0,13-14 0,0 0 0,0 0 0</inkml:trace>
  <inkml:trace contextRef="#ctx0" brushRef="#br0" timeOffset="21257">14379 3968 512,'0'0'0,"0"14"0,0-14 0,0 13 0,-13 14 0,13-1 0,-13 14 0,0-1 0,13 1 0,-13 0 0,13 13 0,0-14 0,0 14 0,-13-14 0,13 1 0,0 0 0,0-13 0,-14-14 0,28 13 0,-14 1 0,13-14 0,0-13 0,-13 0 0,13 0 0,-13 0 0,13-13 0</inkml:trace>
  <inkml:trace contextRef="#ctx0" brushRef="#br0" timeOffset="21740">14631 4154 512,'0'0'0,"-13"-13"0,-14 13 0,14 0 0,-27 13 0,14-13 0,-14 27 0,1-15 0,13 15 0,-2-14 0,15 14 0,0-14 0,0 0 0,13 0 0,0 0 0,0-13 0,0 14 0,13-1 0,0 0 0,0-13 0,15 27 0,-2-15 0,13 15 0,-12-14 0,-1 14 0,0 0 0,1-1 0,-14-12 0,14 11 0,0-11 0,-14-14 0,0 13 0,0-13 0,-13 0 0,13-13 0,-13-1 0,13-11 0,-13 25 0,0-14 0</inkml:trace>
  <inkml:trace contextRef="#ctx0" brushRef="#br0" timeOffset="22231">14789 4048 512,'-13'13'0,"13"-13"0,0 13 0,0 1 0,-13 12 0,13 1 0,0 13 0,0-1 0,0-12 0,13 12 0,0 1 0,1 0 0,13-15 0,-14-11 0,13-1 0,-13 0 0,14-13 0,-1 14 0,1-14 0,-1-14 0,1 14 0,13-13 0,-14-14 0,-13 2 0,0-2 0,0-13 0,-13-12 0,0 12 0,0-13 0,-13 13 0,0 0 0,0 14 0,13 0 0,-13-1 0,13 14 0,-13-1 0,13 14 0,0 0 0,0 0 0,13 0 0</inkml:trace>
  <inkml:trace contextRef="#ctx0" brushRef="#br0" timeOffset="22847">15240 4696 512,'0'0'0,"0"0"0,0 0 0,13-13 0,-13-1 0,13 1 0,-13-13 0,13 0 0,1-1 0,-14 0 0,13 2 0,0-15 0,-13 0 0,0 0 0,0 1 0,0 12 0,0 0 0,0 1 0,0 0 0,-13 13 0,13 13 0,0-14 0,0 28 0,0-14 0,0 13 0,13 13 0,0 0 0,13 14 0,-12 13 0,12-13 0,1 0 0,-14-14 0,14 13 0,-14-12 0,0 0 0,13-15 0,-12-12 0,-1 14 0,-13-14 0,0-14 0</inkml:trace>
  <inkml:trace contextRef="#ctx0" brushRef="#br0" timeOffset="23007">15478 4525 512,'0'-14'0,"-13"14"0,-1 0 0,1-13 0,-27 13 0,14-13 0,-1 13 0,1 0 0,-14 0 0,40 0 0,-13 13 0</inkml:trace>
  <inkml:trace contextRef="#ctx0" brushRef="#br0" timeOffset="61443">3942 6257 512,'0'0'0,"0"-13"0,13 0 0,-13 13 0,13-14 0,-13 14 0,13-13 0,-13 0 0,13 13 0,1 0 0,13 13 0,-14 0 0,0 1 0,13 26 0,-12-14 0,-1 13 0,0 15 0,13-2 0,-12 1 0,12 13 0,-12 1 0,25-15 0,-12 14 0,-1 14 0,14-27 0,-1 13 0,-12-13 0,13-13 0,-14 0 0,1-1 0,-1-12 0,0-27 0,1 13 0,-14-13 0,1-13 0,12-14 0,-13-12 0,0-1 0,-13-13 0,14 0 0,-1-13 0,0 0 0,0-1 0,-13 1 0,13-13 0,1 0 0,-14 12 0,13-12 0,0 13 0,-13 0 0,13 12 0,-13 2 0,0-1 0,0 13 0,0 0 0,0 40 0,0-26 0</inkml:trace>
  <inkml:trace contextRef="#ctx0" brushRef="#br0" timeOffset="61984">4960 6853 512,'13'0'0,"1"0"0,13 0 0,-1-14 0,-13 1 0,27 0 0,-14 0 0,14-14 0,-27 14 0,13-14 0,1 14 0,-27-13 0,0-1 0,-13 14 0,-1 0 0,-25 0 0,12-1 0,-12 14 0,-1 14 0,1-1 0,-2 13 0,2 1 0,13 12 0,12 1 0,1 0 0,26 0 0,1-1 0,-1 14 0,26-13 0,-12-1 0,13-12 0,0 13 0,12-14 0,-12 1 0,13-14 0,-13 0 0,12 0 0,-52-13 0,40 0 0</inkml:trace>
  <inkml:trace contextRef="#ctx0" brushRef="#br0" timeOffset="62234">5582 7064 512,'0'0'0,"0"-13"0,0 13 0,0-13 0,0 13 0,0-27 0,0 14 0,0-14 0,0 1 0,0 0 0,13-1 0,1 1 0,-1-1 0,0 1 0,1-14 0,12 13 0,-26 27 0,26-13 0</inkml:trace>
  <inkml:trace contextRef="#ctx0" brushRef="#br0" timeOffset="62500">5939 6667 512,'0'0'0,"0"13"0,14 1 0,-14 25 0,0 1 0,13 0 0,0 0 0,0 12 0,-13-12 0,14-14 0,-1 1 0,0-1 0,-13 1 0,14-27 0,-14 13 0,0-13 0,-14-13 0,14-14 0,-13 1 0,13 26 0,-13-27 0</inkml:trace>
  <inkml:trace contextRef="#ctx0" brushRef="#br0" timeOffset="62625">5913 6733 512,'0'-13'0,"0"0"0,0-14 0,0 1 0,0 0 0,0-14 0,0 27 0,13-27 0,14 14 0,-27 26 0,13-27 0</inkml:trace>
  <inkml:trace contextRef="#ctx0" brushRef="#br0" timeOffset="62983">6587 6177 512,'0'0'0,"0"-12"0,0 12 0,-13 0 0,0 0 0,-13 0 0,-14 26 0,1-13 0,12 14 0,1 13 0,-1 12 0,0 1 0,27 0 0,0 0 0,0 13 0,14 0 0,-1-13 0,0 13 0,1-13 0,-1 0 0,0-13 0,0 13 0,-13-27 0,0 1 0,-13-1 0,13-13 0,-13 1 0,13-14 0,-13-14 0,13 14 0,0-13 0</inkml:trace>
  <inkml:trace contextRef="#ctx0" brushRef="#br0" timeOffset="63707">6416 6786 512,'0'0'0,"-13"0"0,-14-13 0,0 13 0,-12-13 0,-1 13 0,1 0 0,-28 0 0,28 13 0,-1-13 0,14 13 0,-1-13 0,14 14 0,0-1 0,26-13 0,14 13 0,12 0 0,1-13 0,12 14 0,15-1 0,-1 0 0,-13 0 0,13 14 0,-26-14 0,13 13 0,-14-13 0,-13 14 0,2-14 0,-2 0 0,-13 1 0,0-1 0,0 0 0,1-13 0,12 0 0,-13-13 0,0 0 0,0-1 0,14-12 0,-14 13 0,14-14 0,-14 1 0,-13-1 0,14 1 0,-1 0 0,-13 12 0,13-12 0,-13 13 0,0-1 0,0 1 0,0 13 0,0 0 0,13 13 0,-13 1 0,13 12 0,14 14 0,-14-1 0,13 14 0,0 13 0,15-12 0,-28 12 0,26 0 0,-25 0 0,-1 0 0,0-13 0,-13-14 0,-13 15 0,0-15 0,-27-12 0,14-1 0,-15 1 0,2-14 0,13 0 0,-27-13 0,27 0 0,-1-13 0,0 0 0,14-14 0,13 27 0,0-26 0</inkml:trace>
  <inkml:trace contextRef="#ctx0" brushRef="#br0" timeOffset="63967">7355 6509 512,'0'0'0,"0"-14"0,0 14 0,0-13 0,0 13 0,0 0 0,0 0 0,0 13 0</inkml:trace>
  <inkml:trace contextRef="#ctx0" brushRef="#br0" timeOffset="64142">7421 6892 512,'0'0'0,"0"0"0,0 0 0,-13 0 0,13 0 0,0 0 0,0 0 0,0 0 0</inkml:trace>
  <inkml:trace contextRef="#ctx0" brushRef="#br0" timeOffset="66468">10371 2474 512,'0'0'0,"0"13"0,0-13 0,-13 13 0,13-13 0,0 13 0,0 0 0,13 1 0,0-1 0,0 14 0,1-2 0,13-10 0,-1 10 0,0-11 0,1-1 0,12 0 0,1-13 0,-13 0 0,12 0 0,14 0 0,0 0 0,0 0 0,0 0 0,13 0 0,1 0 0,25 0 0,-26 0 0,14 0 0,12 0 0,-12 14 0,12-14 0,1 0 0,-1 0 0,0 0 0,1 0 0,0 0 0,0 0 0,-14 0 0,14 0 0,-14 0 0,14 0 0,-1 0 0,-13 0 0,-12 0 0,12 0 0,-13 0 0,1 0 0,-2 0 0,1 0 0,-25 0 0,11 0 0,-12 0 0,-14-14 0,1 14 0,-14-13 0,14 0 0,-14-1 0,0 1 0,0-14 0,-13 15 0,27-15 0,-14 14 0,0-27 0,0 14 0,14 0 0,-14 12 0,0-12 0,0 0 0,-13 12 0,0 14 0,0 0 0,0-13 0</inkml:trace>
  <inkml:trace contextRef="#ctx0" brushRef="#br0" timeOffset="67292">12025 2699 512,'0'-14'0,"0"28"0,0-14 0,-13 26 0,13 0 0,0 14 0,0-1 0,0 15 0,13-1 0,-13-1 0,13 2 0,-13 11 0,0 2 0,14 12 0,-14-13 0,13 14 0,0-1 0,-13 14 0,0-1 0,0 14 0,0-13 0,-13 12 0,0 1 0,-14 1 0,0 11 0,14-12 0,-27 0 0,1-1 0,-14-12 0,-14 0 0,-12-14 0,-13-12 0,-14 12 0,-13-26 0,0 13 0,-14 0 0,2 0 0,24 0 0,-25 0 0,13 1 0,13 12 0,1-13 0,-2 0 0,15 0 0,-1-12 0,14-2 0,-1 1 0,14 0 0,1-13 0,65-40 0,-40 40 0</inkml:trace>
  <inkml:trace contextRef="#ctx0" brushRef="#br0" timeOffset="67808">9339 6469 512,'0'13'0,"0"14"0,0 12 0,13 1 0,-13 26 0,0 0 0,0 0 0,0 1 0,0-1 0,14 0 0,-14-13 0,0 0 0,0 0 0,0-14 0,0 1 0,0-14 0,0 1 0,0-14 0,0 0 0,0-13 0,13-13 0,0 0 0,-13 13 0,27-27 0</inkml:trace>
  <inkml:trace contextRef="#ctx0" brushRef="#br0" timeOffset="68099">9842 6853 512,'0'0'0,"-26"0"0,13 0 0,-41 13 0,2 0 0,-1 0 0,-27-13 0,27 13 0,-13-13 0,13 14 0,0-14 0,27 0 0,0 0 0,-1 0 0,14 0 0,26 0 0,0-14 0,14-12 0,-1 0 0,14-1 0,-40 27 0,40-26 0</inkml:trace>
  <inkml:trace contextRef="#ctx0" brushRef="#br0" timeOffset="68441">9789 6363 512,'0'0'0,"0"0"0,0 13 0,0 1 0,0 12 0,0 27 0,0-1 0,14 15 0,-14-1 0,13 13 0,-13-12 0,13 12 0,0-13 0,-13 0 0,0 1 0,0-15 0,0 1 0,0-13 0,-13-14 0,13 14 0,-13-27 0,13 0 0,0-13 0,0-13 0,0-13 0,13-14 0,0 0 0,14-12 0,-27 52 0,26-53 0</inkml:trace>
  <inkml:trace contextRef="#ctx0" brushRef="#br0" timeOffset="68832">10371 6416 512,'13'-26'0,"-39"65"0,26-26 0,-13 40 0,-14 13 0,14 14 0,0-14 0,0 13 0,13 1 0,13 12 0,-13-12 0,26-14 0,1 13 0,-1-13 0,14-13 0,0 0 0,13 0 0,-1-13 0,2 0 0,-2-27 0,14 13 0,-13-26 0,14 0 0,-1-13 0,-14-13 0,-52 26 0,54-27 0</inkml:trace>
  <inkml:trace contextRef="#ctx0" brushRef="#br0" timeOffset="71518">15266 2249 512,'-13'0'0,"13"0"0,0 0 0,0 0 0,0-13 0,13 13 0,-13-14 0,0 14 0,13 0 0,-13 0 0,0 0 0,14 14 0,-1-14 0,0 13 0,0 0 0,13 0 0,-12 14 0,-1-1 0,14 1 0,-1-1 0,14 14 0,-1 0 0,1-1 0,-14 14 0,28-13 0,-2 12 0,1 2 0,0-2 0,14 27 0,-2-12 0,-12 0 0,27 24 0,-27-11 0,13 13 0,0-1 0,-13 14 0,13 0 0,-13 0 0,0 0 0,0-1 0,-14 14 0,2-26 0,-15 13 0,0 0 0,-13 0 0,-13-14 0,-13 1 0,-13-1 0,-14 1 0,0-13 0,-13-15 0,-12 1 0,-15 1 0,1-27 0,-14 12 0,-13-12 0,0 0 0,-13-14 0,-26 1 0,-1-14 0,-13 14 0,14-14 0,-27-13 0,0 13 0,0 0 0,-14-13 0,1 13 0,0 1 0,-13-1 0,12 13 0,2 1 0,-2-14 0,1 13 0,0 1 0,0 0 0,13 12 0,0 1 0,13-1 0,0 1 0,14 0 0,-1 13 0,13 0 0,15-1 0,12 2 0,0-2 0,13 1 0,27-13 0,0 13 0,26-13 0,1-1 0,25 1 0,1 0 0,13-1 0,13 1 0,1 0 0,-1 12 0,13-12 0,-12 0 0,12 13 0,-12-27 0,-1 14 0,-13-14 0,13-12 0,-13-1 0,13 0 0,-13-13 0,0 0 0,0 13 0,0-13 0,-13-13 0,13 0 0,0 0 0,0-1 0,0-12 0,0 13 0,13-14 0,-13 14 0,13 0 0,1 0 0,-14-1 0,13 14 0,-13 0 0,13 14 0,-13-1 0,13-13 0,-13 13 0,0 0 0,0 14 0,-13-14 0,0 0 0,0 0 0,-1-13 0,-12 14 0,-14-14 0,0 0 0,-13 0 0,1-14 0,-1 14 0,0-13 0,13 13 0,0-13 0,1 0 0,26 0 0,0-1 0,13 14 0,13-13 0,13 0 0,14 0 0,12-1 0,-52 14 0,67-13 0</inkml:trace>
  <inkml:trace contextRef="#ctx0" brushRef="#br0" timeOffset="71794">12872 6098 512,'0'0'0,"0"0"0</inkml:trace>
  <inkml:trace contextRef="#ctx0" brushRef="#br0" timeOffset="72093">12885 6086 512,'0'0'0,"0"0"0,0 12 0,0-12 0,0 13 0,13 1 0,-13 13 0,13 12 0,14 1 0,12 0 0,-12 25 0,13 2 0,13 12 0,-1-13 0,2 27 0,12-1 0,-40-12 0,13 12 0,-12 1 0,-1 0 0,-26-14 0,-13 14 0,-13-14 0,-27 0 0,0-12 0,-13-1 0,-13 0 0,-14-13 0,0 0 0,1-14 0,-14 14 0,0 1 0,106-54 0,-79 39 0</inkml:trace>
  <inkml:trace contextRef="#ctx0" brushRef="#br0" timeOffset="91063">8783 1547 512,'14'-13'0,"0"0"0,12 0 0,-13-1 0,27-12 0,-27 13 0,13 0 0,1-14 0,-1 14 0,14 0 0,-13 0 0,25 0 0,-12-1 0,13 1 0,-13 13 0,26 0 0,-14 0 0,2 0 0,12 13 0,-13 1 0,12-1 0,-11 0 0,-1 0 0,-14 13 0,1 1 0,0 0 0,-14 25 0,14-12 0,-14 13 0,1 0 0,12 13 0,1 13 0,0-12 0,-14-1 0,1 13 0,-14-26 0,13 0 0,-26 0 0,0 0 0,-13-14 0,0 1 0,0 0 0,-27-13 0,14 12 0,-14 1 0,0-1 0,0-12 0,-12-14 0,-1 0 0,-1 1 0,2-14 0,-14-14 0,-1 1 0,1 0 0,-26-1 0,25-12 0,-12-13 0,0 12 0,-1-26 0,-12 13 0,-1-13 0,-12 1 0,25-14 0,-12 13 0,25-1 0,14 2 0,1-1 0,25 13 0,14 0 0,0-13 0,13 27 0,26-14 0,1 1 0,25 12 0,-12 14 0,26-14 0,0 14 0,0 13 0,-66 0 0,54-13 0</inkml:trace>
  <inkml:trace contextRef="#ctx0" brushRef="#br0" timeOffset="92261">9167 2236 512,'0'0'0,"13"0"0,-13 0 0,14 0 0,-14 0 0,0 0 0,0-14 0,0 14 0,-14-13 0,1 13 0,0 0 0,-13 0 0,12-13 0,-25 26 0,-14-13 0,13 13 0,-13 1 0,-26-1 0,-1 13 0,1-13 0,0 14 0,-14-14 0,1 27 0,-1-13 0,-13-1 0,13 0 0,-12 14 0,-14-1 0,-1 15 0,2-2 0,-15 1 0,1-13 0,-13 26 0,12-13 0,-13 13 0,-12 0 0,-1 1 0,-13 25 0,0-13 0,0 1 0,-13 26 0,13-14 0,-13 1 0,0 26 0,0-13 0,-1 0 0,-12 13 0,13 13 0,-1-13 0,27 13 0,-13 0 0,13 14 0,1-13 0,13 12 0,25 0 0,-12-12 0,0 12 0,26 1 0,0-1 0,27-12 0,-1 12 0,14 0 0,14 1 0,11-13 0,2-2 0,26 15 0,0-13 0,13-1 0,13 0 0,0-13 0,13 13 0,1-13 0,26 1 0,-13-1 0,26-14 0,-13 1 0,13 0 0,13-14 0,-12 2 0,12-2 0,0 1 0,-13-27 0,13 13 0,-13-13 0,1 1 0,-14-15 0,-1 1 0,-12-13 0,13 0 0,-26-14 0,-1 1 0,1-14 0,-14 0 0,0 0 0,0 1 0,-13-14 0,0 0 0,0 0 0,0 0 0,0 0 0,0 0 0,0 0 0,0 0 0,0 0 0,0 0 0,0 0 0,0 0 0,0-14 0,0 1 0,13 0 0,0 0 0,-13 13 0,0-14 0</inkml:trace>
  <inkml:trace contextRef="#ctx0" brushRef="#br0" timeOffset="92760">4391 8506 512,'0'-26'0,"0"52"0,0-13 0,-13 27 0,0 26 0,13 0 0,-13 0 0,0 14 0,13-1 0,0 1 0,-14-1 0,14 1 0,0-15 0,0 2 0,0-15 0,0 2 0,0-14 0,14-15 0,-1 15 0,0-13 0,13-14 0,15 0 0,-2 0 0,27-13 0,1 0 0,-1 0 0,13-13 0,-13 13 0,13-13 0,-13 13 0,1-13 0,-27-14 0,-1 1 0,-39 26 0,26-14 0</inkml:trace>
  <inkml:trace contextRef="#ctx0" brushRef="#br0" timeOffset="93010">4881 9115 512,'0'0'0,"-13"0"0,13 0 0,-13 13 0,-27-13 0,13 13 0,1 1 0,-14-14 0,-12 0 0,-1 0 0,-1 0 0,2 0 0,-1-14 0,13 1 0,-13 0 0,27-1 0,-1 1 0,27 13 0,-13-26 0</inkml:trace>
  <inkml:trace contextRef="#ctx0" brushRef="#br0" timeOffset="93268">4855 8559 512,'-26'0'0,"-15"-13"0,-11-1 0,-28 14 0,1 0 0,0 0 0,-1 0 0,14 0 0,-13 14 0,26-1 0,13 0 0,13 0 0,27-13 0,-13 0 0</inkml:trace>
  <inkml:trace contextRef="#ctx0" brushRef="#br0" timeOffset="93692">5437 9208 512,'0'0'0,"0"26"0,0 0 0,0 14 0,0-1 0,-13 15 0,13 11 0,0 2 0,0-1 0,0 1 0,0-15 0,-13 1 0,13 0 0,0-13 0,0-14 0,-14-13 0,14 0 0,0 0 0,0-13 0,0-13 0,14-13 0,-14 26 0,0-26 0</inkml:trace>
  <inkml:trace contextRef="#ctx0" brushRef="#br0" timeOffset="94092">5728 9366 512,'-13'13'0,"13"1"0,-27-1 0,1 0 0,-14 13 0,13 1 0,-12-1 0,-1 1 0,1-1 0,12 1 0,14-14 0,0 0 0,0 1 0,-1-14 0,28 13 0,-14-1 0,26 3 0,-13-3 0,27 15 0,-1-14 0,1 14 0,0-1 0,0 0 0,-14-13 0,0 14 0,1 0 0,-1-1 0,-26-13 0,13 13 0,0-12 0,-13-1 0,14-13 0,-14 0 0,0 0 0</inkml:trace>
  <inkml:trace contextRef="#ctx0" brushRef="#br0" timeOffset="94541">5966 9379 512,'0'0'0,"0"14"0,0-1 0,0 14 0,0 12 0,0 14 0,0-14 0,13 15 0,-13-2 0,13-12 0,14 13 0,-14-27 0,14 14 0,-14-13 0,13-15 0,1 2 0,-1-14 0,-13 0 0,27-14 0,-13-12 0,-1 0 0,1-14 0,-1 1 0,0-15 0,-13 2 0,14-1 0,-14 0 0,-13-14 0,14 28 0,-14-14 0,0 13 0,0-12 0,0 52 0,0-27 0</inkml:trace>
  <inkml:trace contextRef="#ctx0" brushRef="#br0" timeOffset="95240">6561 10054 512,'0'0'0,"0"0"0,0 0 0,13 0 0,-13-13 0,0 13 0,13-27 0,-13 1 0,14-14 0,-14 0 0,14-26 0,-14 13 0,0 14 0,13-14 0,-13 14 0,13 24 0,-13-10 0,13 25 0,-13 0 0,13 0 0,-13 0 0,13 25 0,1-10 0,12 10 0,-13 15 0,13 0 0,1 13 0,0-1 0,-1-12 0,1 13 0,12-13 0,-26 0 0,14-1 0,-14-12 0,0-14 0,-13 0 0,13 0 0,-26-13 0,13 0 0,0 0 0,-13-13 0</inkml:trace>
  <inkml:trace contextRef="#ctx0" brushRef="#br0" timeOffset="95416">6786 9908 512,'-13'-13'0,"13"13"0,-14 0 0,14 0 0,-13 0 0,0-13 0,0 13 0,-13 0 0,-14 0 0,1-14 0,-2 14 0,-11 0 0,52 0 0,-53 0 0</inkml:trace>
  <inkml:trace contextRef="#ctx0" brushRef="#br0" timeOffset="213325">13255 1442 512,'-13'13'0,"26"-13"0,-13-13 0,0 13 0,0 0 0,0 0 0,0 0 0,0 0 0,0 0 0,0 0 0,0 0 0,0 0 0,0 0 0,0 0 0,14 0 0,-14 13 0,13-13 0,0 13 0,-13-13 0,13 14 0,13-2 0,-12 2 0,-1-1 0,0 13 0,0-12 0,14-1 0,-14 14 0,1-1 0,12-13 0,-13 14 0,0-1 0,1 1 0,-1 12 0,0-12 0,0-1 0,-13 14 0,0 0 0,-13-1 0,13-12 0,-13 12 0,-14-12 0,27 12 0,-26-12 0,13 13 0,0-27 0,-1 14 0,-12-1 0,12 0 0,1-12 0,0 12 0,0-13 0,-14 0 0,14 1 0,0-1 0,0 0 0,0-13 0,13 13 0,-14-13 0,14 0 0,14 0 0,-14-13 0,13 0 0,-13 13 0,13-13 0</inkml:trace>
  <inkml:trace contextRef="#ctx0" brushRef="#br0" timeOffset="214415">13665 2209 512,'0'0'0,"0"0"0,14 0 0,-1 0 0,-13 13 0,13-26 0,0 13 0,0 0 0,1 0 0,12 0 0,-13 0 0,14-13 0,13 13 0,-14 0 0,0 0 0,14 0 0,0 0 0,-13 0 0,25 0 0,-12 13 0,-1-13 0,1 0 0,27 13 0,-28-13 0,14 0 0,-14 0 0,28 14 0,-14-14 0,13 0 0,-13 0 0,13 0 0,-13 0 0,13 13 0,-13-13 0,0 0 0,13 0 0,0 0 0,-13-13 0,13 13 0,-13 0 0,13 0 0,0 0 0,-13 0 0,14 0 0,-1 0 0,-14 0 0,2-14 0,-2 14 0,28 0 0,-27 0 0,0-13 0,13 13 0,-14 0 0,2 0 0,12 0 0,-14 13 0,2-13 0,-1 14 0,-53-14 0,52 13 0</inkml:trace>
  <inkml:trace contextRef="#ctx0" brushRef="#br0" timeOffset="240898">11138 2328 512,'14'0'0,"-14"0"0,0 0 0,0 0 0</inkml:trace>
  <inkml:trace contextRef="#ctx0" brushRef="#br0" timeOffset="241341">12634 2328 512,'0'0'0,"0"-13"0,13 13 0,-13 0 0,-13-13 0,13 13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5-02-25T19:51:19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5318 2474 512,'0'0'0,"13"0"0,0 13 0,0-13 0,-13 0 0,13 0 0,-13 13 0,0-13 0,0 0 0,0 0 0,0 0 0,0 0 0,0 13 0,-13-13 0,13 0 0,-13 13 0,-13-13 0,-1 14 0,-12-1 0,12-13 0,-13 13 0,14-13 0,-14 14 0,1-1 0,12-1 0,1 15 0,0-27 0,-2 13 0,15 14 0,-13-14 0,0 14 0,12 12 0,1-12 0,13 13 0,0 12 0,-13-12 0,13 14 0,13-2 0,-13 14 0,0-13 0,13 26 0,-13-26 0,14 27 0,-14-14 0,13 13 0,-13 1 0,13 12 0,0-12 0,-13 12 0,13 1 0,0 0 0,1-1 0,0-13 0,-14 27 0,13-14 0,0 2 0,0-2 0,0 0 0,-13 1 0,0 0 0,14-14 0,-14 14 0,0-1 0,13-12 0,-13-1 0,13 14 0,0-27 0,0 14 0,-13-80 0,13 52 0,-13-38 0,14 25 0,-14-26 0,13 27 0,0 0 0,-13-40 0,13 26 0,0 1 0,14-1 0,-13-12 0,12-1 0,27 0 0,-14-13 0,1 13 0,0-13 0,13 0 0,-14 13 0,-12-13 0,-14 13 0,-13-13 0,0 0 0</inkml:trace>
  <inkml:trace contextRef="#ctx0" brushRef="#br0" timeOffset="1297">3043 4048 512,'0'0'0,"13"26"0,0 14 0,-13 0 0,13 13 0,0 0 0,0-1 0,1 2 0,-1-2 0,0 15 0,13-27 0,-26-1 0,13-13 0,-13-12 0,14-2 0,-14-12 0,-14 0 0,14-12 0,-13-15 0,13 0 0,0 2 0,-13-15 0,-13-14 0,26 2 0,-13-1 0,-1-13 0,1 13 0,0-13 0,0 13 0,13 0 0,0 0 0,0 13 0,0 14 0,0 12 0,13 1 0,13 0 0,-12 13 0,12 13 0,0 0 0,1 1 0,0-1 0,-1 14 0,-13 12 0,1-12 0,-1-1 0,-26 0 0,13 1 0,-14-14 0,-12 0 0,13 1 0,-14-1 0,13 0 0,1-13 0,0 0 0,13 14 0,-13-14 0,13 0 0,0 12 0,13-12 0,-13 0 0,13 0 0,-13 0 0,27 0 0,0 14 0,-1-1 0,1 0 0,12 14 0,-13 12 0,1-12 0,-14 13 0,0-1 0,-13 1 0,0-14 0,-13 1 0,0 0 0,0-2 0,-1-11 0,-25-1 0,13-13 0,-1 13 0,1-26 0,-1 13 0,0 0 0,1-13 0,13-14 0,0 15 0,-1-15 0,14 27 0,-13-13 0</inkml:trace>
  <inkml:trace contextRef="#ctx0" brushRef="#br0" timeOffset="2189">3532 3757 512,'0'0'0,"13"13"0,0 0 0,-13 14 0,13-1 0,-13 27 0,0 0 0,13 13 0,-13-13 0,14 13 0,-14-12 0,14-15 0,-14 1 0,0-1 0,0-12 0,0-1 0,0-12 0,0-1 0,0-1 0,0-12 0,0 0 0,0 0 0</inkml:trace>
  <inkml:trace contextRef="#ctx0" brushRef="#br0" timeOffset="2431">3836 4167 512,'-13'0'0,"0"14"0,-1-14 0,-12 12 0,-1 2 0,-12-1 0,12 0 0,-12-13 0,13 0 0,-2 0 0,15 14 0,13-14 0,0 0 0,0 0 0</inkml:trace>
  <inkml:trace contextRef="#ctx0" brushRef="#br0" timeOffset="2745">3863 3849 512,'0'-13'0,"0"13"0,0 0 0,0 0 0,0 0 0,0 0 0,0 13 0,0 14 0,-14 13 0,14 0 0,0 12 0,0 1 0,0 0 0,0 0 0,14-13 0,-14 13 0,13-14 0,-13 1 0,13 0 0,0 12 0,0-25 0,-13 13 0,0-40 0,14 13 0</inkml:trace>
  <inkml:trace contextRef="#ctx0" brushRef="#br0" timeOffset="39661">3981 9816 512,'0'0'0,"0"0"0,0 0 0,13 0 0,-13-14 0,0 14 0,0 0 0,0 0 0,0 0 0,0 0 0,14 14 0,-14-14 0,0 0 0,0 0 0,0 0 0,0 0 0,0 0 0,0 0 0,0 0 0,-14 0 0,14 0 0,0 0 0,0-14 0,-13 14 0,0 0 0,13 0 0,-13 0 0,0-13 0,-14 13 0,1 0 0,0-13 0,-1 13 0,1 0 0,-1 0 0,0 0 0,1 0 0,-13-13 0,12 13 0,1 0 0,0 0 0,-2-13 0,-11 13 0,12 0 0,-12 0 0,-1 0 0,-13 0 0,13 0 0,-12 0 0,12 13 0,-13-13 0,0 0 0,13 13 0,-12-13 0,-1 0 0,13 13 0,0-13 0,-13 0 0,14 0 0,-1 0 0,0-13 0,1 13 0,-1-13 0,0 13 0,0-13 0,40 13 0,-39 0 0</inkml:trace>
  <inkml:trace contextRef="#ctx0" brushRef="#br0" timeOffset="58548">12462 9155 512,'0'13'0,"-14"-13"0,14 0 0,0 0 0,0 0 0,-13 0 0,0 0 0,13 0 0,-13-13 0,-1 13 0,1 0 0,0-14 0,-14 14 0,14 0 0,-13 0 0,-1 14 0,14-14 0,-13 0 0,-1 0 0,0 13 0,1-13 0,0 13 0,-1 0 0,1-13 0,0 14 0,12-14 0,-12 0 0,-1 0 0,-13 0 0,14 0 0,0 0 0,-1 0 0,-12-14 0,12 14 0,-13-26 0,14 26 0,-14-13 0,1 13 0,-1 0 0,13-14 0,-13 28 0,1-14 0,-1 0 0,1 0 0,-1 13 0,0-13 0,1 0 0,-14 0 0,13 0 0,0 0 0,0-13 0,40 13 0,-26 0 0</inkml:trace>
  <inkml:trace contextRef="#ctx0" brushRef="#br0" timeOffset="61035">3267 9763 512,'0'0'0,"0"0"0,0 0 0,0 0 0,0 0 0,0 0 0,0 13 0,0-13 0,0 13 0,0 0 0,0 14 0,0-14 0,14 1 0,-14 12 0,0 0 0,13-13 0,-13 1 0,13-1 0,-13 0 0,13-13 0,0 14 0,0-14 0,1 0 0,-1 0 0,13 0 0,1 0 0,13 0 0,-14-14 0,14 14 0,-1 0 0,2-13 0,11 0 0,-12 13 0,12-14 0,2 1 0,-1 13 0,13-13 0,-14 13 0,15-13 0,12-1 0,-13 14 0,1 0 0,-2 0 0,1-12 0,1 12 0,-14 0 0,-1 0 0,2 0 0,-1 0 0,13 12 0,-27-12 0,15 0 0,-28 0 0,27 14 0,-27-14 0,0 0 0,1 0 0,-13-14 0,-1 14 0,13 0 0,-26-12 0,13 12 0,-13-14 0,0 1 0,0 0 0,0-14 0,0 14 0,14-13 0,-14 13 0,0-14 0,13 14 0,-13-14 0,0 15 0,13-3 0,-13 3 0,13-1 0,-13 13 0,13 0 0,-13 0 0,0 0 0,0 13 0,0-1 0,0 3 0,0 10 0,0-11 0,-13-1 0,13 14 0,0-14 0,0 0 0,0 0 0,0 0 0,0 0 0,13-13 0,-13 14 0,0-14 0,0 0 0,13 0 0,-13-14 0,0 14 0,0-13 0,0 0 0,-13 0 0,13 0 0,-13 0 0,0-1 0,13 1 0,-13 13 0,0-13 0,-1-1 0,14 14 0,-26-13 0,0 13 0,-2 0 0,15-12 0,-26 12 0,12 0 0,1 12 0,26-12 0,-26-12 0</inkml:trace>
  <inkml:trace contextRef="#ctx0" brushRef="#br0" timeOffset="61851">5437 9274 512,'0'0'0,"0"0"0,0 0 0,0 0 0,-13 0 0,0 0 0,-1 13 0,1-13 0,-1 26 0,1-13 0,-13 0 0,-1 14 0,14 0 0,0-1 0,13 0 0,0-13 0,0 14 0,13 0 0,0-14 0,1 0 0,12 0 0,0-13 0,1 0 0,0 0 0,-1-13 0,1 13 0,12-26 0,-26 12 0,14-12 0,-27-1 0,13 1 0,-13 0 0,0-1 0,0 0 0,-13 14 0,-1 0 0,1-13 0,-13 26 0,0 0 0,-1 0 0,1 0 0,-1 13 0,27-13 0,-13 0 0</inkml:trace>
  <inkml:trace contextRef="#ctx0" brushRef="#br0" timeOffset="62425">5834 9260 512,'0'0'0,"0"0"0,0 0 0,0 0 0,-13 0 0,0 0 0,-15 14 0,15-14 0,0 13 0,-13 13 0,-1-13 0,1 14 0,0-1 0,26 1 0,-14 0 0,14-15 0,0 15 0,0-1 0,14-12 0,-1-1 0,0-13 0,13 0 0,1 0 0,-1 0 0,0-13 0,2-14 0,11 14 0,-26-14 0,14 1 0,-1 0 0,-13-14 0,0 13 0,1 1 0,-14 13 0,0-14 0,-14 14 0,1 0 0,0 13 0,-27 0 0,14 0 0,-13 13 0,-2-13 0,41 0 0,-13 13 0</inkml:trace>
  <inkml:trace contextRef="#ctx0" brushRef="#br0" timeOffset="63066">6191 9247 512,'0'0'0,"-14"0"0,1 13 0,-13-13 0,13 14 0,-14-1 0,1 13 0,0 0 0,-1-12 0,14 12 0,-14 1 0,14 0 0,13-2 0,0 2 0,0 0 0,0-14 0,13 13 0,14-26 0,-1 13 0,-12 1 0,12-14 0,0-14 0,1 1 0,-1 13 0,0-26 0,1 13 0,-13-14 0,-1 14 0,0-14 0,0 1 0,-13 0 0,0 12 0,0 1 0,-13-14 0,0 14 0,0 13 0,-14-13 0,0 0 0,1 13 0,26 0 0,-27-13 0</inkml:trace>
  <inkml:trace contextRef="#ctx0" brushRef="#br0" timeOffset="63590">6469 9326 512,'0'0'0,"0"0"0,-13 0 0,-1 13 0,1-13 0,-13 14 0,-1 12 0,0-12 0,14 12 0,-13 0 0,13 1 0,13-1 0,0 1 0,0-1 0,13 1 0,13-14 0,1 0 0,-14-13 0,14 0 0,-1 0 0,1-13 0,-1 0 0,0-1 0,1-12 0,-14 13 0,0-27 0,0 13 0,-13 2 0,0-2 0,0 0 0,0 14 0,-13-14 0,0 27 0,0-13 0,-14 13 0,-12 0 0,12 13 0,27-13 0,-26 0 0</inkml:trace>
  <inkml:trace contextRef="#ctx0" brushRef="#br0" timeOffset="64073">6826 9274 512,'0'0'0,"-13"0"0,-1 0 0,14 13 0,-26-13 0,12 26 0,1-13 0,-13 0 0,13 27 0,-14-13 0,14 0 0,0-2 0,0 15 0,13-13 0,0-1 0,26-13 0,-13 1 0,14-1 0,-14 0 0,13-13 0,1-13 0,-14 13 0,27-13 0,-27-1 0,1-12 0,12 0 0,-26-1 0,13-13 0,-13 14 0,-13 0 0,0 12 0,0-12 0,-1 12 0,-26-12 0,14 26 0,26 0 0,-27-13 0</inkml:trace>
  <inkml:trace contextRef="#ctx0" brushRef="#br0" timeOffset="74846">5701 8559 512,'14'-13'0,"-1"-1"0,13 1 0,-13-13 0,28-1 0,-15 1 0,13 13 0,1-27 0,0 14 0,13 12 0,-13-12 0,25 12 0,-12-12 0,14 13 0,-1 0 0,-14-1 0,15 14 0,-1 0 0,0 0 0,-66 0 0,39 0 0</inkml:trace>
  <inkml:trace contextRef="#ctx0" brushRef="#br0" timeOffset="79323">7011 8016 512,'0'-13'0,"0"13"0,0 0 0,0 0 0,0 0 0,14 0 0,-1-13 0,0 13 0,13 0 0,14 0 0,-14 0 0,1 13 0,13-13 0,-14 13 0,1 1 0,-1 12 0,-13-12 0,0 12 0,-13-13 0,-13 14 0,0-1 0,-27 1 0,27-14 0,-13 13 0,-1-13 0,14 1 0,-1-1 0,1 14 0,26-15 0,1-12 0,12 14 0,1-1 0,13 0 0,12 1 0,-12-1 0,-1 0 0,-12 14 0,0-14 0,-27 0 0,13 0 0,-39 0 0,26 1 0,-27-1 0,-13 0 0,0 0 0,1 0 0,-14-13 0,13 0 0,0 0 0,27 0 0,13 0 0,-26 0 0</inkml:trace>
  <inkml:trace contextRef="#ctx0" brushRef="#br0" timeOffset="79856">7540 8109 512,'0'-13'0,"13"-1"0,0 2 0,1 12 0,-1-14 0,14 14 0,-14-13 0,13 13 0,1 0 0,12 0 0,-12 13 0,12 1 0,2-2 0,-15 15 0,13 0 0,-12 13 0,-1-14 0,-13 13 0,-13-12 0,-13 12 0,0-12 0,-13 0 0,-1-1 0,-12 14 0,12-27 0,-13 0 0,1 0 0,12 1 0,1-1 0,13-13 0,13 0 0,0 0 0,13 0 0,13 0 0,1 0 0,25-13 0,-11-1 0,24 14 0,-12 0 0,14 0 0,-14 0 0,-1 0 0,-12 14 0,0-14 0,-14 0 0,1 0 0,-27 0 0,39 0 0</inkml:trace>
  <inkml:trace contextRef="#ctx0" brushRef="#br0" timeOffset="80546">8929 8136 512,'-13'0'0,"13"0"0,-13 0 0,13 0 0,-13 13 0,13-13 0,-14 13 0,14-13 0,-13 14 0,13-14 0,-13 0 0,0 13 0,13-13 0,-13 13 0,13-13 0,0 0 0,0 0 0,-13 13 0,13-13 0,0 0 0,0 0 0,-14 13 0,14-13 0,-14 13 0,1-13 0,0 14 0,0-1 0,0 14 0,13-15 0,-13 15 0,-1 0 0,14-1 0,0-13 0,14 14 0,-1-14 0,13 0 0,0 14 0,15-27 0,-15 13 0,14-13 0,-1 0 0,1 0 0,0 0 0,-14-13 0,-26 13 0,27-14 0</inkml:trace>
  <inkml:trace contextRef="#ctx0" brushRef="#br0" timeOffset="81562">9101 7832 512,'0'-14'0,"0"28"0,0-14 0,0 26 0,13 13 0,-13 1 0,14 0 0,-14-1 0,13 15 0,-13-15 0,13 14 0,0-13 0,0-14 0,-13 1 0,0-1 0,14 0 0,-14-12 0,0-14 0,0 0 0,0 0 0,0 0 0,0-14 0,13 2 0,1-15 0,-14 14 0,13-1 0,0 1 0,0 13 0,14 0 0,-1 0 0,-13 13 0,0 1 0,14-1 0,-1 14 0,-12-1 0,-1 0 0,0 1 0,0-14 0,-13 14 0,0-14 0,0 0 0,0 0 0,0-13 0,0 0 0,0 0 0,0 0 0,14-13 0,-1 0 0,-13 13 0,13-27 0</inkml:trace>
  <inkml:trace contextRef="#ctx0" brushRef="#br0" timeOffset="82036">9683 8255 512,'0'-14'0,"14"14"0,-14 0 0,0 0 0,0 0 0,0 0 0,-14 14 0,1-14 0,-13 13 0,13 14 0,0-15 0,-1 2 0,14-1 0,0 14 0,0-14 0,14-13 0,-1 13 0,0-13 0,0 0 0,0-13 0,14 0 0,-14-1 0,0 1 0,0 0 0,0-1 0,0 2 0,1-2 0,13 1 0,-27 13 0,13 0 0,-13 0 0,0 13 0,13 1 0,-13-2 0,13 15 0,-13-14 0,14 14 0,-14-1 0,13 1 0,-13-14 0,13 0 0,-13 0 0,0 1 0,13-1 0,-13-13 0,0-13 0,0-1 0,0 14 0,13 0 0</inkml:trace>
  <inkml:trace contextRef="#ctx0" brushRef="#br0" timeOffset="82660">10120 8202 512,'0'13'0,"-13"0"0,-1 0 0,-12 1 0,13-1 0,13 14 0,-13-15 0,13 15 0,0 0 0,0-1 0,0 1 0,0-1 0,13 0 0,-13-12 0,0-14 0,0 13 0,0-13 0,0 0 0,0-13 0,0-1 0,0 1 0,0-13 0,0-1 0,0 1 0,13-1 0,0 1 0,0 0 0,1-1 0,-1 14 0,13-1 0,-13 14 0,14 0 0,0 0 0,-1 0 0,1 0 0,-1 0 0,0 14 0,-26-14 0,13 0 0</inkml:trace>
  <inkml:trace contextRef="#ctx0" brushRef="#br0" timeOffset="83034">10530 8228 512,'0'0'0,"0"13"0,-13-13 0,13 0 0,-27 14 0,14-1 0,-26 0 0,12 1 0,13-2 0,-12 2 0,13 12 0,0-12 0,13-1 0,0 0 0,0-13 0,13 13 0,0 1 0,13-1 0,-12-13 0,26 13 0,-1 0 0,-12 0 0,-14 1 0,0-1 0,0 0 0,-13 0 0,0 0 0,-13 1 0,-13-1 0,13 13 0,-27-12 0,0 12 0,13-12 0,27-14 0,-39 26 0</inkml:trace>
  <inkml:trace contextRef="#ctx0" brushRef="#br0" timeOffset="85854">7051 9339 512,'0'0'0,"0"14"0,0-14 0,0 0 0,0 13 0,-13 0 0,13 1 0,0-1 0,-13 14 0,13-2 0,-14 2 0,14 13 0,0-14 0,-14 1 0,14-1 0,0 13 0,0-24 0,0 10 0,0 2 0,0-14 0,0 1 0,0 12 0,0-13 0,0-13 0,14 0 0,-14 0 0,0 0 0</inkml:trace>
  <inkml:trace contextRef="#ctx0" brushRef="#br0" timeOffset="87419">6997 9737 512,'0'0'0,"14"0"0,-14 13 0,14-13 0,-1 0 0,13-13 0,0 13 0,1 0 0,12-14 0,15 14 0,-15-13 0,27 0 0,-13 13 0,14-27 0,-1 27 0,13-12 0,0 12 0,1 0 0,13 0 0,-1-15 0,14 15 0,-14 0 0,14 0 0,0 15 0,0-15 0,-1 12 0,15-12 0,-28 0 0,27 13 0,-13-13 0,13 14 0,1-14 0,-15 13 0,14-13 0,0 0 0,0 13 0,14 1 0,-14-14 0,13 0 0,0 0 0,-13 13 0,1-13 0,11 0 0,2 13 0,-14-13 0,0 0 0,0 13 0,0-13 0,-13 0 0,0 0 0,-13 0 0,-1 13 0,-12-13 0,-14 0 0,-14 0 0,2 0 0,-15 0 0,1 0 0,-27 0 0,0 0 0,0 0 0,1 0 0,-14 0 0,-14-13 0,14 13 0,-13-13 0,0-13 0,13 12 0,0 1 0,-13-14 0,13 2 0,0-2 0,0 0 0,13 1 0,-13-1 0,13 1 0,0-1 0,1 1 0,-1-1 0,0 15 0,0-15 0,1 14 0,-1 13 0,0-14 0,1 14 0,-14-13 0,0 13 0,0 0 0,0 0 0,0 0 0,-14 0 0,-12 0 0,12 0 0,-12 0 0,-27-13 0,13-1 0,-12 1 0,-15 13 0,14-13 0,-39 0 0,25-13 0,-25 12 0,12 14 0,-25-26 0,12 12 0,-12 14 0,-2-12 0,2-2 0,-1 14 0,0-13 0,-13 13 0,0 0 0,26-13 0,-26 13 0,0 0 0,13 0 0,1 0 0,-15 0 0,28 0 0,-14 0 0,0 0 0,0 0 0,14 0 0,-14 0 0,14 0 0,-15-13 0,15 13 0,-1 0 0,1 0 0,-1 0 0,14 0 0,-13 0 0,12 13 0,-13-13 0,14 0 0,0 13 0,-1 0 0,1-13 0,13 14 0,-1-14 0,1 12 0,0 2 0,13-14 0,0 13 0,0-13 0,1 13 0,11-13 0,-11 14 0,25-14 0,-12 0 0,12 0 0,14 13 0,-13-13 0,12 13 0,-12-13 0,12 13 0,14-13 0,-13 0 0,0 13 0,13-13 0,0 0 0</inkml:trace>
  <inkml:trace contextRef="#ctx0" brushRef="#br0" timeOffset="88609">8135 9339 512,'0'0'0,"0"0"0,0-13 0,0 13 0,0 0 0,14-13 0,-14 13 0,0 0 0,13 0 0,0 0 0,0 0 0,14 13 0,-14-13 0,14 13 0,-1 1 0,0-1 0,1 0 0,-14 14 0,0-14 0,0 1 0,-13-2 0,0 15 0,0-14 0,0 0 0,-13 1 0,0-1 0,0 0 0,-14-13 0,1 13 0,0-13 0,13 0 0,-1 0 0,-12 0 0,26 0 0,-14 0 0,14 0 0,0-13 0,14 13 0,-1-13 0,0 0 0,14 13 0,12 0 0,1 0 0,-14-14 0,15 14 0,-15 14 0,13-14 0,-12 0 0,-1 13 0,-13-13 0,0 0 0,14 13 0,-14-13 0,-13 0 0,0 0 0,13-13 0</inkml:trace>
  <inkml:trace contextRef="#ctx0" brushRef="#br0" timeOffset="89033">8585 9287 512,'0'-13'0,"13"13"0,1 0 0,-1-14 0,0 14 0,14 0 0,12 0 0,-12 0 0,12 14 0,2-14 0,-2 0 0,-13 13 0,14 0 0,-14 0 0,14 0 0,-27 0 0,14 1 0,-27 12 0,13-12 0,-13 12 0,0-12 0,-13 11 0,13-11 0,-13-1 0,-14 0 0,14 1 0,-14-14 0,14 13 0,13-13 0,-13 13 0,13-13 0,0 0 0,0 0 0,13-13 0</inkml:trace>
  <inkml:trace contextRef="#ctx0" brushRef="#br0" timeOffset="89209">9062 9419 512,'13'0'0,"-26"0"0,0 0 0,-14 14 0,0-14 0,-26 0 0,27 12 0,-14-12 0,14 0 0,26 0 0,-26 13 0</inkml:trace>
  <inkml:trace contextRef="#ctx0" brushRef="#br0" timeOffset="126713">13705 9234 512,'0'0'0,"0"0"0,0 0 0,0 13 0,0 0 0,0 14 0,13-1 0,-13 14 0,13 0 0,-13 0 0,14-1 0,-1 1 0,0-1 0,0 1 0,-13 0 0,27-13 0,-27-15 0,0 15 0,13-14 0,-13-13 0,-13 0 0,13 0 0,0-13 0,0 13 0,-14-27 0,1-12 0,0-1 0,0 0 0,0 1 0,-1-1 0,1 1 0,0-1 0,13 13 0,0 0 0,0 1 0,0 13 0,0-13 0,13 12 0,0 1 0,1 0 0,12-1 0,-13 2 0,27 12 0,0 0 0,-14 0 0,14 12 0,-1 2 0,2-1 0,-15 14 0,14-14 0,-27 26 0,13-12 0,-13 13 0,-13 0 0,0-1 0,0 1 0,-13-14 0,0 14 0,-13-14 0,-1 13 0,-12-12 0,12 0 0,-13-14 0,0 0 0,1 1 0,13-1 0,-15-13 0,15 0 0,13 0 0,0-13 0,26-1 0,-13 14 0,0-13 0</inkml:trace>
  <inkml:trace contextRef="#ctx0" brushRef="#br0" timeOffset="127046">14340 9485 512,'0'0'0,"0"13"0,0 1 0,0-14 0,13 13 0,-13 13 0,0 1 0,0-1 0,13 13 0,-13-12 0,13 0 0,-13-1 0,14 1 0,-14-14 0,14 0 0,-14-13 0,0 0 0,0-13 0,0 0 0,0-14 0,-14 1 0,14-13 0,0 39 0,0-27 0</inkml:trace>
  <inkml:trace contextRef="#ctx0" brushRef="#br0" timeOffset="127165">14353 9458 512,'0'14'0,"0"-41"0,0 27 0,0-12 0,-13-2 0,13 1 0,-13 0 0,13-1 0,0 1 0,0 13 0,13-13 0</inkml:trace>
  <inkml:trace contextRef="#ctx0" brushRef="#br0" timeOffset="127563">14803 9260 512,'0'0'0,"0"14"0,0-14 0,-14 13 0,1 0 0,-13 0 0,13 13 0,-14-12 0,1 12 0,13 1 0,0 0 0,0-2 0,13 2 0,0 13 0,13-14 0,0 14 0,0-13 0,13-2 0,-12 2 0,12 0 0,-13-1 0,-13 1 0,13-14 0,-13 13 0,-13-13 0,13-13 0,-13 0 0,0 0 0,13 0 0,-13-26 0,13 26 0,0-13 0</inkml:trace>
  <inkml:trace contextRef="#ctx0" brushRef="#br0" timeOffset="127812">14789 9525 512,'-13'13'0,"13"-13"0,-26 0 0,13 0 0,-27 13 0,14 0 0,-14-13 0,14 14 0,-1-14 0,0 13 0,14-13 0,0 0 0,0 0 0,26-13 0,-13-1 0,26 1 0,1-13 0,-27 26 0,27-13 0</inkml:trace>
  <inkml:trace contextRef="#ctx0" brushRef="#br0" timeOffset="128170">14988 9287 512,'14'0'0,"-1"-13"0,13 13 0,-12-14 0,-14 14 0,0 0 0,0 0 0,-14 14 0,-12-1 0,-1 0 0,1 13 0,-1 1 0,1-1 0,-1 1 0,14 12 0,0-12 0,13-1 0,0 1 0,13-1 0,0 1 0,1-1 0,12 1 0,0 0 0,-12-2 0,12-11 0,-12 12 0,-1-12 0,-13-1 0,0 0 0,-13 0 0,13-13 0,-14 13 0,1-13 0,0 0 0,-1-13 0,14 13 0,-13-13 0</inkml:trace>
  <inkml:trace contextRef="#ctx0" brushRef="#br0" timeOffset="128405">15002 9591 512,'0'0'0,"0"13"0,-14-13 0,-12 0 0,12 14 0,-12-14 0,0 0 0,12 13 0,-12-13 0,0 12 0,-1-12 0,27 0 0,-14 0 0,14 0 0,14-12 0,-14 12 0,27 0 0</inkml:trace>
  <inkml:trace contextRef="#ctx0" brushRef="#br0" timeOffset="128644">15186 9538 512,'0'0'0,"14"13"0,-14-13 0,0 13 0,13 1 0,1-1 0,-14 14 0,13-2 0,-13-10 0,13 10 0,-13-11 0,0 12 0,13-12 0,-13-1 0,0-13 0,0 13 0,-13-26 0,0 0 0,13 13 0,0 0 0</inkml:trace>
  <inkml:trace contextRef="#ctx0" brushRef="#br0" timeOffset="128787">15147 9538 512,'-13'-13'0,"13"13"0,0-13 0,0-1 0,-14 1 0,14 0 0,14-1 0,-14 1 0,0 13 0,13-12 0</inkml:trace>
  <inkml:trace contextRef="#ctx0" brushRef="#br0" timeOffset="129110">15531 9525 512,'0'0'0,"0"13"0,0 0 0,-14-13 0,1 27 0,0-14 0,0 0 0,0 14 0,-14-15 0,14 3 0,0 10 0,13-11 0,-14-1 0,28 0 0,-14 1 0,13-1 0,13 0 0,-12-13 0,12 13 0,0-13 0,1 0 0,-1 0 0,0-13 0,2 0 0,-15 0 0,-13 13 0,26 0 0</inkml:trace>
  <inkml:trace contextRef="#ctx0" brushRef="#br0" timeOffset="129451">15663 9618 512,'0'0'0,"13"13"0,-13-1 0,0 3 0,13-3 0,1-12 0,-1 27 0,0-27 0,13 13 0,-12-13 0,-1 13 0,14-13 0,-1-13 0,-13 13 0,1 0 0,-1-13 0,-13-14 0,13 15 0,0-3 0,0-10 0,-13-2 0,13 14 0,-13-14 0,0 1 0,14 13 0,-14-14 0,0 14 0,0 13 0,13-27 0</inkml:trace>
  <inkml:trace contextRef="#ctx0" brushRef="#br0" timeOffset="129759">16034 9326 512,'0'0'0,"0"13"0,13 1 0,-13 12 0,0 1 0,13 12 0,-13-12 0,13 13 0,-13-1 0,13 1 0,-13 0 0,14-1 0,-14 1 0,13 0 0,-13-14 0,0 0 0,13 1 0,-13-14 0,13 1 0,-13-14 0,13-14 0,-13 14 0,0-13 0</inkml:trace>
  <inkml:trace contextRef="#ctx0" brushRef="#br0" timeOffset="130067">16311 9379 512,'0'-13'0,"0"40"0,0-27 0,0 13 0,0 26 0,13 1 0,-13 0 0,0-1 0,13 1 0,1-1 0,-14 1 0,13 0 0,-13-13 0,0-14 0,13 13 0,-13-26 0,13 0 0,-13 0 0,14-13 0,-14 13 0,0-13 0</inkml:trace>
  <inkml:trace contextRef="#ctx0" brushRef="#br0" timeOffset="130260">16457 9604 512,'-13'0'0,"13"0"0,-13 0 0,-14 0 0,-13-13 0,13 13 0,-12 0 0,13 0 0,-1 0 0,1 13 0,-1-13 0,14 0 0,-1 0 0,14 0 0,0 0 0,0 0 0</inkml:trace>
  <inkml:trace contextRef="#ctx0" brushRef="#br0" timeOffset="130724">16470 9604 512,'13'0'0,"14"14"0,-1-14 0,0 13 0,-26-1 0,27 3 0,-13-3 0,-1 15 0,0-14 0,-13-13 0,13 13 0,0-13 0,-13 0 0,13 0 0,-13 0 0,14-13 0,-1 13 0,-13-27 0,13 14 0,0 1 0,0-3 0,-13 3 0,14-1 0,-1 13 0,0 0 0,0 0 0,1 13 0,12-1 0,1 3 0,-14 10 0,0 2 0,13 13 0,-12-1 0,-14-12 0,13 13 0,-13-14 0,0 0 0,-13 1 0,13-1 0,-14-12 0,1-1 0,0-13 0,0 0 0,0 0 0,0 0 0,13-27 0,0 14 0,0 13 0,0-27 0</inkml:trace>
  <inkml:trace contextRef="#ctx0" brushRef="#br0" timeOffset="131033">17356 9551 512,'0'13'0,"13"1"0,-13 12 0,13 1 0,-13 0 0,14 12 0,-14-13 0,0-12 0,0 12 0,0 0 0,0-13 0,-14-13 0,14 0 0,-13 0 0,0-26 0,13 13 0,0-13 0,-26-1 0,26 27 0,0-40 0</inkml:trace>
  <inkml:trace contextRef="#ctx0" brushRef="#br0" timeOffset="131149">17303 9551 512,'0'-13'0,"-13"0"0,13-14 0,0 14 0,-13-14 0,13 14 0,0 1 0,0-2 0,0 1 0,13 13 0,-13 0 0,13-13 0</inkml:trace>
  <inkml:trace contextRef="#ctx0" brushRef="#br0" timeOffset="131540">17661 9458 512,'0'0'0,"0"0"0,-13 14 0,-1-1 0,-12-13 0,-1 13 0,1 1 0,-1-1 0,14 0 0,0-13 0,0 13 0,13-13 0,0 13 0,13 1 0,13-14 0,1 13 0,-1-13 0,1 13 0,13 1 0,-27-1 0,13-1 0,14 3 0,-27 10 0,-13-11 0,13 12 0,-26-12 0,0 12 0,-14-13 0,-12 0 0,12 0 0,1-13 0,-14 14 0,13-14 0,1 0 0,0 0 0,26 0 0,-14-14 0</inkml:trace>
  <inkml:trace contextRef="#ctx0" brushRef="#br0" timeOffset="131997">18560 9208 512,'0'0'0,"-13"-14"0,0 14 0,-14 0 0,1-13 0,-1 26 0,-12 1 0,12-14 0,-13 26 0,27-13 0,-13 14 0,-1 12 0,14-13 0,0 14 0,13 0 0,0-1 0,13 1 0,-13 0 0,13 0 0,1 0 0,-1-15 0,0 15 0,0-13 0,-13-14 0,13 1 0,-13-1 0,0-13 0,0 0 0,0-13 0</inkml:trace>
  <inkml:trace contextRef="#ctx0" brushRef="#br0" timeOffset="132241">18454 9551 512,'0'0'0,"0"0"0,-13 0 0,0 0 0,-13 0 0,-1 0 0,0 0 0,1 0 0,0 0 0,-14 0 0,27 0 0,-14 0 0,0 0 0,27 0 0,-13 0 0,26 0 0,-13 0 0,14-13 0</inkml:trace>
  <inkml:trace contextRef="#ctx0" brushRef="#br0" timeOffset="132605">18732 9591 512,'0'0'0,"0"0"0,-13 0 0,13 13 0,-13-13 0,-1 14 0,1-14 0,13 13 0,-13-13 0,13 12 0,0 3 0,0-3 0,0 1 0,13 1 0,-13-1 0,13 0 0,-13 1 0,14 12 0,-1-26 0,-13 13 0,13 0 0,-13-13 0,0 0 0,0-13 0,0 0 0,0 0 0,0-14 0,0 27 0,0-13 0</inkml:trace>
  <inkml:trace contextRef="#ctx0" brushRef="#br0" timeOffset="132780">18666 9485 512,'0'0'0,"0"-13"0,0-1 0,0 1 0,0 13 0,0-12 0,0-2 0,0 1 0,0 13 0,13-13 0,-13 13 0,13-14 0,1 14 0,-1 0 0,-13 0 0,26 0 0</inkml:trace>
  <inkml:trace contextRef="#ctx0" brushRef="#br0" timeOffset="133046">19010 9379 512,'0'14'0,"13"-14"0,-13 13 0,0 0 0,0 13 0,0-13 0,0 14 0,-13 13 0,13-14 0,-14 1 0,1 13 0,0 0 0,0-15 0,0 2 0,-1 0 0,1-1 0,13-13 0,-13 0 0,13 0 0,0-13 0,13 0 0,-13 0 0,0 0 0</inkml:trace>
  <inkml:trace contextRef="#ctx0" brushRef="#br0" timeOffset="133279">19076 9697 512,'-13'-14'0,"0"14"0,0-13 0,-1 1 0,-13-3 0,1 3 0,0-1 0,12-1 0,-12 1 0,0 0 0,13 13 0,-1-14 0,1 1 0,13 0 0,0 13 0,0 0 0,0 0 0</inkml:trace>
  <inkml:trace contextRef="#ctx0" brushRef="#br0" timeOffset="133737">19103 9631 512,'13'12'0,"13"-12"0,-13 15 0,0-15 0,14 0 0,0 0 0,-1-15 0,-13 15 0,14-12 0,12-1 0,-26-1 0,14 1 0,-14 0 0,14-14 0,-14 14 0,-13 0 0,0 0 0,-13-1 0,-1 1 0,1 13 0,0 0 0,-14 0 0,1 0 0,0 13 0,-1 1 0,1-1 0,13 13 0,0 1 0,13-1 0,0 1 0,13 0 0,13 12 0,-13-13 0,14-12 0,12 12 0,-12 0 0,12-13 0,2 1 0,-2-14 0,1 13 0,-14-13 0,13-13 0,-11-1 0,-2 14 0,-26 0 0,13-26 0</inkml:trace>
  <inkml:trace contextRef="#ctx0" brushRef="#br0" timeOffset="134294">19844 9643 512,'0'0'0,"0"0"0,-14 15 0,-12-15 0,12 0 0,-12 12 0,-1 1 0,1 1 0,13-1 0,0 0 0,-1 14 0,14-14 0,14 0 0,-1 0 0,0 0 0,0-13 0,0 0 0,14 0 0,-14-13 0,14 0 0,-14-13 0,0-1 0,1 1 0,-14-13 0,13-1 0,-13 0 0,-13 0 0,13 0 0,-14 0 0,1 1 0,-14 13 0,14 12 0,0-12 0,0 12 0,-1 14 0,14 0 0,0 14 0,0 12 0,0-12 0,0 26 0,14-1 0,12 1 0,-13-1 0,14 14 0,0 1 0,-14-2 0,13-12 0,-13-1 0,14 1 0,-14-13 0,13-15 0,-13 15 0,1-27 0,13 13 0,-27-13 0,13-13 0</inkml:trace>
  <inkml:trace contextRef="#ctx0" brushRef="#br0" timeOffset="134627">20082 9842 512,'-27'0'0,"14"14"0,-27-14 0,-13 0 0,13 12 0,-25-12 0,11 14 0,1-14 0,-26 13 0,-1-13 0,1 0 0,0 13 0,-14 0 0,1-13 0,-1 14 0,1-1 0,-14 0 0,27-13 0,-28 14 0,15-14 0,12 13 0,14-13 0,-13 0 0,13 0 0,66 0 0,-40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5-02-25T19:57:19.9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17938 4948 512,'0'12'0,"-13"28"0,0 27 0,0 12 0,0 14 0,-1 12 0,14 1 0,0 13 0,0 14 0,0-1 0,0 0 0,14 13 0,-14 1 0,0 13 0,0 0 0,0-1 0,0-12 0,-14 13 0,14-1 0,-13-12 0,13 0 0,-13-14 0,0 0 0,0-12 0,-1-15 0,0 0 0,1-25 0,0-1 0,13-39 0,-13 0 0,13-27 0,-13 0 0,13-26 0,-13 0 0,13 13 0,0-26 0</inkml:trace>
  <inkml:trace contextRef="#ctx0" brushRef="#br0" timeOffset="1473">17899 4855 512,'0'0'0,"0"0"0,0 0 0,0 0 0,0 0 0,-13 0 0,26 0 0,-13 0 0,26 0 0,0 0 0,14 13 0,13-13 0,13 13 0,0-13 0,14 0 0,12 0 0,1 13 0,0-13 0,13 0 0,-1-13 0,15 13 0,-2 0 0,15-13 0,-1 13 0,27-13 0,-14 0 0,14 0 0,-13 13 0,13-14 0,-1 1 0,14 13 0,0-13 0,0 13 0,-13 0 0,13-14 0,-1 14 0,-12 0 0,-13 14 0,0-14 0,-1 0 0,-13 0 0,-12 0 0,-15 13 0,1-13 0,-27 0 0,1 0 0,-14 0 0,-13 13 0,-14-13 0,2 0 0,-28 0 0,0 0 0,0 14 0,-13-14 0,0 13 0,-13 0 0,13 13 0,-13 14 0,13-1 0,-27 15 0,13 12 0,1 0 0,0 13 0,0 14 0,0-1 0,13 15 0,0-2 0,13 14 0,0 0 0,0 13 0,28 14 0,-28-13 0,13 25 0,1 1 0,-1-1 0,-13 1 0,13 0 0,14 0 0,-27-27 0,14 1 0,-14-14 0,1-13 0,-1-14 0,0-13 0,-13-12 0,0-15 0,-13-12 0,0-13 0,-14-1 0,0-13 0,-12-13 0,-1 13 0,1-26 0,-14 13 0,-14-27 0,1 15 0,-13-2 0,-14 1 0,1-14 0,-14 14 0,0 0 0,-13 0 0,-14 13 0,2-13 0,-15 0 0,0 13 0,-13-14 0,-12 14 0,-1-13 0,-13 13 0,-1-13 0,-12 13 0,13-14 0,-1 14 0,1-13 0,0 13 0,-1 0 0,14-12 0,0 12 0,27 0 0,0 0 0,25-14 0,15 14 0,39-13 0,-1 0 0,15 13 0,25-27 0,14 14 0,13-27 0,0 40 0,0-26 0</inkml:trace>
  <inkml:trace contextRef="#ctx0" brushRef="#br0" timeOffset="2097">18296 5172 512,'0'0'0,"0"13"0,0 14 0,-14 13 0,14 0 0,0 12 0,0 1 0,14 0 0,-1 14 0,0-15 0,-13 1 0,13 0 0,-13 0 0,0-13 0,0 0 0,0-14 0,0-13 0,-13 13 0,13-26 0,0 0 0,0-13 0,-13-13 0,13 0 0,0 26 0,-13-40 0</inkml:trace>
  <inkml:trace contextRef="#ctx0" brushRef="#br0" timeOffset="3011">18335 5172 512,'0'0'0,"13"-13"0,14 0 0,0 0 0,12 13 0,1-14 0,13 1 0,13 0 0,13 13 0,0-13 0,14 0 0,13 13 0,13-14 0,14 1 0,-2 13 0,2 0 0,13-13 0,12 13 0,1 0 0,0 0 0,-14 0 0,28 0 0,-15 0 0,-13 13 0,1-13 0,0 13 0,-14 1 0,0-14 0,-13 13 0,-13 0 0,-14 0 0,-12 0 0,-14-13 0,1 14 0,-28-14 0,1 13 0,-14 0 0,-13-13 0,-13 13 0,0-13 0,0 13 0,0 1 0,0-1 0,-13 27 0,0-14 0,13 14 0,0 13 0,0 13 0,13-13 0,0 26 0,0-13 0,14 1 0,-14 12 0,14-13 0,-14 0 0,0 0 0,-13 1 0,-13-27 0,0 12 0,-14-25 0,-26 12 0,14-26 0,-27 14 0,-14-27 0,1 0 0,-27 0 0,0-13 0,-13-1 0,-14 1 0,2 0 0,-15-13 0,-13 13 0,0-14 0,-12 0 0,-15 15 0,14-15 0,-13 14 0,0-1 0,13 1 0,-14 0 0,14-1 0,0 1 0,14 13 0,12-13 0,1 13 0,26 0 0,13-14 0,14 14 0,25 0 0,14-12 0,1 12 0,38 0 0,14 0 0,-13-13 0</inkml:trace>
  <inkml:trace contextRef="#ctx0" brushRef="#br0" timeOffset="4093">18732 5278 512,'0'14'0,"0"12"0,0 0 0,13 14 0,-13 0 0,0 13 0,13 0 0,1 0 0,-1-1 0,0-12 0,-13 0 0,14-14 0,-14 1 0,0-14 0,13 0 0,-26-13 0,13-13 0,0 0 0,-14-27 0,1 0 0,0-13 0,-14 1 0,14-1 0,0 0 0,0 0 0,-14 13 0,27 0 0,0 1 0,0 12 0,13 1 0,1 13 0,12-14 0,0 14 0,1 13 0,13 0 0,0 13 0,12 14 0,-25-1 0,12-13 0,-12 27 0,0 0 0,-27-14 0,13 0 0,-26 14 0,-1-13 0,-13-1 0,1 1 0,0-14 0,-14 0 0,-13 0 0,14 1 0,-1-1 0,13-13 0,14 13 0,-13-13 0,26 0 0,0 0 0,0 0 0,13 0 0</inkml:trace>
  <inkml:trace contextRef="#ctx0" brushRef="#br0" timeOffset="4492">19182 5609 512,'13'26'0,"1"-12"0,-14 12 0,13 1 0,0-1 0,0 0 0,-13-26 0,0 14 0,0-14 0,0 0 0,0 0 0,0-14 0,-13-12 0,13 0 0,-13-14 0,0 13 0,-1-12 0,14 12 0,0 14 0,0-13 0,14 13 0,12-14 0,-13 27 0,14 0 0,12 0 0,-13 0 0,1 13 0,-27-13 0,26 14 0</inkml:trace>
  <inkml:trace contextRef="#ctx0" brushRef="#br0" timeOffset="4909">19499 5635 512,'0'0'0,"0"0"0,0 14 0,0-14 0,0 0 0,0 0 0,0 0 0,0-14 0,14 14 0,-14-13 0,13 0 0,-13 0 0,13-14 0,-13 14 0,0-13 0,0 13 0,-13 13 0,13-14 0,-13 14 0,-1-13 0,1 26 0,-13-13 0,13 14 0,0-1 0,-1 0 0,14 13 0,-13 1 0,13-14 0,13 13 0,1 1 0,-1-14 0,-13 14 0,26-14 0,-13 0 0,0-13 0,14 13 0,-1-13 0,-13 0 0,0-13 0,15 0 0,-15 0 0,0-1 0,0-12 0,-13 26 0,0-13 0</inkml:trace>
  <inkml:trace contextRef="#ctx0" brushRef="#br0" timeOffset="5749">19777 5463 512,'0'27'0,"0"-14"0,13 14 0,1 12 0,-1 1 0,0 0 0,1-14 0,-14 14 0,13-14 0,0 1 0,0-14 0,0-13 0,0 13 0,1-26 0,-1 13 0,-13-13 0,0-14 0,13 1 0,-13-14 0,13 14 0,-13-14 0,13 14 0,1-1 0,-14 1 0,13-1 0,1 14 0,-1-14 0,-13 27 0,13-13 0</inkml:trace>
  <inkml:trace contextRef="#ctx0" brushRef="#br0" timeOffset="6115">20320 5133 512,'0'0'0,"0"13"0,0 13 0,0 14 0,0 0 0,13 13 0,-13 0 0,13-1 0,-13 1 0,13 14 0,0-28 0,0 14 0,1-13 0,-14 0 0,14-14 0,-1 0 0,-13 1 0,13-14 0,-13 1 0,0-14 0,0 0 0,0-14 0,0-12 0,0 26 0,0-14 0</inkml:trace>
  <inkml:trace contextRef="#ctx0" brushRef="#br0" timeOffset="6631">20320 5278 512,'0'-13'0,"13"0"0,-13-14 0,0 1 0,13 12 0,13 1 0,-13 0 0,15 13 0,-2 0 0,13 13 0,-12 0 0,12 1 0,-12 12 0,-1 1 0,-12-1 0,-14 1 0,0-1 0,-14 1 0,1-1 0,-13-13 0,12 0 0,1 1 0,-13-1 0,13 0 0,-1 0 0,14 1 0,0-1 0,27 0 0,-14 14 0,13-1 0,14 14 0,-13-14 0,13 14 0,-14-14 0,-13 1 0,0-1 0,-26-13 0,13 14 0,-26-27 0,-1 13 0,1 1 0,-14-14 0,0-14 0,14 1 0,-14 13 0,14-13 0,13-1 0,13-12 0,0 13 0,13-14 0,-13 27 0,13-13 0</inkml:trace>
  <inkml:trace contextRef="#ctx0" brushRef="#br0" timeOffset="6914">20849 5384 512,'0'13'0,"0"14"0,13-1 0,-13 14 0,13 0 0,-13-1 0,0 14 0,0-13 0,0 0 0,0-14 0,0 0 0,0 1 0,14 0 0,-14-14 0,0 0 0,0-13 0,13 0 0,-13 0 0,13-13 0</inkml:trace>
  <inkml:trace contextRef="#ctx0" brushRef="#br0" timeOffset="7247">21074 5662 512,'0'0'0,"-13"0"0,-1 0 0,1 13 0,0 0 0,-14 1 0,14-1 0,13 0 0,0 0 0,0 0 0,13 1 0,14-14 0,-14 13 0,0-13 0,14 0 0,-14 0 0,13 0 0,-13-13 0,-13 13 0,0-14 0,0 14 0,0-13 0,0 0 0,-13 0 0,0 0 0,0-1 0,0 1 0,13 13 0,-13-13 0</inkml:trace>
  <inkml:trace contextRef="#ctx0" brushRef="#br0" timeOffset="7580">21364 5635 512,'0'0'0,"0"0"0,-13 14 0,13-14 0,-26 0 0,13 13 0,-14 0 0,1 0 0,13-13 0,0 14 0,0-1 0,13 0 0,13 0 0,-13 0 0,13-13 0,0 14 0,0-14 0,14 13 0,-1-13 0,-13 0 0,27 0 0,-27-13 0,14-1 0,-14 1 0,0-13 0,0-1 0,-13 27 0,14-26 0</inkml:trace>
  <inkml:trace contextRef="#ctx0" brushRef="#br0" timeOffset="7838">21457 5384 512,'0'13'0,"0"0"0,14 14 0,-14-1 0,13 28 0,-13-15 0,13 1 0,-13 13 0,0-14 0,13-12 0,-13 12 0,0-12 0,13-14 0,-13 1 0,0-1 0,0 0 0,14-26 0,-14 0 0,0 13 0,13 0 0</inkml:trace>
  <inkml:trace contextRef="#ctx0" brushRef="#br0" timeOffset="8179">21630 5635 512,'0'0'0,"0"0"0,0-13 0,0 13 0,0 0 0,0 13 0,-14-13 0,1 14 0,-1 12 0,1-13 0,0 14 0,0-14 0,-14 0 0,27 0 0,0-13 0,0 14 0,0-14 0,14 13 0,-1-13 0,0 13 0,13-13 0,1 14 0,-13-14 0,25 13 0,-13 0 0,14 0 0,-14 0 0,1 14 0,-13-14 0,12 0 0,-26 14 0,13-15 0,-13-12 0,0 14 0</inkml:trace>
  <inkml:trace contextRef="#ctx0" brushRef="#br0" timeOffset="9119">18653 5556 512,'0'0'0,"0"13"0,0-26 0,-13 13 0,0 0 0,-1-13 0,-13 0 0,-12 0 0,-1-1 0,-13-12 0,1 12 0,-2-12 0,-25 13 0,-1-14 0,1 14 0,-13-13 0,-14-1 0,0 14 0,0-13 0,-26 12 0,13 1 0,-13 0 0,-14 0 0,14 13 0,-1 0 0,-12 0 0,13 0 0,-1 0 0,1 0 0,13 13 0,0-13 0,27 13 0,-1 0 0,27 1 0,26-14 0,-13 13 0,40-13 0,-1 0 0,1 13 0,13-13 0,0-13 0,13 13 0,1 0 0,12-13 0,-12-1 0,25 14 0,-25-13 0,-14 13 0,13-13 0</inkml:trace>
  <inkml:trace contextRef="#ctx0" brushRef="#br0" timeOffset="9602">15491 5080 512,'0'0'0,"0"0"0,0 0 0,0-13 0,26 13 0,1-14 0,12 14 0,15-13 0,12 0 0,0 0 0,-13 13 0,13 0 0,0-14 0,-27 14 0,15 0 0,-28 0 0,-13 0 0,1 0 0,-14 14 0,0-1 0,-14 0 0,-12 0 0,-14 14 0,0 12 0,-13-12 0,14 26 0,-1-13 0,-13-1 0,27 14 0,-1-13 0,14-1 0,0 1 0,13 0 0,13 0 0,0-1 0,14 1 0,-14 0 0,14-1 0,-1-12 0,1 12 0,-14-12 0,0 0 0,0-14 0,-13-13 0,0 13 0</inkml:trace>
  <inkml:trace contextRef="#ctx0" brushRef="#br0" timeOffset="10375">15227 4630 512,'13'13'0,"-13"13"0,13 28 0,0-2 0,0 28 0,1-1 0,12 27 0,0 0 0,1 13 0,-1 0 0,1 0 0,-1 13 0,1 14 0,12-14 0,1 27 0,13 0 0,0 0 0,-13-1 0,26 14 0,-26 0 0,26-13 0,-27 0 0,1-14 0,13-12 0,-26-14 0,-1-13 0,-13-1 0,-13-26 0,0-12 0,-13-15 0,-13 2 0,-15-15 0,-11-12 0,-14-1 0,-14-12 0,1 12 0,-27-13 0,0 13 0,-13-12 0,0 12 0,-13 0 0,-14 14 0,14-13 0,-14 13 0,14-14 0,-13 14 0,-1-1 0,27 1 0,0 0 0,13 0 0,14-14 0,25 14 0,1-27 0,40 13 0,-1-13 0,27-13 0,14 0 0,-1-13 0,26 0 0,14 0 0,-13 0 0,26-14 0,-66 27 0,40-26 0</inkml:trace>
  <inkml:trace contextRef="#ctx0" brushRef="#br0" timeOffset="11306">15279 4736 512,'-13'0'0,"-13"-13"0,-28 13 0,-12-14 0,-13 14 0,-14 0 0,1 14 0,-14-14 0,1 13 0,-15 0 0,2 13 0,-2 1 0,-12-14 0,13 14 0,0-1 0,-14 14 0,28-14 0,-15 0 0,15 14 0,25-13 0,1-1 0,13 14 0,26-14 0,13 1 0,1 12 0,26-12 0,26 13 0,1 13 0,0 0 0,26 13 0,-1 13 0,1 1 0,0 25 0,13 1 0,-39 13 0,12 14 0,-12 12 0,-14-13 0,14 27 0,-27 0 0,13 0 0,-13-1 0,0 1 0,13 0 0,-13-14 0,13 1 0,1-14 0,-1 1 0,0-28 0,13 1 0,14-13 0,-14-27 0,28-13 0,12-13 0,0-14 0,27-26 0,-14 0 0,27-14 0,-1-25 0,15-1 0,-120 40 0,119-39 0</inkml:trace>
  <inkml:trace contextRef="#ctx0" brushRef="#br0" timeOffset="12671">15610 3863 512,'0'13'0,"0"0"0,-14 14 0,1-1 0,13 14 0,0 13 0,0 0 0,0 13 0,13-13 0,15 13 0,-15 0 0,13 0 0,-13 0 0,0-12 0,14-2 0,-14 1 0,0-14 0,0 1 0,-13-13 0,14-14 0,-14 0 0,0 0 0,0-26 0,0 13 0,0 0 0,13-26 0</inkml:trace>
  <inkml:trace contextRef="#ctx0" brushRef="#br0" timeOffset="12937">15954 4405 512,'-13'0'0,"-1"0"0,-12 0 0,-13 0 0,-1 0 0,0 13 0,0-13 0,1 0 0,12 0 0,14 0 0,0 0 0,0 0 0,13-13 0,0 13 0,13-14 0,13-11 0,-26 25 0,0-27 0</inkml:trace>
  <inkml:trace contextRef="#ctx0" brushRef="#br0" timeOffset="13304">15980 3797 512,'0'0'0,"-13"0"0,13 0 0,0 26 0,-13-13 0,0 27 0,-14 0 0,27 12 0,0 2 0,0 12 0,13 0 0,-13 0 0,14 0 0,-14-13 0,13 13 0,0 0 0,-13-12 0,0-2 0,13-13 0,-13 1 0,13-13 0,-13-14 0,0 0 0,0 1 0,0-28 0,14 1 0,-14-14 0,13 1 0,-13 26 0,14-27 0</inkml:trace>
  <inkml:trace contextRef="#ctx0" brushRef="#br0" timeOffset="13720">16351 3783 512,'0'0'0,"-14"14"0,1 12 0,13 0 0,-13 27 0,0 1 0,0-2 0,13 1 0,0 13 0,13 0 0,-13 1 0,13-15 0,13 15 0,1-15 0,-14-12 0,27 0 0,0-1 0,-1-12 0,14 0 0,-13-1 0,13-13 0,-13 0 0,12-13 0,-12 13 0,0-13 0,0 0 0,-27-13 0,-13 13 0,26-13 0</inkml:trace>
  <inkml:trace contextRef="#ctx0" brushRef="#br0" timeOffset="14452">16814 4233 512,'13'0'0,"-13"14"0,0-1 0,14 0 0,-1 0 0,-13 13 0,13 14 0,0-13 0,0 12 0,0 1 0,14 13 0,-14-14 0,13 15 0,-12-15 0,13 14 0,-1 0 0,-13 13 0,0 0 0,1-13 0,-1 13 0,0-13 0,-13 13 0,0-13 0,-13 14 0,-14-14 0,1 13 0,0-14 0,-28 1 0,15 1 0,-27-15 0,-14 1 0,1-14 0,-13 1 0,-15-1 0,1-13 0,-12 1 0,11-1 0,-24 0 0,11 0 0,1 0 0,13-13 0,-13 14 0,27-1 0,-14 0 0,27 14 0,-1-27 0,27 26 0,13-26 0,1 13 0,39 0 0,-13-13 0,13 14 0,13-14 0,-13 0 0,26-14 0,1 14 0,-1-13 0,-13 0 0,-13 13 0,27-13 0</inkml:trace>
  <inkml:trace contextRef="#ctx0" brushRef="#br0" timeOffset="14785">15173 5662 512,'-13'0'0,"13"0"0,-13 0 0,13 0 0,-13 13 0,-1 0 0,1 1 0,0 12 0,0 0 0,-13 1 0,12 0 0,14 12 0,0-13 0,0 14 0,0-13 0,0-1 0,14 0 0,-14 1 0,13-14 0,-13 1 0,13-1 0,0 14 0,13-27 0,1 12 0,-1-12 0,14 13 0,13-13 0,-13 0 0,12-13 0,-52 13 0,54-12 0</inkml:trace>
  <inkml:trace contextRef="#ctx0" brushRef="#br0" timeOffset="15633">17131 3638 512,'0'0'0,"0"0"0,0 0 0,27 13 0,-14 14 0,13-1 0,14 1 0,0 12 0,13 1 0,-14 13 0,15 13 0,-15-13 0,14 13 0,-13 0 0,-14 1 0,1-15 0,-14 14 0,0-13 0,-13 0 0,-13-13 0,0 0 0,-1-14 0,-12 13 0,-1-25 0,1-1 0,-14 0 0,14 1 0,0-14 0,-1 0 0,13-14 0,14 14 0,-13-13 0</inkml:trace>
  <inkml:trace contextRef="#ctx0" brushRef="#br0" timeOffset="16307">17251 4220 512,'0'0'0,"0"0"0,0 0 0,0 0 0,0 13 0,0 1 0,0 12 0,0 0 0,13 1 0,0 13 0,0-15 0,0 15 0,1-13 0,12 13 0,-13-1 0,0 14 0,0-13 0,28-1 0,-15 15 0,14-15 0,12 14 0,-12-13 0,13-14 0,0 14 0,0-13 0,-1-1 0,15 0 0,-14 1 0,0-1 0,13 1 0,-13-1 0,0-13 0,13 1 0,-13-1 0,0 13 0,-14-13 0,15-13 0,-15 14 0,-26-1 0,14 0 0,-1-13 0,-13 14 0,1-14 0,-14 13 0,0-13 0,0 13 0,0-13 0,-27 0 0,14 0 0,0 0 0,0 13 0,-1-13 0,1 0 0,0 0 0,0 0 0,0 0 0,13 0 0,-14 0 0,14-13 0,0 13 0,0 0 0</inkml:trace>
  <inkml:trace contextRef="#ctx0" brushRef="#br0" timeOffset="16491">18547 5225 512,'0'0'0,"0"14"0,-13-1 0,-14 0 0,14 0 0,-13 14 0,12-1 0,14-26 0,-26 27 0</inkml:trace>
  <inkml:trace contextRef="#ctx0" brushRef="#br0" timeOffset="103235">9221 8612 512,'0'0'0,"0"0"0,0 0 0,0 0 0,0 0 0,0 0 0,0 0 0,0 0 0,0 0 0,0 13 0,-14 1 0,14-1 0,0 13 0,0 1 0,0-1 0,0 14 0,14 26 0,-14-13 0,13 13 0,0 0 0,0 0 0,0 14 0,14-14 0,-14 13 0,-13 1 0,13-1 0,-13 0 0,13 1 0,-13-14 0,0 0 0,0 0 0,0-13 0,0 0 0,-13-13 0,13-1 0,-13-12 0,13-1 0,-13-13 0,0 0 0,-1 1 0,1-14 0,0 13 0,-13-13 0,-1 0 0,0-13 0,-12 13 0,-14-14 0,0 1 0,-13 13 0,13-13 0,-26 0 0,-14 0 0,0-1 0,0 1 0,-25 0 0,25 0 0,-26 13 0,-13 0 0,12 0 0,2 0 0,-2 13 0,2 0 0,12 0 0,-1 1 0,2-14 0,26 26 0,-1-26 0,14 13 0,13-13 0,0 13 0,27-13 0,-1 0 0,1-13 0,13 13 0,13 0 0,-13-13 0,13 0 0,0 0 0,-14-1 0,14 1 0,0 0 0,-13 0 0,13-14 0,-13 14 0,-1-14 0,1 14 0,-14-27 0,1 14 0,0 0 0,-1-1 0,1-12 0,0-1 0,13 0 0,-15 1 0,15-14 0,0 13 0,0 0 0,13 0 0,0-12 0,0 12 0,0 0 0,0-12 0,0-2 0,0 15 0,0-1 0,0-13 0,0 0 0,13 14 0,-13-1 0,13 0 0,0 14 0,15-14 0,-2 14 0,-26-14 0,26 13 0,-13 14 0,14-13 0,-14 13 0,0-14 0,0 27 0,-13-13 0,13 0 0,1 13 0,12 0 0,-12 0 0,12 0 0,1 0 0,-1 0 0,27 0 0,-14 0 0,15 0 0,25-13 0,0 13 0,14-14 0,-1 1 0,14 0 0,14-1 0,12 1 0,-13 13 0,27-13 0,-15 0 0,-11 13 0,12 0 0,0 0 0,-26 0 0,0 13 0,0-13 0,-14 13 0,-12-13 0,-14 13 0,0 1 0,-27-1 0,2-13 0,-28 13 0,-13-13 0,13 0 0</inkml:trace>
  <inkml:trace contextRef="#ctx0" brushRef="#br0" timeOffset="103901">8824 8718 512,'26'26'0,"14"14"0,-14 0 0,27 13 0,-13 13 0,0-13 0,25 26 0,-12-13 0,1-13 0,-15 13 0,1-26 0,-14-1 0,0 1 0,-12-26 0,-14-1 0,-27-13 0,1-13 0,26 13 0,-40-14 0</inkml:trace>
  <inkml:trace contextRef="#ctx0" brushRef="#br0" timeOffset="104233">7963 8652 512,'0'0'0,"0"13"0,0-13 0,27 26 0,13 1 0,13 26 0,26 0 0,1 13 0,25 0 0,-12 13 0,26 1 0,-13 13 0,-1-14 0,1 0 0,-13-12 0,-27-2 0,0 1 0,-13-26 0,-27-1 0,-26-12 0,-13-14 0,-13-13 0,-27-25 0,0-15 0,53 40 0,-66-27 0</inkml:trace>
  <inkml:trace contextRef="#ctx0" brushRef="#br0" timeOffset="104566">7474 8837 512,'-39'0'0,"25"-13"0,-13 13 0,27 0 0,14 13 0,13 0 0,25 27 0,1 13 0,40 13 0,13 0 0,0 14 0,12-1 0,15 0 0,-1 1 0,-13 12 0,14-13 0,-15 0 0,2 1 0,-27-14 0,-28-13 0,-12-13 0,-13-1 0,-27-25 0,-13-14 0,-40-14 0,1-12 0,39 26 0,-66-27 0</inkml:trace>
  <inkml:trace contextRef="#ctx0" brushRef="#br0" timeOffset="104907">6932 8916 512,'-14'0'0,"1"14"0,-13-1 0,26 0 0,13 27 0,13-1 0,14 14 0,27 0 0,12 14 0,13-1 0,1-1 0,12 15 0,2-14 0,-15 0 0,14 1 0,-14-2 0,-12-11 0,-14-2 0,1-12 0,-28-13 0,-12-15 0,-27 15 0,-14-27 0,-12-13 0,26 13 0,-40-26 0</inkml:trace>
  <inkml:trace contextRef="#ctx0" brushRef="#br0" timeOffset="105182">6667 9247 512,'0'0'0,"0"0"0,0 13 0,13-13 0,14 27 0,12-1 0,28 27 0,-1-13 0,13 26 0,1 0 0,-1 0 0,0-12 0,-12 11 0,12 1 0,-13-13 0,-13 13 0,13-13 0,-27-13 0,-39-40 0,41 26 0</inkml:trace>
  <inkml:trace contextRef="#ctx0" brushRef="#br0" timeOffset="106138">9657 9128 512,'0'-40'0,"13"93"0,-13-39 0,13 51 0,1 2 0,-1-1 0,0 0 0,0 0 0,0-13 0,0 0 0,1-13 0,-14-13 0,0-2 0,0-11 0,0-1 0,0-26 0,-14-14 0,1 0 0,-13-12 0,13-14 0,-14 0 0,14 0 0,-13 1 0,13-2 0,13 2 0,-13 12 0,13 1 0,-14-1 0,28 0 0,-14 13 0,13 1 0,0 0 0,13 12 0,1-12 0,-1 13 0,0 13 0,28-14 0,-28 14 0,14 14 0,-1-1 0,-12 13 0,-1 1 0,-13-1 0,-13 1 0,-13-1 0,-13 1 0,12-1 0,-25 0 0,13 1 0,-14 0 0,27-1 0,-14-13 0,13 0 0,14 0 0,14 1 0,13-1 0,12 0 0,14 1 0,0-1 0,13 0 0,-13 1 0,-13 11 0,12 2 0,-25 0 0,-14-1 0,-13 14 0,0-14 0,-26 13 0,-14 1 0,0 0 0,-25-13 0,11 12 0,-12-12 0,-13-1 0,12 0 0,15 1 0,-1-14 0,53-13 0,-39 13 0</inkml:trace>
  <inkml:trace contextRef="#ctx0" brushRef="#br0" timeOffset="106937">10610 8903 512,'0'13'0,"0"-13"0,0 0 0,-14 14 0,14-14 0,0 0 0,-13 0 0,13 13 0,0-13 0,0 0 0,0 0 0,0 0 0,13 13 0,-13 0 0,14 0 0,-14 14 0,0 13 0,0-14 0,-14 14 0,1 0 0,-1-14 0,1 13 0,0-12 0,0 13 0,13-27 0,-13 13 0,13-13 0,0 1 0,0-1 0,0-13 0,13 13 0,13-13 0,1 0 0,0 0 0,25-13 0,-12 13 0,0-13 0,-1 13 0,1 0 0,0-14 0,-1 14 0,-12 0 0,-1 0 0,1-13 0,-14 13 0,-13-13 0,14 13 0,-14-13 0,0 0 0,0 13 0,-14-13 0</inkml:trace>
  <inkml:trace contextRef="#ctx0" brushRef="#br0" timeOffset="107295">10914 8916 512,'0'14'0,"0"-1"0,0 26 0,0 1 0,0 13 0,0 0 0,0 13 0,0 0 0,0 0 0,0 1 0,0-2 0,0 2 0,0-1 0,0-14 0,0 2 0,0-14 0,0-1 0,0-13 0,0-12 0,0-1 0,0-13 0,13-13 0,-13 13 0,0-27 0</inkml:trace>
  <inkml:trace contextRef="#ctx0" brushRef="#br0" timeOffset="107669">11324 9049 512,'0'13'0,"0"13"0,0 14 0,13 13 0,-13 13 0,0 0 0,0 14 0,0-15 0,0-11 0,0 12 0,0-13 0,0-14 0,0 1 0,13-13 0,-13-1 0,0-26 0,0 0 0,13-13 0,-13-14 0,0 27 0,0-26 0</inkml:trace>
  <inkml:trace contextRef="#ctx0" brushRef="#br0" timeOffset="108426">11456 9208 512,'13'-27'0,"1"1"0,-1-1 0,0 0 0,0 14 0,0-13 0,0 13 0,14-1 0,0 1 0,-14 13 0,27 0 0,-14 13 0,0 1 0,-12-1 0,-1 13 0,0-13 0,-13 14 0,0 0 0,-13-1 0,0 1 0,-1-1 0,1-13 0,-13 14 0,0-1 0,-14 0 0,13-13 0,0 1 0,14-1 0,0 0 0,0 1 0,0-14 0,13 0 0,0 0 0,0 0 0,0 0 0,0 0 0,0 0 0,0 0 0,0 13 0,0-13 0,13 0 0,-13 13 0,0-13 0,0 14 0,0-2 0,0 1 0,-13-13 0,13 14 0,-13-1 0,13 0 0,-14 1 0,1-1 0,0 0 0,0-13 0,0 13 0,0-13 0,-1 0 0,0 0 0,1 0 0,0 0 0,13-13 0,-13 0 0,13 0 0,0-14 0,0 0 0,13 2 0,0-15 0,0 13 0,1-13 0,0 14 0,12-14 0,0 0 0,14 14 0,-14-13 0,0 12 0,1 0 0,0 1 0,13 0 0,-14 12 0,-13 1 0,-13 13 0,26-13 0</inkml:trace>
  <inkml:trace contextRef="#ctx0" brushRef="#br0" timeOffset="108962">12104 9062 512,'0'0'0,"0"0"0,0 0 0,0 0 0,0 0 0,0 0 0,0 0 0</inkml:trace>
  <inkml:trace contextRef="#ctx0" brushRef="#br0" timeOffset="109466">11998 9049 512,'0'13'0,"-13"-13"0,13 0 0,0 0 0,0 0 0,13-13 0,-13 13 0,14 0 0,-1 0 0,14 13 0,12 0 0,-26 0 0,14 0 0,-1 14 0,-13-14 0,0 14 0,-13-14 0,0 14 0,-13-15 0,0 2 0,-13-1 0,-1 0 0,27 1 0,-13-14 0,0 13 0,13 0 0,13 0 0,0 0 0,0 0 0,27 1 0,0 12 0,-13 1 0,12 0 0,-12 12 0,-1-13 0,-13 1 0,-13-1 0,0 14 0,-13-27 0,-13 26 0,-14-24 0,0 10 0,0 2 0,-26-14 0,27-13 0,-14 14 0,26-14 0,-13 0 0,14-14 0,26 14 0,-13-13 0</inkml:trace>
  <inkml:trace contextRef="#ctx0" brushRef="#br0" timeOffset="110024">12395 9075 512,'0'-13'0,"0"13"0,14-13 0,-14-1 0,13 14 0,-13-13 0,13 13 0,0 0 0,14 0 0,-1 0 0,1 0 0,-1 13 0,0 1 0,-13-1 0,28-13 0,-2 26 0,-12-26 0,-1 13 0,0 14 0,-12-14 0,12 14 0,-26-14 0,0 14 0,0-1 0,0 0 0,-13 1 0,-14 12 0,1-12 0,0 13 0,-1-14 0,1 13 0,-14 1 0,13 0 0,1 0 0,0 0 0,12 0 0,1-15 0,0 2 0,0 0 0,13-14 0,0 0 0,-13 0 0,13-13 0,13-13 0,-13 0 0,13-14 0,-13 27 0,13-13 0</inkml:trace>
  <inkml:trace contextRef="#ctx0" brushRef="#br0" timeOffset="110265">12845 9326 512,'0'0'0,"0"0"0,0 0 0,0 0 0,-26 0 0,-1 0 0,-13 0 0,1 0 0,-1 13 0,1-13 0,-2 14 0,2-14 0,-1 13 0,27-13 0,-13 0 0,13-13 0,13 13 0,13 0 0</inkml:trace>
  <inkml:trace contextRef="#ctx0" brushRef="#br0" timeOffset="110781">13269 9062 512,'13'0'0,"-26"0"0,13 0 0,-27 13 0,-12 0 0,12 14 0,-26-1 0,13 14 0,1-1 0,12 15 0,0 11 0,1-11 0,13-2 0,26 1 0,0-13 0,0 0 0,14-14 0,26 13 0,-13-24 0,12-3 0,2-12 0,-1 0 0,12-12 0,-12 12 0,-13-27 0,-13 0 0,12 14 0,-39-14 0,0 1 0,0 13 0,-13 0 0,-26-1 0,-1 14 0,13-13 0,-13 13 0,-12 13 0,12-13 0,1 14 0,12-1 0,-13 13 0,14-13 0,-1 14 0,14 0 0,13-2 0,0-25 0,0 15 0</inkml:trace>
  <inkml:trace contextRef="#ctx0" brushRef="#br0" timeOffset="111896">16364 8784 512,'0'0'0,"-13"26"0,13 1 0,-14 13 0,1-1 0,13 14 0,0 0 0,-13 13 0,13 14 0,0 12 0,0-13 0,0 15 0,0-2 0,0 14 0,13-14 0,0 1 0,-13-1 0,14-12 0,-14-1 0,0-13 0,13-13 0,-13-13 0,0 0 0,0-14 0,0-26 0,0 0 0,0 0 0,0-26 0</inkml:trace>
  <inkml:trace contextRef="#ctx0" brushRef="#br0" timeOffset="113060">16258 8784 512,'-13'0'0,"-13"13"0,13-13 0,-1 0 0,1 0 0,13 13 0,0-13 0,0-13 0,0 13 0,13-13 0,1 13 0,25-13 0,-12-1 0,25 1 0,1 0 0,27 0 0,-14 0 0,14-1 0,-1 1 0,26 0 0,1 0 0,0 0 0,26-1 0,-12 1 0,25 0 0,-13-1 0,14 14 0,13-13 0,-1 13 0,-12-13 0,13 13 0,-1-13 0,1 13 0,0 0 0,-1 0 0,-25 0 0,13 0 0,-28 0 0,2 0 0,-15-14 0,-12 14 0,-27 0 0,-13 0 0,-13 0 0,-14 0 0,-12 0 0,-14 0 0,0 14 0,0-1 0,0-13 0,-14 13 0,1 14 0,-14 13 0,1-1 0,-1 1 0,14 13 0,-13 13 0,13 0 0,-1 13 0,14 14 0,0-13 0,14 25 0,-1-12 0,0 12 0,0-12 0,0 14 0,-13-15 0,14 0 0,-14-13 0,-14-12 0,14-1 0,-26-13 0,-14-14 0,14 1 0,-13-13 0,-15-14 0,-12 0 0,14-13 0,-28 0 0,1-13 0,-14 0 0,0 0 0,-13-1 0,14 1 0,-27 0 0,0-1 0,0 14 0,-13-13 0,-14 13 0,13-13 0,-25 13 0,-1 0 0,14 0 0,-27 13 0,26-13 0,-13 13 0,27-13 0,-14 14 0,27-1 0,14-13 0,-2 13 0,42-13 0,-1 14 0,26-14 0,13-14 0,14 14 0,13-13 0,13 0 0,14-14 0,0 1 0,-27 26 0,39-27 0</inkml:trace>
  <inkml:trace contextRef="#ctx0" brushRef="#br0" timeOffset="113427">16470 9895 512,'40'26'0,"12"1"0,2 13 0,-2-1 0,14 1 0,-26 0 0,13-1 0,-26-12 0,-1-14 0,0 14 0,-12-27 0,-1 0 0,-13-13 0,-13-1 0,-1-26 0,14 40 0,-13-39 0</inkml:trace>
  <inkml:trace contextRef="#ctx0" brushRef="#br0" timeOffset="113785">16483 9234 512,'-26'-40'0,"52"80"0,-26-27 0,66 53 0,1 0 0,-1 0 0,13 14 0,1-14 0,12 13 0,1-12 0,-14 12 0,13-13 0,-12-13 0,-1 0 0,-25-14 0,-2-12 0,-12-1 0,-14-26 0,-13 0 0,-13-26 0,-13-14 0,13 40 0,-13-39 0</inkml:trace>
  <inkml:trace contextRef="#ctx0" brushRef="#br0" timeOffset="114142">16575 8744 512,'14'0'0,"0"27"0,12-14 0,13 27 0,14 13 0,27 13 0,12 0 0,1 13 0,26 1 0,-13 12 0,26-13 0,-13 1 0,13-1 0,-13 1 0,-12-15 0,11 2 0,-25-14 0,-14-27 0,-13 14 0,1-27 0,-41-13 0,1-13 0,-14-27 0,-13 40 0,0-26 0</inkml:trace>
  <inkml:trace contextRef="#ctx0" brushRef="#br0" timeOffset="114508">17740 8532 512,'-27'-13'0,"67"40"0,-40-27 0,80 39 0,-14 28 0,13-1 0,1 26 0,25-12 0,-12 12 0,12 14 0,2-13 0,-15 13 0,27-14 0,-13-13 0,-13 14 0,-1-26 0,-12 12 0,-1-39 0,-26 12 0,0-25 0,-27-14 0,-12-13 0,-1-13 0,-13-27 0,-13 1 0,13 39 0,-14-54 0</inkml:trace>
  <inkml:trace contextRef="#ctx0" brushRef="#br0" timeOffset="114799">18653 8466 512,'13'14'0,"27"12"0,-1 0 0,14 14 0,0 13 0,26 13 0,1 0 0,-1 14 0,0-14 0,14 13 0,-14 1 0,15-14 0,-15 0 0,-14 0 0,2 0 0,-1-13 0,-66-53 0,40 40 0</inkml:trace>
  <inkml:trace contextRef="#ctx0" brushRef="#br0" timeOffset="115789">20214 8810 512,'0'0'0,"0"14"0,0-1 0,0 13 0,0 14 0,0 13 0,13 13 0,0 0 0,-13 14 0,27-1 0,-14 0 0,27 1 0,-14-1 0,0-13 0,1-13 0,0 13 0,-14-26 0,0 0 0,0-14 0,-13-13 0,0-13 0,-13-13 0,0 0 0,-13-27 0,-2-13 0,-11-13 0,13 0 0,-14 0 0,0 0 0,27-14 0,-13 14 0,-1 0 0,14 0 0,-1 0 0,28 13 0,-1 0 0,14 0 0,12 27 0,1-1 0,13 1 0,-1 26 0,2 0 0,-1 0 0,-14 13 0,1 0 0,-14 14 0,-12-1 0,-14 14 0,-14-14 0,-12 1 0,-14-1 0,1 1 0,-1-1 0,1 0 0,-2 1 0,15 0 0,13-14 0,13 0 0,13 0 0,13 1 0,15 12 0,11-13 0,14 14 0,0-1 0,1 0 0,-15 14 0,-12 0 0,-1-13 0,-11 12 0,-15-13 0,-26 14 0,-15-14 0,-11 14 0,-14-13 0,1 0 0,-28-15 0,27 15 0,-13-14 0,-1 0 0,15 1 0,25-1 0,1-13 0,13-13 0,13 13 0,0 0 0</inkml:trace>
  <inkml:trace contextRef="#ctx0" brushRef="#br0" timeOffset="116330">21220 8903 512,'0'0'0,"0"13"0,-14 27 0,0 0 0,1-1 0,13 1 0,-13 13 0,0-13 0,0 12 0,13-12 0,-14-13 0,14 12 0,0-26 0,14 1 0,-14 12 0,13-26 0,13 14 0,-13-14 0,15-14 0,-2 14 0,13-13 0,1-14 0,13 14 0,-13 0 0,-14-13 0,14-1 0,-1 1 0,1 0 0,-40 26 0,13-27 0</inkml:trace>
  <inkml:trace contextRef="#ctx0" brushRef="#br0" timeOffset="116655">21537 8903 512,'-14'0'0,"14"13"0,-13 1 0,13-1 0,-13 13 0,13 1 0,0 12 0,0 14 0,0 0 0,13 0 0,-13-13 0,13 26 0,1-13 0,-1-13 0,0 12 0,0-12 0,-13-13 0,0-1 0,13 0 0,-13-12 0,0-14 0,0 0 0,0 0 0,0-14 0,14 1 0,-14-13 0,0-1 0,13-13 0,-13 40 0,0-25 0</inkml:trace>
  <inkml:trace contextRef="#ctx0" brushRef="#br0" timeOffset="116971">21802 8916 512,'0'-13'0,"0"26"0,0-13 0,0 40 0,0 0 0,0-1 0,0 14 0,0 0 0,0-13 0,0 13 0,13-13 0,-13-1 0,13 1 0,-13 0 0,0-14 0,0-12 0,13 11 0,0-25 0,-13 0 0,0 0 0,-13-13 0,13 13 0,0-12 0</inkml:trace>
  <inkml:trace contextRef="#ctx0" brushRef="#br0" timeOffset="117670">21960 8824 512,'13'0'0,"0"-14"0,1 14 0,12 0 0,1 0 0,-1 14 0,1-14 0,12 13 0,-13 0 0,1 14 0,0-14 0,-27 0 0,13 14 0,-26-14 0,13 0 0,-13 0 0,-14 14 0,0-14 0,14 0 0,-13 0 0,13 1 0,-1-1 0,14 0 0,0 0 0,14 0 0,-1 1 0,13-1 0,0 14 0,15-1 0,-2 1 0,-12 12 0,-1-12 0,-13 12 0,0-13 0,-13 1 0,-13 0 0,13-1 0,-26 0 0,-1-13 0,-12 1 0,-1 12 0,0-12 0,14-14 0,-14 13 0,14-13 0,13 0 0,-1 0 0,14 0 0,0 0 0</inkml:trace>
  <inkml:trace contextRef="#ctx0" brushRef="#br0" timeOffset="118228">22542 8850 512,'0'-13'0,"26"0"0,-13-1 0,15 14 0,-2-13 0,14 13 0,-1 0 0,1 13 0,-1-13 0,1 14 0,-13-1 0,-1 13 0,-13-12 0,0 12 0,-26-13 0,0 14 0,0-14 0,-13 13 0,-1 1 0,-13-14 0,14 0 0,-1 14 0,14-14 0,13 13 0,13-12 0,0 12 0,27 1 0,0 13 0,0-14 0,-1 14 0,-12-14 0,12 13 0,-12 1 0,-13-13 0,-14 12 0,-14-26 0,0 14 0,-12-14 0,0 14 0,-14-27 0,1 13 0,-1-13 0,0 0 0,13-13 0,27 13 0,-26 0 0</inkml:trace>
  <inkml:trace contextRef="#ctx0" brushRef="#br0" timeOffset="118868">23177 8903 512,'27'0'0,"-1"-13"0,14 13 0,-1-13 0,1 13 0,-14 13 0,15-13 0,-28 13 0,13 0 0,-13 1 0,-13-1 0,0 0 0,0 27 0,0-14 0,-13 14 0,0-1 0,13 15 0,-13-15 0,0 27 0,-1-26 0,14 13 0,-14 0 0,1-14 0,13 1 0,-13 0 0,13-27 0,0 13 0,0-12 0,0-14 0,0 0 0,13 0 0,0-27 0,15 14 0,-15-13 0,13-1 0,0 0 0,-12 2 0,-1-2 0,0 14 0,0-1 0,-13-12 0,0 26 0,0-14 0,-13 1 0,0 13 0,-14-13 0,1 13 0,-13-13 0,-2 13 0,15 0 0,-14 0 0,14 0 0,-14 0 0,14 0 0,26 0 0,-13-13 0</inkml:trace>
  <inkml:trace contextRef="#ctx0" brushRef="#br0" timeOffset="119484">24156 8877 512,'-13'0'0,"-14"13"0,1 0 0,-14 14 0,1-1 0,-1 14 0,-13-1 0,27 1 0,-14 13 0,14 0 0,-1 0 0,13-13 0,14 12 0,0 1 0,27-13 0,-13-14 0,12 14 0,14-13 0,-1-14 0,14 13 0,-13-26 0,13 13 0,-14-26 0,1 13 0,-1-13 0,-25 13 0,0-26 0,-14 26 0,-14-27 0,0 14 0,-12 13 0,-14-14 0,-12 14 0,-1 0 0,0 0 0,-26 0 0,13 14 0,-14-1 0,14 14 0,0-1 0,66-26 0,-67 26 0</inkml:trace>
  <inkml:trace contextRef="#ctx0" brushRef="#br1" timeOffset="171791">17859 9168 512,'0'40'0,"0"-1"0,0 14 0,0-14 0,0 15 0,0-14 0,0-1 0,0 1 0,0-14 0,0-13 0,0 0 0,0 1 0,0-14 0,0 0 0,0 0 0,0 0 0,0 0 0,0-14 0,0 1 0,0 0 0,-13 13 0,13-13 0,-13 0 0,-14-1 0,0 1 0,1 13 0,-27 0 0,14-13 0,-14 13 0,0 0 0,-13 13 0,13-13 0,-27 13 0,14 1 0,0-1 0,0-13 0,0 13 0,0 0 0,12 0 0,15 1 0,-1-14 0,14 0 0,0 0 0,12 0 0,14 0 0,-13 0 0,13 0 0,13-14 0,-13 1 0,0 0 0,0 0 0,0-14 0,0 1 0,-13-1 0,13-12 0,-13-1 0,13 0 0,-14 1 0,1-1 0,0 1 0,13-1 0,-13 0 0,13 13 0,0 1 0,0 0 0,0-1 0,13 14 0,0 0 0,0-1 0,14 14 0,13-13 0,-14 13 0,27-13 0,0 13 0,0 0 0,13-13 0,-13 13 0,26 0 0,-13 0 0,0 0 0,14 0 0,-14 0 0,-13 0 0,13 0 0,-26 0 0,-1 13 0,-12-13 0,-14 0 0,13 13 0,-26-13 0,0 13 0,0 1 0,0-14 0,0 13 0,0 13 0,0 1 0,13-1 0,1 1 0,0-1 0,12 1 0,-13 13 0,14-14 0,-1 0 0,0 1 0,-13-1 0,1-13 0,-1 14 0,-13-27 0,0 0 0,13 13 0</inkml:trace>
  <inkml:trace contextRef="#ctx0" brushRef="#br1" timeOffset="172590">17859 9366 512,'0'0'0,"13"13"0,-13-13 0,0-13 0,-13 13 0,0-13 0,-13-14 0,-28-12 0,1-1 0,1 1 0,-15-1 0,1 0 0,13 13 0,27 14 0,0 0 0,-1 13 0,13 0 0,28 0 0,0 13 0,25 14 0,-13-1 0,14 1 0,0-1 0,-1 0 0,1 1 0,-26-14 0,-1 1 0,-13-1 0,0 0 0,-13-13 0,-14 0 0,0 0 0,-26-13 0,14 0 0,-14-1 0,-14 1 0,15 0 0,12-1 0,14 14 0,-1 0 0,14 0 0,0 0 0,26 14 0,0 26 0,14-14 0,-14 13 0,0-12 0,14 0 0,-27-1 0,0-12 0,0 11 0,-14-25 0,-12 14 0,13-14 0,-27 0 0,-13-14 0,13 14 0,-12-13 0,12-13 0,-13 13 0,26 13 0,1-13 0,26 13 0,-27-14 0</inkml:trace>
  <inkml:trace contextRef="#ctx0" brushRef="#br1" timeOffset="173680">17343 9220 512,'13'0'0,"-13"0"0,13-12 0,-13 12 0,13 0 0,-13 0 0,-13 0 0,13-14 0,-13 14 0,0 0 0,-13 0 0,-1 0 0,1 0 0,-27 0 0,13 14 0,-13-14 0,0 0 0,-13 0 0,13 0 0,-26 12 0,-1-12 0,-12 0 0,13 0 0,-27 0 0,13 14 0,-13-14 0,14 13 0,-27 14 0,12-14 0,15 13 0,-14 0 0,14 1 0,13 13 0,-1-13 0,14 12 0,13 1 0,0-1 0,13-12 0,14 13 0,-1-15 0,1 2 0,13 0 0,0-14 0,13 0 0,-14 1 0,14-14 0,0 0 0,0 0 0,0 0 0,0 0 0,0-14 0,14 14 0,-1-26 0,0 12 0,0-11 0,0 10 0,1-24 0,12 13 0,0-1 0,-13-12 0,1-1 0,-1 13 0,14-12 0,-14 12 0,-13-13 0,13 14 0,-13 0 0,0 13 0,0-1 0,-13 14 0,13-13 0,-27 26 0,14-13 0,0 14 0,-1-1 0,-12 13 0,0 0 0,13 14 0,-1-13 0,1 12 0,0-12 0,0 13 0,13-1 0,-13-12 0,13 13 0,0-15 0,13-10 0,0 10 0,0-11 0,0 12 0,14-26 0,-1 14 0,14-1 0,-14 0 0,14-13 0,0 0 0,-1 0 0,14 13 0,-13-13 0,-40 0 0,53 0 0</inkml:trace>
  <inkml:trace contextRef="#ctx0" brushRef="#br1" timeOffset="175652">7725 8996 512,'0'0'0,"0"0"0,0 13 0,0-13 0,0 13 0,14 14 0,-14-1 0,0 0 0,13 14 0,0 0 0,0-1 0,-13 15 0,13-15 0,1 1 0,-1 0 0,-13-14 0,0 13 0,0-25 0,0 12 0,0-12 0,-27-1 0,27 0 0,-13-13 0,13 13 0,-13-13 0,0 0 0,0 0 0,-14 0 0,1 0 0,-14 0 0,1 0 0,-15 0 0,2 0 0,-14 13 0,12-13 0,-12 14 0,-13-14 0,13 13 0,0-13 0,0 0 0,-1 13 0,14-13 0,1 0 0,12 0 0,13 0 0,1-13 0,12 13 0,14 0 0,0-13 0,0 13 0,14-14 0,-1-12 0,0 13 0,1 0 0,-1-1 0,0-12 0,-13 12 0,0-25 0,0 26 0,0-27 0,0 13 0,0 1 0,-13-13 0,13-1 0,-13 14 0,13-1 0,0 1 0,-14 12 0,14-12 0,0 12 0,14 1 0,-14 0 0,13 0 0,0 13 0,27-13 0,-14-1 0,14 14 0,12 0 0,2 0 0,12 0 0,0 0 0,0 0 0,13 0 0,-26 0 0,14 14 0,12-14 0,-26 13 0,0-13 0,-13 13 0,-1-13 0,-12 13 0,-14-13 0,-13 0 0,13 0 0</inkml:trace>
  <inkml:trace contextRef="#ctx0" brushRef="#br1" timeOffset="175952">7474 9088 512,'0'0'0,"13"13"0,14 14 0,-14-14 0,13 14 0,14 13 0,-13-14 0,-1 0 0,1-12 0,-1-1 0,-13 13 0,0-26 0,1 13 0,-14-13 0,0 0 0,-14-13 0,-12 13 0,0-26 0,-14 13 0,40 13 0,-40-27 0</inkml:trace>
  <inkml:trace contextRef="#ctx0" brushRef="#br1" timeOffset="176534">7236 9115 512,'0'13'0,"0"-13"0,-13 0 0,13 0 0,0 0 0,0 13 0,13 1 0,14 12 0,12 1 0,1-1 0,-1 0 0,1 14 0,-13-27 0,12 13 0,-25-12 0,-1-14 0,0 13 0,-13-13 0,-13 0 0,0 0 0,-14-13 0,-12-1 0,-2-12 0,-11 13 0,-1-13 0,0 12 0,13 1 0,0 0 0,14 13 0,0 0 0,12 0 0,1 0 0,13 13 0,0 0 0,0 1 0,13 12 0,14 0 0,12 1 0,1 13 0,0-14 0,-13 0 0,-1 1 0,-13-14 0,0 0 0,-13 1 0,-13-14 0,-13 13 0,-1-13 0,-12 0 0,-15 0 0,-12 0 0,14 0 0,-15 0 0,28 0 0,12 13 0,14-13 0,0 0 0,13 0 0,0 0 0,26 0 0,1 0 0,-1-13 0,27 0 0,-53 13 0,40-14 0</inkml:trace>
  <inkml:trace contextRef="#ctx0" brushRef="#br1" timeOffset="179272">7381 9260 512,'0'0'0,"0"0"0,-13 0 0,13-13 0,-13 13 0,-14 0 0,1 0 0,-13-13 0,12 13 0,-26 0 0,0 13 0,-13-13 0,13 13 0,-26 1 0,0-1 0,-15 13 0,15 0 0,-27 14 0,14-13 0,-1 25 0,-12-12 0,12 13 0,-13 0 0,0 13 0,14-13 0,-1 13 0,0 1 0,1-15 0,-1 15 0,27-15 0,0 1 0,13 0 0,13-13 0,14-13 0,13-1 0,13-13 0,0 0 0,0-13 0,13 0 0,0 0 0,0-13 0,0 0 0,-13 13 0,14-13 0</inkml:trace>
  <inkml:trace contextRef="#ctx0" brushRef="#br1" timeOffset="179696">5265 9776 512,'0'0'0,"0"0"0,0 0 0,0 13 0,-13 14 0,13-1 0,0 14 0,-13-1 0,13 15 0,0-2 0,0 1 0,0-13 0,-14 13 0,14-13 0,0-1 0,-13-12 0,-1-1 0,14 1 0,0-14 0,0 0 0,14 0 0,-14-13 0,27 14 0,-14-14 0,13 0 0,0 0 0,14 0 0,0 0 0,13 13 0,-13-13 0,12 0 0,-12 0 0,0 0 0,-14 0 0,-26 0 0,27 0 0</inkml:trace>
  <inkml:trace contextRef="#ctx0" brushRef="#br1" timeOffset="181126">4815 9948 512,'0'0'0,"14"13"0,-14 1 0,0 12 0,0 14 0,0-1 0,13 14 0,-13 0 0,13 13 0,0 0 0,0 14 0,14-14 0,-1 13 0,-13 14 0,0 0 0,0-1 0,1 1 0,-14 13 0,0-14 0,0 0 0,-14 15 0,1-28 0,0 13 0,0-12 0,0-14 0,0 0 0,-1 1 0,14-28 0,0 1 0,0-14 0,14 1 0,-1-27 0,0 13 0,13-26 0,-13 13 0,15 0 0,-15-14 0,0 14 0,-13 0 0,0 0 0,-13 0 0,-14 14 0,-13-14 0,1 13 0,-27-13 0,-14 26 0,14-26 0,-26 14 0,-14-1 0,13-13 0,-13 13 0,0 14 0,0-14 0,-13 0 0,0 0 0,0 1 0,-13-1 0,0 0 0,-14 0 0,13 14 0,2-14 0,-2 13 0,28-12 0,-1 12 0,13-13 0,27 0 0,0-13 0,13 0 0,13 14 0,27-28 0,-14 14 0,14 0 0,13-13 0,0 13 0,0-13 0,0 13 0,0-13 0,0 0 0,0-1 0,0 1 0,-13 0 0,13-13 0,-13-1 0,-14-13 0,14 14 0,-13-27 0,-1 0 0,0-13 0,14-13 0,0-1 0,0-13 0,0 1 0,13-14 0,0 0 0,13 1 0,0-14 0,13 13 0,1 0 0,0 0 0,-1 0 0,14 27 0,-14-1 0,0 14 0,-12 0 0,-1 13 0,1 13 0,-14 14 0,13 13 0,-13-14 0,0 27 0,0 0 0,0 0 0,13 0 0,0 14 0,0-1 0,27-13 0,-1 13 0,14-13 0,14 0 0,12 0 0,1-13 0,25 0 0,15-1 0,11 1 0,2 0 0,13-1 0,-1 1 0,0 0 0,1 13 0,0-13 0,-14 13 0,0 0 0,-13 0 0,-13 0 0,-13 0 0,-14 13 0,-13-13 0,1 0 0,-41 13 0,-26-13 0,39 13 0</inkml:trace>
  <inkml:trace contextRef="#ctx0" brushRef="#br1" timeOffset="182408">3571 10570 512,'0'13'0,"0"0"0,0 14 0,0-1 0,0 1 0,0 13 0,0-1 0,0 14 0,13-13 0,-13-1 0,14 1 0,0 0 0,-14-1 0,13 1 0,-13-13 0,0-1 0,0 0 0,0-12 0,0-1 0,-13 0 0,-1-13 0,14 0 0,-14 0 0,1 0 0,-13 0 0,13 0 0,-27 0 0,1 0 0,-1 0 0,-13 0 0,-13 14 0,13-14 0,-27 0 0,14 13 0,-13-13 0,13 12 0,0 15 0,-13-14 0,25 1 0,-12-14 0,27 13 0,12 0 0,0-13 0,14 0 0,13 0 0,0 0 0,0 0 0,0 0 0,0-13 0,0 0 0,0 13 0,0-14 0,0 1 0,0-14 0,-13 15 0,0-15 0,13 1 0,-27 12 0,14-12 0,13-13 0,-13 12 0,13-12 0,0 12 0,0-13 0,13 0 0,13 14 0,-12-14 0,12 0 0,-13 1 0,27 13 0,-13-1 0,12 0 0,-12 1 0,12 13 0,-26 0 0,15-1 0,-2 1 0,0 13 0,-13 0 0,1 0 0,12 13 0,0 1 0,1-1 0,-1 0 0,28 13 0,-15 1 0,14-14 0,-1 14 0,2-14 0,-1 0 0,13 1 0,-27-2 0,1 2 0,0-1 0,-1 0 0,-12-13 0,-1 14 0,-26-14 0,13 13 0</inkml:trace>
  <inkml:trace contextRef="#ctx0" brushRef="#br1" timeOffset="182782">3187 10755 512,'14'14'0,"0"-2"0,-1 15 0,13 0 0,1 12 0,-1 1 0,0-13 0,1-14 0,-14 13 0,13 0 0,-12-12 0,-14-1 0,0-13 0,0 13 0,-14-13 0,-12-13 0,-1 13 0,-12-13 0,39 13 0,-40-14 0</inkml:trace>
  <inkml:trace contextRef="#ctx0" brushRef="#br1" timeOffset="182999">2923 10901 512,'0'13'0,"0"-13"0,13 0 0,1 13 0,12 1 0,1 12 0,26 1 0,-27-1 0,14-13 0,-1 14 0,-13-14 0,2 0 0,-15-13 0,-13 13 0,-13-13 0,-1 0 0,-13-13 0,27 13 0,-26-13 0</inkml:trace>
  <inkml:trace contextRef="#ctx0" brushRef="#br1" timeOffset="183223">2712 10994 512,'0'0'0,"0"0"0,0 0 0,0 12 0,13 2 0,13-1 0,0 14 0,2-1 0,-2 0 0,13-13 0,-25 14 0,12-14 0,-13 1 0,-13-14 0,0 0 0,0 0 0,-26 0 0,26 0 0,-13 0 0</inkml:trace>
  <inkml:trace contextRef="#ctx0" brushRef="#br1" timeOffset="183398">2685 11073 512,'0'0'0,"13"0"0,1 0 0,12 13 0,0 0 0,1 0 0,0 0 0,-1 1 0,0 12 0,1-12 0,-1-1 0,-13-1 0,-13-12 0,14 15 0</inkml:trace>
  <inkml:trace contextRef="#ctx0" brushRef="#br1" timeOffset="184164">2897 10967 512,'0'-13'0,"0"13"0,-13 0 0,13-13 0,-14-1 0,-12 1 0,-13 13 0,-2 0 0,-11 0 0,-14 0 0,-1 13 0,1 14 0,0-1 0,-27 0 0,14 1 0,-14 13 0,14-1 0,-13 1 0,12 0 0,-12 12 0,12 2 0,1-2 0,0 1 0,12 13 0,1-13 0,0 0 0,13 14 0,0-28 0,14 14 0,-1-26 0,13-1 0,27-13 0,-26 0 0,26-13 0,0 0 0,0-13 0,0 0 0,26-13 0,-26-14 0,27 0 0,-14-13 0,14 13 0,-1-12 0,-13-2 0,13 15 0,-12-14 0,-1 0 0,-13 14 0,13 12 0,-13 0 0,-13 2 0,13 25 0,-13 0 0,-14 0 0,14 25 0,-13 2 0,-1 13 0,1-1 0,13 14 0,-1 0 0,14-13 0,0 13 0,0 0 0,27-13 0,-14-1 0,27 1 0,-27 13 0,26-27 0,1 14 0,0-14 0,0 1 0,-1-14 0,-39-13 0,53 13 0</inkml:trace>
  <inkml:trace contextRef="#ctx0" brushRef="#br1" timeOffset="186302">15293 10067 512,'0'13'0,"0"0"0,0 14 0,0 13 0,0 0 0,0 12 0,-14 14 0,14 1 0,0 12 0,0 14 0,-13-1 0,13 14 0,-13 0 0,13 13 0,0 0 0,-13 1 0,13-2 0,0 1 0,0 0 0,0-13 0,13 0 0,-13-14 0,-13-12 0,13-1 0,0-26 0,-13 0 0,13-13 0,-14-14 0,1-13 0,-1 14 0,-12-27 0,-14 0 0,1-13 0,-1-1 0,-26 1 0,-13 0 0,13 0 0,-27 0 0,1-1 0,-2 1 0,-11 0 0,-1 13 0,-26-13 0,13 0 0,-14-1 0,-12 1 0,13 13 0,-1-13 0,-12 0 0,13-1 0,-1 28 0,14-28 0,13 14 0,14 14 0,-1-14 0,27-14 0,13 14 0,13 0 0,14-13 0,13 0 0,-1 0 0,14-1 0,14-12 0,-14-1 0,13 1 0,-13-14 0,13 1 0,-13-1 0,-13 0 0,13-13 0,-27 1 0,14-15 0,-13 14 0,-1-13 0,1-13 0,-1 13 0,-13-1 0,14-12 0,0 13 0,13-13 0,-14 13 0,14-1 0,0 15 0,13-2 0,0-11 0,0 11 0,26 2 0,1 12 0,-1-13 0,0 13 0,14 1 0,-13 12 0,26-13 0,-14 14 0,14-1 0,0 1 0,26 0 0,-13-1 0,27 1 0,13-1 0,-13 1 0,25-14 0,15 27 0,-14-14 0,13 1 0,14-1 0,0 14 0,-1-13 0,0 13 0,-12 13 0,13-14 0,-2 1 0,-11 13 0,-28 0 0,2 0 0,-1 0 0,-27 0 0,0 0 0,-26 0 0,-13-13 0,-14 26 0,1-13 0,-27 0 0,0 13 0,0-13 0,-27 0 0</inkml:trace>
  <inkml:trace contextRef="#ctx0" brushRef="#br1" timeOffset="187267">13811 10332 512,'0'0'0,"13"0"0,1 0 0,-1 13 0,-13-13 0,13 13 0,-13 14 0,0-1 0,13 14 0,0 13 0,-13-14 0,13 14 0,14 13 0,-14-26 0,0 13 0,0-13 0,1 0 0,-14-1 0,0-12 0,0-14 0,0 14 0,0-27 0,-14 13 0,1-13 0,0 0 0,0 0 0,-27-13 0,1-1 0,-28 1 0,14 0 0,-13-1 0,-13 1 0,13 13 0,0-13 0,-14 13 0,1 0 0,13 0 0,-14 13 0,28-13 0,-14 0 0,12 0 0,1 13 0,27-13 0,0 0 0,13-13 0,-1 13 0,14 0 0,14-26 0,-14 13 0,26-1 0,-13-12 0,13 12 0,1-12 0,-1 0 0,-13-14 0,14 13 0,-13 1 0,12 0 0,-13-14 0,0 13 0,1 1 0,-1 0 0,0 12 0,13-12 0,-13 13 0,14-14 0,0 14 0,26 0 0,-14-1 0,14 1 0,13 0 0,0 0 0,-13-1 0,14 1 0,-1 0 0,-27 13 0,14-13 0,-13 13 0,0 0 0,-27 0 0,0 0 0,-13 0 0,0 0 0</inkml:trace>
  <inkml:trace contextRef="#ctx0" brushRef="#br1" timeOffset="187501">13758 10662 512,'0'0'0,"-13"-26"0,13 13 0,-14 0 0,1-14 0,0 1 0,13 26 0,-13-14 0</inkml:trace>
  <inkml:trace contextRef="#ctx0" brushRef="#br1" timeOffset="187732">13599 10464 512,'-13'0'0,"-1"0"0,1-13 0,0 13 0,0 0 0,13 0 0,0 13 0,13-13 0,13 13 0,1 14 0,13-14 0,0 13 0,-1 1 0,14-1 0,-27 1 0,15-1 0,-15 1 0,0-14 0,-26 0 0,0 1 0,0-14 0,-26 13 0,-14-13 0,-13-13 0,-13-1 0,66 14 0,-53-13 0</inkml:trace>
  <inkml:trace contextRef="#ctx0" brushRef="#br1" timeOffset="188922">13136 10662 512,'0'14'0,"13"-1"0,14 0 0,-14 1 0,27 12 0,0-13 0,-14 13 0,13 1 0,-12-14 0,-1 14 0,-26-27 0,14 0 0,-14 13 0,-14-26 0,1 13 0,-13-13 0,-14-1 0,1-12 0,-14 12 0,-1 2 0,2-15 0,12 14 0,1 13 0,-2 0 0,41 0 0,-13 0 0,13 0 0,13 0 0,-13 13 0,27 0 0,0 1 0,-1 12 0,14-13 0,-14 14 0,0-14 0,-12 0 0,-1-13 0,1 13 0,-14-13 0,13 0 0,-13 0 0,0-13 0,13 0 0,-13-14 0,0 14 0,0-14 0,13 1 0,-13 0 0,27 13 0,-1-14 0,-13 27 0,13-13 0,-12-1 0,-1 14 0,-13 0 0,0 0 0,-13 0 0,13 0 0,-27 0 0,1 0 0,0 0 0,-27 0 0,13 0 0,-26 14 0,0-14 0,-1 13 0,-25-13 0,-1 27 0,-13-14 0,0 13 0,1 14 0,-1-14 0,0 27 0,0 0 0,14 0 0,12 0 0,-12 13 0,13 0 0,25-12 0,1-15 0,14 14 0,13-27 0,12 0 0,1-12 0,0-14 0,13 13 0,0-13 0,0-13 0,0 13 0,0-14 0,0-12 0,13 13 0,-13-13 0,0-14 0,0 13 0,-13 0 0,13 2 0,0-2 0,0 0 0,-14 1 0,14 0 0,-13 13 0,13-1 0,0 14 0,-13 0 0,13 0 0,-14 14 0,1 12 0,0 0 0,13 1 0,0 13 0,0-15 0,13 15 0,0-13 0,1 13 0,26-14 0,-27 0 0,14 1 0,-1-14 0,0 1 0,-13-2 0,14 2 0,12-14 0,-26 0 0,15 0 0,-2 0 0,13-14 0,1 2 0,-14-2 0,14 1 0,-13 13 0,-1 0 0,1 0 0,-27 0 0,26 0 0</inkml:trace>
  <inkml:trace contextRef="#ctx0" brushRef="#br1" timeOffset="189224">11324 11985 512,'0'0'0,"0"0"0,0 0 0,-13 0 0,13 0 0,-14 0 0,14 0 0,-26 0 0</inkml:trace>
  <inkml:trace contextRef="#ctx0" brushRef="#br1" timeOffset="189389">10914 12197 512,'0'0'0,"-14"0"0,14 13 0,-13-13 0,-13 13 0,-14 1 0,40-14 0,-27 0 0</inkml:trace>
  <inkml:trace contextRef="#ctx0" brushRef="#br1" timeOffset="189590">10411 12290 512,'0'0'0,"-14"13"0,1-13 0,-13 13 0,-1-13 0,1 14 0,0-14 0,-14 0 0,14 0 0,12 0 0,1-14 0,13 14 0,-13 0 0</inkml:trace>
  <inkml:trace contextRef="#ctx0" brushRef="#br1" timeOffset="189747">10067 12369 512,'-26'13'0,"13"1"0,-1-1 0,1-13 0,-1 13 0,-12-13 0,13 13 0,-14 0 0,14-13 0,-13 0 0,-14 0 0,14 0 0,-28 0 0,54 0 0,-26-13 0</inkml:trace>
  <inkml:trace contextRef="#ctx0" brushRef="#br1" timeOffset="190520">8440 12210 512,'-13'13'0,"0"1"0,-14 26 0,0-14 0,1 14 0,-1 13 0,1-1 0,0 2 0,13-1 0,-1-1 0,14 14 0,0-13 0,14 1 0,12-2 0,0-12 0,1-1 0,12 1 0,2-13 0,-2 0 0,1-15 0,12 1 0,-12-13 0,13 0 0,-13-13 0,13 1 0,-14-15 0,-13-13 0,15 0 0,-15 1 0,0-15 0,-12 2 0,-1-1 0,-13-13 0,0 13 0,-13 0 0,-1 13 0,-12-13 0,0 14 0,-1 12 0,-13 1 0,1-1 0,-27 27 0,12-13 0,1 13 0,-26 13 0,27-13 0,-28 27 0,14-14 0,66-13 0,-53 26 0</inkml:trace>
  <inkml:trace contextRef="#ctx0" brushRef="#br1" timeOffset="191345">1388 12502 512,'0'0'0,"-13"0"0,13 0 0,-13 0 0,0 0 0,0 13 0,13-13 0,-14 0 0,1 13 0,0 0 0,13-13 0,-13 0 0</inkml:trace>
  <inkml:trace contextRef="#ctx0" brushRef="#br1" timeOffset="191519">1257 12845 512,'0'14'0,"-14"-1"0,1 13 0,0-13 0,0 0 0,-1 14 0,1-13 0,13-14 0,-13 0 0</inkml:trace>
  <inkml:trace contextRef="#ctx0" brushRef="#br1" timeOffset="191711">1111 13084 512,'0'0'0,"0"13"0,0 0 0,-13-13 0,-1 13 0,1 0 0,0 0 0,0 1 0,13-14 0,-13 0 0,0 0 0,13 0 0,0 0 0</inkml:trace>
  <inkml:trace contextRef="#ctx0" brushRef="#br1" timeOffset="191895">939 13308 512,'0'-13'0,"0"26"0,0-13 0,0 14 0,-13-1 0,13 0 0,-14-13 0,1 13 0,13-13 0,-13 13 0,13 1 0,0-14 0,-13 0 0</inkml:trace>
  <inkml:trace contextRef="#ctx0" brushRef="#br1" timeOffset="192550">476 13613 512,'0'0'0,"0"0"0,0 13 0,0 13 0,-13-12 0,13 12 0,0 0 0,0 14 0,0-13 0,0 12 0,0 1 0,13-13 0,0 12 0,-13 1 0,26-14 0,-12 1 0,12-1 0,0-12 0,-12 12 0,13-13 0,12-13 0,-12 14 0,-1-28 0,0 14 0,1-13 0,-1-13 0,1 12 0,-1-12 0,-12-1 0,-1-12 0,0 12 0,-13-12 0,13-1 0,-13 0 0,-13 0 0,13 14 0,0-14 0,-13 14 0,-14-1 0,14 1 0,-13-1 0,12 14 0,-12 0 0,-14 0 0,1 13 0,12 0 0,-12 0 0,12 13 0,-26-13 0,26 13 0,1 14 0,0-14 0,-1 13 0,14 1 0,0-1 0,13-26 0,0 13 0</inkml:trace>
  <inkml:trace contextRef="#ctx0" brushRef="#br1" timeOffset="339307">21603 6019 512,'-14'0'0,"14"0"0,-13 13 0,-13-13 0,-1 0 0,-25 0 0,12 0 0,-13 0 0,-13 0 0,-13 0 0,12-13 0,-12 13 0,-14 0 0,1 0 0,-15 0 0,2 0 0,-1 0 0,0 0 0,-13 0 0,0 0 0,0 0 0,0 0 0,0 0 0,-13-13 0,13 13 0,-14 0 0,27 0 0,-12-14 0,11 14 0,15 0 0,-1 0 0,14 0 0,26 0 0,-13 14 0,26-14 0,27 0 0,0 0 0,13 0 0,0 0 0,26 0 0</inkml:trace>
  <inkml:trace contextRef="#ctx0" brushRef="#br1" timeOffset="339890">21616 6086 512,'0'0'0,"0"0"0,-13 0 0,-1-14 0,-12 14 0,0-13 0,-14 13 0,-26 0 0,26-13 0,-26 13 0,-13-14 0,12 14 0,-12-13 0,-13 0 0,-1-1 0,14 14 0,-27-13 0,0 0 0,0-1 0,-13 2 0,13 12 0,0-27 0,1 14 0,-15 0 0,2 13 0,11-14 0,2 1 0,-1 0 0,0 13 0,0-13 0,1 13 0,12 0 0,0-13 0,0 13 0,14 0 0,13 0 0,13 13 0,0-13 0,1 0 0,25 13 0,27-13 0,-27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5-02-25T20:07:24.51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3254 3731 512,'-13'26'0,"13"14"0,0-1 0,0 14 0,0 0 0,0 0 0,0 0 0,0-13 0,0 13 0,0-1 0,0 2 0,0-15 0,13 1 0,-13 0 0,0-15 0,0 2 0,-13-14 0,13 1 0,0-14 0,0 0 0,0 0 0,0-27 0,-13 0 0,13-12 0,0-1 0,0-12 0,0-1 0,-13-13 0,13-1 0,13 1 0,-13 14 0,0-15 0,0 14 0,13 0 0,-13 1 0,0 12 0,13 0 0,-13 13 0,0 1 0,13 13 0,-13 0 0,0 13 0,14 13 0,-1 0 0,0 13 0,13 14 0,1 13 0,-14-13 0,13 13 0,1 13 0,-14-13 0,14 0 0,-1 0 0,0-14 0,1 1 0,-14-13 0,0-1 0,-13-12 0,13-14 0,-13-14 0,14 1 0,-14-14 0,14-12 0,-14-14 0,13 0 0,0 0 0,0 0 0,0 0 0,0 0 0,1 0 0,12 14 0,-13-1 0,13 13 0,1 1 0,0-1 0,-1 14 0,-13 13 0,1 13 0,12 1 0,0 12 0,-12 14 0,-1 0 0,0 13 0,0-1 0,0 14 0,0 1 0,-13-1 0,0 0 0,0 0 0,0-13 0,0 0 0,-13-13 0,13-1 0,0 1 0,0-27 0,0 1 0,0-14 0,13 0 0,-13-14 0,28 1 0,-15-14 0,-13 27 0,26-26 0</inkml:trace>
  <inkml:trace contextRef="#ctx0" brushRef="#br0" timeOffset="225">4286 4101 512,'0'13'0,"13"-13"0,-13 27 0,0-1 0,13 0 0,-13 14 0,0-13 0,0 12 0,13-12 0,-13-1 0,0-12 0,14 11 0,-14-11 0,13-14 0,-13 0 0,0 0 0,0 0 0,0-26 0</inkml:trace>
  <inkml:trace contextRef="#ctx0" brushRef="#br0" timeOffset="391">4273 3982 512,'0'-14'0,"0"2"0,0-15 0,0 0 0,0-12 0,0 25 0,13-12 0,-13 13 0,0 13 0,13-13 0</inkml:trace>
  <inkml:trace contextRef="#ctx0" brushRef="#br0" timeOffset="832">4537 4127 512,'0'0'0,"0"40"0,13 13 0,0-13 0,-13-1 0,14-12 0,-14-1 0,13 1 0,-13-15 0,0-12 0,0 0 0,0 0 0,14-12 0,-14-1 0,0-14 0,13-13 0,-13 14 0,13-14 0,0 0 0,0 14 0,1 0 0,-1 12 0,13 1 0,-13 13 0,1 0 0,-1 0 0,0 13 0,0 1 0,0 12 0,1 0 0,-14 14 0,13-13 0,-13-1 0,0 14 0,0-14 0,0-12 0,0 11 0,0-11 0,14-14 0,-14 0 0,13-14 0,-13 14 0,13-12 0</inkml:trace>
  <inkml:trace contextRef="#ctx0" brushRef="#br0" timeOffset="1065">5027 4220 512,'0'13'0,"0"-13"0,13 14 0,-13 12 0,0-13 0,0 27 0,13-14 0,-13 1 0,0-1 0,14 0 0,-14-12 0,0 12 0,13-26 0,-13 14 0,0-28 0,0 1 0,13-14 0,-13 27 0,0-26 0</inkml:trace>
  <inkml:trace contextRef="#ctx0" brushRef="#br0" timeOffset="1198">5040 4154 512,'0'0'0,"0"-13"0,-13-14 0,13 14 0,0 0 0,0-1 0,0-12 0,13 13 0,-13 13 0,13-13 0</inkml:trace>
  <inkml:trace contextRef="#ctx0" brushRef="#br0" timeOffset="1789">5450 4101 512,'0'13'0,"-13"-13"0,13 0 0,-26 0 0,12 0 0,-26 13 0,27-13 0,0 0 0,0 0 0,-1 27 0,14-27 0,-13 13 0,13 13 0,0 14 0,13-13 0,-13 12 0,14 1 0,-14-13 0,13-2 0,-13 2 0,13-14 0,-13 1 0,0-14 0,0 0 0,0 0 0,13-14 0,-13-12 0,0 0 0,0-1 0,0-13 0,13 14 0,-13-13 0,14 25 0,-1-12 0,14 12 0,-14 14 0,0-12 0,0 24 0,1 2 0,-1 12 0,0-12 0,0 25 0,0-13 0,-13 14 0,0-13 0,0-1 0,13 0 0,-13 1 0,0-14 0,0 1 0,14-14 0,-14 0 0,13-14 0,13 1 0,-12 0 0,-14 13 0,26-27 0</inkml:trace>
  <inkml:trace contextRef="#ctx0" brushRef="#br0" timeOffset="2255">5794 4286 512,'0'0'0,"0"-13"0,0 13 0,0 0 0,0 0 0,-14 13 0,-12-13 0,13 13 0,0 14 0,-14-14 0,14 14 0,13-14 0,-13-1 0,13 2 0,0-1 0,13-13 0,-13 13 0,13-26 0,1 13 0,-1 0 0,13-13 0,-13-13 0,14 13 0,-13 13 0,12-14 0,-13 14 0,0 0 0,14 14 0,-1-1 0,0 13 0,-12 0 0,-1 14 0,13 0 0,-12-1 0,-1 15 0,0-15 0,1 1 0,-14 0 0,0-14 0,-14 0 0,1 1 0,0-14 0,-14 1 0,1-14 0,-1-14 0,1 14 0,-1-26 0,1-1 0,26 27 0,-13-26 0</inkml:trace>
  <inkml:trace contextRef="#ctx0" brushRef="#br0" timeOffset="2995">6349 4366 512,'14'0'0,"-14"13"0,0-13 0,0 0 0,13 0 0,-26 0 0,13-13 0,0 13 0,0-27 0,0 14 0,-14-27 0,14 14 0,0-1 0,0-13 0,0 14 0,14-14 0,-1 14 0,0 13 0,14-14 0,-1 27 0,1-13 0,12 26 0,-12-13 0,12 27 0,15-14 0,-28 0 0,14 14 0,-1-14 0,-13 0 0,14 1 0,-13-2 0,0-12 0,-1 14 0,0-14 0,-13-14 0,1 14 0,-1-12 0,-13-2 0,0 1 0,0-14 0,0 14 0,-27-13 0,14-1 0,0 14 0,-13 0 0,-1 13 0,1 0 0,-1 0 0,0 13 0,14 0 0,-13 14 0,13-1 0,13 14 0,-13-13 0,13 12 0,13-12 0,0-1 0,0 13 0,0-12 0,14-14 0,-14 14 0,27-27 0,-27 12 0,14-12 0,-1 0 0,0-12 0,1-1 0,12-1 0,-26-12 0,-13 26 0,28-27 0</inkml:trace>
  <inkml:trace contextRef="#ctx0" brushRef="#br0" timeOffset="3037">7077 4141 512,'0'0'0,"0"0"0</inkml:trace>
  <inkml:trace contextRef="#ctx0" brushRef="#br0" timeOffset="3512">7064 4088 512,'0'0'0,"0"0"0,0 0 0,0 0 0,0 13 0,0 0 0,13 0 0,-13 14 0,13 12 0,1-12 0,-1 0 0,13-1 0,-13 0 0,1 1 0,-1-14 0,0 0 0,1-13 0,-1-13 0,-13 13 0,0-27 0,13 1 0,-13 0 0,0-14 0,0 13 0,0 1 0,0 0 0,0 12 0,0 14 0,13 0 0,1 0 0,12 14 0,0 12 0,1 0 0,-1 1 0,0 0 0,1-1 0,-13 0 0,-1-13 0,0 1 0,-13-1 0,13-13 0,-13-13 0,0 13 0,0-27 0,13 1 0,-13 0 0,0-14 0,0 14 0,14-1 0,-1 0 0,13 1 0,-13-1 0,14 14 0,13 0 0,-40 13 0,13 0 0</inkml:trace>
  <inkml:trace contextRef="#ctx0" brushRef="#br0" timeOffset="4151">7845 4022 512,'13'0'0,"-13"0"0,0 0 0,0 0 0,-13 0 0,0 0 0,-1 0 0,-13 13 0,1 0 0,0 0 0,-1 14 0,1-1 0,13-13 0,-1 14 0,14 0 0,14-1 0,-1-13 0,0 0 0,13 1 0,-12-1 0,-1-13 0,0 0 0,0-13 0,0-1 0,-13 1 0,14-14 0,-14 15 0,13-15 0,-13 14 0,0-1 0,0 1 0,0 13 0,0 0 0,0 0 0,0 13 0,0 14 0,0-14 0,14 13 0,-14 1 0,0 0 0,13-1 0,0 0 0,0 1 0,-13-14 0,13 0 0,0-13 0,-13 0 0,0 0 0,14 0 0,-14-13 0,0 0 0,0-1 0,0-12 0,13 13 0,-13 0 0,0-14 0,0 14 0,0-14 0,0 15 0,13-15 0,-13 0 0,13 14 0,0-13 0,1 12 0,-1-12 0,14 13 0,-14 0 0,13-1 0,1 14 0,-1-13 0,-26 13 0,26 0 0</inkml:trace>
  <inkml:trace contextRef="#ctx0" brushRef="#br0" timeOffset="4767">8453 4008 512,'0'0'0,"0"0"0,0 0 0,-13 14 0,0-14 0,0 13 0,-14 0 0,-13 0 0,27 0 0,-14 1 0,14 12 0,0-13 0,13 14 0,13 0 0,-13-15 0,27 15 0,-14-14 0,0 1 0,27-1 0,-26-13 0,12 0 0,-13 0 0,0-13 0,0-1 0,1-12 0,-1-14 0,-13 0 0,0 1 0,-13-14 0,13 13 0,-14-13 0,1 0 0,0 13 0,0 1 0,13 26 0,0-14 0,-13 14 0,13 13 0,0 0 0,0 0 0,0 13 0,0 0 0,13 14 0,-13 12 0,0 14 0,13 1 0,13-2 0,-12 1 0,-1 0 0,13 0 0,-13 0 0,0-26 0,1 12 0,-1-13 0,0 1 0,0-14 0,14 1 0,-27-14 0,13-14 0,14 1 0,-27 13 0,13-13 0</inkml:trace>
  <inkml:trace contextRef="#ctx0" brushRef="#br0" timeOffset="5316">9300 4048 512,'0'13'0,"0"14"0,0-14 0,0 27 0,0 0 0,0-14 0,0 0 0,13 1 0,-13-14 0,0 0 0,0 0 0,0-13 0,13 0 0,-13-13 0,0 0 0,0-13 0,0-1 0,0-12 0,13 12 0,0-13 0,1 14 0,-14-1 0,26 14 0,-12 0 0,-1 13 0,13 0 0,-12 13 0,12 0 0,-13 14 0,14-1 0,-27 1 0,13-1 0,0 0 0,-13 1 0,13 0 0,-13-14 0,0 0 0,13 0 0,0-13 0,-13 0 0,14-13 0,0 0 0,-14 13 0,13-13 0</inkml:trace>
  <inkml:trace contextRef="#ctx0" brushRef="#br0" timeOffset="5691">9816 4048 512,'0'13'0,"0"-13"0,0 0 0,0 13 0,-13 14 0,-1-14 0,14 14 0,0-1 0,0 0 0,0 1 0,0-14 0,27 14 0,-27-14 0,13 0 0,0 0 0,1-13 0,-1 0 0,-13 0 0,13-13 0,0 0 0,-13 0 0,0 0 0,0-1 0,0-12 0,-13 12 0,13-12 0,-13 13 0,13 0 0,0-14 0,0 14 0,0 0 0,0-14 0,13 14 0,-13 13 0,13-13 0</inkml:trace>
  <inkml:trace contextRef="#ctx0" brushRef="#br0" timeOffset="6016">10067 3651 512,'0'13'0,"0"1"0,0 12 0,0 1 0,0 12 0,0 14 0,0 0 0,0 0 0,0 0 0,0 0 0,0 0 0,13 0 0,-13-13 0,0-14 0,0 0 0,-13 1 0,13-1 0,0-26 0,13 13 0,-13-26 0,0 13 0,0 0 0</inkml:trace>
  <inkml:trace contextRef="#ctx0" brushRef="#br0" timeOffset="6250">10120 4074 512,'0'0'0,"0"0"0,-13 0 0,-14-13 0,-12 13 0,12 0 0,-26-13 0,13 0 0,14 13 0,0 0 0,13-13 0,-1 13 0,14 0 0,0 0 0</inkml:trace>
  <inkml:trace contextRef="#ctx0" brushRef="#br0" timeOffset="6723">11178 3651 512,'0'0'0,"0"0"0,13-13 0,-13 13 0,0-14 0,-13 1 0,-13 13 0,-1 0 0,14 0 0,-26 13 0,-1 1 0,14 12 0,-15 1 0,15-1 0,0 14 0,26 0 0,-14 12 0,1 1 0,13 1 0,0-2 0,13 1 0,-13 0 0,14-13 0,-14-1 0,0 1 0,13-13 0,-13 12 0,13-26 0,-13 1 0,13-1 0,0-13 0,1 0 0,-14 0 0,0-13 0</inkml:trace>
  <inkml:trace contextRef="#ctx0" brushRef="#br0" timeOffset="6956">10966 4154 512,'-13'0'0,"-13"13"0,13-13 0,-27 0 0,1 0 0,-2 0 0,2 0 0,-1 0 0,14 0 0,-14 0 0,27 14 0,-13-14 0,26 0 0,0 0 0,0 0 0,13-14 0,26 14 0,-39 0 0,27-13 0</inkml:trace>
  <inkml:trace contextRef="#ctx0" brushRef="#br0" timeOffset="7347">11284 4167 512,'0'0'0,"0"14"0,0 12 0,0-13 0,0 14 0,0-1 0,0 0 0,0-13 0,0 14 0,0-14 0,13 1 0,-13-1 0,0-13 0,0 0 0,0-13 0,14-1 0,-14-12 0,0-1 0,-14-12 0,14 12 0,0-13 0,-13 1 0,0 12 0,0 1 0,13-1 0,-13 14 0,13 0 0,0-13 0,-14 12 0,14 1 0,0 0 0,0-1 0,14 2 0,-1-2 0,-13 14 0,13-13 0</inkml:trace>
  <inkml:trace contextRef="#ctx0" brushRef="#br0" timeOffset="7788">11694 4101 512,'13'0'0,"-13"13"0,-13 14 0,13-1 0,-26 0 0,13 14 0,0-13 0,-14-1 0,14 0 0,-1 1 0,1-14 0,0 14 0,-1-15 0,14 2 0,0-1 0,14-13 0,12 0 0,-12 0 0,12 0 0,1 0 0,-1 0 0,0 0 0,-12 0 0,-1 0 0,13 13 0,-26-13 0,0-13 0,-13 13 0,-13-13 0,12-13 0,-25 13 0,-14-14 0,13 0 0,-13 1 0,0-13 0,14 12 0,-1 0 0,13 15 0,14-2 0,13 14 0,-13-13 0</inkml:trace>
  <inkml:trace contextRef="#ctx0" brushRef="#br0" timeOffset="8262">11721 4273 512,'13'0'0,"0"13"0,26-13 0,-25-13 0,13 13 0,-1-13 0,14 0 0,-27-1 0,26 1 0,-12 0 0,-1-1 0,-12-12 0,-1 13 0,0-14 0,-13 14 0,0 0 0,-13 0 0,0-1 0,-1 1 0,1 13 0,-13 0 0,-1 0 0,1 13 0,-1 1 0,14-1 0,0 13 0,0 1 0,13 0 0,0-1 0,13 0 0,0 1 0,14-1 0,-1 0 0,0 1 0,14-14 0,0 1 0,0-1 0,-1-13 0,1 0 0,-1 0 0,2-13 0,11-14 0,1 0 0,-13 14 0,-14-26 0,-26 39 0,40-13 0</inkml:trace>
  <inkml:trace contextRef="#ctx0" brushRef="#br0" timeOffset="8786">12514 4114 512,'0'-13'0,"-13"13"0,13 0 0,-26 0 0,13 0 0,-14 13 0,1 0 0,-1 1 0,14 12 0,-14-12 0,14 25 0,13-26 0,0 14 0,0-1 0,13-13 0,0 0 0,1 1 0,-1-1 0,0-13 0,1 0 0,-1-13 0,0-14 0,14 1 0,-14 0 0,0-28 0,0 15 0,-13-14 0,13-13 0,-13 13 0,-13 0 0,13 0 0,-13 13 0,0-13 0,0 14 0,-1 12 0,14 1 0,-13 13 0,0-1 0,13 14 0,-13 0 0,13 27 0,-14-14 0,14 27 0,0-1 0,0 14 0,0 0 0,14 14 0,12 12 0,-13-13 0,27 14 0,-27-1 0,14 0 0,-1 0 0,0 1 0,1 12 0,0-13 0,-27-79 0,26 80 0</inkml:trace>
  <inkml:trace contextRef="#ctx0" brushRef="#br0" timeOffset="64846">2500 5583 512,'0'0'0,"0"13"0,-13-13 0,13 26 0,-13 1 0,13 12 0,0 1 0,0 26 0,0-13 0,13 27 0,0-1 0,-13 1 0,13-1 0,0 0 0,-13 0 0,13 1 0,-13-1 0,0-13 0,0 0 0,0-13 0,0 0 0,-13-13 0,13-14 0,0-12 0,0-1 0,13-13 0,1-13 0,-14 13 0,0-14 0</inkml:trace>
  <inkml:trace contextRef="#ctx0" brushRef="#br0" timeOffset="65146">2897 6297 512,'0'0'0,"0"0"0,-13 0 0,-1 0 0,-12 0 0,-27-13 0,0 13 0,-13 0 0,-14 0 0,1 0 0,0 0 0,-14 13 0,14-13 0,-14 14 0,14-14 0,0 12 0,-1 1 0,27-13 0,1 14 0,11-1 0,41-13 0,-26 13 0</inkml:trace>
  <inkml:trace contextRef="#ctx0" brushRef="#br0" timeOffset="73732">3823 5543 512,'0'0'0,"0"26"0,0 1 0,13 12 0,-13 28 0,13-1 0,1 0 0,-14 13 0,13 14 0,0-1 0,0-13 0,0 15 0,1-15 0,-1 0 0,0-13 0,0 0 0,0-13 0,0-26 0,1-1 0,-14-13 0,0-13 0,0-13 0,-14 0 0,1-27 0,0-13 0,13 1 0,-13-28 0,-13 1 0,12 0 0,-12-15 0,13 15 0,0-13 0,-1-1 0,1 14 0,13-1 0,0 14 0,13 13 0,1 1 0,12 12 0,27 0 0,-14 27 0,28 13 0,12 13 0,-13 1 0,14 25 0,-14 14 0,0 0 0,-13 0 0,-13 13 0,-14 0 0,-13 0 0,-26-13 0,0 0 0,-40 0 0,13-14 0,-13 2 0,-26-16 0,0 2 0,-1-14 0,1 1 0,-1-1 0,14 0 0,27-13 0,-1 0 0,27 14 0,13-14 0,39-14 0,-39 14 0,27 0 0</inkml:trace>
  <inkml:trace contextRef="#ctx0" brushRef="#br0" timeOffset="74115">4696 6231 512,'26'0'0,"14"0"0,-27 0 0,-13 0 0,0 0 0,-13 13 0,0 0 0,-27 1 0,1-1 0,-14 14 0,-1-2 0,15 15 0,13-13 0,-14 12 0,27 1 0,13-1 0,0-12 0,26 0 0,14-1 0,-1-13 0,15 14 0,-2-27 0,14 0 0,-13 0 0,1-13 0,-15-14 0,1 14 0,-1-14 0,-26-13 0,-13 1 0,0 12 0,-13-12 0,-13-14 0,-1 13 0,1 1 0,13 12 0,13 27 0,-13-26 0</inkml:trace>
  <inkml:trace contextRef="#ctx0" brushRef="#br0" timeOffset="74340">5001 6284 512,'13'0'0,"0"13"0,0 26 0,0 1 0,14 0 0,-14 13 0,-13-1 0,13 2 0,0-15 0,-13 14 0,0-26 0,13-1 0,-13-13 0,0 0 0,0-13 0,0 0 0,-13-26 0,13 26 0,0-26 0</inkml:trace>
  <inkml:trace contextRef="#ctx0" brushRef="#br0" timeOffset="74498">5040 6217 512,'0'-13'0,"13"-26"0,-13 12 0,0-13 0,0 14 0,14 0 0,-14 12 0,26 14 0,0-13 0,-26 13 0,27 13 0</inkml:trace>
  <inkml:trace contextRef="#ctx0" brushRef="#br0" timeOffset="74897">5357 6336 512,'27'40'0,"-14"26"0,14-13 0,-14 13 0,0-13 0,-13-13 0,0 0 0,0-14 0,0 0 0,0-26 0,0 14 0,0-28 0,0 1 0,13-13 0,-13-14 0,14 1 0,-1-14 0,0 13 0,13 0 0,1 0 0,-14 14 0,13 13 0,1 0 0,0 26 0,-14-13 0,26 26 0,-25 1 0,12 13 0,-13-1 0,-13 1 0,13 0 0,0-1 0,-13 1 0,0-14 0,14-13 0,-14-13 0,0 14 0,0-28 0,14 1 0,-14-13 0,13-27 0,-13 53 0,13-40 0</inkml:trace>
  <inkml:trace contextRef="#ctx0" brushRef="#br0" timeOffset="75405">5966 5860 512,'0'-13'0,"13"13"0,-13 13 0,13 0 0,-13 14 0,14 13 0,-14 26 0,13 0 0,-13 0 0,13 13 0,1 1 0,-14-1 0,0-13 0,13 1 0,-13-1 0,0-13 0,13-14 0,-13 1 0,0-14 0,0-26 0,0 13 0,0-26 0,0-13 0,13-1 0,-13-12 0,13-1 0,-13 14 0,13-14 0,-13 14 0,0-1 0,14 0 0,-14 14 0,-14-13 0,1 26 0,0-26 0,-13 26 0,13-14 0,-41 1 0,28 13 0,-14-13 0,1 13 0,-1 0 0,1 0 0,11 0 0,2 0 0,13 0 0,13 0 0,13 13 0,-13-13 0,13 0 0</inkml:trace>
  <inkml:trace contextRef="#ctx0" brushRef="#br0" timeOffset="75829">6839 6416 512,'0'0'0,"0"0"0,14 0 0,-14 0 0,-14 0 0,14 13 0,-26 13 0,-1-12 0,14 26 0,-1-28 0,1 15 0,13 13 0,13-27 0,1 14 0,12-1 0,1-13 0,0-13 0,12 13 0,1-13 0,-1-13 0,-13 0 0,2 0 0,-15-14 0,13 1 0,-26-1 0,-13 1 0,0 0 0,-14-1 0,0-13 0,-12 14 0,12 13 0,1 0 0,-13-14 0,25 27 0,14 0 0,0 0 0,0 0 0,0 0 0</inkml:trace>
  <inkml:trace contextRef="#ctx0" brushRef="#br0" timeOffset="76195">7289 5781 512,'-13'13'0,"0"1"0,-1 12 0,1 13 0,0 1 0,13 26 0,-13 1 0,26 12 0,0 0 0,0 1 0,1-1 0,-1 0 0,13-12 0,-13-1 0,-13-13 0,13-1 0,-13-12 0,0-27 0,14 14 0,-14-27 0,0 0 0,0-14 0,0 14 0,13-26 0</inkml:trace>
  <inkml:trace contextRef="#ctx0" brushRef="#br0" timeOffset="76445">7435 6363 512,'0'0'0,"-14"0"0,-13-13 0,-12 13 0,-1 0 0,-12-14 0,12 28 0,-27-14 0,15 0 0,12 0 0,1 0 0,-2 0 0,15 0 0,13 0 0,13 0 0,13 0 0,13 0 0,15 0 0,-41 0 0,52 0 0</inkml:trace>
  <inkml:trace contextRef="#ctx0" brushRef="#br0" timeOffset="77135">8004 6311 512,'0'0'0,"13"12"0,0 1 0,-13 1 0,0 26 0,0-14 0,0 13 0,0 15 0,0-15 0,0 1 0,0-14 0,0 1 0,13-1 0,-13-26 0,0 13 0,0-13 0,13-13 0,-13 0 0,14-13 0,-1-14 0,0-13 0,0 13 0,0-13 0,0 27 0,1-14 0,12 27 0,-13 0 0,14 13 0,0 0 0,-1 13 0,0 14 0,-13-1 0,14 13 0,-27-25 0,13 26 0,0-28 0,0 2 0,-13-1 0,0-13 0,0 0 0,0 0 0,14 0 0,-14-27 0,14 15 0,12-28 0,-13 0 0,13 14 0,-12-14 0,12 13 0,0 14 0,-13 1 0,14 12 0,-1 0 0,1 12 0,-14 1 0,14 14 0,-14 0 0,0 25 0,0-12 0,-13-1 0,0 1 0,14 0 0,-14 0 0,0-14 0,0 1 0,0-14 0,0 0 0,0-13 0,13 0 0,-13-13 0,0 13 0,13-13 0</inkml:trace>
  <inkml:trace contextRef="#ctx0" brushRef="#br0" timeOffset="77492">8995 6495 512,'0'14'0,"0"-2"0,14 15 0,-14 0 0,0-1 0,-14 14 0,14-14 0,0 1 0,14-14 0,-14 0 0,0 0 0,0 0 0,0-13 0,0-13 0,13-13 0,-13-1 0,-13-12 0,13-1 0,-27-13 0,14-13 0,0 26 0,-1-12 0,-12-2 0,26 15 0,-13-14 0,0 13 0,-1 1 0,14-1 0,0 1 0,0-1 0,0 40 0,0-27 0</inkml:trace>
  <inkml:trace contextRef="#ctx0" brushRef="#br0" timeOffset="77984">9221 6257 512,'0'0'0,"13"54"0,-13-2 0,13 14 0,0-13 0,-13 0 0,13 0 0,1-13 0,-14-14 0,13-13 0,-13 0 0,0-13 0,0 0 0,13 0 0,-13-26 0,13 0 0,-13-14 0,13-13 0,-13 0 0,27 13 0,-14-12 0,14 12 0,-14 13 0,27 1 0,-14 13 0,0 13 0,14 0 0,-14 13 0,15 13 0,-15 14 0,0 0 0,-13 12 0,14-12 0,-14 13 0,-13-13 0,13 13 0,-13-27 0,13 1 0,-13-1 0,13-13 0,-13-13 0,14 0 0,-1-13 0,1-13 0,-14 26 0,13-27 0</inkml:trace>
  <inkml:trace contextRef="#ctx0" brushRef="#br0" timeOffset="78217">9921 6469 512,'0'0'0,"0"13"0,14 14 0,-14-1 0,0 14 0,13-1 0,-13 1 0,0 0 0,0-14 0,0 0 0,0-12 0,0-1 0,0-13 0,0 0 0,-13-27 0,13 1 0,-14-14 0,14 40 0,0-39 0</inkml:trace>
  <inkml:trace contextRef="#ctx0" brushRef="#br0" timeOffset="79107">9829 6204 512,'0'-27'0,"13"2"0,-13-2 0,14-12 0,-1 25 0,-13 1 0,26 0 0,-13 13 0,0 26 0,14 0 0,-1 14 0,1 13 0,-14 0 0,14 26 0,-1-12 0,0-2 0,1 15 0,-27-14 0,26 0 0,-13-13 0,-13 0 0,0-26 0,14-14 0,-14 0 0,0-13 0,0 0 0,0-26 0,13-1 0,0-13 0,1 1 0,-1-14 0,0 13 0,14 0 0,-1 0 0,-13 28 0,13-15 0,-12 27 0,-1 0 0,13 0 0,-13 27 0,1-1 0,-14 0 0,13 1 0,1-1 0,-14 14 0,13-27 0,-13 14 0,0-14 0,13-13 0,-13 0 0,13 0 0,14-13 0,-14-1 0,0-12 0,0-14 0,13 1 0,-12 12 0,13-12 0,-14 12 0,13 0 0,1 14 0,-1 0 0,-13 13 0,14 13 0,-14 0 0,26 14 0,-25 0 0,26 12 0,-14 14 0,14 0 0,-14 0 0,14-14 0,-13 28 0,-1-14 0,0 0 0,-12-14 0,-1 1 0,0 13 0,-13-13 0,-13-14 0,0 1 0,-14-14 0,1 0 0,-1-13 0,0 0 0,-12-13 0,12-14 0,-12 1 0,13-14 0,-1 0 0,13-13 0,1 1 0,13-1 0,13 0 0,28 0 0,-2 0 0,1 0 0,12 13 0,15 1 0,-67 39 0,66-27 0</inkml:trace>
  <inkml:trace contextRef="#ctx0" brushRef="#br0" timeOffset="79880">11324 6416 512,'0'0'0,"0"0"0,0 0 0,26-13 0,0 13 0,15-13 0,25-1 0,-1 1 0,15 0 0,13-1 0,0 1 0,25 1 0,-12-2 0,0 14 0,13-13 0,-13 13 0,-13 0 0,-1-13 0,-12 13 0,-14 0 0,0 0 0,-40 0 0,14 0 0,-27 0 0,1 0 0,-14 0 0,-14-14 0,-12 14 0,-1 0 0,1-13 0,-27-14 0,13 14 0,1 0 0,-2-13 0,-11-1 0,12 14 0,27-14 0,-13 15 0,12-15 0,14 14 0,14 13 0,-1-14 0,13 14 0,14 14 0,12-14 0,15 26 0,-1 0 0,14 1 0,-1 13 0,0-14 0,-12 14 0,-15 0 0,-12-14 0,-14 0 0,-13 1 0,-13-1 0,-26-12 0,0-1 0,-27 0 0,0 0 0,-13 0 0,0-13 0,0 13 0,-1-13 0,14 0 0,1 0 0,25 0 0,13 0 0,14 0 0,14 0 0,13-13 0,-27 13 0,39-13 0</inkml:trace>
  <inkml:trace contextRef="#ctx0" brushRef="#br0" timeOffset="80471">13956 6416 512,'0'-13'0,"0"52"0,0-39 0,0 53 0,0-13 0,0 0 0,0-1 0,-13-12 0,13-14 0,0 0 0,0-13 0,0 0 0,-13-13 0,13 0 0,-13-14 0,13 1 0,-14-27 0,14 13 0,0-13 0,0 1 0,14 12 0,-14-13 0,26 27 0,-13-14 0,27 13 0,-13 14 0,26-13 0,-27 26 0,27 0 0,-53 0 0,39 0 0</inkml:trace>
  <inkml:trace contextRef="#ctx0" brushRef="#br0" timeOffset="80912">14340 6390 512,'0'0'0,"0"0"0,0 13 0,0-13 0,0 0 0,13 0 0,13-13 0,-12 13 0,26-14 0,-1 1 0,1-14 0,-1 14 0,-12-13 0,0 0 0,-1 12 0,-26-26 0,0 27 0,-13-14 0,0 15 0,-14-15 0,0 27 0,-12-13 0,-1 26 0,14 1 0,-13-1 0,11 13 0,2 0 0,13 14 0,13-13 0,0 12 0,13 1 0,13 0 0,-12-1 0,13-12 0,12-1 0,-12 0 0,12-12 0,1-1 0,-14-13 0,14 0 0,0-13 0,-1-1 0,-39 14 0,27-12 0</inkml:trace>
  <inkml:trace contextRef="#ctx0" brushRef="#br0" timeOffset="81570">14988 6204 512,'0'0'0,"-13"0"0,13 13 0,-13-13 0,-14 14 0,1-1 0,-1 14 0,-12-1 0,13 0 0,12 1 0,0 13 0,14-14 0,0 0 0,14-13 0,0 14 0,25-14 0,-13 1 0,1-2 0,12-12 0,1 0 0,13-12 0,-13-2 0,-1-12 0,1 12 0,0-25 0,-13 13 0,-1-1 0,0 0 0,-12 2 0,-14-2 0,13 14 0,-13-1 0,-13-12 0,13 26 0,-14-14 0,14 14 0,-13 0 0,0 14 0,0-1 0,-14 14 0,0-14 0,14 14 0,13 12 0,-13-13 0,13 1 0,0 12 0,13-26 0,0 14 0,14-14 0,-13 1 0,12-14 0,0 0 0,-12 0 0,12-14 0,0 1 0,1 0 0,-14-14 0,0 1 0,-13 0 0,0-1 0,0 0 0,-13 2 0,0-2 0,-14 0 0,14 1 0,0 12 0,0 1 0,13 13 0,-13 0 0</inkml:trace>
  <inkml:trace contextRef="#ctx0" brushRef="#br0" timeOffset="81853">15570 6469 512,'0'13'0,"0"-13"0,13 13 0,-13-13 0,0 14 0,0-14 0,0 0 0,0 0 0,0-14 0,-13-12 0,13 12 0,0-25 0,0 13 0,0-14 0,13 13 0,-13-12 0,27 12 0,-13 1 0,12-1 0,-26 27 0,26-13 0</inkml:trace>
  <inkml:trace contextRef="#ctx0" brushRef="#br0" timeOffset="82368">16047 6177 512,'-13'0'0,"13"14"0,-27-14 0,0 13 0,1 0 0,-14 14 0,1 0 0,12-1 0,1 0 0,-1 1 0,27-1 0,-13 1 0,26-1 0,-13-13 0,27-13 0,-14 13 0,14-13 0,-14-13 0,26 0 0,-12-13 0,-1-1 0,0-13 0,1 1 0,0-14 0,-14 0 0,0 14 0,-13-15 0,-13 2 0,13 12 0,-13 13 0,0 0 0,-1 15 0,14-1 0,-13 13 0,13 13 0,-14-1 0,28 15 0,-14 0 0,13 13 0,1 12 0,12 2 0,-13-2 0,0-12 0,14 13 0,-1-14 0,-13-12 0,0 0 0,14-14 0,0 0 0,-1-13 0,-26 0 0,27 0 0</inkml:trace>
  <inkml:trace contextRef="#ctx0" brushRef="#br0" timeOffset="82901">16668 6217 512,'0'0'0,"14"14"0,12 12 0,-13 1 0,0 12 0,1 1 0,-1 0 0,0 12 0,0 2 0,1-2 0,-1-12 0,0 13 0,1-27 0,-1 1 0,-13-14 0,0 0 0,0-13 0,0 0 0,0-13 0,0 0 0,0-14 0,-13-25 0,-1-1 0,1-13 0,13 12 0,-13 2 0,13-15 0,0 28 0,13-14 0,-13 26 0,13-13 0,1 28 0,12-1 0,-13-1 0,0 28 0,14-1 0,-14-1 0,0 15 0,0 13 0,-13 0 0,0-13 0,-13 12 0,0-13 0,0 1 0,-14-14 0,14 13 0,0-26 0,-13 13 0,12-26 0,14 13 0,-13-26 0,13 13 0,0 13 0,13-27 0</inkml:trace>
  <inkml:trace contextRef="#ctx0" brushRef="#br0" timeOffset="83167">16986 6284 512,'27'0'0,"-1"0"0,0 13 0,1-13 0,-1 26 0,-13-13 0,14 1 0,-14-1 0,13 14 0,-12-14 0,-1-13 0,0 13 0,1-13 0,-14-13 0,13 13 0,-13-13 0,13-14 0,-13 0 0,0-12 0,13-1 0,-13-13 0,0 1 0,13-2 0,-13 15 0,14-14 0,-14 53 0,13-40 0</inkml:trace>
  <inkml:trace contextRef="#ctx0" brushRef="#br0" timeOffset="83692">17410 5596 512,'0'0'0,"0"26"0,0-13 0,13 14 0,-13 26 0,13 0 0,0 13 0,0 0 0,-13 13 0,27-12 0,-14 12 0,0-13 0,13 0 0,-12-26 0,-14 13 0,0-27 0,13-12 0,-13-1 0,0 0 0,0-26 0,0 0 0,0-1 0,13-12 0,0-13 0,1-1 0,-1 0 0,0 13 0,14 14 0,-14-1 0,13 2 0,1 24 0,-1 2 0,-13-1 0,0 14 0,-13-1 0,13 1 0,-26 0 0,0-2 0,0-11 0,-13 12 0,-1-26 0,-12 14 0,12-14 0,1-14 0,-14 1 0,27-14 0,-14 2 0,1-2 0,26-13 0,0 0 0,13-12 0,-13 52 0,13-41 0</inkml:trace>
  <inkml:trace contextRef="#ctx0" brushRef="#br0" timeOffset="83974">17899 5569 512,'0'0'0,"0"0"0,0 14 0,0 12 0,13 14 0,-13 13 0,0-1 0,13 15 0,0 12 0,-13-13 0,13 14 0,1-15 0,-14 1 0,13-12 0,0-1 0,1-1 0,-1-25 0,0-14 0,0 1 0,1-14 0,-14 0 0,13-14 0</inkml:trace>
  <inkml:trace contextRef="#ctx0" brushRef="#br0" timeOffset="84291">18189 6165 512,'14'0'0,"-1"12"0,1 2 0,-14-14 0,13 26 0,0-12 0,-13 12 0,0 1 0,0 0 0,0-15 0,0 1 0,0 1 0,0-14 0,0-14 0,-13 1 0,0 1 0,-1-15 0,1-13 0,-14 0 0,14 1 0,0-1 0,13 1 0,0 12 0,0 0 0,0 1 0,0-1 0,13 0 0,13 15 0,-26 12 0,27-13 0</inkml:trace>
  <inkml:trace contextRef="#ctx0" brushRef="#br0" timeOffset="84599">18653 6006 512,'0'0'0,"-13"0"0,13 13 0,-27-13 0,0 13 0,1 1 0,0-1 0,-14 14 0,14-15 0,12 15 0,14 0 0,-13-14 0,26 26 0,1-26 0,-1 14 0,26 0 0,-12-14 0,12 0 0,2 1 0,-2-2 0,14-12 0,-14-12 0,15-2 0,-15 1 0,-39 13 0,27-27 0</inkml:trace>
  <inkml:trace contextRef="#ctx0" brushRef="#br0" timeOffset="85804">19275 5397 512,'13'13'0,"-13"-13"0,13 27 0,-13-1 0,0 14 0,0 26 0,-13 0 0,26 14 0,-13-1 0,0 0 0,13 14 0,-13-13 0,26-1 0,-26 0 0,14-26 0,-14 13 0,13-26 0,0 0 0,-13-27 0,13 13 0,1-26 0,-1-13 0,14 0 0,-27 0 0,26-14 0,-13 1 0,14 12 0,-1 1 0,-13-13 0,13 13 0,15 0 0,-15-1 0,0 1 0,14-14 0,-14 14 0,1-14 0,-1 15 0,-12-15 0,-1-13 0,-13 28 0,-13-28 0,-1 26 0,1-12 0,-13 12 0,-1 1 0,-12 0 0,12 26 0,1-13 0,13 27 0,0-1 0,-1 1 0,28 12 0,-1 15 0,0-2 0,13-12 0,14 0 0,-14-1 0,14-12 0,-14-1 0,28-12 0,-28-14 0,27 0 0,-27 0 0,27-27 0,-13 0 0,0 2 0,-14-15 0,0 13 0,1-13 0,-14 13 0,0 2 0,1 11 0,-1-13 0,-13 14 0,-13 1 0,-1 12 0,1 0 0,-14 0 0,14 12 0,-13 1 0,0 14 0,12-13 0,-12 25 0,26-13 0,0 14 0,0-26 0,0 12 0,13 0 0,0-13 0,1 1 0,12-14 0,0 0 0,-13-14 0,14 1 0,13-26 0,-14-1 0,-12-13 0,12 0 0,-13-13 0,-13 0 0,0 0 0,0-1 0,-13 15 0,-13-15 0,12 28 0,14-1 0,-13 27 0,0 0 0,0 13 0,13 0 0,-14 13 0,14 27 0,0-1 0,14 14 0,-14 0 0,13 0 0,0 13 0,0-13 0,14 0 0,-14 0 0,13-13 0,-12-1 0,12-12 0,0-1 0,1-12 0,-27-14 0,27 0 0</inkml:trace>
  <inkml:trace contextRef="#ctx0" brushRef="#br0" timeOffset="86778">20716 6019 512,'0'0'0,"0"-13"0,0 13 0,-13 0 0,0 0 0,0 0 0,-13 0 0,-1 13 0,0 0 0,1 14 0,13 0 0,-1-15 0,14 28 0,0-13 0,14-1 0,-1 0 0,13-12 0,-12 12 0,12-12 0,-12-1 0,12-13 0,-13 13 0,13-13 0,1 14 0,-1-2 0,0-12 0,-12 27 0,0-1 0,-1 1 0,-13 12 0,13 1 0,-13-1 0,0 1 0,-13 0 0,13 0 0,-13-1 0,-1-12 0,0-14 0,1 0 0,0 0 0,0-13 0,13-13 0,-13 0 0,13 0 0,13-14 0,0 1 0,0-14 0,14 1 0,0-15 0,12 15 0,1-1 0,-14-12 0,1 12 0,-1 1 0,1-1 0,-14 0 0,0 0 0,1 14 0,-28-14 0,14 13 0,-13 15 0,0-15 0,-14 14 0,14 13 0,-14 13 0,1 0 0,0 13 0,13 1 0,13 13 0,0-1 0,0 1 0,13 0 0,13-1 0,0 1 0,1 13 0,0-27 0,-1 14 0,27-13 0,-14-15 0,-12 2 0,12-1 0,2-13 0,-15 0 0,0-13 0,1-1 0,-14-12 0,0 0 0,0-1 0,0-12 0,1-14 0,-14 0 0,13 13 0,1-13 0,-1 1 0,0-2 0,0 2 0,0 12 0,14 0 0,12 14 0,-12 13 0,12-1 0,2 1 0,-2 13 0,-39 0 0,53 13 0</inkml:trace>
  <inkml:trace contextRef="#ctx0" brushRef="#br0" timeOffset="103002">2672 8943 512,'0'26'0,"0"1"0,0 12 0,-13 1 0,13 0 0,-13 0 0,-1 13 0,1-27 0,0 14 0,13-1 0,-14-26 0,14-13 0,-13 13 0</inkml:trace>
  <inkml:trace contextRef="#ctx0" brushRef="#br0" timeOffset="103243">2791 8996 512,'0'13'0,"0"0"0,0 14 0,0 12 0,0-12 0,0 13 0,-14-1 0,14-13 0,-26 14 0,13 0 0,13-40 0,-13 26 0</inkml:trace>
  <inkml:trace contextRef="#ctx0" brushRef="#br0" timeOffset="103817">3294 9525 512,'13'26'0,"-13"14"0,13 12 0,0 2 0,-13-1 0,13-14 0,-13 14 0,0-27 0,-13 1 0,13-1 0,-13-12 0,0-1 0,0-13 0,0-13 0,-1 13 0,1-27 0,0 14 0,0-26 0,13-1 0,0 0 0,0 1 0,13-15 0,13 2 0,-12-1 0,25 0 0,-13 13 0,14-12 0,13 12 0,-13 0 0,-1 13 0,14 1 0,-26 0 0,13 12 0,-14 14 0,-26 0 0,40-13 0</inkml:trace>
  <inkml:trace contextRef="#ctx0" brushRef="#br0" timeOffset="104417">4087 9419 512,'0'0'0,"0"14"0,-13-2 0,0 15 0,-26-14 0,-2 14 0,2-1 0,-1 0 0,-13 1 0,14 13 0,-1-1 0,26 1 0,-12-13 0,13 12 0,26-13 0,0 1 0,0 0 0,14-15 0,0-12 0,12 0 0,-12 0 0,26-12 0,-14-15 0,-13 14 0,2-27 0,-2 14 0,-13-14 0,0 0 0,-13 13 0,0-12 0,0-1 0,0 14 0,-13 0 0,13-1 0,0 14 0,0 13 0,0 0 0,0 0 0,0 13 0,0 14 0,13-14 0,0 26 0,14 1 0,-14-1 0,0 1 0,0 0 0,1 0 0,-14-1 0,0-12 0,13 0 0,-13-1 0,0-13 0,0 0 0,0-13 0,0 0 0,0 0 0,13-13 0</inkml:trace>
  <inkml:trace contextRef="#ctx0" brushRef="#br0" timeOffset="105007">4484 9512 512,'14'0'0,"-1"-14"0,-13 1 0,0 13 0,-13 0 0,-1 0 0,-12 27 0,13-14 0,-14 13 0,0 14 0,14 0 0,-13 12 0,26-12 0,0 0 0,0-1 0,13 15 0,13-28 0,1 0 0,0 1 0,-1-14 0,14 0 0,-1 1 0,1-28 0,0 14 0,-14-13 0,14 0 0,13-14 0,-27 1 0,14 0 0,-13-14 0,12 0 0,-12 1 0,-1-1 0,-13 1 0,0-1 0,-13 0 0,0 13 0,-13 1 0,-13 13 0,-1-1 0,1 1 0,-13 26 0,12 1 0,0-1 0,14 0 0,0 27 0,0-14 0,26 13 0,0 1 0,0 0 0,27-13 0,0-1 0,-1 0 0,1 1 0,-1-14 0,2 1 0,12-14 0,-14 0 0,14-14 0,-53 14 0,39-13 0</inkml:trace>
  <inkml:trace contextRef="#ctx0" brushRef="#br0" timeOffset="105340">5939 8969 512,'14'13'0,"-14"14"0,0-14 0,0 27 0,0 26 0,13-13 0,-13 26 0,13-13 0,-13 14 0,13-1 0,1 0 0,-14-12 0,13-1 0,-13-13 0,13-1 0,-13-25 0,14 0 0,-14-15 0,0-12 0,13 0 0</inkml:trace>
  <inkml:trace contextRef="#ctx0" brushRef="#br0" timeOffset="105540">6177 9512 512,'-13'0'0,"0"-14"0,-13 1 0,-1 13 0,-25 0 0,12 0 0,-13 0 0,-13 0 0,13 0 0,-1 13 0,15 1 0,-1-14 0,40 0 0,-26 0 0</inkml:trace>
  <inkml:trace contextRef="#ctx0" brushRef="#br0" timeOffset="105948">6442 9458 512,'0'0'0,"0"14"0,0-14 0,0 0 0,0 13 0,-26 14 0,-1-14 0,-13 26 0,1-12 0,13 13 0,-1-13 0,14-2 0,0 15 0,26-26 0,-13 12 0,40-13 0,-1 0 0,1-13 0,13 0 0,0-13 0,0 0 0,-14 0 0,1-14 0,-13 1 0,-14-1 0,-13 0 0,0-12 0,-26 13 0,-2-1 0,-11 14 0,-14-13 0,0 12 0,0 1 0,13 13 0,40 0 0,-39-13 0</inkml:trace>
  <inkml:trace contextRef="#ctx0" brushRef="#br0" timeOffset="106422">7435 9406 512,'0'0'0,"0"0"0,0 0 0,-14 0 0,-13 0 0,-12 13 0,-1 1 0,-26 11 0,0-11 0,13 12 0,0 1 0,14-1 0,-2 1 0,28-1 0,13 1 0,13 0 0,28-15 0,-2 15 0,14-14 0,27 14 0,-27-1 0,12-13 0,-12 13 0,1 1 0,-41 0 0,13 12 0,-26-13 0,-13 1 0,-13 0 0,-1 12 0,-26-26 0,0 14 0,-13-1 0,13-13 0,0 1 0,0-14 0,53 0 0,-26 13 0</inkml:trace>
  <inkml:trace contextRef="#ctx0" brushRef="#br0" timeOffset="106805">7845 9710 512,'0'-13'0,"0"13"0,0 0 0,-13 0 0,-14 0 0,0 13 0,-12 0 0,12 14 0,-12-1 0,12 0 0,14 1 0,13 0 0,0 12 0,26-13 0,14-12 0,0 12 0,-1-26 0,15 0 0,-15 0 0,14-13 0,-14 0 0,2-14 0,-15 1 0,-26 0 0,13-14 0,-13 0 0,-13 1 0,-13-15 0,-1 14 0,0 1 0,27 39 0,-26-40 0</inkml:trace>
  <inkml:trace contextRef="#ctx0" brushRef="#br0" timeOffset="107137">8109 8943 512,'13'26'0,"0"1"0,-13 12 0,14 14 0,-1 0 0,0 14 0,-13 12 0,13 0 0,1 0 0,-1 1 0,0-1 0,1 0 0,-14-12 0,13-1 0,-13-14 0,13 1 0,-13-26 0,0 0 0,0-14 0,0-13 0,13 0 0</inkml:trace>
  <inkml:trace contextRef="#ctx0" brushRef="#br0" timeOffset="107479">8334 9631 512,'13'0'0,"-13"12"0,13 3 0,-13-3 0,13 28 0,1-13 0,13 12 0,-14 1 0,13 0 0,1-1 0,-1 1 0,0-14 0,1 1 0,-1-1 0,-13-13 0,14 1 0,-27-14 0,27-14 0,-14 1 0,0-13 0,0-1 0,0-13 0,1 1 0,-1-1 0,13 0 0,-13 1 0,28 13 0,-41 26 0,13-27 0</inkml:trace>
  <inkml:trace contextRef="#ctx0" brushRef="#br0" timeOffset="107928">8929 9789 512,'0'0'0,"0"13"0,13-13 0,14 0 0,-1 14 0,-12-14 0,12-14 0,1 14 0,-14-26 0,13 13 0,1-13 0,-14-1 0,0 0 0,-13 2 0,0 10 0,0 3 0,-13-1 0,0 13 0,-1 0 0,-12 0 0,0 25 0,-1-10 0,14 10 0,-14 2 0,14 0 0,0 12 0,13 1 0,13 0 0,0-1 0,14-13 0,-14 1 0,27 0 0,-14-14 0,14 0 0,13 0 0,-13-13 0,13 0 0,-1-13 0,1-13 0,0 12 0,0-26 0,-53 40 0,53-26 0</inkml:trace>
  <inkml:trace contextRef="#ctx0" brushRef="#br0" timeOffset="108260">10173 9525 512,'13'0'0,"14"-13"0,-14 13 0,0 0 0,-13-14 0,0 14 0,-13 14 0,0-14 0,-14 13 0,-13 13 0,1 1 0,-1-1 0,1 13 0,12 1 0,13 14 0,1-15 0,13 1 0,13 0 0,14-1 0,0 1 0,25-14 0,1-12 0,14-1 0,-14-13 0,12 0 0,1 0 0,-12-27 0,12 14 0,-66 13 0,26-27 0</inkml:trace>
  <inkml:trace contextRef="#ctx0" brushRef="#br0" timeOffset="108609">10649 9604 512,'0'14'0,"-13"-14"0,-13 0 0,12 25 0,1-10 0,-14 10 0,1 2 0,13 13 0,0-1 0,13 1 0,0-1 0,13 1 0,0-13 0,13-1 0,14 1 0,-13-14 0,12 0 0,-12-13 0,-1-13 0,1 0 0,-1 0 0,-13-14 0,0-13 0,-13 0 0,0 14 0,-13-14 0,0 14 0,-13-13 0,-1 12 0,14 0 0,0 14 0,0-14 0,13 27 0,-14-12 0</inkml:trace>
  <inkml:trace contextRef="#ctx0" brushRef="#br0" timeOffset="109783">10835 9618 512,'26'13'0,"0"14"0,14-2 0,-1 2 0,2 13 0,-15-1 0,0 1 0,1-13 0,-14 12 0,0-13 0,-13-12 0,13-1 0,-13 0 0,0-13 0,0-13 0,0 0 0,0-1 0,-13-12 0,13-13 0,13 12 0,-13-13 0,13 14 0,-13-14 0,27 27 0,-14 0 0,0-1 0,1 1 0,12 26 0,-12 1 0,12-1 0,0 0 0,-12 14 0,-1-14 0,0 0 0,-13 0 0,13 0 0,-13-13 0,0 0 0,13-13 0,-13 0 0,0 0 0,13-13 0,-13-1 0,14 0 0,-14 2 0,14-15 0,-1 26 0,0 1 0,0 0 0,13 13 0,-12 0 0,-1 0 0,0 26 0,13-12 0,-13 26 0,1-1 0,-1 1 0,0-1 0,-13-13 0,14 1 0,-14 0 0,0-1 0,0-13 0,0-13 0,0 0 0,0-13 0,0-13 0,0-1 0,13-13 0,0 14 0,-13 0 0,14-1 0,-1 14 0,13-14 0,-13 27 0,14 0 0,-1 27 0,0-14 0,1 27 0,0-1 0,-1 1 0,-13 13 0,14 0 0,-14 0 0,0 0 0,0-1 0,14-12 0,-27 0 0,0-13 0,0-14 0,0 0 0,0-13 0,0 13 0,-14-26 0,14 0 0,-13-14 0,0 1 0,0-27 0,13 0 0,-13-13 0,-1-1 0,1 2 0,13-2 0,-13 15 0,13-15 0,0 28 0,13-1 0,-13 0 0,27 14 0,-14 13 0,0 13 0,13 0 0,1 0 0,-1 26 0,1 0 0,0 1 0,-14 25 0,0-12 0,0 14 0,-13-2 0,-13-12 0,0-1 0,0 14 0,-14-26 0,0 0 0,14-14 0,0 13 0,0-26 0,-14-26 0,14 13 0,13-27 0,0 0 0,13 1 0,-13 39 0,13-54 0</inkml:trace>
  <inkml:trace contextRef="#ctx0" brushRef="#br0" timeOffset="110448">12157 9101 512,'13'-13'0,"-13"-13"0,13 13 0,-13 13 0,0-14 0,0 28 0,14-1 0,-14 13 0,0 27 0,0 0 0,13 13 0,1 0 0,-1 14 0,0-14 0,0 13 0,0-12 0,1-2 0,-1-11 0,-13-15 0,0 1 0,0-14 0,13-12 0,-26-14 0,13 0 0,0 0 0,0-14 0,0 1 0,13 0 0,0-1 0,13 1 0,-12 13 0,12-13 0,14 0 0,0 13 0,-1-13 0,1 0 0,-1-1 0,2 1 0,-15 0 0,0-14 0,-12 15 0,-1-3 0,-13 3 0,0-15 0,-13 14 0,-1 0 0,-25 13 0,13 0 0,-2 0 0,-11 0 0,13 13 0,12 0 0,1 14 0,13 0 0,0-2 0,13 15 0,14-13 0,-1-1 0,0 0 0,15-12 0,-2-1 0,1 0 0,-1-13 0,1 0 0,0 0 0,0-26 0,-1-1 0,1 1 0,-1-14 0,-39 40 0,41-40 0</inkml:trace>
  <inkml:trace contextRef="#ctx0" brushRef="#br0" timeOffset="110665">13242 9512 512,'13'0'0,"14"0"0,-14-14 0,13 14 0,-26 0 0,0 0 0,0 14 0,-13-1 0,-13 13 0,-1 14 0,1-13 0,0 13 0,-1 12 0,0-12 0,-12-1 0,12 1 0,1-1 0,13 1 0,0 0 0,13-13 0,0-14 0,0-13 0,0 13 0</inkml:trace>
  <inkml:trace contextRef="#ctx0" brushRef="#br0" timeOffset="110898">13427 9856 512,'0'0'0,"0"-14"0,-13 1 0,-14 0 0,1-14 0,-14 14 0,-12-13 0,-14-1 0,12 14 0,2 0 0,-1-14 0,-1 15 0,15-3 0,12-10 0,14 11 0,13 1 0,0 13 0,13-27 0</inkml:trace>
  <inkml:trace contextRef="#ctx0" brushRef="#br0" timeOffset="111588">13718 9406 512,'27'13'0,"12"1"0,15-2 0,-28 15 0,0 13 0,-13-1 0,14 1 0,-14 12 0,0 2 0,14-14 0,-14-1 0,1 1 0,-1 0 0,0-28 0,0 15 0,0-27 0,-13 0 0,14 0 0,-14-27 0,0 15 0,13-15 0,-13-13 0,13 1 0,0-1 0,13 0 0,1 1 0,-14 12 0,0 1 0,14 12 0,0 1 0,-1 13 0,0 0 0,1 13 0,-1 14 0,0 0 0,-12-2 0,0 2 0,-1 0 0,-13-1 0,13 1 0,-13-14 0,0 0 0,0-13 0,0 0 0,0 0 0,0-13 0,13 0 0,-13 0 0,13-14 0,14 0 0,-14 2 0,13 10 0,0-10 0,1 11 0,0 14 0,-1 0 0,1 0 0,-1 14 0,0 11 0,1 2 0,-14 0 0,0-1 0,0 1 0,-13 12 0,13-12 0,-13-1 0,14 0 0,-14-12 0,14-1 0,-1-13 0,0 0 0,-13 0 0,13-13 0</inkml:trace>
  <inkml:trace contextRef="#ctx0" brushRef="#br0" timeOffset="112104">15186 9618 512,'0'0'0,"0"0"0,0 0 0,0 0 0,-13 0 0,-26 0 0,12 25 0,1-10 0,0 10 0,-14 2 0,13 0 0,14 12 0,13-13 0,0 1 0,0 0 0,27-15 0,-14 2 0,13-14 0,14 0 0,-27-14 0,27 2 0,-14-2 0,0-26 0,1 14 0,-13-13 0,-1-1 0,13 13 0,-26 0 0,13-12 0,-13 26 0,0 0 0,0 13 0,0 0 0,0 13 0,14 0 0,-14 1 0,13 26 0,13-1 0,-13-13 0,0 14 0,1-14 0,-1 1 0,0-1 0,1-12 0,-14-2 0,13-12 0,-13 0 0,13-12 0,-13-2 0,0-26 0,13 1 0,-13 39 0,0-40 0</inkml:trace>
  <inkml:trace contextRef="#ctx0" brushRef="#br0" timeOffset="112379">15491 9128 512,'0'-13'0,"13"13"0,-13 0 0,0 13 0,13 0 0,1 14 0,-1 13 0,0 12 0,0 1 0,-13 13 0,13 0 0,0 1 0,1-1 0,0-13 0,-1 13 0,0-26 0,0-1 0,0-13 0,0-12 0,1-1 0,-1-26 0,-13 13 0,13-14 0</inkml:trace>
  <inkml:trace contextRef="#ctx0" brushRef="#br0" timeOffset="112562">15795 9631 512,'0'0'0,"-13"-13"0,0 13 0,-1 0 0,-25-14 0,-1 14 0,1 0 0,-15 0 0,15 14 0,-14-14 0,13 0 0,1 0 0,12 0 0,14-14 0,13 14 0,0-13 0</inkml:trace>
  <inkml:trace contextRef="#ctx0" brushRef="#br0" timeOffset="113070">15822 9088 512,'-13'0'0,"39"0"0,-26 0 0,13 13 0,1 14 0,-1 0 0,0 26 0,13 13 0,-13-14 0,1 15 0,-1-2 0,0 2 0,0-14 0,0 0 0,1-14 0,-14 1 0,0-27 0,13 1 0,-13-14 0,0 0 0,0 0 0,14-27 0,-1 0 0,0 2 0,0-15 0,14 13 0,-1-13 0,0 27 0,1 0 0,13 13 0,-14-13 0,1 26 0,-1 0 0,0 0 0,1 14 0,-14-1 0,-13 13 0,13 1 0,-13-13 0,0 13 0,0-14 0,0 0 0,0 1 0,0-14 0,0 1 0,13-14 0,14 0 0,-27 0 0,14 0 0</inkml:trace>
  <inkml:trace contextRef="#ctx0" brushRef="#br0" timeOffset="113610">16933 9618 512,'13'0'0,"0"0"0,14 25 0,0-10 0,-1 10 0,0 2 0,-12 26 0,-1-14 0,13 15 0,0-15 0,-12 14 0,12 0 0,-13-13 0,1 12 0,-1-25 0,0-1 0,-13 1 0,0-14 0,0-13 0,0 0 0,0-26 0,-13 12 0,13-25 0,-13-1 0,-1-13 0,1 0 0,0 0 0,0 1 0,13-2 0,0 15 0,0-14 0,13 13 0,0 1 0,14 12 0,-14 1 0,14-1 0,-14 27 0,13-13 0,1 26 0,-14 0 0,0 1 0,0 12 0,-13 1 0,0 0 0,-13 12 0,0-13 0,-14 1 0,1-1 0,13 0 0,-14-12 0,14 12 0,0-12 0,13-14 0,0 0 0,0 12 0</inkml:trace>
  <inkml:trace contextRef="#ctx0" brushRef="#br0" timeOffset="113868">17594 9802 512,'0'14'0,"0"-14"0,0 0 0,0 0 0,0-14 0,-13 14 0,0-13 0,0-13 0,13 0 0,-14 12 0,14-12 0,0-13 0,0 12 0,14 0 0,-1 1 0,0-1 0,14 14 0,13-13 0,-40 26 0,13-14 0</inkml:trace>
  <inkml:trace contextRef="#ctx0" brushRef="#br0" timeOffset="114201">17951 9512 512,'0'0'0,"0"13"0,-13 0 0,-13 0 0,0 14 0,-1-1 0,1 1 0,13 0 0,-1-2 0,0 2 0,14 0 0,14-14 0,13 0 0,-1 0 0,14-13 0,-1 0 0,-12 0 0,13-13 0,-14-13 0,1 12 0,-14-12 0,0-1 0,-13-12 0,0 12 0,-13-13 0,0 14 0,-14 0 0,1-14 0,12 13 0,14 27 0,-26-26 0</inkml:trace>
  <inkml:trace contextRef="#ctx0" brushRef="#br0" timeOffset="114766">18137 8877 512,'0'0'0,"13"0"0,-13 13 0,0 27 0,13-14 0,0 27 0,0 13 0,14 0 0,-13 13 0,12 1 0,-13-1 0,0 0 0,1-12 0,-1-1 0,0 1 0,-13-28 0,0-13 0,0 1 0,0-27 0,0 13 0,0-26 0,13-14 0,-13 1 0,13-1 0,0-12 0,14-1 0,0 13 0,-1 1 0,1 13 0,12 0 0,1 13 0,-14 0 0,1 13 0,0 13 0,-14-13 0,-13 27 0,0-13 0,-13 12 0,-14-12 0,-13-1 0,0 1 0,1-1 0,12-13 0,-12-13 0,12 0 0,-13 0 0,27-13 0,13-13 0,-13-1 0,13 27 0,13-40 0</inkml:trace>
  <inkml:trace contextRef="#ctx0" brushRef="#br0" timeOffset="115033">18706 8969 512,'0'13'0,"0"-13"0,13 27 0,-13-14 0,0 27 0,0 13 0,0 13 0,0 0 0,13 13 0,-13 1 0,13-1 0,0 0 0,1 0 0,-1-12 0,0-14 0,-13-14 0,0 1 0,0-40 0,14 26 0</inkml:trace>
  <inkml:trace contextRef="#ctx0" brushRef="#br0" timeOffset="115433">18944 9710 512,'26'-13'0,"0"13"0,15-14 0,-28-11 0,26 10 0,-25 3 0,-1-1 0,0-14 0,-13 14 0,-13-14 0,0 14 0,-1 0 0,-25 0 0,26 13 0,-14 0 0,0 0 0,1 13 0,13 0 0,-1 13 0,1 1 0,13 13 0,0-13 0,13 12 0,1 1 0,12-14 0,0 13 0,1-12 0,13-14 0,-14 13 0,1-26 0,-14 0 0,0 0 0,13-26 0,-26 26 0,14-13 0</inkml:trace>
  <inkml:trace contextRef="#ctx0" brushRef="#br0" timeOffset="116114">19340 9683 512,'-13'-13'0,"26"40"0,-13-14 0,27 14 0,-14 12 0,0-26 0,1 0 0,-1 1 0,-13-1 0,14-13 0,-14-13 0,0-1 0,0 1 0,13-13 0,-13 0 0,0-1 0,13 0 0,0 2 0,0 10 0,0-10 0,14 25 0,-14 0 0,0 0 0,27 25 0,-13-10 0,-14 10 0,0 2 0,13 0 0,-12 12 0,-1-13 0,-13-12 0,13 12 0,-13-26 0,0 14 0,0-14 0,0-14 0,0 14 0,0-26 0,0-1 0,13 1 0,-13-14 0,13 14 0,1-1 0,12 0 0,-13 2 0,14 11 0,0 14 0,-1 0 0,0 14 0,14-1 0,-27 14 0,27-2 0,-13 15 0,-1 0 0,-13-1 0,14 1 0,-14 0 0,0-14 0,-13 1 0,13-1 0,-13-12 0,0-1 0,13-13 0,-13 0 0,13-13 0,1-14 0,-14 27 0,13-13 0</inkml:trace>
  <inkml:trace contextRef="#ctx0" brushRef="#br0" timeOffset="116538">20544 9512 512,'0'0'0,"0"0"0,0 0 0,-13 0 0,0 0 0,0 13 0,-14 0 0,-12 13 0,26-12 0,-14 12 0,13-12 0,1 11 0,0-10 0,26-3 0,-13 15 0,13-14 0,15 0 0,-2-13 0,13 14 0,1-14 0,-14 13 0,14 0 0,0 0 0,-27 0 0,14 0 0,-14 14 0,-13-14 0,-13 13 0,0 14 0,-14-13 0,-13-1 0,-13 1 0,14-1 0,-1-13 0,1 1 0,-15-1 0,28-13 0,13-13 0,13 13 0,-14-14 0</inkml:trace>
  <inkml:trace contextRef="#ctx0" brushRef="#br0" timeOffset="116847">21100 9075 512,'0'-26'0,"13"-1"0,0 14 0,-13 0 0,0-1 0,0 14 0,0 14 0,0-1 0,0 13 0,-13 27 0,13 0 0,0 0 0,0 13 0,-13-13 0,13 0 0,0-13 0,0-1 0,0-12 0,0-14 0,13 0 0,-13-13 0,0 0 0</inkml:trace>
  <inkml:trace contextRef="#ctx0" brushRef="#br0" timeOffset="117047">21351 9101 512,'0'0'0,"-13"0"0,13 27 0,-13-14 0,0 14 0,-14 13 0,14 12 0,-13 1 0,13 0 0,13 14 0,0-67 0,-13 52 0</inkml:trace>
  <inkml:trace contextRef="#ctx0" brushRef="#br0" timeOffset="167698">10397 10438 512,'0'0'0,"0"0"0,14 0 0,-14 0 0,27 0 0,-1 0 0,14 0 0,-14 0 0,0 13 0,14-13 0,0 0 0,13 0 0,-14 13 0,27-26 0,-12 13 0,-2 0 0,14 0 0,-12 0 0,-1 0 0,12 13 0,-12-13 0,14 13 0,-1-13 0,14 0 0,-1 14 0,-14-14 0,2 13 0,12-26 0,-13 13 0,1-14 0,12 14 0,-13-13 0,0 0 0,0 0 0,0-14 0,-12 14 0,12-14 0,-14 14 0,15-13 0,-1-1 0,-13 1 0,12-1 0,2-12 0,-14 12 0,26 1 0,-26 12 0,13-12 0,13 13 0,-25 13 0,25 0 0,-13 0 0,-13 13 0,13-13 0,0 13 0,1-13 0,-1 13 0,-14-13 0,15 14 0,-1-14 0,-13 0 0,13 0 0,0 13 0,0-13 0,1 0 0,12 13 0,-13-13 0,0 0 0,0 14 0,0-1 0,1-13 0,-1 0 0,-14 0 0,1 0 0,27 0 0,-27-13 0,12-1 0,-11 14 0,12-13 0,0 13 0,-13-13 0,0 13 0,13-14 0,-13 14 0,0-26 0,-53 26 0,40 0 0</inkml:trace>
  <inkml:trace contextRef="#ctx0" brushRef="#br0" timeOffset="306684">3783 11311 512,'-13'0'0,"13"13"0,-27-13 0,1 13 0,-27 0 0,14 14 0,-15-14 0,-25 26 0,26-12 0,0 13 0,0 13 0,1 0 0,12-1 0,0 15 0,13-14 0,14 13 0,0-13 0,13 13 0,13-13 0,0-13 0,0-14 0,15 1 0,11-1 0,-12-26 0,12-13 0,1 0 0,-14-14 0,27-13 0,-26 1 0,-1-14 0,14 0 0,-1-13 0,-26 0 0,1-1 0,0-12 0,-1 0 0,0-1 0,-13 1 0,0 13 0,0-14 0,0 14 0,0 13 0,0 1 0,0 12 0,0 0 0,0 27 0,0 0 0,0 13 0,0 0 0,13 26 0,0 0 0,0 14 0,1 26 0,12 1 0,-13-2 0,13 15 0,-12-1 0,-1 14 0,0-14 0,1 14 0,-1-14 0,0 14 0,-13-27 0,13 13 0,-13-26 0,0 14 0,0-28 0,0 1 0,14-27 0,-14 0 0,26-26 0,0 0 0,1-27 0,-1 1 0,-13-28 0,14 1 0,0 0 0,-27 66 0,26-66 0</inkml:trace>
  <inkml:trace contextRef="#ctx0" brushRef="#br0" timeOffset="306918">4207 11429 512,'0'0'0,"0"-12"0,13 24 0,-13-12 0,13 27 0,0 13 0,1 13 0,-1 0 0,0-1 0,0 15 0,13-14 0,-12 13 0,12-13 0,-13 13 0,0-26 0,1-14 0,-1 1 0,-13-14 0,0-13 0,0-13 0,0 13 0,-13-27 0</inkml:trace>
  <inkml:trace contextRef="#ctx0" brushRef="#br0" timeOffset="307085">4087 11284 512,'-13'-13'0,"13"0"0,-13-14 0,0 0 0,13 15 0,0 12 0,0-13 0</inkml:trace>
  <inkml:trace contextRef="#ctx0" brushRef="#br0" timeOffset="307475">5001 10927 512,'0'0'0,"0"0"0,13 0 0,-26 0 0,-1 27 0,-13-1 0,-12 0 0,-14 14 0,0 13 0,-13 0 0,13-1 0,13 15 0,-12-1 0,25 0 0,27 0 0,0-13 0,27 13 0,-1-12 0,27-15 0,0 14 0,-14-13 0,28-1 0,-28 1 0,1 0 0,-14-1 0,-13-25 0,0 12 0,-13-26 0,0 0 0,0-13 0,0-14 0,0 27 0,-13-26 0</inkml:trace>
  <inkml:trace contextRef="#ctx0" brushRef="#br0" timeOffset="307658">4973 11588 512,'0'0'0,"-26"14"0,0-1 0,-14 0 0,1 1 0,-28-2 0,1 15 0,0-1 0,13-12 0,0-1 0,14 0 0,39-13 0,-40 0 0</inkml:trace>
  <inkml:trace contextRef="#ctx0" brushRef="#br0" timeOffset="307942">5239 11046 512,'13'0'0,"-13"0"0,0 0 0,-13 14 0,-1 12 0,-13 0 0,-12 27 0,12 1 0,-12-2 0,13 14 0,12-13 0,14 13 0,0 0 0,14-13 0,25 0 0,1 0 0,12-13 0,-52-40 0,41 40 0</inkml:trace>
  <inkml:trace contextRef="#ctx0" brushRef="#br0" timeOffset="308066">5411 11906 512,'13'13'0,"0"14"0,0-1 0,-13 1 0,0-1 0,0-13 0,-13-13 0,-13 0 0,-1-13 0,0 0 0,14-14 0,13 27 0,-13-26 0</inkml:trace>
  <inkml:trace contextRef="#ctx0" brushRef="#br0" timeOffset="308249">5357 11694 512,'0'0'0,"0"0"0,0-13 0,-13 13 0,0 13 0,-14-13 0,-12 13 0,-1 1 0,-13 12 0,13 1 0,-12-14 0,25 13 0,-12-12 0,26-14 0,13 0 0,-14 0 0</inkml:trace>
  <inkml:trace contextRef="#ctx0" brushRef="#br0" timeOffset="308523">5569 11615 512,'-13'-13'0,"52"26"0,-25-13 0,26 27 0,-14-1 0,-13 13 0,14 1 0,-1 13 0,-13-13 0,0-1 0,0 1 0,1 0 0,0 0 0,-14-14 0,13 1 0,-13-14 0,0-13 0,0-13 0,-13-14 0,13 1 0,-14-14 0,14 40 0,-14-40 0</inkml:trace>
  <inkml:trace contextRef="#ctx0" brushRef="#br0" timeOffset="308611">5675 11694 512,'-13'-13'0,"0"0"0</inkml:trace>
  <inkml:trace contextRef="#ctx0" brushRef="#br0" timeOffset="308677">5582 11575 512,'0'13'0,"-13"-39"0,13 26 0,-13-13 0,13-14 0,13 14 0,-13 13 0,13-13 0</inkml:trace>
  <inkml:trace contextRef="#ctx0" brushRef="#br0" timeOffset="308989">6257 11482 512,'13'14'0,"-13"-1"0,0-13 0,0 13 0,-13 14 0,-13 12 0,-1 1 0,0 0 0,1-1 0,-14 1 0,14 13 0,0 0 0,13-13 0,13 13 0,13-14 0,0 1 0,26-13 0,1-1 0,13-13 0,0 1 0,0-14 0,0-14 0,0 14 0,0-26 0,-14-1 0,1 1 0,-27-14 0,-13 40 0,26-26 0</inkml:trace>
  <inkml:trace contextRef="#ctx0" brushRef="#br0" timeOffset="309314">6574 11654 512,'0'14'0,"0"-1"0,0 13 0,13 1 0,-13 0 0,14 12 0,0 1 0,12-14 0,-13 14 0,13 0 0,14-14 0,-1-13 0,-12 14 0,13-14 0,-13-13 0,-1 0 0,0-13 0,1 0 0,-14-14 0,-13-13 0,13 1 0,-13-14 0,13 0 0,-13-13 0,0-1 0,13 1 0,-13 0 0,13 0 0,-13 66 0,0-66 0</inkml:trace>
  <inkml:trace contextRef="#ctx0" brushRef="#br0" timeOffset="309605">7090 11033 512,'0'0'0,"0"13"0,0-26 0,14 26 0,-14 14 0,13 12 0,0 1 0,0 12 0,-13 15 0,13 12 0,14 14 0,0-14 0,-1 14 0,1-14 0,-1 14 0,0-14 0,1 1 0,-14-27 0,13 0 0,1-14 0,-14 1 0,1-27 0,-1-13 0,0-13 0,0-27 0,0 1 0,1-14 0,-14 53 0,13-53 0</inkml:trace>
  <inkml:trace contextRef="#ctx0" brushRef="#br0" timeOffset="309929">7739 11244 512,'13'14'0,"-13"26"0,13-1 0,0 14 0,0 13 0,1 14 0,-1-1 0,1 0 0,-1 1 0,0-1 0,0 0 0,0-12 0,0-1 0,1-13 0,-1-14 0,0 1 0,-13-14 0,0-26 0,13 0 0,0-13 0,-13-13 0,14-14 0,-1-13 0,-13 53 0,14-53 0</inkml:trace>
  <inkml:trace contextRef="#ctx0" brushRef="#br0" timeOffset="310112">8017 11707 512,'13'0'0,"-39"0"0,26 0 0,-27 0 0,-13 0 0,0 0 0,-12 14 0,-2-14 0,2 13 0,-1-13 0,0 13 0,27 1 0,-1-14 0,27 0 0,-14 0 0</inkml:trace>
  <inkml:trace contextRef="#ctx0" brushRef="#br0" timeOffset="310662">8149 11787 512,'13'0'0,"-13"26"0,26-12 0,-12 25 0,-1-12 0,0 12 0,1 1 0,-1 13 0,13-13 0,-13 0 0,14-1 0,-14-12 0,13-14 0,-13 0 0,15-13 0,-15-13 0,0 0 0,0-14 0,0 1 0,-13-14 0,13 0 0,-13 1 0,14-1 0,-14 13 0,13-12 0,0 25 0,0 1 0,0 0 0,0 26 0,14-13 0,13 27 0,-14 12 0,27 1 0,-13 13 0,12 13 0,2 0 0,-15 14 0,1-1 0,-14 1 0,1-1 0,-14-13 0,-26 0 0,-14-13 0,1 13 0,-27-27 0,-13 1 0,-13-13 0,-14 0 0,-26-14 0,14-13 0,105 0 0,-107-13 0</inkml:trace>
  <inkml:trace contextRef="#ctx0" brushRef="#br0" timeOffset="311261">2698 11020 512,'0'0'0,"0"0"0,0 13 0,-13-13 0,13 13 0,-13 14 0,0-1 0,0 0 0,-14 14 0,14-1 0,-1 1 0,14 0 0,-13 0 0,13-27 0,0-13 0,0 26 0</inkml:trace>
  <inkml:trace contextRef="#ctx0" brushRef="#br0" timeOffset="311460">2897 11112 512,'0'0'0,"0"0"0,0 0 0,0 13 0,-13 1 0,-14 26 0,1 0 0,0 12 0,-2 1 0,-11 0 0,13-1 0,26-52 0,-14 40 0</inkml:trace>
  <inkml:trace contextRef="#ctx0" brushRef="#br0" timeOffset="312292">9935 11668 512,'0'13'0,"0"13"0,-14 14 0,14-13 0,-13 26 0,13-1 0,-13 15 0,13-14 0,0 13 0,0 0 0,0-13 0,13 0 0,-13 0 0,0-13 0,0-14 0,0 0 0,-13-26 0,0 0 0,13 0 0,0-26 0</inkml:trace>
  <inkml:trace contextRef="#ctx0" brushRef="#br0" timeOffset="312476">9749 11588 512,'0'-13'0,"0"0"0,-13 0 0,13-14 0,0 14 0,0 0 0,0-1 0,0 14 0,-13-13 0</inkml:trace>
  <inkml:trace contextRef="#ctx0" brushRef="#br0" timeOffset="313175">10318 11840 512,'0'0'0,"0"39"0,0 1 0,0 13 0,0 0 0,-13 0 0,13-13 0,0-1 0,-13 1 0,13-14 0,-13 1 0,13-14 0,0-13 0,-13 0 0,13-13 0,0-14 0,0 1 0,0-27 0,13 0 0,0 0 0,0 0 0,0 0 0,14 14 0,-1-14 0,0 13 0,-12 14 0,26-1 0,-14 14 0,1 13 0,-1 0 0,0 13 0,-13 14 0,28 12 0,-28 1 0,0 13 0,-13 0 0,13 0 0,-13 0 0,0 0 0,0 0 0,-13-14 0,13 1 0,-13 0 0,0-14 0,13 1 0,0-27 0,13 0 0,-13 0 0,13-13 0</inkml:trace>
  <inkml:trace contextRef="#ctx0" brushRef="#br0" timeOffset="313914">11205 11575 512,'13'0'0,"-26"13"0,26-26 0,-26 26 0,-14 1 0,1 12 0,-14 0 0,1 14 0,-1 13 0,0-13 0,13 13 0,-12 0 0,26 0 0,-1 0 0,14 0 0,14-14 0,12 1 0,0-14 0,15 1 0,-2-1 0,27-26 0,-26 13 0,13-13 0,13 0 0,-26-13 0,12 0 0,-11 0 0,11-14 0,-25-12 0,-1 12 0,0-12 0,1-1 0,-1 0 0,-12 0 0,-14-13 0,0 14 0,0-1 0,0 1 0,-14-1 0,-12 13 0,12 1 0,-12 12 0,0 14 0,-1 0 0,1 0 0,0 27 0,13-14 0,-1 27 0,0 0 0,14 13 0,0-1 0,28 1 0,-15-13 0,26 13 0,-12 0 0,-1-13 0,13-14 0,15 14 0,-28-14 0,1-13 0,-1 1 0,-13-14 0,0 0 0,1 0 0,-1-14 0,-13 14 0,13-26 0,-13 13 0,0-27 0,0 14 0,0-1 0,-13 1 0,13 26 0,0-27 0</inkml:trace>
  <inkml:trace contextRef="#ctx0" brushRef="#br0" timeOffset="314555">11218 11893 512,'0'13'0,"0"13"0,0 1 0,-13 13 0,13-14 0,0 14 0,13 0 0,-13-14 0,0 14 0,13-14 0,-13 0 0,14-12 0,-1-1 0,-13 0 0,13-13 0,-13 0 0,0-13 0,0 0 0,0-14 0,-13 1 0,0-14 0,-14-13 0,14 0 0,13 14 0,0-14 0,-14 13 0,28 0 0,-14-13 0,13 14 0,14-1 0,-1 13 0,14 1 0,-1-1 0,1 15 0,13-2 0,0 1 0,-53 13 0,39 0 0</inkml:trace>
  <inkml:trace contextRef="#ctx0" brushRef="#br0" timeOffset="315928">12290 11681 512,'0'13'0,"-14"-13"0,1 13 0,0-13 0,-27 14 0,0 12 0,1-12 0,-1 25 0,-13-12 0,13 12 0,1 1 0,25 0 0,-12-1 0,26-12 0,0 13 0,13-14 0,14-13 0,-1-13 0,-13 0 0,27 0 0,0-13 0,-14-13 0,1-14 0,-1 0 0,0 14 0,-12-27 0,-1 13 0,14-13 0,-14 14 0,-13 12 0,13 0 0,0 14 0,-13 13 0,0 0 0,14 0 0,-1 13 0,-13 27 0,13-13 0,13 26 0,-13-14 0,1 14 0,12 0 0,-12-13 0,-1 0 0,13-1 0,-12-12 0,-1-14 0,0 0 0,0-13 0,0-13 0,1 0 0,25-27 0,-13 0 0,2 1 0,11-14 0,1 0 0,-14 0 0,14 0 0,-14 0 0,1 26 0,-14-12 0,0 25 0,1 2 0,-14-2 0,0 14 0,-14 14 0,-12-14 0,-1 26 0,1-13 0,-1 27 0,-12-14 0,12 14 0,1-14 0,13 14 0,0-14 0,-1 1 0,14-1 0,14-12 0,12-14 0,0 13 0,14 0 0,-1-13 0,1 13 0,0 1 0,13-1 0,-27 0 0,1 0 0,-1 14 0,-13-1 0,-13 1 0,-13-1 0,0 14 0,-14-1 0,1-12 0,-13 13 0,-1-14 0,13 1 0,1-1 0,12-13 0,1 1 0,13-14 0,0 0 0,27-14 0,-1 1 0,14-13 0,13-1 0,0 1 0,-1-14 0,15 0 0,-27-13 0,12 14 0,2-1 0,-15-13 0,-12 0 0,-1 13 0,-13-13 0,0 1 0,0 12 0,-26 0 0,13 14 0,-13-1 0,0 14 0,0-14 0,-14 27 0,1 0 0,-14 0 0,27 27 0,-14-1 0,1 14 0,0 0 0,26 0 0,-14 12 0,14 1 0,0 0 0,14-13 0,-1 13 0,13-13 0,0-14 0,15 14 0,-2-14 0,1-13 0,-14 1 0,27-14 0,-13 0 0,-14-14 0,14 1 0,-14 0 0,-26 13 0,27-26 0</inkml:trace>
  <inkml:trace contextRef="#ctx0" brushRef="#br0" timeOffset="317126">13771 11761 512,'0'0'0,"0"0"0,0 0 0,-13 0 0,0 0 0,-1 0 0,-12 13 0,-14-13 0,1 26 0,-1-13 0,13 14 0,-12-1 0,12 1 0,14-1 0,0 1 0,13-14 0,13 13 0,0 1 0,40-14 0,-13 0 0,0 14 0,13-14 0,-1 0 0,-12 1 0,0 12 0,-13-13 0,-1 14 0,-26-1 0,0-13 0,-26 14 0,-1-1 0,-13 1 0,0-1 0,1 1 0,-14-1 0,13-13 0,13 1 0,14-1 0,0-13 0,26-13 0,0-1 0,28-12 0,-2 0 0,27-14 0,13-13 0,1 13 0,12-13 0,1 0 0,0 0 0,0 14 0,-14-14 0,14 13 0,-27 13 0,13-12 0,-26 12 0,0 1 0,-14 0 0,-12 12 0,-1 1 0,-13 0 0,-13 13 0,0 0 0,0 13 0,0 0 0,0 1 0,0-1 0,0 13 0,13 1 0,-13 12 0,14 1 0,13-14 0,-1 14 0,0-13 0,14-1 0,0 1 0,0-14 0,-1 0 0,1-13 0,-14 0 0,1-13 0,-14 0 0,13-14 0,-26 1 0,0-14 0,-13 0 0,13 14 0,-13-14 0,13 27 0,0-14 0,0 27 0,0-13 0,13 13 0,13 13 0,-12 1 0,26-1 0,-1 13 0,-12-13 0,25 14 0,-12-1 0,0-12 0,0-1 0,-1-13 0,-12 0 0,-14 0 0,0 0 0,-13-13 0,0-1 0,0-12 0,0-1 0,0-12 0,0 12 0,0-25 0,0 12 0,0 0 0,0 1 0,0-1 0,13 0 0,0 14 0,-13 26 0,28-27 0</inkml:trace>
  <inkml:trace contextRef="#ctx0" brushRef="#br0" timeOffset="317442">15835 11509 512,'0'13'0,"0"14"0,-13 12 0,13 1 0,-13 0 0,13 13 0,-14 0 0,14 0 0,-13-1 0,13 1 0,0-13 0,13 0 0,-13 0 0,0-14 0,0 1 0,14-14 0,-14-13 0,0-13 0,-14-1 0,14-12 0,0-14 0,0 40 0,-13-53 0</inkml:trace>
  <inkml:trace contextRef="#ctx0" brushRef="#br0" timeOffset="317636">15782 11258 512,'0'-14'0,"0"1"0,0 1 0,0-3 0,0 3 0,0 12 0,0 0 0,0 0 0,0 0 0,13 0 0,-13 0 0,0 12 0</inkml:trace>
  <inkml:trace contextRef="#ctx0" brushRef="#br0" timeOffset="317867">16152 11575 512,'13'27'0,"1"13"0,-14 12 0,13 1 0,-13-13 0,14 0 0,-14 12 0,0-25 0,13 13 0,-13-27 0,13 13 0,-13-12 0,13-14 0,-13-14 0,13 1 0,-13 13 0,0-26 0</inkml:trace>
  <inkml:trace contextRef="#ctx0" brushRef="#br0" timeOffset="318075">16377 11681 512,'0'0'0,"-13"0"0,13 0 0,-40 0 0,1 13 0,12 0 0,-25 1 0,-2-1 0,2 0 0,12 14 0,0-14 0,0 0 0,27 0 0,-13-13 0,12-13 0,14 13 0,0-26 0</inkml:trace>
  <inkml:trace contextRef="#ctx0" brushRef="#br0" timeOffset="318582">16232 11231 512,'0'0'0,"13"-12"0,0-3 0,-13 15 0,0 0 0,14 15 0,-14-3 0,13 15 0,0 26 0,0-1 0,13-12 0,1 26 0,-14-13 0,14 13 0,0-26 0,-1 13 0,-13-13 0,0-14 0,0-12 0,1 12 0,-14-13 0,13-13 0,0-13 0,-13 0 0,13 0 0,0-1 0,-13-12 0,27 12 0,-13-12 0,12 13 0,0-1 0,-13 14 0,14 0 0,-1 0 0,1 27 0,-14-14 0,13 14 0,-12-1 0,-1 1 0,-13 12 0,13-12 0,-13-1 0,0 14 0,14-14 0,-14-12 0,0-1 0,13 0 0,0 0 0,0-26 0,-13 13 0,26-13 0</inkml:trace>
  <inkml:trace contextRef="#ctx0" brushRef="#br0" timeOffset="319131">17303 11774 512,'-13'-13'0,"40"39"0,-27-26 0,26 26 0,-13 1 0,0 26 0,0-14 0,-13 28 0,14-28 0,0 14 0,-1 0 0,0 0 0,-13 0 0,26-26 0,-26 12 0,0-12 0,13-14 0,-13-13 0,0 0 0,0-13 0,0-14 0,-13 1 0,13-14 0,0-13 0,0 0 0,0-13 0,0 13 0,0-13 0,0 13 0,0 0 0,13 0 0,14 14 0,-14-15 0,0 28 0,14-1 0,-14 15 0,0 12 0,14 0 0,-1 12 0,-12 2 0,12 12 0,-13 1 0,-13 13 0,0 12 0,0-12 0,-13 0 0,0-1 0,-14 1 0,1 0 0,-1-14 0,1 14 0,12-27 0,1 1 0,0-14 0,13 0 0,0 0 0,13-27 0</inkml:trace>
  <inkml:trace contextRef="#ctx0" brushRef="#br0" timeOffset="319539">18031 11747 512,'0'0'0,"0"27"0,0-1 0,0 1 0,0 12 0,-13 1 0,13 0 0,0-14 0,0 14 0,13-14 0,-13 1 0,27-14 0,-27-13 0,26 0 0,0 0 0,1-26 0,-1-1 0,-13 14 0,14-27 0,-14 0 0,1 1 0,-1 12 0,-13-12 0,0 12 0,-13 1 0,-1-1 0,1 14 0,-14 0 0,1 13 0,-1 0 0,1 0 0,0 0 0,13 13 0,13-13 0,0 0 0,-14 13 0</inkml:trace>
  <inkml:trace contextRef="#ctx0" brushRef="#br0" timeOffset="320405">18415 11654 512,'0'14'0,"13"-1"0,0 0 0,0 0 0,-13 27 0,0 0 0,14 0 0,-14 12 0,13 15 0,0-14 0,-13 13 0,13-13 0,0 0 0,1-1 0,-1 2 0,-13-28 0,13 1 0,-13-1 0,0-13 0,0-13 0,0 0 0,0-13 0,-13-13 0,13-14 0,-13-13 0,-1 0 0,14 0 0,-13 0 0,13 0 0,0 0 0,0-13 0,13 26 0,1-13 0,-1 14 0,0 12 0,13 1 0,1-1 0,-13 14 0,12 13 0,0 13 0,1 0 0,-14 14 0,0 13 0,0-14 0,-13 14 0,-13 13 0,0-14 0,-14 1 0,14 0 0,-13 0 0,13-14 0,-14-13 0,0 1 0,27-1 0,-13-26 0,13 13 0,13-14 0,1-12 0,-1-14 0,14 14 0,-1-14 0,0 27 0,14-14 0,-14 14 0,1 0 0,0-1 0,-1 14 0,-13 14 0,14-1 0,-14 0 0,0 14 0,0-1 0,14 1 0,-27-14 0,26 0 0,0 0 0,-12 1 0,13-1 0,-14-13 0,0-13 0,0-1 0,0-12 0,1-1 0,-1-12 0,0-14 0,0 13 0,-13-13 0,13 0 0,0 0 0,1-13 0,-14 66 0,13-53 0</inkml:trace>
  <inkml:trace contextRef="#ctx0" brushRef="#br0" timeOffset="321319">19248 11204 512,'13'0'0,"-13"15"0,0-3 0,14 1 0,-14 14 0,13 13 0,0 12 0,-13 14 0,13-13 0,0 14 0,0-1 0,14 13 0,-14-26 0,0 13 0,1-13 0,-1-13 0,1 0 0,-1-14 0,0 1 0,13-14 0,1-13 0,-1-13 0,0-1 0,1-12 0,0-1 0,12 1 0,-12-1 0,-1-12 0,0 12 0,-12 14 0,-1-13 0,0 13 0,-13-1 0,-13 14 0,0 0 0,-1 0 0,-12 14 0,-14-1 0,14 0 0,-13 13 0,11 1 0,2 12 0,13-12 0,0-1 0,13 1 0,0-14 0,13 14 0,0-14 0,0-13 0,14 0 0,0-13 0,-1-1 0,0 1 0,1-13 0,-1-1 0,-13 1 0,14-1 0,-14 1 0,0-1 0,1 14 0,-1 0 0,-13 0 0,27 13 0,-27 13 0,13 0 0,0 0 0,0 14 0,13-1 0,-12 14 0,-1-14 0,-13 1 0,26 13 0,-13-14 0,1 1 0,-1-1 0,1-13 0,-1-13 0,0 14 0,-13-14 0,13 0 0,0-14 0,1 14 0,-1-13 0,0 0 0,0-14 0,-13 14 0,13 0 0,-13-14 0,-13 1 0,13-1 0,0 1 0,0-1 0,0-12 0,0 12 0,0-12 0,13 12 0,-13-13 0,13 14 0,27-1 0,-26 1 0,-14 26 0,26-40 0</inkml:trace>
  <inkml:trace contextRef="#ctx0" brushRef="#br0" timeOffset="321694">20492 11417 512,'0'-14'0,"13"40"0,-13-12 0,0 25 0,0 1 0,0 0 0,0 13 0,13 0 0,0 0 0,-13 0 0,13 0 0,14-1 0,-14 1 0,0-13 0,14 0 0,-14 0 0,1-27 0,-14 13 0,13-26 0,-13 0 0,0-26 0,0-1 0,0-12 0,0-1 0,-13-13 0,13 53 0,-14-53 0</inkml:trace>
  <inkml:trace contextRef="#ctx0" brushRef="#br0" timeOffset="321851">20531 11298 512,'0'0'0,"0"-27"0,0 14 0,-13-14 0,13 15 0,0-15 0,-13 27 0,13-13 0,0-1 0,13 14 0,-13 0 0,0-13 0</inkml:trace>
  <inkml:trace contextRef="#ctx0" brushRef="#br0" timeOffset="322119">20849 11311 512,'0'0'0,"13"39"0,14 14 0,-14 13 0,0 1 0,-13 12 0,13-13 0,0 0 0,0 0 0,1 0 0,-14-13 0,26-13 0,-26 0 0,14-14 0,-14-26 0,13 0 0,0 0 0,-13-26 0,0 26 0,0-27 0</inkml:trace>
  <inkml:trace contextRef="#ctx0" brushRef="#br0" timeOffset="322303">21034 11694 512,'0'0'0,"-13"0"0,-27 0 0,13 0 0,1 13 0,-13-13 0,12 14 0,1-14 0,-1 13 0,0 0 0,14-13 0,0 14 0,13-14 0,0 0 0</inkml:trace>
  <inkml:trace contextRef="#ctx0" brushRef="#br0" timeOffset="322792">21206 11721 512,'14'0'0,"-1"13"0,13 14 0,0-14 0,-12 13 0,-1 1 0,13 12 0,-13-12 0,0-1 0,1 1 0,-1-1 0,1-13 0,-1 1 0,0-1 0,-13-13 0,13-13 0,0-1 0,1-12 0,-1-1 0,0 1 0,0-1 0,0-12 0,14 12 0,-14 1 0,13 13 0,1 0 0,-13 13 0,12 13 0,13 0 0,-12 13 0,-1 1 0,1 12 0,0 14 0,-1 0 0,-13 0 0,0 0 0,1 13 0,-14-13 0,0 14 0,-14-28 0,1 14 0,13-13 0,-13-14 0,0-13 0,0 1 0,-1-28 0,1-12 0,-1 0 0,14 26 0,-13-40 0</inkml:trace>
  <inkml:trace contextRef="#ctx0" brushRef="#br0" timeOffset="323083">21841 11192 512,'0'-13'0,"13"13"0,1 13 0,-14-1 0,13 3 0,-13 10 0,13 15 0,-13 0 0,0-1 0,13 1 0,-13 0 0,13-14 0,-13-13 0,0 1 0,13-14 0,-13-14 0,14 1 0,-14 13 0,0-26 0</inkml:trace>
  <inkml:trace contextRef="#ctx0" brushRef="#br0" timeOffset="323224">21973 11165 512,'0'0'0,"0"0"0,0 0 0,0 14 0,0-14 0,0 25 0,0 2 0,0 0 0,0 26 0,0-53 0,13 39 0</inkml:trace>
  <inkml:trace contextRef="#ctx0" brushRef="#br0" timeOffset="366797">14486 11337 512,'0'13'0,"0"0"0,-14 1 0,14-1 0,-13 14 0,13-1 0,-13 0 0,0 1 0,0-1 0,13 1 0,-13-1 0,13-13 0,-14 14 0,14-14 0,-14 1 0,14-2 0,0 2 0,0-1 0,-13-13 0,13 0 0,-26-13 0,13 13 0,0-14 0,-1 2 0,1-2 0,-13-12 0,13 12 0,-14 1 0,0-13 0,1 13 0,13-1 0,-14-12 0,14 12 0,0 1 0,0-13 0,0 26 0,-1-14 0,14 14 0,-13-12 0,13 12 0,0 0 0,13 12 0,-13-12 0,27 14 0,-14-1 0,0 0 0,27 14 0,-14-1 0,1 1 0,-1-14 0,14 13 0,-27 1 0,14-14 0,-14 13 0,13-12 0,-13-1 0,0 0 0,-13-13 0,0 0 0,0-13 0</inkml:trace>
  <inkml:trace contextRef="#ctx0" brushRef="#br0" timeOffset="367504">14128 11020 512,'0'0'0,"0"0"0,-13 0 0,0 0 0,0 0 0,-27 13 0,14 0 0,-14 1 0,26 12 0,-25 0 0,26 1 0,-14-1 0,14 13 0,13-12 0,13-14 0,0 14 0,1-14 0,-1 1 0,13-14 0,-13 0 0,1 0 0,-1-14 0,14 1 0,-14 0 0,0-14 0,0 0 0,1 2 0,-14-15 0,0 13 0,0 1 0,13 0 0,-13 12 0,0-12 0,0 26 0,0 0 0,13 0 0,0 0 0,0 13 0,0 14 0,14-14 0,-14 13 0,0 0 0,1-12 0,-1 12 0,14 1 0,-27-15 0,13 15 0,0-14 0,0 1 0,-13-14 0,0 0 0,13 0 0,-13 0 0,0-14 0,0-11 0,0 25 0,0-15 0</inkml:trace>
  <inkml:trace contextRef="#ctx0" brushRef="#br0" timeOffset="367878">14366 10967 512,'13'13'0,"-13"1"0,14-14 0,0 26 0,-14-13 0,13 14 0,0-1 0,0 0 0,0 1 0,0 13 0,1-15 0,-1-10 0,13 10 0,-13-11 0,14-14 0,-1 0 0,-12 0 0,12 0 0,-12-14 0,12-11 0,-13-2 0,-13 0 0,13 1 0,-13-14 0,0 14 0,13-14 0,-13 1 0,0-1 0,0 0 0,0 0 0,0 14 0,0-14 0,0 1 0,0 39 0,0-40 0</inkml:trace>
  <inkml:trace contextRef="#ctx0" brushRef="#br0" timeOffset="368136">14763 10543 512,'0'0'0,"13"14"0,-13-1 0,0 0 0,13 0 0,-13 27 0,14 0 0,0 0 0,-1 13 0,0-1 0,0 1 0,0 0 0,0 0 0,14-13 0,-14 13 0,13-27 0,-12 0 0,-1 1 0,0-14 0,-13-13 0,14 0 0,-1-13 0,-13 13 0,0-27 0</inkml:trace>
  <inkml:trace contextRef="#ctx0" brushRef="#br0" timeOffset="368354">14962 10874 512,'13'0'0,"-26"13"0,13-26 0,-27 26 0,1-13 0,-14 14 0,14-1 0,-14-13 0,13 13 0,1 1 0,-14-1 0,27 0 0,0-13 0,13 0 0,0 0 0,0 0 0</inkml:trace>
  <inkml:trace contextRef="#ctx0" brushRef="#br0" timeOffset="368743">15160 10901 512,'13'0'0,"14"13"0,13-13 0,-27 0 0,0 13 0,-13-13 0,0 14 0,0-1 0,-13 13 0,0 0 0,13-12 0,-13 12 0,-1 1 0,14-14 0,14 13 0,-1-26 0,0 13 0,13-13 0,-12 14 0,25-28 0,-13 14 0,1-13 0,0 0 0,-1-13 0,-13 13 0,1-1 0,-14-12 0,0 0 0,-14 12 0,1-12 0,-13 13 0,-14-1 0,0 1 0,14 0 0,-14 13 0,40 0 0,-26-14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B3AB0-F62C-7E47-B4E5-71129CA1130C}" type="datetimeFigureOut">
              <a:rPr lang="en-US" smtClean="0"/>
              <a:t>3/2/15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C6317-934E-7546-9712-03C35947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36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C6317-934E-7546-9712-03C359471D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9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2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8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evans@virginia.edu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6FF9-F5B4-8C4F-9785-10F76268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8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youtu.be/uLxhI81Flvk?t=18m43s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uLxhI81Flvk?t=18m43s" TargetMode="External"/><Relationship Id="rId4" Type="http://schemas.openxmlformats.org/officeDocument/2006/relationships/customXml" Target="../ink/ink5.xml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33" y="-1160257"/>
            <a:ext cx="9154833" cy="63037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3077" y="3858604"/>
            <a:ext cx="3518361" cy="1138773"/>
          </a:xfrm>
          <a:prstGeom prst="rect">
            <a:avLst/>
          </a:prstGeom>
          <a:solidFill>
            <a:srgbClr val="8000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Book Antiqua"/>
                <a:cs typeface="Book Antiqua"/>
              </a:rPr>
              <a:t>Cryptocurrency Café</a:t>
            </a:r>
          </a:p>
          <a:p>
            <a:r>
              <a:rPr lang="en-US" sz="20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/>
                <a:cs typeface="Book Antiqua"/>
              </a:rPr>
              <a:t>UVa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/>
                <a:cs typeface="Book Antiqua"/>
              </a:rPr>
              <a:t> cs4501 Spring 2015</a:t>
            </a:r>
          </a:p>
          <a:p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/>
                <a:cs typeface="Book Antiqua"/>
              </a:rPr>
              <a:t>David Evans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860" y="220542"/>
            <a:ext cx="3083251" cy="1569660"/>
          </a:xfrm>
          <a:prstGeom prst="rect">
            <a:avLst/>
          </a:prstGeom>
          <a:solidFill>
            <a:schemeClr val="bg2">
              <a:lumMod val="10000"/>
              <a:alpha val="6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BF1DE"/>
                </a:solidFill>
              </a:rPr>
              <a:t>Class 13:</a:t>
            </a:r>
          </a:p>
          <a:p>
            <a:pPr algn="ctr"/>
            <a:r>
              <a:rPr lang="en-US" sz="3200" dirty="0" smtClean="0">
                <a:solidFill>
                  <a:srgbClr val="EBF1DE"/>
                </a:solidFill>
              </a:rPr>
              <a:t>Selfish Mining (Supersized)</a:t>
            </a:r>
            <a:endParaRPr lang="en-US" sz="3200" b="1" i="1" dirty="0" smtClean="0">
              <a:solidFill>
                <a:srgbClr val="EBF1DE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42153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Quiz 2</a:t>
            </a:r>
            <a:r>
              <a:rPr lang="en-US" dirty="0" smtClean="0">
                <a:solidFill>
                  <a:srgbClr val="0000FF"/>
                </a:solidFill>
              </a:rPr>
              <a:t> [Spurlock Video]</a:t>
            </a:r>
          </a:p>
          <a:p>
            <a:pPr marL="0" indent="0">
              <a:buNone/>
            </a:pPr>
            <a:r>
              <a:rPr lang="en-US" b="1" i="1" dirty="0" smtClean="0"/>
              <a:t>Quiz 2 Discussion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Selfish Mining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0919" y="3012915"/>
            <a:ext cx="6190290" cy="17543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Talk tomorrow:</a:t>
            </a:r>
          </a:p>
          <a:p>
            <a:r>
              <a:rPr lang="en-US" b="1" dirty="0" smtClean="0"/>
              <a:t>Lana Swartz</a:t>
            </a:r>
          </a:p>
          <a:p>
            <a:r>
              <a:rPr lang="en-US" dirty="0" smtClean="0"/>
              <a:t>“Social Transactions: The Meaning and Management of New Payment Infrastructures”</a:t>
            </a:r>
          </a:p>
          <a:p>
            <a:r>
              <a:rPr lang="en-US" b="1" dirty="0" smtClean="0"/>
              <a:t>3:30pm Tomorrow (Feb 26)</a:t>
            </a:r>
          </a:p>
          <a:p>
            <a:r>
              <a:rPr lang="en-US" dirty="0" smtClean="0"/>
              <a:t>New Cabell Hall 229a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10882" y="249288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youtu.be</a:t>
            </a:r>
            <a:r>
              <a:rPr lang="en-US" dirty="0">
                <a:hlinkClick r:id="rId2"/>
              </a:rPr>
              <a:t>/uLxhI81Flvk?t=18m43s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889000"/>
            <a:ext cx="58293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6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Screen Shot 2015-02-24 at 10.04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0" y="127000"/>
            <a:ext cx="2527300" cy="4876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961920" y="700200"/>
              <a:ext cx="6410520" cy="4019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2560" y="690480"/>
                <a:ext cx="6429240" cy="403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16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Screen Shot 2015-02-24 at 10.05.2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81"/>
          <a:stretch/>
        </p:blipFill>
        <p:spPr>
          <a:xfrm>
            <a:off x="0" y="0"/>
            <a:ext cx="9144000" cy="14800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976320" y="480960"/>
              <a:ext cx="5024520" cy="3171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6600" y="471600"/>
                <a:ext cx="5043960" cy="319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013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 descr="Screen Shot 2015-02-24 at 10.06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8592911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919080" y="890640"/>
              <a:ext cx="6310800" cy="2705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720" y="880920"/>
                <a:ext cx="6329520" cy="27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39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 descr="Screen Shot 2015-02-24 at 10.06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6" y="100495"/>
            <a:ext cx="4639866" cy="2777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47600" y="1309680"/>
              <a:ext cx="8573040" cy="3772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240" y="1300320"/>
                <a:ext cx="8591760" cy="37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592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Screen Shot 2015-02-24 at 10.07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3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29200" y="438150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youtu.be</a:t>
            </a:r>
            <a:r>
              <a:rPr lang="en-US" dirty="0">
                <a:hlinkClick r:id="rId3"/>
              </a:rPr>
              <a:t>/uLxhI81Flvk?t=18m43s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33240" y="1276200"/>
              <a:ext cx="7282080" cy="33580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880" y="1266840"/>
                <a:ext cx="7300800" cy="33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244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Project 2 Part 2: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Due Thursday 5 March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6FF9-F5B4-8C4F-9785-10F7626886B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0E6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23665</TotalTime>
  <Words>97</Words>
  <Application>Microsoft Macintosh PowerPoint</Application>
  <PresentationFormat>On-screen Show (16:9)</PresentationFormat>
  <Paragraphs>28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Plan for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Charge</vt:lpstr>
    </vt:vector>
  </TitlesOfParts>
  <Company>Udacity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274</cp:revision>
  <cp:lastPrinted>2015-02-25T18:26:59Z</cp:lastPrinted>
  <dcterms:created xsi:type="dcterms:W3CDTF">2015-01-10T23:57:16Z</dcterms:created>
  <dcterms:modified xsi:type="dcterms:W3CDTF">2015-03-02T14:56:03Z</dcterms:modified>
</cp:coreProperties>
</file>