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41"/>
    <p:restoredTop sz="88736" autoAdjust="0"/>
  </p:normalViewPr>
  <p:slideViewPr>
    <p:cSldViewPr snapToGrid="0" snapToObjects="1">
      <p:cViewPr>
        <p:scale>
          <a:sx n="110" d="100"/>
          <a:sy n="110" d="100"/>
        </p:scale>
        <p:origin x="560" y="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lockchain_Voting.pdf" TargetMode="External"/><Relationship Id="rId4" Type="http://schemas.openxmlformats.org/officeDocument/2006/relationships/hyperlink" Target="BitMingle.pptx" TargetMode="External"/><Relationship Id="rId5" Type="http://schemas.openxmlformats.org/officeDocument/2006/relationships/hyperlink" Target="morgan-VMP%20v2.ppt" TargetMode="External"/><Relationship Id="rId6" Type="http://schemas.openxmlformats.org/officeDocument/2006/relationships/hyperlink" Target="https://docs.google.com/presentation/d/11r4DgGYdz-XdtVMbFF8MdCMfCydIh5n5IQCCc4_j-fA/edit?usp=sharing" TargetMode="External"/><Relationship Id="rId7" Type="http://schemas.openxmlformats.org/officeDocument/2006/relationships/hyperlink" Target="https://docs.google.com/presentation/d/1nnV4WHCCb2KPpk2pfNJTI2GlxRNVwCANTY95t_A88hg/edit?usp=sharing" TargetMode="External"/><Relationship Id="rId8" Type="http://schemas.openxmlformats.org/officeDocument/2006/relationships/hyperlink" Target="https://onedrive.live.com/view.aspx?resid=3492CC9C71E5A42D!2002&amp;ithint=file%2cpptx&amp;app=PowerPoint&amp;authkey=!AHb95fsl2SUYzl4" TargetMode="External"/><Relationship Id="rId9" Type="http://schemas.openxmlformats.org/officeDocument/2006/relationships/hyperlink" Target="https://docs.google.com/a/virginia.edu/presentation/d/1G1iQKaRQEZPsEQ-CtleiSF9QbVLwYc-KTrzkTTbmN4I/edit?usp=sharing" TargetMode="External"/><Relationship Id="rId10" Type="http://schemas.openxmlformats.org/officeDocument/2006/relationships/hyperlink" Target="eashan-Chinese%20Geopolitical%20Strategy%20and%20Bitcoi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ecgrieser.github.io/ddcpcp/presentation/present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169" y="1243451"/>
            <a:ext cx="2413386" cy="1384995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BF1DE"/>
                </a:solidFill>
              </a:rPr>
              <a:t>Class </a:t>
            </a:r>
            <a:r>
              <a:rPr lang="en-US" sz="2800" dirty="0" smtClean="0">
                <a:solidFill>
                  <a:srgbClr val="EBF1DE"/>
                </a:solidFill>
              </a:rPr>
              <a:t>27: Project Presentations</a:t>
            </a:r>
            <a:endParaRPr lang="en-US" sz="2800" dirty="0" smtClean="0">
              <a:solidFill>
                <a:srgbClr val="EBF1D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399" y="3555882"/>
            <a:ext cx="3711272" cy="144655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00"/>
                </a:solidFill>
                <a:latin typeface="Book Antiqua"/>
                <a:cs typeface="Book Antiqua"/>
              </a:rPr>
              <a:t>Cryptocurrency Cabal</a:t>
            </a:r>
          </a:p>
          <a:p>
            <a:pPr algn="r"/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cs4501 Fall 2015</a:t>
            </a:r>
          </a:p>
          <a:p>
            <a:pPr algn="r"/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David Evans and </a:t>
            </a:r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Samee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 </a:t>
            </a:r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Zahur</a:t>
            </a: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Book Antiqua"/>
              <a:cs typeface="Book Antiqua"/>
            </a:endParaRPr>
          </a:p>
          <a:p>
            <a:pPr algn="r"/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University of Virginia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215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6417"/>
            <a:ext cx="8229600" cy="37837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Developing </a:t>
            </a:r>
            <a:r>
              <a:rPr lang="en-US" dirty="0">
                <a:hlinkClick r:id="rId2"/>
              </a:rPr>
              <a:t>a Distributed Distributed Consensus Protocol Consensus </a:t>
            </a:r>
            <a:r>
              <a:rPr lang="en-US" dirty="0" smtClean="0">
                <a:hlinkClick r:id="rId2"/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(Alec </a:t>
            </a:r>
            <a:r>
              <a:rPr lang="en-US" dirty="0" err="1" smtClean="0"/>
              <a:t>Grieser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hlinkClick r:id="rId3" action="ppaction://hlinkfile"/>
              </a:rPr>
              <a:t>Blockchain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>
                <a:hlinkClick r:id="rId3" action="ppaction://hlinkfile"/>
              </a:rPr>
              <a:t>Voting </a:t>
            </a:r>
            <a:r>
              <a:rPr lang="en-US" dirty="0"/>
              <a:t>(</a:t>
            </a:r>
            <a:r>
              <a:rPr lang="en-US" dirty="0" err="1"/>
              <a:t>Sugat</a:t>
            </a:r>
            <a:r>
              <a:rPr lang="en-US" dirty="0"/>
              <a:t> </a:t>
            </a:r>
            <a:r>
              <a:rPr lang="en-US" dirty="0" err="1"/>
              <a:t>Poudel</a:t>
            </a:r>
            <a:r>
              <a:rPr lang="en-US" dirty="0"/>
              <a:t>, Austin J. </a:t>
            </a:r>
            <a:r>
              <a:rPr lang="en-US" dirty="0" err="1"/>
              <a:t>Varshneya</a:t>
            </a:r>
            <a:r>
              <a:rPr lang="en-US" dirty="0"/>
              <a:t>, </a:t>
            </a:r>
            <a:r>
              <a:rPr lang="en-US" dirty="0" err="1"/>
              <a:t>Xhama</a:t>
            </a:r>
            <a:r>
              <a:rPr lang="en-US" dirty="0"/>
              <a:t> </a:t>
            </a:r>
            <a:r>
              <a:rPr lang="en-US" dirty="0" smtClean="0"/>
              <a:t>Vyas)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4" action="ppaction://hlinkpres?slideindex=1&amp;slidetitle="/>
              </a:rPr>
              <a:t>BitMingle</a:t>
            </a:r>
            <a:r>
              <a:rPr lang="en-US" dirty="0" smtClean="0"/>
              <a:t> </a:t>
            </a:r>
            <a:r>
              <a:rPr lang="en-US" dirty="0"/>
              <a:t>(Carter Hall, Reid </a:t>
            </a:r>
            <a:r>
              <a:rPr lang="en-US" dirty="0" err="1" smtClean="0"/>
              <a:t>Bixler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Beyond </a:t>
            </a:r>
            <a:r>
              <a:rPr lang="en-US" dirty="0"/>
              <a:t>the Lightning Network - Exploring How to Scale Bitcoin (</a:t>
            </a:r>
            <a:r>
              <a:rPr lang="en-US" dirty="0" err="1"/>
              <a:t>Muthu</a:t>
            </a:r>
            <a:r>
              <a:rPr lang="en-US" dirty="0"/>
              <a:t> </a:t>
            </a:r>
            <a:r>
              <a:rPr lang="en-US" dirty="0" smtClean="0"/>
              <a:t>Chidambaram)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5" action="ppaction://hlinkpres?slideindex=1&amp;slidetitle="/>
              </a:rPr>
              <a:t>Mixing </a:t>
            </a:r>
            <a:r>
              <a:rPr lang="en-US" dirty="0">
                <a:hlinkClick r:id="rId5" action="ppaction://hlinkpres?slideindex=1&amp;slidetitle="/>
              </a:rPr>
              <a:t>with Miners</a:t>
            </a:r>
            <a:r>
              <a:rPr lang="en-US" dirty="0"/>
              <a:t> (Morgan </a:t>
            </a:r>
            <a:r>
              <a:rPr lang="en-US" dirty="0" smtClean="0"/>
              <a:t>Locks)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6"/>
              </a:rPr>
              <a:t>Pruning </a:t>
            </a:r>
            <a:r>
              <a:rPr lang="en-US" dirty="0">
                <a:hlinkClick r:id="rId6"/>
              </a:rPr>
              <a:t>Nodes</a:t>
            </a:r>
            <a:r>
              <a:rPr lang="en-US" dirty="0"/>
              <a:t> (Cyrus </a:t>
            </a:r>
            <a:r>
              <a:rPr lang="en-US" dirty="0" err="1" smtClean="0"/>
              <a:t>Malekpour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7"/>
              </a:rPr>
              <a:t>Bitcoin </a:t>
            </a:r>
            <a:r>
              <a:rPr lang="en-US" dirty="0">
                <a:hlinkClick r:id="rId7"/>
              </a:rPr>
              <a:t>Block-size Options</a:t>
            </a:r>
            <a:r>
              <a:rPr lang="en-US" dirty="0"/>
              <a:t> (Michael </a:t>
            </a:r>
            <a:r>
              <a:rPr lang="en-US" dirty="0" err="1"/>
              <a:t>Parisi</a:t>
            </a:r>
            <a:r>
              <a:rPr lang="en-US" dirty="0"/>
              <a:t> </a:t>
            </a:r>
            <a:r>
              <a:rPr lang="en-US" dirty="0" err="1" smtClean="0"/>
              <a:t>Presicce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8"/>
              </a:rPr>
              <a:t>Bitcoin Controversy and Conflicts of Interest</a:t>
            </a:r>
            <a:r>
              <a:rPr lang="en-US" dirty="0" smtClean="0"/>
              <a:t> </a:t>
            </a:r>
            <a:r>
              <a:rPr lang="en-US" dirty="0"/>
              <a:t>(Jacob </a:t>
            </a:r>
            <a:r>
              <a:rPr lang="en-US" dirty="0" err="1" smtClean="0"/>
              <a:t>Freck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9"/>
              </a:rPr>
              <a:t>Detecting </a:t>
            </a:r>
            <a:r>
              <a:rPr lang="en-US" dirty="0">
                <a:hlinkClick r:id="rId9"/>
              </a:rPr>
              <a:t>Selfish Mining in Bitcoin and </a:t>
            </a:r>
            <a:r>
              <a:rPr lang="en-US" dirty="0" smtClean="0">
                <a:hlinkClick r:id="rId9"/>
              </a:rPr>
              <a:t>Litecoin </a:t>
            </a:r>
            <a:r>
              <a:rPr lang="en-US" dirty="0" smtClean="0"/>
              <a:t> (</a:t>
            </a:r>
            <a:r>
              <a:rPr lang="en-US" dirty="0" err="1"/>
              <a:t>Fangyang</a:t>
            </a:r>
            <a:r>
              <a:rPr lang="en-US" dirty="0"/>
              <a:t> </a:t>
            </a:r>
            <a:r>
              <a:rPr lang="en-US" dirty="0" smtClean="0"/>
              <a:t>Cui)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10" action="ppaction://hlinkpres?slideindex=1&amp;slidetitle="/>
              </a:rPr>
              <a:t>Geopolitical </a:t>
            </a:r>
            <a:r>
              <a:rPr lang="en-US" dirty="0">
                <a:hlinkClick r:id="rId10" action="ppaction://hlinkpres?slideindex=1&amp;slidetitle="/>
              </a:rPr>
              <a:t>Strategy and Bitcoin </a:t>
            </a:r>
            <a:r>
              <a:rPr lang="en-US" dirty="0"/>
              <a:t>(</a:t>
            </a:r>
            <a:r>
              <a:rPr lang="en-US" dirty="0" err="1"/>
              <a:t>Eashan</a:t>
            </a:r>
            <a:r>
              <a:rPr lang="en-US" dirty="0"/>
              <a:t> Kaw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929735"/>
            <a:ext cx="8229600" cy="101566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Adrienne Porter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Felt (Google, UVA BSCS 2008)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“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Making Security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Usable (for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a Billion Users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)”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Friday,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3:30pm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 Rice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130 - Reception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Following</a:t>
            </a:r>
          </a:p>
        </p:txBody>
      </p:sp>
    </p:spTree>
    <p:extLst>
      <p:ext uri="{BB962C8B-B14F-4D97-AF65-F5344CB8AC3E}">
        <p14:creationId xmlns:p14="http://schemas.microsoft.com/office/powerpoint/2010/main" val="3383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18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33518</TotalTime>
  <Words>146</Words>
  <Application>Microsoft Macintosh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Caslon Pro</vt:lpstr>
      <vt:lpstr>Book Antiqua</vt:lpstr>
      <vt:lpstr>Calibri</vt:lpstr>
      <vt:lpstr>Arial</vt:lpstr>
      <vt:lpstr>Office Theme</vt:lpstr>
      <vt:lpstr>PowerPoint Presentation</vt:lpstr>
      <vt:lpstr>PowerPoint Presentation</vt:lpstr>
    </vt:vector>
  </TitlesOfParts>
  <Company>Udacity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437</cp:revision>
  <cp:lastPrinted>2015-11-16T18:21:04Z</cp:lastPrinted>
  <dcterms:created xsi:type="dcterms:W3CDTF">2015-01-10T23:57:16Z</dcterms:created>
  <dcterms:modified xsi:type="dcterms:W3CDTF">2015-12-02T18:42:39Z</dcterms:modified>
</cp:coreProperties>
</file>