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INVESTIMENTOS</a:t>
            </a: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"/>
          <c:cat>
            <c:strRef>
              <c:f>Plan1!$A$2:$A$5</c:f>
              <c:strCache>
                <c:ptCount val="3"/>
                <c:pt idx="0">
                  <c:v>1º PROPAGANDAS R$ 50.000</c:v>
                </c:pt>
                <c:pt idx="1">
                  <c:v>2º GASTOS COM EMPRESA R$ 15.000</c:v>
                </c:pt>
                <c:pt idx="2">
                  <c:v>3º SITE DA EMPRESA R$ 3.000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egendEntry>
        <c:idx val="3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0.21125</cdr:x>
      <cdr:y>0.00632</cdr:y>
    </cdr:from>
    <cdr:to>
      <cdr:x>0.33014</cdr:x>
      <cdr:y>0.1134</cdr:y>
    </cdr:to>
    <cdr:sp macro="" textlink="">
      <cdr:nvSpPr>
        <cdr:cNvPr id="2" name="Seta para a direita 1"/>
        <cdr:cNvSpPr/>
      </cdr:nvSpPr>
      <cdr:spPr>
        <a:xfrm xmlns:a="http://schemas.openxmlformats.org/drawingml/2006/main">
          <a:off x="1738536" y="28600"/>
          <a:ext cx="978408" cy="484632"/>
        </a:xfrm>
        <a:prstGeom xmlns:a="http://schemas.openxmlformats.org/drawingml/2006/main" prst="righ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  <cdr:relSizeAnchor xmlns:cdr="http://schemas.openxmlformats.org/drawingml/2006/chartDrawing">
    <cdr:from>
      <cdr:x>0.68375</cdr:x>
      <cdr:y>0.79797</cdr:y>
    </cdr:from>
    <cdr:to>
      <cdr:x>0.79486</cdr:x>
      <cdr:y>1</cdr:y>
    </cdr:to>
    <cdr:sp macro="" textlink="">
      <cdr:nvSpPr>
        <cdr:cNvPr id="3" name="CaixaDeTexto 2"/>
        <cdr:cNvSpPr txBox="1"/>
      </cdr:nvSpPr>
      <cdr:spPr>
        <a:xfrm xmlns:a="http://schemas.openxmlformats.org/drawingml/2006/main">
          <a:off x="5626968" y="36290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800" b="1" dirty="0" smtClean="0"/>
            <a:t>TOTAL R$68.000</a:t>
          </a:r>
        </a:p>
        <a:p xmlns:a="http://schemas.openxmlformats.org/drawingml/2006/main">
          <a:endParaRPr lang="pt-B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923B84-E321-410C-B51C-C6BCD938E721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434355-FC4A-472C-A327-406F1E6B5B7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321298" y="260648"/>
            <a:ext cx="6822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“Support on Safety”</a:t>
            </a:r>
            <a:endParaRPr lang="pt-BR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851920" y="1988840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“Sistema Online de Segurança”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3717032"/>
            <a:ext cx="850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“YOUR SAFET´S ONE SIGNAL AWAY”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19672" y="4437112"/>
            <a:ext cx="6712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“Sua Segurança  a um Sinal  de Distância”</a:t>
            </a:r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m 8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68560" y="0"/>
            <a:ext cx="3744416" cy="3744416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05" y="14401"/>
            <a:ext cx="5256584" cy="966178"/>
          </a:xfrm>
        </p:spPr>
        <p:txBody>
          <a:bodyPr/>
          <a:lstStyle/>
          <a:p>
            <a:r>
              <a:rPr lang="pt-BR" dirty="0" smtClean="0"/>
              <a:t>Funcionários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05" y="2420887"/>
            <a:ext cx="871296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Nome: </a:t>
            </a:r>
            <a:r>
              <a:rPr lang="pt-BR" sz="2800" dirty="0" err="1"/>
              <a:t>Deivide</a:t>
            </a:r>
            <a:r>
              <a:rPr lang="pt-BR" sz="2800" dirty="0"/>
              <a:t> Benedito- </a:t>
            </a:r>
            <a:r>
              <a:rPr lang="pt-BR" sz="2800" dirty="0" smtClean="0"/>
              <a:t>Programador;</a:t>
            </a:r>
          </a:p>
          <a:p>
            <a:r>
              <a:rPr lang="pt-BR" sz="3200" dirty="0" smtClean="0"/>
              <a:t>            </a:t>
            </a:r>
          </a:p>
          <a:p>
            <a:r>
              <a:rPr lang="pt-BR" sz="3200" dirty="0" smtClean="0"/>
              <a:t>Nome: </a:t>
            </a:r>
            <a:r>
              <a:rPr lang="pt-BR" sz="2800" dirty="0" smtClean="0"/>
              <a:t>Elizabete  </a:t>
            </a:r>
            <a:r>
              <a:rPr lang="pt-BR" sz="2800" dirty="0" err="1" smtClean="0"/>
              <a:t>Fabri</a:t>
            </a:r>
            <a:r>
              <a:rPr lang="pt-BR" sz="2800" dirty="0" smtClean="0"/>
              <a:t>- Programador Jr;</a:t>
            </a:r>
          </a:p>
          <a:p>
            <a:endParaRPr lang="pt-BR" dirty="0" smtClean="0"/>
          </a:p>
          <a:p>
            <a:r>
              <a:rPr lang="pt-BR" sz="3200" dirty="0"/>
              <a:t>Nome: </a:t>
            </a:r>
            <a:r>
              <a:rPr lang="pt-BR" sz="2800" dirty="0" smtClean="0"/>
              <a:t>Mariana </a:t>
            </a:r>
            <a:r>
              <a:rPr lang="pt-BR" sz="2800" dirty="0"/>
              <a:t>de </a:t>
            </a:r>
            <a:r>
              <a:rPr lang="pt-BR" sz="2800" dirty="0" smtClean="0"/>
              <a:t>Souza- Marketing Digital;</a:t>
            </a:r>
          </a:p>
          <a:p>
            <a:endParaRPr lang="pt-BR" dirty="0" smtClean="0"/>
          </a:p>
          <a:p>
            <a:r>
              <a:rPr lang="pt-BR" sz="3200" dirty="0"/>
              <a:t>Nome: </a:t>
            </a:r>
            <a:r>
              <a:rPr lang="pt-BR" sz="2800" dirty="0" err="1" smtClean="0"/>
              <a:t>Geovanna</a:t>
            </a:r>
            <a:r>
              <a:rPr lang="pt-BR" sz="2800" dirty="0" smtClean="0"/>
              <a:t>  </a:t>
            </a:r>
            <a:r>
              <a:rPr lang="pt-BR" sz="2800" dirty="0" err="1"/>
              <a:t>Morroni</a:t>
            </a:r>
            <a:r>
              <a:rPr lang="pt-BR" sz="2800" dirty="0"/>
              <a:t>- </a:t>
            </a:r>
            <a:r>
              <a:rPr lang="pt-BR" sz="2800" dirty="0" smtClean="0"/>
              <a:t>Analista Financeiro.</a:t>
            </a:r>
            <a:endParaRPr lang="pt-BR" sz="2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14" y="-1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512511" cy="1143000"/>
          </a:xfrm>
        </p:spPr>
        <p:txBody>
          <a:bodyPr/>
          <a:lstStyle/>
          <a:p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Support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on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48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Safety</a:t>
            </a:r>
            <a: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br>
              <a:rPr lang="pt-BR" sz="48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-19946"/>
            <a:ext cx="2411760" cy="2411760"/>
          </a:xfrm>
        </p:spPr>
      </p:pic>
    </p:spTree>
    <p:extLst>
      <p:ext uri="{BB962C8B-B14F-4D97-AF65-F5344CB8AC3E}">
        <p14:creationId xmlns:p14="http://schemas.microsoft.com/office/powerpoint/2010/main" val="233414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32590"/>
            <a:ext cx="6512511" cy="1143000"/>
          </a:xfrm>
        </p:spPr>
        <p:txBody>
          <a:bodyPr/>
          <a:lstStyle/>
          <a:p>
            <a:r>
              <a:rPr lang="pt-BR" dirty="0" smtClean="0"/>
              <a:t>História da Empresa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5536" y="1340768"/>
            <a:ext cx="836652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	</a:t>
            </a:r>
            <a:r>
              <a:rPr lang="pt-BR" sz="2400" dirty="0" smtClean="0"/>
              <a:t>A </a:t>
            </a:r>
            <a:r>
              <a:rPr lang="pt-BR" sz="2400" dirty="0" err="1" smtClean="0"/>
              <a:t>Support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Safets</a:t>
            </a:r>
            <a:r>
              <a:rPr lang="pt-BR" sz="2400" dirty="0" smtClean="0"/>
              <a:t> nasceu no ano de 2017 </a:t>
            </a:r>
          </a:p>
          <a:p>
            <a:r>
              <a:rPr lang="pt-BR" sz="2400" dirty="0" smtClean="0"/>
              <a:t>com intuito de prestar serviços na área da tecnologia.</a:t>
            </a:r>
          </a:p>
          <a:p>
            <a:r>
              <a:rPr lang="pt-BR" sz="2400" dirty="0" smtClean="0"/>
              <a:t>	Como a tecnologia esta em constante evolução logo, fomos mudando o foco e migramos para área da segurança online. </a:t>
            </a:r>
          </a:p>
          <a:p>
            <a:r>
              <a:rPr lang="pt-BR" sz="2400" dirty="0" smtClean="0"/>
              <a:t>	Hoje nossa </a:t>
            </a:r>
            <a:r>
              <a:rPr lang="pt-BR" sz="2400" dirty="0"/>
              <a:t> </a:t>
            </a:r>
            <a:r>
              <a:rPr lang="pt-BR" sz="2400" dirty="0" smtClean="0"/>
              <a:t>empresa </a:t>
            </a:r>
            <a:r>
              <a:rPr lang="pt-BR" sz="2400" dirty="0"/>
              <a:t>possui em sua carteira de clientes grandes empresas de porte estadual, nacional e internacional, desenvolvendo e criando soluções inovadoras e de ponta estamos aptos a fornecer os melhores </a:t>
            </a:r>
            <a:r>
              <a:rPr lang="pt-BR" sz="2400" dirty="0" smtClean="0"/>
              <a:t>serviços.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3545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4854807" cy="27186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0"/>
            <a:ext cx="2598540" cy="25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61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 w="57150"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r>
              <a:rPr lang="pt-BR" sz="3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VALOR TOTAL DE INVESTIMENTOS</a:t>
            </a:r>
            <a:endParaRPr lang="pt-BR" sz="3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3"/>
          </p:nvPr>
        </p:nvGraphicFramePr>
        <p:xfrm>
          <a:off x="1143000" y="731838"/>
          <a:ext cx="6400800" cy="347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00" y="731838"/>
            <a:ext cx="5336199" cy="34750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ção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ntegração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egração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227</TotalTime>
  <Words>72</Words>
  <Application>Microsoft Office PowerPoint</Application>
  <PresentationFormat>Apresentação na tela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Integração</vt:lpstr>
      <vt:lpstr>Apresentação do PowerPoint</vt:lpstr>
      <vt:lpstr>Funcionários</vt:lpstr>
      <vt:lpstr>“Support on Safety” </vt:lpstr>
      <vt:lpstr>História da Empresa</vt:lpstr>
      <vt:lpstr>Apresentação do PowerPoint</vt:lpstr>
      <vt:lpstr>Apresentação do PowerPoint</vt:lpstr>
      <vt:lpstr>VALOR TOTAL DE INVESTIMENTOS</vt:lpstr>
      <vt:lpstr>Apresentação do PowerPoint</vt:lpstr>
      <vt:lpstr>Apresentação do PowerPoint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Elizabete</dc:creator>
  <cp:lastModifiedBy>Luis Paulo</cp:lastModifiedBy>
  <cp:revision>23</cp:revision>
  <dcterms:created xsi:type="dcterms:W3CDTF">2019-11-05T16:31:32Z</dcterms:created>
  <dcterms:modified xsi:type="dcterms:W3CDTF">2019-11-11T16:33:49Z</dcterms:modified>
</cp:coreProperties>
</file>