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2" r:id="rId3"/>
    <p:sldId id="263" r:id="rId4"/>
    <p:sldId id="264" r:id="rId5"/>
    <p:sldId id="265" r:id="rId6"/>
    <p:sldId id="269" r:id="rId7"/>
    <p:sldId id="266" r:id="rId8"/>
    <p:sldId id="267" r:id="rId9"/>
    <p:sldId id="268" r:id="rId10"/>
    <p:sldId id="258" r:id="rId11"/>
    <p:sldId id="259" r:id="rId12"/>
    <p:sldId id="26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660"/>
  </p:normalViewPr>
  <p:slideViewPr>
    <p:cSldViewPr>
      <p:cViewPr varScale="1">
        <p:scale>
          <a:sx n="87" d="100"/>
          <a:sy n="87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lanilha_do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Negligência</c:v>
                </c:pt>
              </c:strCache>
            </c:strRef>
          </c:tx>
          <c:marker>
            <c:symbol val="none"/>
          </c:marker>
          <c:cat>
            <c:numRef>
              <c:f>Plan1!$A$2:$A$5</c:f>
              <c:numCache>
                <c:formatCode>General</c:formatCode>
                <c:ptCount val="4"/>
              </c:numCache>
            </c:numRef>
          </c:cat>
          <c:val>
            <c:numRef>
              <c:f>Plan1!$B$2:$B$5</c:f>
              <c:numCache>
                <c:formatCode>General</c:formatCode>
                <c:ptCount val="4"/>
                <c:pt idx="0">
                  <c:v>53.7</c:v>
                </c:pt>
                <c:pt idx="1">
                  <c:v>30.3</c:v>
                </c:pt>
                <c:pt idx="2">
                  <c:v>23.4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Falta de atenção</c:v>
                </c:pt>
              </c:strCache>
            </c:strRef>
          </c:tx>
          <c:marker>
            <c:symbol val="none"/>
          </c:marker>
          <c:cat>
            <c:numRef>
              <c:f>Plan1!$A$2:$A$5</c:f>
              <c:numCache>
                <c:formatCode>General</c:formatCode>
                <c:ptCount val="4"/>
              </c:numCache>
            </c:num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Erro humano</c:v>
                </c:pt>
              </c:strCache>
            </c:strRef>
          </c:tx>
          <c:marker>
            <c:symbol val="none"/>
          </c:marker>
          <c:cat>
            <c:numRef>
              <c:f>Plan1!$A$2:$A$5</c:f>
              <c:numCache>
                <c:formatCode>General</c:formatCode>
                <c:ptCount val="4"/>
              </c:numCache>
            </c:num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266112"/>
        <c:axId val="206806336"/>
      </c:lineChart>
      <c:catAx>
        <c:axId val="258266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6806336"/>
        <c:crosses val="autoZero"/>
        <c:auto val="1"/>
        <c:lblAlgn val="ctr"/>
        <c:lblOffset val="100"/>
        <c:noMultiLvlLbl val="0"/>
      </c:catAx>
      <c:valAx>
        <c:axId val="206806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8266112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INVESTIMENTOS</a:t>
            </a: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explosion val="2"/>
          <c:cat>
            <c:strRef>
              <c:f>Plan1!$A$2:$A$5</c:f>
              <c:strCache>
                <c:ptCount val="3"/>
                <c:pt idx="0">
                  <c:v>1º PROPAGANDAS R$ 50.000</c:v>
                </c:pt>
                <c:pt idx="1">
                  <c:v>2º GASTOS COM EMPRESA R$ 15.000</c:v>
                </c:pt>
                <c:pt idx="2">
                  <c:v>3º SITE DA EMPRESA R$ 3.000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egendEntry>
        <c:idx val="3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0.21125</cdr:x>
      <cdr:y>0.00632</cdr:y>
    </cdr:from>
    <cdr:to>
      <cdr:x>0.33014</cdr:x>
      <cdr:y>0.1134</cdr:y>
    </cdr:to>
    <cdr:sp macro="" textlink="">
      <cdr:nvSpPr>
        <cdr:cNvPr id="2" name="Seta para a direita 1"/>
        <cdr:cNvSpPr/>
      </cdr:nvSpPr>
      <cdr:spPr>
        <a:xfrm xmlns:a="http://schemas.openxmlformats.org/drawingml/2006/main">
          <a:off x="1738536" y="28600"/>
          <a:ext cx="978408" cy="484632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 dirty="0"/>
        </a:p>
      </cdr:txBody>
    </cdr:sp>
  </cdr:relSizeAnchor>
  <cdr:relSizeAnchor xmlns:cdr="http://schemas.openxmlformats.org/drawingml/2006/chartDrawing">
    <cdr:from>
      <cdr:x>0.68375</cdr:x>
      <cdr:y>0.79797</cdr:y>
    </cdr:from>
    <cdr:to>
      <cdr:x>0.79486</cdr:x>
      <cdr:y>1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5626968" y="36290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800" b="1" dirty="0" smtClean="0"/>
            <a:t>TOTAL R$68.000</a:t>
          </a:r>
        </a:p>
        <a:p xmlns:a="http://schemas.openxmlformats.org/drawingml/2006/main">
          <a:endParaRPr lang="pt-B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923B84-E321-410C-B51C-C6BCD938E721}" type="datetimeFigureOut">
              <a:rPr lang="pt-BR" smtClean="0"/>
              <a:pPr/>
              <a:t>11/11/2019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434355-FC4A-472C-A327-406F1E6B5B7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21298" y="260648"/>
            <a:ext cx="6822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“Support on Safety”</a:t>
            </a:r>
            <a:endParaRPr lang="pt-BR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851920" y="1988840"/>
            <a:ext cx="433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“Sistema Online de Segurança”</a:t>
            </a:r>
            <a:endParaRPr lang="pt-B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5536" y="3717032"/>
            <a:ext cx="850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“YOUR SAFET´S ONE SIGNAL AWAY”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619672" y="4437112"/>
            <a:ext cx="6712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“Sua Segurança  a um Sinal  de Distância”</a:t>
            </a:r>
            <a:endParaRPr lang="pt-BR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m 8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68560" y="0"/>
            <a:ext cx="3744416" cy="374441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57150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r>
              <a:rPr lang="pt-BR" sz="3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VALOR TOTAL DE INVESTIMENTOS</a:t>
            </a:r>
            <a:endParaRPr lang="pt-BR" sz="3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00" y="731838"/>
            <a:ext cx="5336199" cy="34750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00608" y="2132856"/>
            <a:ext cx="5256584" cy="966178"/>
          </a:xfrm>
        </p:spPr>
        <p:txBody>
          <a:bodyPr/>
          <a:lstStyle/>
          <a:p>
            <a:r>
              <a:rPr lang="pt-BR" dirty="0" smtClean="0"/>
              <a:t>Funcionários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3893400"/>
            <a:ext cx="8712968" cy="28931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BR" sz="32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Nome: </a:t>
            </a:r>
            <a:r>
              <a:rPr lang="pt-BR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Deivide Benedito- </a:t>
            </a:r>
            <a:r>
              <a:rPr lang="pt-BR" sz="2800" b="1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Programador</a:t>
            </a:r>
            <a:r>
              <a:rPr lang="pt-BR" sz="3200" b="1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          </a:t>
            </a:r>
          </a:p>
          <a:p>
            <a:pPr algn="just"/>
            <a:r>
              <a:rPr lang="pt-BR" sz="3200" b="1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Nome: </a:t>
            </a:r>
            <a:r>
              <a:rPr lang="pt-BR" sz="2800" b="1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Elizabete  Fabri- Programador Jr</a:t>
            </a:r>
            <a:endParaRPr lang="pt-BR" b="1" dirty="0" smtClean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just"/>
            <a:r>
              <a:rPr lang="pt-BR" sz="32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Nome: </a:t>
            </a:r>
            <a:r>
              <a:rPr lang="pt-BR" sz="2800" b="1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Mariana </a:t>
            </a:r>
            <a:r>
              <a:rPr lang="pt-BR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de </a:t>
            </a:r>
            <a:r>
              <a:rPr lang="pt-BR" sz="2800" b="1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Souza- Marketing Digital</a:t>
            </a:r>
            <a:endParaRPr lang="pt-BR" b="1" dirty="0" smtClean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just"/>
            <a:r>
              <a:rPr lang="pt-BR" sz="32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Nome: </a:t>
            </a:r>
            <a:r>
              <a:rPr lang="pt-BR" sz="2800" b="1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Geovanna  </a:t>
            </a:r>
            <a:r>
              <a:rPr lang="pt-BR" sz="28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Morroni- </a:t>
            </a:r>
            <a:r>
              <a:rPr lang="pt-BR" sz="2800" b="1" dirty="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Analista Financeiro</a:t>
            </a:r>
            <a:endParaRPr lang="pt-BR" sz="28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4" y="-1"/>
            <a:ext cx="2420888" cy="242088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547664" y="620688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“Support </a:t>
            </a:r>
            <a:r>
              <a:rPr lang="pt-B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on</a:t>
            </a:r>
            <a:r>
              <a:rPr lang="pt-B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Safety</a:t>
            </a:r>
            <a:r>
              <a:rPr lang="pt-B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1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6512511" cy="1143000"/>
          </a:xfrm>
        </p:spPr>
        <p:txBody>
          <a:bodyPr/>
          <a:lstStyle/>
          <a:p>
            <a:r>
              <a:rPr lang="pt-BR" sz="4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pt-BR" sz="4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Support</a:t>
            </a:r>
            <a:r>
              <a:rPr lang="pt-BR" sz="4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4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on</a:t>
            </a:r>
            <a:r>
              <a:rPr lang="pt-BR" sz="4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4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Safety</a:t>
            </a:r>
            <a:r>
              <a:rPr lang="pt-BR" sz="4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br>
              <a:rPr lang="pt-BR" sz="4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-19946"/>
            <a:ext cx="2411760" cy="2411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2915816" y="2780928"/>
            <a:ext cx="1842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VIDEO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3341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32590"/>
            <a:ext cx="6512511" cy="1143000"/>
          </a:xfrm>
        </p:spPr>
        <p:txBody>
          <a:bodyPr/>
          <a:lstStyle/>
          <a:p>
            <a:r>
              <a:rPr lang="pt-BR" dirty="0" smtClean="0"/>
              <a:t>História da Empresa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340768"/>
            <a:ext cx="836652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	</a:t>
            </a:r>
            <a:r>
              <a:rPr lang="pt-BR" sz="2400" dirty="0" smtClean="0"/>
              <a:t>A </a:t>
            </a:r>
            <a:r>
              <a:rPr lang="pt-BR" sz="2400" dirty="0" err="1" smtClean="0"/>
              <a:t>Support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</a:t>
            </a:r>
            <a:r>
              <a:rPr lang="pt-BR" sz="2400" dirty="0" err="1" smtClean="0"/>
              <a:t>Safets</a:t>
            </a:r>
            <a:r>
              <a:rPr lang="pt-BR" sz="2400" dirty="0" smtClean="0"/>
              <a:t> nasceu no ano de 2017 </a:t>
            </a:r>
          </a:p>
          <a:p>
            <a:r>
              <a:rPr lang="pt-BR" sz="2400" dirty="0" smtClean="0"/>
              <a:t>com intuito de prestar serviços na área da tecnologia.</a:t>
            </a:r>
          </a:p>
          <a:p>
            <a:r>
              <a:rPr lang="pt-BR" sz="2400" dirty="0" smtClean="0"/>
              <a:t>	Como a tecnologia esta em constante evolução logo, fomos mudando o foco e migramos para área da segurança online. </a:t>
            </a:r>
          </a:p>
          <a:p>
            <a:r>
              <a:rPr lang="pt-BR" sz="2400" dirty="0" smtClean="0"/>
              <a:t>	Hoje nossa </a:t>
            </a:r>
            <a:r>
              <a:rPr lang="pt-BR" sz="2400" dirty="0"/>
              <a:t> </a:t>
            </a:r>
            <a:r>
              <a:rPr lang="pt-BR" sz="2400" dirty="0" smtClean="0"/>
              <a:t>empresa </a:t>
            </a:r>
            <a:r>
              <a:rPr lang="pt-BR" sz="2400" dirty="0"/>
              <a:t>possui em sua carteira de </a:t>
            </a:r>
            <a:r>
              <a:rPr lang="pt-BR" sz="2400" dirty="0" smtClean="0"/>
              <a:t>clientes, </a:t>
            </a:r>
            <a:r>
              <a:rPr lang="pt-BR" sz="2400" dirty="0"/>
              <a:t>grandes empresas de porte estadual, nacional e internacional, desenvolvendo e criando soluções inovadoras e de ponta estamos aptos a fornecer os melhores </a:t>
            </a:r>
            <a:r>
              <a:rPr lang="pt-BR" sz="2400" dirty="0" smtClean="0"/>
              <a:t>serviços.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66" y="1825"/>
            <a:ext cx="2094483" cy="2094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54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-49696"/>
            <a:ext cx="2132856" cy="2132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ixaDeTexto 9"/>
          <p:cNvSpPr txBox="1"/>
          <p:nvPr/>
        </p:nvSpPr>
        <p:spPr>
          <a:xfrm>
            <a:off x="3000985" y="669566"/>
            <a:ext cx="47997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“</a:t>
            </a:r>
            <a:r>
              <a:rPr lang="pt-BR" sz="4400" b="1" dirty="0" err="1" smtClean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Car</a:t>
            </a:r>
            <a:r>
              <a:rPr lang="pt-BR" sz="4400" b="1" dirty="0" smtClean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crash </a:t>
            </a:r>
            <a:r>
              <a:rPr lang="pt-BR" sz="4400" b="1" dirty="0" err="1" smtClean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tracking</a:t>
            </a:r>
            <a:r>
              <a:rPr lang="pt-BR" sz="4400" b="1" dirty="0" smtClean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”</a:t>
            </a:r>
            <a:endParaRPr lang="pt-BR" sz="4400" b="1" dirty="0">
              <a:solidFill>
                <a:schemeClr val="accent1">
                  <a:lumMod val="7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49696"/>
            <a:ext cx="3168352" cy="230233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930183" y="1439007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“Rastreador de acidente, de carro”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idx="1"/>
          </p:nvPr>
        </p:nvSpPr>
        <p:spPr>
          <a:xfrm>
            <a:off x="0" y="2142071"/>
            <a:ext cx="7513375" cy="198089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programa é instalado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microchip</a:t>
            </a:r>
            <a:r>
              <a:rPr lang="pt-BR" dirty="0"/>
              <a:t> com sistema de </a:t>
            </a:r>
            <a:r>
              <a:rPr lang="pt-BR" dirty="0" err="1"/>
              <a:t>gps</a:t>
            </a:r>
            <a:r>
              <a:rPr lang="pt-BR" dirty="0"/>
              <a:t>.</a:t>
            </a:r>
          </a:p>
          <a:p>
            <a:r>
              <a:rPr lang="pt-BR" dirty="0"/>
              <a:t>	Onde implantamos dentro da caixa de sensores junto ao </a:t>
            </a:r>
            <a:r>
              <a:rPr lang="pt-BR" dirty="0" err="1"/>
              <a:t>airbag</a:t>
            </a:r>
            <a:r>
              <a:rPr lang="pt-BR" dirty="0"/>
              <a:t>.</a:t>
            </a:r>
          </a:p>
          <a:p>
            <a:r>
              <a:rPr lang="pt-BR" dirty="0"/>
              <a:t>	Quando ocorre o acidente, ativa o chip e o </a:t>
            </a:r>
            <a:r>
              <a:rPr lang="pt-BR" dirty="0" err="1"/>
              <a:t>airbag</a:t>
            </a:r>
            <a:r>
              <a:rPr lang="pt-BR" dirty="0"/>
              <a:t> enviando os </a:t>
            </a:r>
          </a:p>
          <a:p>
            <a:r>
              <a:rPr lang="pt-BR" dirty="0"/>
              <a:t>sinais da localização do veiculo, para a central da </a:t>
            </a:r>
            <a:r>
              <a:rPr lang="pt-BR" dirty="0" err="1"/>
              <a:t>centrovias</a:t>
            </a:r>
            <a:endParaRPr lang="pt-BR" dirty="0"/>
          </a:p>
          <a:p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1409"/>
            <a:ext cx="3995936" cy="2625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4069235"/>
            <a:ext cx="5076056" cy="2788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4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-10751" y="1268760"/>
            <a:ext cx="6525344" cy="2913504"/>
          </a:xfrm>
        </p:spPr>
        <p:txBody>
          <a:bodyPr>
            <a:normAutofit fontScale="85000" lnSpcReduction="10000"/>
          </a:bodyPr>
          <a:lstStyle/>
          <a:p>
            <a:endParaRPr lang="pt-BR" sz="2400" dirty="0" smtClean="0"/>
          </a:p>
          <a:p>
            <a:pPr marL="45720" indent="0">
              <a:buNone/>
            </a:pPr>
            <a:r>
              <a:rPr lang="pt-BR" sz="2400" dirty="0" smtClean="0"/>
              <a:t>O </a:t>
            </a:r>
            <a:r>
              <a:rPr lang="pt-BR" sz="2400" dirty="0"/>
              <a:t>Monitoramento permite localizar o seu veículo de forma rápida e fácil, através do rastreador instalado que recebe sinais GPS.​ Além disso oferecemos um histórico completo, fornecendo não só a posição do veículo no exato momento do acidente, como também o histórico, contendo os pontos pelos quais o seu veículo circulou no último período (horas, dias meses, e outros)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27785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“</a:t>
            </a:r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Car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crash </a:t>
            </a:r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tracking</a:t>
            </a:r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”</a:t>
            </a:r>
            <a:endParaRPr lang="pt-BR" sz="3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-1"/>
            <a:ext cx="2094483" cy="2094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19" y="0"/>
            <a:ext cx="2376263" cy="17267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89040"/>
            <a:ext cx="4136504" cy="2954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29" y="3933056"/>
            <a:ext cx="4657700" cy="2608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13" y="2117881"/>
            <a:ext cx="2218251" cy="1840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6512511" cy="1143000"/>
          </a:xfrm>
        </p:spPr>
        <p:txBody>
          <a:bodyPr/>
          <a:lstStyle/>
          <a:p>
            <a:r>
              <a:rPr lang="pt-BR" dirty="0" smtClean="0"/>
              <a:t>Índices de acidentes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2493004"/>
              </p:ext>
            </p:extLst>
          </p:nvPr>
        </p:nvGraphicFramePr>
        <p:xfrm>
          <a:off x="539552" y="1628800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39552" y="5301788"/>
            <a:ext cx="69268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53,7%</a:t>
            </a:r>
            <a:r>
              <a:rPr lang="pt-BR" sz="1400" dirty="0"/>
              <a:t> dos acidentes são causados pela negligência ou imprudência dos motoristas, </a:t>
            </a:r>
            <a:endParaRPr lang="pt-BR" sz="1400" dirty="0" smtClean="0"/>
          </a:p>
          <a:p>
            <a:r>
              <a:rPr lang="pt-BR" sz="1400" b="1" dirty="0" smtClean="0"/>
              <a:t>30,3% </a:t>
            </a:r>
            <a:r>
              <a:rPr lang="pt-BR" sz="1400" dirty="0"/>
              <a:t>ou falta de atenção do </a:t>
            </a:r>
            <a:r>
              <a:rPr lang="pt-BR" sz="1400" dirty="0" smtClean="0"/>
              <a:t>condutor</a:t>
            </a:r>
          </a:p>
          <a:p>
            <a:r>
              <a:rPr lang="pt-BR" sz="1400" b="1" dirty="0" smtClean="0"/>
              <a:t>23,4% </a:t>
            </a:r>
            <a:r>
              <a:rPr lang="pt-BR" sz="1400" dirty="0"/>
              <a:t>É o chamado “fator humano”.</a:t>
            </a:r>
          </a:p>
        </p:txBody>
      </p:sp>
    </p:spTree>
    <p:extLst>
      <p:ext uri="{BB962C8B-B14F-4D97-AF65-F5344CB8AC3E}">
        <p14:creationId xmlns:p14="http://schemas.microsoft.com/office/powerpoint/2010/main" val="15876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6632"/>
            <a:ext cx="4886546" cy="1631258"/>
          </a:xfrm>
        </p:spPr>
        <p:txBody>
          <a:bodyPr/>
          <a:lstStyle/>
          <a:p>
            <a:r>
              <a:rPr lang="pt-BR" dirty="0" smtClean="0"/>
              <a:t>Tecnologia no mundo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1691680" y="3789040"/>
            <a:ext cx="5682462" cy="2852936"/>
          </a:xfrm>
        </p:spPr>
        <p:txBody>
          <a:bodyPr>
            <a:noAutofit/>
          </a:bodyPr>
          <a:lstStyle/>
          <a:p>
            <a:pPr algn="l"/>
            <a:endParaRPr lang="pt-BR" sz="1600" dirty="0" smtClean="0"/>
          </a:p>
          <a:p>
            <a:pPr algn="l"/>
            <a:endParaRPr lang="pt-BR" sz="1600" dirty="0"/>
          </a:p>
          <a:p>
            <a:pPr algn="l"/>
            <a:r>
              <a:rPr lang="pt-BR" sz="1600" dirty="0" smtClean="0"/>
              <a:t>Atualmente </a:t>
            </a:r>
            <a:r>
              <a:rPr lang="pt-BR" sz="1600" dirty="0"/>
              <a:t>em </a:t>
            </a:r>
            <a:r>
              <a:rPr lang="pt-BR" sz="1600" dirty="0" smtClean="0"/>
              <a:t>vários países </a:t>
            </a:r>
            <a:r>
              <a:rPr lang="pt-BR" sz="1600" dirty="0"/>
              <a:t>usam um sistema em seus </a:t>
            </a:r>
            <a:r>
              <a:rPr lang="pt-BR" sz="1600" dirty="0" smtClean="0"/>
              <a:t>veículos, </a:t>
            </a:r>
            <a:r>
              <a:rPr lang="pt-BR" sz="1600" dirty="0"/>
              <a:t>que se chama </a:t>
            </a:r>
            <a:r>
              <a:rPr lang="pt-BR" sz="1600" dirty="0" err="1"/>
              <a:t>On</a:t>
            </a:r>
            <a:r>
              <a:rPr lang="pt-BR" sz="1600" dirty="0"/>
              <a:t> Star Corporation que é uma subsidiaria da </a:t>
            </a:r>
            <a:r>
              <a:rPr lang="pt-BR" sz="1600" dirty="0" err="1"/>
              <a:t>Gerenal</a:t>
            </a:r>
            <a:r>
              <a:rPr lang="pt-BR" sz="1600" dirty="0"/>
              <a:t> Motors que fornece comunicações baseadas em assinatura, segurança no veículo, serviços de emergência, chamadas com </a:t>
            </a:r>
            <a:r>
              <a:rPr lang="pt-BR" sz="1600" dirty="0" err="1"/>
              <a:t>viva-voz</a:t>
            </a:r>
            <a:r>
              <a:rPr lang="pt-BR" sz="1600" dirty="0"/>
              <a:t>, navegação curva a curva e sistemas de diagnóstico remoto nos Estados Unidos, Canadá, China, México, Europa, Brasil e Argentina. Que </a:t>
            </a:r>
            <a:r>
              <a:rPr lang="pt-BR" sz="1600" dirty="0" smtClean="0"/>
              <a:t>auxilia </a:t>
            </a:r>
            <a:r>
              <a:rPr lang="pt-BR" sz="1600" dirty="0"/>
              <a:t>o motorista a </a:t>
            </a:r>
            <a:r>
              <a:rPr lang="pt-BR" sz="1600" dirty="0" smtClean="0"/>
              <a:t>prevenir </a:t>
            </a:r>
            <a:r>
              <a:rPr lang="pt-BR" sz="1600" dirty="0"/>
              <a:t>um futuro acidente... Se o mesmo conseguir </a:t>
            </a:r>
            <a:r>
              <a:rPr lang="pt-BR" sz="1600" dirty="0" smtClean="0"/>
              <a:t>prevê-lo.</a:t>
            </a:r>
            <a:endParaRPr lang="pt-BR" sz="1600" dirty="0"/>
          </a:p>
          <a:p>
            <a:pPr algn="l"/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442156"/>
            <a:ext cx="3019425" cy="1514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0"/>
            <a:ext cx="2310507" cy="2310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7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2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ração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381</TotalTime>
  <Words>247</Words>
  <Application>Microsoft Office PowerPoint</Application>
  <PresentationFormat>Apresentação na tela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Integração</vt:lpstr>
      <vt:lpstr>Apresentação do PowerPoint</vt:lpstr>
      <vt:lpstr>Funcionários</vt:lpstr>
      <vt:lpstr>“Support on Safety” </vt:lpstr>
      <vt:lpstr>História da Empresa</vt:lpstr>
      <vt:lpstr>Apresentação do PowerPoint</vt:lpstr>
      <vt:lpstr>Apresentação do PowerPoint</vt:lpstr>
      <vt:lpstr>Índices de acidentes</vt:lpstr>
      <vt:lpstr>Tecnologia no mundo</vt:lpstr>
      <vt:lpstr>Apresentação do PowerPoint</vt:lpstr>
      <vt:lpstr>VALOR TOTAL DE INVESTIMENTOS</vt:lpstr>
      <vt:lpstr>Apresentação do PowerPoint</vt:lpstr>
      <vt:lpstr>Apresentação do PowerPoint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Elizabete</dc:creator>
  <cp:lastModifiedBy>Luis Paulo</cp:lastModifiedBy>
  <cp:revision>40</cp:revision>
  <dcterms:created xsi:type="dcterms:W3CDTF">2019-11-05T16:31:32Z</dcterms:created>
  <dcterms:modified xsi:type="dcterms:W3CDTF">2019-11-11T19:09:08Z</dcterms:modified>
</cp:coreProperties>
</file>