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F097-0259-6A3A-6E96-74E18A339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760C1-FCCD-33B5-59D0-6F133C80F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FB30D-B4F5-3719-4383-2930288B1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D01D-16A5-4B7A-A876-9D27F8064FB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2645C-4B86-3C23-C0C5-7673FCAE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BD679-C656-0B2F-BFB7-1114F824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2A27-3A43-477A-80F1-C3D500445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A1EA4-C3FA-0465-5454-D6EC1FE79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A836E-E022-32C8-40DD-314C67615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0E581-DDF4-47E0-3622-E8AAD2C5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D01D-16A5-4B7A-A876-9D27F8064FB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2288-64BB-8C21-6F4F-710C3F0B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41087-60CF-AE20-19DB-67A58AA1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2A27-3A43-477A-80F1-C3D500445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1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D01C98-802B-6497-97F7-4A2A27787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9640E-C74B-3999-9638-68B48B3C9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AA39C-BDD6-4B74-AA3D-0C41A0117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D01D-16A5-4B7A-A876-9D27F8064FB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90892-C253-A856-D4DD-EFDBEA14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9527D-9CFC-B00A-7C13-56556DD4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2A27-3A43-477A-80F1-C3D500445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2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3BBF-0CC5-43BD-FDB5-BFA315FE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7A104-966C-3F86-87DE-7D90A11C5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F450B-8160-643A-1BB2-EC0F54D0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D01D-16A5-4B7A-A876-9D27F8064FB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21036-4BF5-888D-AE64-32F4F7EB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B7206-086A-80F3-F373-D97E57A2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2A27-3A43-477A-80F1-C3D500445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1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79D0-C815-8F15-2C36-9981A425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6EDB5-1E8B-8517-05DB-DA22820F7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6BBEB-85E7-C14B-586E-7D774182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D01D-16A5-4B7A-A876-9D27F8064FB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5A4E4-E048-D240-D99C-F093B585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907CA-093B-39AB-541E-693113D9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2A27-3A43-477A-80F1-C3D500445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1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35DE-87D6-BCDD-2386-C8DAC2154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8504F-AC25-02AA-DFE0-5AB3A4D31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603C7-7D52-84A6-444B-4B52875DD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314CB-AE2E-BA20-3775-1EC3FE80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D01D-16A5-4B7A-A876-9D27F8064FB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97721-31F3-C454-9A76-9461306F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17E2A-D8C8-DA7E-EC73-4F985232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2A27-3A43-477A-80F1-C3D500445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7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9AF7-B72D-C5AE-44B3-6C0829ADE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70B94-3CCD-6523-2E94-B917F29B8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AE174-C112-58FF-574D-FBAB93E25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A97014-E27E-10DC-E28E-DCA6F5457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939C2-70F7-C857-4A88-15062994C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F22F79-09A5-082C-5037-3D9E85E7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D01D-16A5-4B7A-A876-9D27F8064FB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57AC7D-1B26-7D16-FC5D-ABF889DA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89AD06-EC62-49CB-9A97-FA0F9631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2A27-3A43-477A-80F1-C3D500445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8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BF69-7BC5-7D1D-A894-505CB43B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61038-C0C0-9E10-7E93-59E2CCD5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D01D-16A5-4B7A-A876-9D27F8064FB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D9A1D-B745-BE06-BFA0-2FFB033E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2F29D-20E4-8C44-3E1C-850C36ED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2A27-3A43-477A-80F1-C3D500445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5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FA256-8F03-1F71-07A3-9D6AC562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D01D-16A5-4B7A-A876-9D27F8064FB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247FA-B450-0C3C-C884-0E6308A8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B7C27-C263-AA00-C11A-5C551958C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2A27-3A43-477A-80F1-C3D500445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0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1F58-1438-8095-605D-C06EC2F4D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47B6A-7676-563D-EAE9-4C4FFB5D6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B2E92-CDAC-C172-9177-F21358C76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95D46-1D54-44DC-1576-42714319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D01D-16A5-4B7A-A876-9D27F8064FB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2EADA-E833-16F0-163E-C3FDB44DF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D51F4-1A40-C668-7A29-A4F9E415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2A27-3A43-477A-80F1-C3D500445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0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A7F6-748E-6EF1-4DC2-1CE356AC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F3CC0-B87C-5C89-79F5-842840DBE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6795C-409B-78EE-DC91-3D08E620A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E1564-1F09-0235-118E-86411DD07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D01D-16A5-4B7A-A876-9D27F8064FB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DD981-AA7F-0021-B3AB-262A9E46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A0426-16AF-C274-9B06-FD577FFE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2A27-3A43-477A-80F1-C3D500445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FDCDA-6C6D-FAE5-10E7-79FEC8FF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5E4CE-4446-C26B-E41C-7BA2FBC14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F6FCC-6F04-C44E-0929-6E7B7104A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CD01D-16A5-4B7A-A876-9D27F8064FB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429A7-B8A9-BA75-5F76-EDC13B2F6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062A3-BA66-BCC2-C6C9-13F9FBA83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F2A27-3A43-477A-80F1-C3D500445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2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EF86-F649-1685-ED54-BD74D1CDB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36" y="83975"/>
            <a:ext cx="6226629" cy="1000028"/>
          </a:xfrm>
        </p:spPr>
        <p:txBody>
          <a:bodyPr/>
          <a:lstStyle/>
          <a:p>
            <a:r>
              <a:rPr lang="en-US"/>
              <a:t>Expense Tracker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08F12-1AB6-2B70-C92E-C753ED6C5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584" y="1084003"/>
            <a:ext cx="1956318" cy="606068"/>
          </a:xfrm>
        </p:spPr>
        <p:txBody>
          <a:bodyPr/>
          <a:lstStyle/>
          <a:p>
            <a:r>
              <a:rPr lang="en-US" dirty="0"/>
              <a:t>Nigel Kaganzi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66B4E-14B9-B00D-7241-9E2AFB039406}"/>
              </a:ext>
            </a:extLst>
          </p:cNvPr>
          <p:cNvSpPr txBox="1"/>
          <p:nvPr/>
        </p:nvSpPr>
        <p:spPr>
          <a:xfrm>
            <a:off x="665583" y="1959428"/>
            <a:ext cx="502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This is an expense tracker where a user can enter delete or edit an expenses and create a report using matplotlib that will show them a pie chart of their expenses. The expenses are kept on a csv for storage.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387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46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Expense Tracker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 Tracker</dc:title>
  <dc:creator>Nigel Kaganzi</dc:creator>
  <cp:lastModifiedBy>Nigel Kaganzi</cp:lastModifiedBy>
  <cp:revision>1</cp:revision>
  <dcterms:created xsi:type="dcterms:W3CDTF">2023-12-02T01:50:14Z</dcterms:created>
  <dcterms:modified xsi:type="dcterms:W3CDTF">2023-12-02T14:05:46Z</dcterms:modified>
</cp:coreProperties>
</file>