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61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7D00-55DC-47C6-82F5-B21B9A79C2F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E48F0-8D0D-44AB-8BFA-439064943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E48F0-8D0D-44AB-8BFA-439064943D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3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1D1EADE-8E88-4C7C-8AC5-FB148DE4940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1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899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99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999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380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936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284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247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5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9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285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30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6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9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5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1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B9F46DF-88E3-4957-B1E6-BAA6FFB3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618" cy="6856215"/>
            <a:chOff x="0" y="0"/>
            <a:chExt cx="12188825" cy="685621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51BCEFF-04DE-4ACC-BF4C-33909F213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089B1B7-264A-4CE0-A859-FA4ED0E1E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F6B5EEB-0864-46CC-8503-B3BB6BE6F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BD7C0A3-8CFA-49E1-8558-BB4160A33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E5415A1-02B5-41B3-ADF2-8F0E74D9E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AFF647-AFBE-4055-A249-EA788BD82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62" name="Rectangle 61">
              <a:extLst>
                <a:ext uri="{FF2B5EF4-FFF2-40B4-BE49-F238E27FC236}">
                  <a16:creationId xmlns:a16="http://schemas.microsoft.com/office/drawing/2014/main" id="{CBB9B58B-0F91-4CE3-8712-D6E48449B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9B83624-0193-46A1-97E7-047D404D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2049C70-BE30-487E-AE0C-D52B2C13B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398F5D8-5FE6-48FB-A8F9-7DF578DADF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5ECC402-CF72-413F-B151-7C2E0AFF0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B9D2F1B-EF83-4F83-9914-2B2FD44B6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923" y="982132"/>
            <a:ext cx="3500261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Expense Tracker Application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006051-81FA-41A1-BECF-CD96EE07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9293" y="2400639"/>
            <a:ext cx="3017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5538" y="2556932"/>
            <a:ext cx="3505030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Member(s): Elizabeth Ogundeji</a:t>
            </a:r>
          </a:p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Tagline: Track your spending smartly and visually.</a:t>
            </a:r>
          </a:p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i="1">
                <a:solidFill>
                  <a:srgbClr val="0066CC"/>
                </a:solidFill>
              </a:defRP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 Repository: https://github.com/Elizabethdej/expense_tracker-appdevspring25</a:t>
            </a:r>
          </a:p>
        </p:txBody>
      </p:sp>
      <p:pic>
        <p:nvPicPr>
          <p:cNvPr id="14" name="Picture 13" descr="A computer screen shot of a graph and a pie chart&#10;&#10;AI-generated content may be incorrect.">
            <a:extLst>
              <a:ext uri="{FF2B5EF4-FFF2-40B4-BE49-F238E27FC236}">
                <a16:creationId xmlns:a16="http://schemas.microsoft.com/office/drawing/2014/main" id="{CFF67F36-791C-2D6E-A3C5-6DDF0638D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138" y="1754946"/>
            <a:ext cx="1691122" cy="1128823"/>
          </a:xfrm>
          <a:prstGeom prst="rect">
            <a:avLst/>
          </a:prstGeom>
        </p:spPr>
      </p:pic>
      <p:pic>
        <p:nvPicPr>
          <p:cNvPr id="8" name="Picture 7" descr="A screenshot of a computer program">
            <a:extLst>
              <a:ext uri="{FF2B5EF4-FFF2-40B4-BE49-F238E27FC236}">
                <a16:creationId xmlns:a16="http://schemas.microsoft.com/office/drawing/2014/main" id="{AE5C0209-FF1E-AF17-A185-EF12A7D22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233" y="4037217"/>
            <a:ext cx="1691027" cy="1078029"/>
          </a:xfrm>
          <a:prstGeom prst="rect">
            <a:avLst/>
          </a:prstGeom>
        </p:spPr>
      </p:pic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140A160C-B127-6CC7-5A46-1AAD2982817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8126" r="8231" b="-1"/>
          <a:stretch/>
        </p:blipFill>
        <p:spPr>
          <a:xfrm>
            <a:off x="6543644" y="1764371"/>
            <a:ext cx="1691122" cy="335533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30</TotalTime>
  <Words>34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Garamond</vt:lpstr>
      <vt:lpstr>Organic</vt:lpstr>
      <vt:lpstr>Expense Tracker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Elizabeth Ogundeji</cp:lastModifiedBy>
  <cp:revision>2</cp:revision>
  <dcterms:created xsi:type="dcterms:W3CDTF">2013-01-27T09:14:16Z</dcterms:created>
  <dcterms:modified xsi:type="dcterms:W3CDTF">2025-04-21T17:24:11Z</dcterms:modified>
  <cp:category/>
</cp:coreProperties>
</file>