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5906-01FD-4459-8330-745ECE9A63CD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0124-28C0-4DD1-9434-5C486577B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74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5906-01FD-4459-8330-745ECE9A63CD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0124-28C0-4DD1-9434-5C486577B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53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5906-01FD-4459-8330-745ECE9A63CD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0124-28C0-4DD1-9434-5C486577B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571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5906-01FD-4459-8330-745ECE9A63CD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0124-28C0-4DD1-9434-5C486577B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385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5906-01FD-4459-8330-745ECE9A63CD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0124-28C0-4DD1-9434-5C486577B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14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5906-01FD-4459-8330-745ECE9A63CD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0124-28C0-4DD1-9434-5C486577B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92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5906-01FD-4459-8330-745ECE9A63CD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0124-28C0-4DD1-9434-5C486577B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86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5906-01FD-4459-8330-745ECE9A63CD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0124-28C0-4DD1-9434-5C486577B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15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5906-01FD-4459-8330-745ECE9A63CD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0124-28C0-4DD1-9434-5C486577B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86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5906-01FD-4459-8330-745ECE9A63CD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0124-28C0-4DD1-9434-5C486577B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56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5906-01FD-4459-8330-745ECE9A63CD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0124-28C0-4DD1-9434-5C486577B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07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5906-01FD-4459-8330-745ECE9A63CD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0124-28C0-4DD1-9434-5C486577B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35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5906-01FD-4459-8330-745ECE9A63CD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0124-28C0-4DD1-9434-5C486577B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96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1825906-01FD-4459-8330-745ECE9A63CD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0CA0124-28C0-4DD1-9434-5C486577B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75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825906-01FD-4459-8330-745ECE9A63CD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0CA0124-28C0-4DD1-9434-5C486577B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110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66652" y="139337"/>
            <a:ext cx="10127966" cy="901935"/>
          </a:xfrm>
        </p:spPr>
        <p:txBody>
          <a:bodyPr/>
          <a:lstStyle/>
          <a:p>
            <a:pPr algn="ctr"/>
            <a:r>
              <a:rPr lang="en-US" dirty="0" smtClean="0"/>
              <a:t>Mental health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377" y="1978201"/>
            <a:ext cx="4119154" cy="4805776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/>
              <a:t>Выполнила:</a:t>
            </a:r>
          </a:p>
          <a:p>
            <a:pPr algn="ctr"/>
            <a:r>
              <a:rPr lang="ru-RU" sz="2000" b="1" dirty="0" smtClean="0"/>
              <a:t> Гапонова Елизавета</a:t>
            </a:r>
          </a:p>
          <a:p>
            <a:pPr algn="ctr"/>
            <a:r>
              <a:rPr lang="ru-RU" sz="2000" b="1" dirty="0" smtClean="0"/>
              <a:t>Ученица 10 класса ГБОУ №1571</a:t>
            </a:r>
          </a:p>
          <a:p>
            <a:pPr algn="ctr"/>
            <a:r>
              <a:rPr lang="ru-RU" sz="2000" b="1" dirty="0" smtClean="0"/>
              <a:t>Руководитель:</a:t>
            </a:r>
          </a:p>
          <a:p>
            <a:pPr algn="ctr"/>
            <a:r>
              <a:rPr lang="ru-RU" sz="2000" b="1" dirty="0" err="1" smtClean="0"/>
              <a:t>Маланушенко</a:t>
            </a:r>
            <a:r>
              <a:rPr lang="ru-RU" sz="2000" b="1" dirty="0" smtClean="0"/>
              <a:t> Марина Олеговна</a:t>
            </a:r>
          </a:p>
          <a:p>
            <a:pPr algn="ctr"/>
            <a:endParaRPr lang="ru-RU" sz="2000" b="1" dirty="0" smtClean="0"/>
          </a:p>
          <a:p>
            <a:pPr algn="ctr"/>
            <a:endParaRPr lang="ru-RU" sz="2000" b="1" dirty="0"/>
          </a:p>
          <a:p>
            <a:pPr algn="ctr"/>
            <a:endParaRPr lang="ru-RU" sz="2000" b="1" dirty="0"/>
          </a:p>
          <a:p>
            <a:pPr algn="ctr"/>
            <a:r>
              <a:rPr lang="ru-RU" sz="2000" b="1" dirty="0" smtClean="0"/>
              <a:t>Г. Москва, 2022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13027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1288" y="-60960"/>
            <a:ext cx="10571998" cy="778861"/>
          </a:xfrm>
        </p:spPr>
        <p:txBody>
          <a:bodyPr/>
          <a:lstStyle/>
          <a:p>
            <a:pPr algn="ctr"/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2216" y="1008428"/>
            <a:ext cx="989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400" i="1" dirty="0" smtClean="0"/>
              <a:t> Создать сайт для психологической помощи людям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21649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617" y="0"/>
            <a:ext cx="10561418" cy="806139"/>
          </a:xfrm>
        </p:spPr>
        <p:txBody>
          <a:bodyPr/>
          <a:lstStyle/>
          <a:p>
            <a:pPr algn="ctr"/>
            <a:r>
              <a:rPr lang="ru-RU" dirty="0" smtClean="0"/>
              <a:t>Актуальность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43943" y="1170756"/>
            <a:ext cx="10561418" cy="433955"/>
          </a:xfrm>
        </p:spPr>
        <p:txBody>
          <a:bodyPr/>
          <a:lstStyle/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 algn="l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28435" y="1235333"/>
            <a:ext cx="748937" cy="304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213909" y="1115528"/>
            <a:ext cx="6388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Как бороться со стрессом?</a:t>
            </a:r>
            <a:endParaRPr lang="ru-RU" sz="28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243942" y="2561906"/>
            <a:ext cx="748937" cy="304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213909" y="3823901"/>
            <a:ext cx="9036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Как установки в голове влияют на жизнь?</a:t>
            </a:r>
            <a:endParaRPr lang="ru-RU" sz="2800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243943" y="3933111"/>
            <a:ext cx="748937" cy="304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213909" y="2291857"/>
            <a:ext cx="10830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Как нервное перенапряжение сказывается на нашей повседневной жизни?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5854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399" y="760695"/>
            <a:ext cx="8595255" cy="354001"/>
          </a:xfrm>
        </p:spPr>
        <p:txBody>
          <a:bodyPr/>
          <a:lstStyle/>
          <a:p>
            <a:pPr algn="ctr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65558" y="2229394"/>
            <a:ext cx="11338560" cy="500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ru-RU" sz="2400" dirty="0"/>
              <a:t>собрать необходимые материалы по </a:t>
            </a:r>
            <a:r>
              <a:rPr lang="ru-RU" sz="2400" dirty="0" smtClean="0"/>
              <a:t>психологии 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ru-RU" sz="2400" dirty="0"/>
              <a:t>изучить язык, выбранный для работы с </a:t>
            </a:r>
            <a:r>
              <a:rPr lang="ru-RU" sz="2400" dirty="0" smtClean="0"/>
              <a:t>сайтами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ru-RU" sz="2400" dirty="0"/>
              <a:t>организовать сбор данных для дальнейшего </a:t>
            </a:r>
            <a:r>
              <a:rPr lang="ru-RU" sz="2400" dirty="0" smtClean="0"/>
              <a:t>обучения модели и обучить её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ru-RU" sz="2400" dirty="0" smtClean="0"/>
              <a:t>создать страницу с тестированием и связать ее с местом хранения и обработки данных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ru-RU" sz="2400" dirty="0" smtClean="0"/>
              <a:t>создать страницы с вариантами рекомендаций по результатам прохождения тестирования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29434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566" y="0"/>
            <a:ext cx="10571998" cy="773204"/>
          </a:xfrm>
        </p:spPr>
        <p:txBody>
          <a:bodyPr/>
          <a:lstStyle/>
          <a:p>
            <a:pPr algn="ctr"/>
            <a:r>
              <a:rPr lang="ru-RU" dirty="0" smtClean="0"/>
              <a:t>Этапы работы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41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4" y="1018903"/>
            <a:ext cx="10571998" cy="738369"/>
          </a:xfrm>
        </p:spPr>
        <p:txBody>
          <a:bodyPr/>
          <a:lstStyle/>
          <a:p>
            <a:pPr algn="ctr"/>
            <a:r>
              <a:rPr lang="ru-RU" dirty="0" smtClean="0"/>
              <a:t>Необходимые ресурсы ?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00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Экономические расчёты?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26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2217" y="3059760"/>
            <a:ext cx="10571998" cy="97045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8802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143</TotalTime>
  <Words>113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Century Gothic</vt:lpstr>
      <vt:lpstr>Wingdings</vt:lpstr>
      <vt:lpstr>Wingdings 2</vt:lpstr>
      <vt:lpstr>Цитаты</vt:lpstr>
      <vt:lpstr>Mental health</vt:lpstr>
      <vt:lpstr>Цель проекта</vt:lpstr>
      <vt:lpstr>Актуальность </vt:lpstr>
      <vt:lpstr>Задачи</vt:lpstr>
      <vt:lpstr>Этапы работы </vt:lpstr>
      <vt:lpstr>Необходимые ресурсы ? </vt:lpstr>
      <vt:lpstr>Экономические расчёты?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</dc:title>
  <dc:creator>Александр</dc:creator>
  <cp:lastModifiedBy>Александр</cp:lastModifiedBy>
  <cp:revision>10</cp:revision>
  <dcterms:created xsi:type="dcterms:W3CDTF">2022-12-20T17:25:06Z</dcterms:created>
  <dcterms:modified xsi:type="dcterms:W3CDTF">2022-12-20T19:48:21Z</dcterms:modified>
</cp:coreProperties>
</file>