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69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43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8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57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94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48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7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79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72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35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A1CCFFA-A1FE-4F9D-B2D5-CE1C18CC41C8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5F36866-8AC7-4EFB-90C4-F643DE49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0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8B8B9-1FA2-691B-B11E-FDC33DD09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Аудит каналов распределения</a:t>
            </a:r>
            <a:r>
              <a:rPr lang="en-US" dirty="0"/>
              <a:t> </a:t>
            </a:r>
            <a:r>
              <a:rPr lang="ru-RU" dirty="0"/>
              <a:t>МАЗ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7D067D-4F68-937A-4F77-B0CFF70CA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0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3F448-01F5-4A4C-D3E6-44229462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сбыта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29C2E-9C6D-8BDB-548B-D3D41043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МАЗ использует стратегию исключительного(эксклюзивного) сбыта.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7631C-9F1E-5E4B-AB99-522D96A5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779126"/>
            <a:ext cx="976448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4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96E0B-AE7B-FAB0-2BE3-5306AC1D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Каналы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B1F3A-95C0-7938-DD88-9612B54A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1.	Дилерская сеть</a:t>
            </a:r>
          </a:p>
          <a:p>
            <a:r>
              <a:rPr lang="ru-RU" dirty="0"/>
              <a:t>2.	Прямые продажи</a:t>
            </a:r>
          </a:p>
          <a:p>
            <a:r>
              <a:rPr lang="ru-RU" dirty="0"/>
              <a:t>3.	Экспорт</a:t>
            </a:r>
          </a:p>
          <a:p>
            <a:r>
              <a:rPr lang="ru-RU" dirty="0"/>
              <a:t>4.	Онлайн-продажи</a:t>
            </a:r>
          </a:p>
          <a:p>
            <a:r>
              <a:rPr lang="ru-RU" dirty="0"/>
              <a:t>5.	Государственные контракты</a:t>
            </a:r>
          </a:p>
          <a:p>
            <a:r>
              <a:rPr lang="ru-RU" dirty="0"/>
              <a:t>6.	</a:t>
            </a:r>
            <a:r>
              <a:rPr lang="ru-RU" dirty="0" err="1"/>
              <a:t>Флотовые</a:t>
            </a:r>
            <a:r>
              <a:rPr lang="ru-RU" dirty="0"/>
              <a:t> продажи</a:t>
            </a:r>
          </a:p>
          <a:p>
            <a:r>
              <a:rPr lang="ru-RU" dirty="0"/>
              <a:t>7.	Поставщики оборудования</a:t>
            </a:r>
          </a:p>
        </p:txBody>
      </p:sp>
    </p:spTree>
    <p:extLst>
      <p:ext uri="{BB962C8B-B14F-4D97-AF65-F5344CB8AC3E}">
        <p14:creationId xmlns:p14="http://schemas.microsoft.com/office/powerpoint/2010/main" val="49019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5CC07-D223-103E-0420-B1B6AE6D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торговых и неторговых посредников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9F51B-3193-4B2B-EC39-A8F68839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91427"/>
            <a:ext cx="10058400" cy="4050792"/>
          </a:xfrm>
        </p:spPr>
        <p:txBody>
          <a:bodyPr/>
          <a:lstStyle/>
          <a:p>
            <a:r>
              <a:rPr lang="ru-RU" dirty="0"/>
              <a:t>Дилеры и Дистрибьюторы</a:t>
            </a:r>
          </a:p>
          <a:p>
            <a:r>
              <a:rPr lang="ru-RU" dirty="0"/>
              <a:t>Государственные Агентства</a:t>
            </a:r>
          </a:p>
        </p:txBody>
      </p:sp>
      <p:pic>
        <p:nvPicPr>
          <p:cNvPr id="2050" name="Picture 2" descr="Компания МАЗ предоставляет новые модели грузовиков">
            <a:extLst>
              <a:ext uri="{FF2B5EF4-FFF2-40B4-BE49-F238E27FC236}">
                <a16:creationId xmlns:a16="http://schemas.microsoft.com/office/drawing/2014/main" id="{3C2A5F13-DCDE-DB44-F67C-3F8CD5695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14" y="3651369"/>
            <a:ext cx="61150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F9C29-E128-C17F-664E-5FE2880D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мотивации для посредников и сотрудников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14095-A65D-1E83-5B97-D865153B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Бонусы и Премии</a:t>
            </a:r>
          </a:p>
          <a:p>
            <a:r>
              <a:rPr lang="ru-RU" dirty="0"/>
              <a:t>Комиссионные Схемы</a:t>
            </a:r>
          </a:p>
          <a:p>
            <a:r>
              <a:rPr lang="ru-RU" dirty="0"/>
              <a:t>Обучение и Развитие</a:t>
            </a:r>
          </a:p>
          <a:p>
            <a:r>
              <a:rPr lang="ru-RU" dirty="0"/>
              <a:t>Льготы и Привилегии</a:t>
            </a:r>
          </a:p>
          <a:p>
            <a:r>
              <a:rPr lang="ru-RU" dirty="0"/>
              <a:t>Партнерские Программы</a:t>
            </a:r>
          </a:p>
          <a:p>
            <a:r>
              <a:rPr lang="ru-RU" dirty="0" err="1"/>
              <a:t>Рекогнитион</a:t>
            </a:r>
            <a:r>
              <a:rPr lang="ru-RU" dirty="0"/>
              <a:t> и Поощрение</a:t>
            </a:r>
          </a:p>
          <a:p>
            <a:r>
              <a:rPr lang="ru-RU" dirty="0"/>
              <a:t>Гибкие Графики и Рабочие Условия</a:t>
            </a:r>
          </a:p>
          <a:p>
            <a:r>
              <a:rPr lang="ru-RU" dirty="0"/>
              <a:t>Программы Участия в Прибыли</a:t>
            </a:r>
          </a:p>
        </p:txBody>
      </p:sp>
    </p:spTree>
    <p:extLst>
      <p:ext uri="{BB962C8B-B14F-4D97-AF65-F5344CB8AC3E}">
        <p14:creationId xmlns:p14="http://schemas.microsoft.com/office/powerpoint/2010/main" val="129661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BDEA0-9145-C209-15F4-37FE911E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существующих каналов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CE93A-CE11-5750-489C-4D5936B15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Дилерская сеть. Возможны ограниченное покрытие и недостаточный контроль за качеством обслуживания. </a:t>
            </a:r>
          </a:p>
          <a:p>
            <a:r>
              <a:rPr lang="ru-RU" dirty="0"/>
              <a:t>Прямые продажи могут столкнуться с трудностями в управлении заказами и обеспечении своевременной поставки. </a:t>
            </a:r>
          </a:p>
          <a:p>
            <a:r>
              <a:rPr lang="ru-RU" dirty="0"/>
              <a:t>Экспорт, хотя и является перспективным направлением, подвержен таможенным и правовым проблемам.</a:t>
            </a:r>
          </a:p>
          <a:p>
            <a:r>
              <a:rPr lang="ru-RU" dirty="0"/>
              <a:t>Онлайн-продажи, как важный канал в современном мире, могут столкнуться с ограниченным цифровым присутствием, что затрудняет привлечение цифровой аудитории. </a:t>
            </a:r>
          </a:p>
          <a:p>
            <a:r>
              <a:rPr lang="ru-RU" dirty="0"/>
              <a:t>Государственные контракты могут оказаться подвержены коррупции и бюрократии. </a:t>
            </a:r>
          </a:p>
          <a:p>
            <a:r>
              <a:rPr lang="ru-RU" dirty="0"/>
              <a:t>В области </a:t>
            </a:r>
            <a:r>
              <a:rPr lang="ru-RU" dirty="0" err="1"/>
              <a:t>флотовых</a:t>
            </a:r>
            <a:r>
              <a:rPr lang="ru-RU" dirty="0"/>
              <a:t> продаж конкуренция может снижать цены и маржинальность. </a:t>
            </a:r>
          </a:p>
          <a:p>
            <a:r>
              <a:rPr lang="ru-RU" dirty="0"/>
              <a:t>Работа с поставщиками оборудования создает зависимость от крупных проектов.</a:t>
            </a:r>
          </a:p>
          <a:p>
            <a:pPr marL="0" indent="0">
              <a:buNone/>
            </a:pPr>
            <a:r>
              <a:rPr lang="ru-RU" dirty="0"/>
              <a:t>Общий вывод заключается в том, что эффективность каналов распределения зависит от эффективного управления и оптимизации каждым из них.</a:t>
            </a:r>
          </a:p>
        </p:txBody>
      </p:sp>
    </p:spTree>
    <p:extLst>
      <p:ext uri="{BB962C8B-B14F-4D97-AF65-F5344CB8AC3E}">
        <p14:creationId xmlns:p14="http://schemas.microsoft.com/office/powerpoint/2010/main" val="147077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8BFB3-FAE5-67B5-07DA-28F3E7E6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 распределения для автобуса «МАЗ 271»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A4B67-85F2-F669-122B-459F2714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Экспорт</a:t>
            </a:r>
          </a:p>
        </p:txBody>
      </p:sp>
      <p:pic>
        <p:nvPicPr>
          <p:cNvPr id="4" name="Picture 2" descr="Новый перронный автобус МАЗ 271067! Новинка автобуса 2020 года!">
            <a:extLst>
              <a:ext uri="{FF2B5EF4-FFF2-40B4-BE49-F238E27FC236}">
                <a16:creationId xmlns:a16="http://schemas.microsoft.com/office/drawing/2014/main" id="{CBDE0918-8AC1-6E9D-EE46-C4D9D83A2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58" y="2206952"/>
            <a:ext cx="7081598" cy="435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45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42</TotalTime>
  <Words>217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Cambria</vt:lpstr>
      <vt:lpstr>Rockwell</vt:lpstr>
      <vt:lpstr>Rockwell Condensed</vt:lpstr>
      <vt:lpstr>Times New Roman</vt:lpstr>
      <vt:lpstr>Wingdings</vt:lpstr>
      <vt:lpstr>Дерево</vt:lpstr>
      <vt:lpstr>Аудит каналов распределения МАЗ </vt:lpstr>
      <vt:lpstr>Стратегия сбыта</vt:lpstr>
      <vt:lpstr>Каналы распределения</vt:lpstr>
      <vt:lpstr>Типы торговых и неторговых посредников</vt:lpstr>
      <vt:lpstr>Система мотивации для посредников и сотрудников</vt:lpstr>
      <vt:lpstr>Проблемы существующих каналов распределения</vt:lpstr>
      <vt:lpstr>Канал распределения для автобуса «МАЗ 271»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Аудит каналов распределения МАЗ </dc:title>
  <dc:creator>Киселёва Елизавета Андреевна</dc:creator>
  <cp:lastModifiedBy>Киселёва Елизавета Андреевна</cp:lastModifiedBy>
  <cp:revision>5</cp:revision>
  <dcterms:created xsi:type="dcterms:W3CDTF">2023-11-22T10:42:17Z</dcterms:created>
  <dcterms:modified xsi:type="dcterms:W3CDTF">2023-11-22T11:24:21Z</dcterms:modified>
</cp:coreProperties>
</file>