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CF2C00-324F-4BD8-BFB7-39D3D1B375D6}" v="14" dt="2024-05-10T12:59:33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746" autoAdjust="0"/>
    <p:restoredTop sz="94434" autoAdjust="0"/>
  </p:normalViewPr>
  <p:slideViewPr>
    <p:cSldViewPr snapToGrid="0">
      <p:cViewPr varScale="1">
        <p:scale>
          <a:sx n="59" d="100"/>
          <a:sy n="59" d="100"/>
        </p:scale>
        <p:origin x="9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hepo Ramokgopa" userId="e354ae08-19c9-4db2-b7a3-7254fc4e02da" providerId="ADAL" clId="{4ECF2C00-324F-4BD8-BFB7-39D3D1B375D6}"/>
    <pc:docChg chg="undo custSel addSld delSld modSld sldOrd">
      <pc:chgData name="Tshepo Ramokgopa" userId="e354ae08-19c9-4db2-b7a3-7254fc4e02da" providerId="ADAL" clId="{4ECF2C00-324F-4BD8-BFB7-39D3D1B375D6}" dt="2024-05-30T12:21:27.380" v="170" actId="478"/>
      <pc:docMkLst>
        <pc:docMk/>
      </pc:docMkLst>
      <pc:sldChg chg="addSp delSp modSp mod ord">
        <pc:chgData name="Tshepo Ramokgopa" userId="e354ae08-19c9-4db2-b7a3-7254fc4e02da" providerId="ADAL" clId="{4ECF2C00-324F-4BD8-BFB7-39D3D1B375D6}" dt="2024-05-24T21:23:28.016" v="163" actId="478"/>
        <pc:sldMkLst>
          <pc:docMk/>
          <pc:sldMk cId="2929839463" sldId="258"/>
        </pc:sldMkLst>
        <pc:picChg chg="add del mod">
          <ac:chgData name="Tshepo Ramokgopa" userId="e354ae08-19c9-4db2-b7a3-7254fc4e02da" providerId="ADAL" clId="{4ECF2C00-324F-4BD8-BFB7-39D3D1B375D6}" dt="2024-05-24T21:23:28.016" v="163" actId="478"/>
          <ac:picMkLst>
            <pc:docMk/>
            <pc:sldMk cId="2929839463" sldId="258"/>
            <ac:picMk id="3" creationId="{7C231B8D-547E-509B-CED9-E3CE938330D7}"/>
          </ac:picMkLst>
        </pc:picChg>
        <pc:picChg chg="del mod">
          <ac:chgData name="Tshepo Ramokgopa" userId="e354ae08-19c9-4db2-b7a3-7254fc4e02da" providerId="ADAL" clId="{4ECF2C00-324F-4BD8-BFB7-39D3D1B375D6}" dt="2024-05-24T21:23:25.528" v="162" actId="478"/>
          <ac:picMkLst>
            <pc:docMk/>
            <pc:sldMk cId="2929839463" sldId="258"/>
            <ac:picMk id="7" creationId="{00000000-0000-0000-0000-000000000000}"/>
          </ac:picMkLst>
        </pc:picChg>
      </pc:sldChg>
      <pc:sldChg chg="modSp mod">
        <pc:chgData name="Tshepo Ramokgopa" userId="e354ae08-19c9-4db2-b7a3-7254fc4e02da" providerId="ADAL" clId="{4ECF2C00-324F-4BD8-BFB7-39D3D1B375D6}" dt="2024-05-10T12:59:45.201" v="159" actId="1076"/>
        <pc:sldMkLst>
          <pc:docMk/>
          <pc:sldMk cId="2217029290" sldId="259"/>
        </pc:sldMkLst>
        <pc:picChg chg="mod">
          <ac:chgData name="Tshepo Ramokgopa" userId="e354ae08-19c9-4db2-b7a3-7254fc4e02da" providerId="ADAL" clId="{4ECF2C00-324F-4BD8-BFB7-39D3D1B375D6}" dt="2024-05-10T12:59:45.201" v="159" actId="1076"/>
          <ac:picMkLst>
            <pc:docMk/>
            <pc:sldMk cId="2217029290" sldId="259"/>
            <ac:picMk id="8" creationId="{00000000-0000-0000-0000-000000000000}"/>
          </ac:picMkLst>
        </pc:picChg>
      </pc:sldChg>
      <pc:sldChg chg="delSp modSp mod">
        <pc:chgData name="Tshepo Ramokgopa" userId="e354ae08-19c9-4db2-b7a3-7254fc4e02da" providerId="ADAL" clId="{4ECF2C00-324F-4BD8-BFB7-39D3D1B375D6}" dt="2024-05-30T12:21:27.380" v="170" actId="478"/>
        <pc:sldMkLst>
          <pc:docMk/>
          <pc:sldMk cId="1341031867" sldId="262"/>
        </pc:sldMkLst>
        <pc:spChg chg="del">
          <ac:chgData name="Tshepo Ramokgopa" userId="e354ae08-19c9-4db2-b7a3-7254fc4e02da" providerId="ADAL" clId="{4ECF2C00-324F-4BD8-BFB7-39D3D1B375D6}" dt="2024-05-30T12:21:27.380" v="170" actId="478"/>
          <ac:spMkLst>
            <pc:docMk/>
            <pc:sldMk cId="1341031867" sldId="262"/>
            <ac:spMk id="2" creationId="{E56BC6C9-4ECA-63E3-290D-4F25A97407F6}"/>
          </ac:spMkLst>
        </pc:spChg>
        <pc:picChg chg="mod">
          <ac:chgData name="Tshepo Ramokgopa" userId="e354ae08-19c9-4db2-b7a3-7254fc4e02da" providerId="ADAL" clId="{4ECF2C00-324F-4BD8-BFB7-39D3D1B375D6}" dt="2024-05-30T12:21:24.316" v="169" actId="1076"/>
          <ac:picMkLst>
            <pc:docMk/>
            <pc:sldMk cId="1341031867" sldId="262"/>
            <ac:picMk id="4" creationId="{BA9F4560-D6B1-7B3D-5920-EA262E031829}"/>
          </ac:picMkLst>
        </pc:picChg>
      </pc:sldChg>
      <pc:sldChg chg="modSp mod ord">
        <pc:chgData name="Tshepo Ramokgopa" userId="e354ae08-19c9-4db2-b7a3-7254fc4e02da" providerId="ADAL" clId="{4ECF2C00-324F-4BD8-BFB7-39D3D1B375D6}" dt="2024-05-10T09:23:26.139" v="93" actId="1076"/>
        <pc:sldMkLst>
          <pc:docMk/>
          <pc:sldMk cId="3803772902" sldId="263"/>
        </pc:sldMkLst>
        <pc:picChg chg="mod">
          <ac:chgData name="Tshepo Ramokgopa" userId="e354ae08-19c9-4db2-b7a3-7254fc4e02da" providerId="ADAL" clId="{4ECF2C00-324F-4BD8-BFB7-39D3D1B375D6}" dt="2024-05-10T09:23:26.139" v="93" actId="1076"/>
          <ac:picMkLst>
            <pc:docMk/>
            <pc:sldMk cId="3803772902" sldId="263"/>
            <ac:picMk id="5" creationId="{A04CD8BD-12ED-5D5F-1928-84033EE6C814}"/>
          </ac:picMkLst>
        </pc:picChg>
      </pc:sldChg>
      <pc:sldChg chg="addSp delSp modSp new del mod ord setBg">
        <pc:chgData name="Tshepo Ramokgopa" userId="e354ae08-19c9-4db2-b7a3-7254fc4e02da" providerId="ADAL" clId="{4ECF2C00-324F-4BD8-BFB7-39D3D1B375D6}" dt="2024-05-30T12:20:18.034" v="164" actId="2696"/>
        <pc:sldMkLst>
          <pc:docMk/>
          <pc:sldMk cId="1353974847" sldId="264"/>
        </pc:sldMkLst>
        <pc:spChg chg="del">
          <ac:chgData name="Tshepo Ramokgopa" userId="e354ae08-19c9-4db2-b7a3-7254fc4e02da" providerId="ADAL" clId="{4ECF2C00-324F-4BD8-BFB7-39D3D1B375D6}" dt="2024-05-10T09:12:48.963" v="2" actId="26606"/>
          <ac:spMkLst>
            <pc:docMk/>
            <pc:sldMk cId="1353974847" sldId="264"/>
            <ac:spMk id="2" creationId="{ABF42176-E29E-680A-B26F-8B6BE98CBC77}"/>
          </ac:spMkLst>
        </pc:spChg>
        <pc:spChg chg="add del mod">
          <ac:chgData name="Tshepo Ramokgopa" userId="e354ae08-19c9-4db2-b7a3-7254fc4e02da" providerId="ADAL" clId="{4ECF2C00-324F-4BD8-BFB7-39D3D1B375D6}" dt="2024-05-10T09:22:17.761" v="45"/>
          <ac:spMkLst>
            <pc:docMk/>
            <pc:sldMk cId="1353974847" sldId="264"/>
            <ac:spMk id="3" creationId="{4FB1C2B7-C905-B5C1-E58B-699074B5C592}"/>
          </ac:spMkLst>
        </pc:spChg>
        <pc:spChg chg="del">
          <ac:chgData name="Tshepo Ramokgopa" userId="e354ae08-19c9-4db2-b7a3-7254fc4e02da" providerId="ADAL" clId="{4ECF2C00-324F-4BD8-BFB7-39D3D1B375D6}" dt="2024-05-10T09:12:41.716" v="1"/>
          <ac:spMkLst>
            <pc:docMk/>
            <pc:sldMk cId="1353974847" sldId="264"/>
            <ac:spMk id="3" creationId="{64B393BA-869F-4DF9-BBAA-E853360BE267}"/>
          </ac:spMkLst>
        </pc:spChg>
        <pc:spChg chg="add del mod">
          <ac:chgData name="Tshepo Ramokgopa" userId="e354ae08-19c9-4db2-b7a3-7254fc4e02da" providerId="ADAL" clId="{4ECF2C00-324F-4BD8-BFB7-39D3D1B375D6}" dt="2024-05-10T09:30:09.337" v="124"/>
          <ac:spMkLst>
            <pc:docMk/>
            <pc:sldMk cId="1353974847" sldId="264"/>
            <ac:spMk id="18" creationId="{DC2BCBB6-E73D-9826-74A2-3FA0CC57B7FA}"/>
          </ac:spMkLst>
        </pc:spChg>
        <pc:spChg chg="add mod">
          <ac:chgData name="Tshepo Ramokgopa" userId="e354ae08-19c9-4db2-b7a3-7254fc4e02da" providerId="ADAL" clId="{4ECF2C00-324F-4BD8-BFB7-39D3D1B375D6}" dt="2024-05-10T09:32:39.468" v="150" actId="478"/>
          <ac:spMkLst>
            <pc:docMk/>
            <pc:sldMk cId="1353974847" sldId="264"/>
            <ac:spMk id="26" creationId="{581F35FD-67E0-DF03-809F-684530508D03}"/>
          </ac:spMkLst>
        </pc:spChg>
        <pc:spChg chg="add del">
          <ac:chgData name="Tshepo Ramokgopa" userId="e354ae08-19c9-4db2-b7a3-7254fc4e02da" providerId="ADAL" clId="{4ECF2C00-324F-4BD8-BFB7-39D3D1B375D6}" dt="2024-05-10T09:13:52.881" v="26" actId="26606"/>
          <ac:spMkLst>
            <pc:docMk/>
            <pc:sldMk cId="1353974847" sldId="264"/>
            <ac:spMk id="26" creationId="{C8C7AE78-B569-4E9C-8EA3-8D19B0A00446}"/>
          </ac:spMkLst>
        </pc:spChg>
        <pc:spChg chg="add del">
          <ac:chgData name="Tshepo Ramokgopa" userId="e354ae08-19c9-4db2-b7a3-7254fc4e02da" providerId="ADAL" clId="{4ECF2C00-324F-4BD8-BFB7-39D3D1B375D6}" dt="2024-05-10T09:13:52.881" v="26" actId="26606"/>
          <ac:spMkLst>
            <pc:docMk/>
            <pc:sldMk cId="1353974847" sldId="264"/>
            <ac:spMk id="28" creationId="{CC070D07-FDFC-499A-8004-94AE18EF3133}"/>
          </ac:spMkLst>
        </pc:spChg>
        <pc:grpChg chg="add del">
          <ac:chgData name="Tshepo Ramokgopa" userId="e354ae08-19c9-4db2-b7a3-7254fc4e02da" providerId="ADAL" clId="{4ECF2C00-324F-4BD8-BFB7-39D3D1B375D6}" dt="2024-05-10T09:13:52.881" v="26" actId="26606"/>
          <ac:grpSpMkLst>
            <pc:docMk/>
            <pc:sldMk cId="1353974847" sldId="264"/>
            <ac:grpSpMk id="9" creationId="{12D8CD66-6E34-4232-868C-F61EC84AFC0B}"/>
          </ac:grpSpMkLst>
        </pc:grpChg>
        <pc:grpChg chg="add del">
          <ac:chgData name="Tshepo Ramokgopa" userId="e354ae08-19c9-4db2-b7a3-7254fc4e02da" providerId="ADAL" clId="{4ECF2C00-324F-4BD8-BFB7-39D3D1B375D6}" dt="2024-05-10T09:13:52.881" v="26" actId="26606"/>
          <ac:grpSpMkLst>
            <pc:docMk/>
            <pc:sldMk cId="1353974847" sldId="264"/>
            <ac:grpSpMk id="19" creationId="{82FDE7CB-A0B9-4C48-80CE-B61F4F9E2F53}"/>
          </ac:grpSpMkLst>
        </pc:grpChg>
        <pc:picChg chg="add del mod">
          <ac:chgData name="Tshepo Ramokgopa" userId="e354ae08-19c9-4db2-b7a3-7254fc4e02da" providerId="ADAL" clId="{4ECF2C00-324F-4BD8-BFB7-39D3D1B375D6}" dt="2024-05-10T09:21:47.807" v="44" actId="478"/>
          <ac:picMkLst>
            <pc:docMk/>
            <pc:sldMk cId="1353974847" sldId="264"/>
            <ac:picMk id="4" creationId="{748938EE-2C92-8393-E077-8288E4219D41}"/>
          </ac:picMkLst>
        </pc:picChg>
        <pc:picChg chg="add del mod">
          <ac:chgData name="Tshepo Ramokgopa" userId="e354ae08-19c9-4db2-b7a3-7254fc4e02da" providerId="ADAL" clId="{4ECF2C00-324F-4BD8-BFB7-39D3D1B375D6}" dt="2024-05-10T09:23:00.705" v="84" actId="478"/>
          <ac:picMkLst>
            <pc:docMk/>
            <pc:sldMk cId="1353974847" sldId="264"/>
            <ac:picMk id="5" creationId="{E3B60392-FAD8-1426-74F8-CD0621B24220}"/>
          </ac:picMkLst>
        </pc:picChg>
        <pc:picChg chg="add del mod">
          <ac:chgData name="Tshepo Ramokgopa" userId="e354ae08-19c9-4db2-b7a3-7254fc4e02da" providerId="ADAL" clId="{4ECF2C00-324F-4BD8-BFB7-39D3D1B375D6}" dt="2024-05-10T09:23:02.215" v="85" actId="478"/>
          <ac:picMkLst>
            <pc:docMk/>
            <pc:sldMk cId="1353974847" sldId="264"/>
            <ac:picMk id="6" creationId="{E8EC3513-ADE3-2169-33C0-190C7E4E11F6}"/>
          </ac:picMkLst>
        </pc:picChg>
        <pc:picChg chg="add del mod">
          <ac:chgData name="Tshepo Ramokgopa" userId="e354ae08-19c9-4db2-b7a3-7254fc4e02da" providerId="ADAL" clId="{4ECF2C00-324F-4BD8-BFB7-39D3D1B375D6}" dt="2024-05-10T09:25:09.266" v="105" actId="478"/>
          <ac:picMkLst>
            <pc:docMk/>
            <pc:sldMk cId="1353974847" sldId="264"/>
            <ac:picMk id="7" creationId="{2B636BF7-78F9-29D2-7D54-EB214BCD151A}"/>
          </ac:picMkLst>
        </pc:picChg>
        <pc:picChg chg="add del mod">
          <ac:chgData name="Tshepo Ramokgopa" userId="e354ae08-19c9-4db2-b7a3-7254fc4e02da" providerId="ADAL" clId="{4ECF2C00-324F-4BD8-BFB7-39D3D1B375D6}" dt="2024-05-10T09:25:12.823" v="107" actId="478"/>
          <ac:picMkLst>
            <pc:docMk/>
            <pc:sldMk cId="1353974847" sldId="264"/>
            <ac:picMk id="8" creationId="{3841C948-B4B7-91FC-596F-71EDA31B37B5}"/>
          </ac:picMkLst>
        </pc:picChg>
        <pc:picChg chg="add del">
          <ac:chgData name="Tshepo Ramokgopa" userId="e354ae08-19c9-4db2-b7a3-7254fc4e02da" providerId="ADAL" clId="{4ECF2C00-324F-4BD8-BFB7-39D3D1B375D6}" dt="2024-05-10T09:23:54.742" v="98" actId="478"/>
          <ac:picMkLst>
            <pc:docMk/>
            <pc:sldMk cId="1353974847" sldId="264"/>
            <ac:picMk id="15" creationId="{09E2C957-A1C9-E4EA-4EBC-9DDD64DE1294}"/>
          </ac:picMkLst>
        </pc:picChg>
        <pc:picChg chg="add del mod">
          <ac:chgData name="Tshepo Ramokgopa" userId="e354ae08-19c9-4db2-b7a3-7254fc4e02da" providerId="ADAL" clId="{4ECF2C00-324F-4BD8-BFB7-39D3D1B375D6}" dt="2024-05-10T09:25:10.998" v="106" actId="478"/>
          <ac:picMkLst>
            <pc:docMk/>
            <pc:sldMk cId="1353974847" sldId="264"/>
            <ac:picMk id="16" creationId="{91E3B9DE-8CAA-005A-C880-E5B23E055140}"/>
          </ac:picMkLst>
        </pc:picChg>
        <pc:picChg chg="add del mod">
          <ac:chgData name="Tshepo Ramokgopa" userId="e354ae08-19c9-4db2-b7a3-7254fc4e02da" providerId="ADAL" clId="{4ECF2C00-324F-4BD8-BFB7-39D3D1B375D6}" dt="2024-05-10T09:29:42.747" v="121" actId="478"/>
          <ac:picMkLst>
            <pc:docMk/>
            <pc:sldMk cId="1353974847" sldId="264"/>
            <ac:picMk id="19" creationId="{FF53C4AD-5129-073A-B262-D4B76B08B2A1}"/>
          </ac:picMkLst>
        </pc:picChg>
        <pc:picChg chg="add del mod">
          <ac:chgData name="Tshepo Ramokgopa" userId="e354ae08-19c9-4db2-b7a3-7254fc4e02da" providerId="ADAL" clId="{4ECF2C00-324F-4BD8-BFB7-39D3D1B375D6}" dt="2024-05-10T09:29:47.079" v="123" actId="478"/>
          <ac:picMkLst>
            <pc:docMk/>
            <pc:sldMk cId="1353974847" sldId="264"/>
            <ac:picMk id="20" creationId="{B917D604-416B-F3F2-CE82-5CBB8FD83965}"/>
          </ac:picMkLst>
        </pc:picChg>
        <pc:picChg chg="add del mod">
          <ac:chgData name="Tshepo Ramokgopa" userId="e354ae08-19c9-4db2-b7a3-7254fc4e02da" providerId="ADAL" clId="{4ECF2C00-324F-4BD8-BFB7-39D3D1B375D6}" dt="2024-05-10T09:29:44.704" v="122" actId="478"/>
          <ac:picMkLst>
            <pc:docMk/>
            <pc:sldMk cId="1353974847" sldId="264"/>
            <ac:picMk id="21" creationId="{3F2359CE-0A10-9184-B4AE-D66A23206211}"/>
          </ac:picMkLst>
        </pc:picChg>
        <pc:picChg chg="add del mod">
          <ac:chgData name="Tshepo Ramokgopa" userId="e354ae08-19c9-4db2-b7a3-7254fc4e02da" providerId="ADAL" clId="{4ECF2C00-324F-4BD8-BFB7-39D3D1B375D6}" dt="2024-05-10T09:32:39.468" v="150" actId="478"/>
          <ac:picMkLst>
            <pc:docMk/>
            <pc:sldMk cId="1353974847" sldId="264"/>
            <ac:picMk id="22" creationId="{F933E0EA-5B4E-16DC-B3C4-6584A5649752}"/>
          </ac:picMkLst>
        </pc:picChg>
        <pc:picChg chg="add del mod">
          <ac:chgData name="Tshepo Ramokgopa" userId="e354ae08-19c9-4db2-b7a3-7254fc4e02da" providerId="ADAL" clId="{4ECF2C00-324F-4BD8-BFB7-39D3D1B375D6}" dt="2024-05-10T09:32:42.853" v="152" actId="478"/>
          <ac:picMkLst>
            <pc:docMk/>
            <pc:sldMk cId="1353974847" sldId="264"/>
            <ac:picMk id="23" creationId="{044A6A9F-7FE0-107E-EEF4-C8711020E0E3}"/>
          </ac:picMkLst>
        </pc:picChg>
        <pc:picChg chg="add del mod">
          <ac:chgData name="Tshepo Ramokgopa" userId="e354ae08-19c9-4db2-b7a3-7254fc4e02da" providerId="ADAL" clId="{4ECF2C00-324F-4BD8-BFB7-39D3D1B375D6}" dt="2024-05-10T09:32:41.118" v="151" actId="478"/>
          <ac:picMkLst>
            <pc:docMk/>
            <pc:sldMk cId="1353974847" sldId="264"/>
            <ac:picMk id="24" creationId="{E8727FEA-3BA9-8D39-F052-EEC07906BA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79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chemeClr val="bg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Polokwane International Airport</a:t>
            </a:r>
          </a:p>
          <a:p>
            <a:pPr algn="r"/>
            <a:endParaRPr lang="en-US" sz="20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20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8067" y="63347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i="1" dirty="0">
                <a:latin typeface="Calibri Light" panose="020F0302020204030204" pitchFamily="34" charset="0"/>
              </a:rPr>
              <a:t> </a:t>
            </a:r>
            <a:endParaRPr lang="en-ZA" sz="3600" i="1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83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chemeClr val="bg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Polokwane International Airport</a:t>
            </a:r>
          </a:p>
          <a:p>
            <a:pPr algn="r"/>
            <a:endParaRPr lang="en-US" sz="20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20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8067" y="6343051"/>
            <a:ext cx="5735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i="1" dirty="0">
                <a:latin typeface="Calibri Light" panose="020F0302020204030204" pitchFamily="34" charset="0"/>
              </a:rPr>
              <a:t> </a:t>
            </a:r>
            <a:r>
              <a:rPr lang="en-ZA" sz="3600" i="1" dirty="0">
                <a:latin typeface="Californian FB" panose="0207040306080B030204" pitchFamily="18" charset="0"/>
              </a:rPr>
              <a:t>Pioneering Convenient Air Travel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0" y="5129375"/>
            <a:ext cx="1428750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295" y="1849437"/>
            <a:ext cx="4736386" cy="209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2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chemeClr val="bg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GAAL LOGO</a:t>
            </a:r>
          </a:p>
          <a:p>
            <a:pPr algn="r"/>
            <a:endParaRPr lang="en-US" sz="20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20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8067" y="6343051"/>
            <a:ext cx="5735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i="1" dirty="0">
                <a:latin typeface="Calibri Light" panose="020F0302020204030204" pitchFamily="34" charset="0"/>
              </a:rPr>
              <a:t> </a:t>
            </a:r>
            <a:r>
              <a:rPr lang="en-ZA" sz="3600" i="1" dirty="0">
                <a:latin typeface="Californian FB" panose="0207040306080B030204" pitchFamily="18" charset="0"/>
              </a:rPr>
              <a:t>Pioneering Convenient Air Travel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0" y="5129375"/>
            <a:ext cx="1428750" cy="1905000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8EF1875-B4FA-555D-919A-EC373F584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008" y="1639526"/>
            <a:ext cx="4253500" cy="308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6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9F4560-D6B1-7B3D-5920-EA262E031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370" y="914523"/>
            <a:ext cx="9440173" cy="502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3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B989-FB46-1B79-8C09-BCCB115F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Content Placeholder 4" descr="A logo of a company&#10;&#10;Description automatically generated">
            <a:extLst>
              <a:ext uri="{FF2B5EF4-FFF2-40B4-BE49-F238E27FC236}">
                <a16:creationId xmlns:a16="http://schemas.microsoft.com/office/drawing/2014/main" id="{A04CD8BD-12ED-5D5F-1928-84033EE6C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752" y="1315507"/>
            <a:ext cx="6305550" cy="3171825"/>
          </a:xfrm>
        </p:spPr>
      </p:pic>
    </p:spTree>
    <p:extLst>
      <p:ext uri="{BB962C8B-B14F-4D97-AF65-F5344CB8AC3E}">
        <p14:creationId xmlns:p14="http://schemas.microsoft.com/office/powerpoint/2010/main" val="380377290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2315</TotalTime>
  <Words>19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 Light</vt:lpstr>
      <vt:lpstr>Californian FB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Oupa Mamabolo</dc:creator>
  <cp:lastModifiedBy>Tshepo Ramokgopa</cp:lastModifiedBy>
  <cp:revision>21</cp:revision>
  <dcterms:created xsi:type="dcterms:W3CDTF">2016-07-12T14:32:29Z</dcterms:created>
  <dcterms:modified xsi:type="dcterms:W3CDTF">2024-05-30T12:21:35Z</dcterms:modified>
</cp:coreProperties>
</file>