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6" r:id="rId4"/>
    <p:sldId id="265" r:id="rId5"/>
    <p:sldId id="262" r:id="rId6"/>
    <p:sldId id="263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47635-74EB-4A1B-91D2-74849F638503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1FAD6-C172-4F38-A430-A0095A942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22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a map? What are maps used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1FAD6-C172-4F38-A430-A0095A942C4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41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a map? What are maps used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1FAD6-C172-4F38-A430-A0095A942C4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14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1FAD6-C172-4F38-A430-A0095A942C4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24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1FAD6-C172-4F38-A430-A0095A942C4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53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1FAD6-C172-4F38-A430-A0095A942C4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00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1FAD6-C172-4F38-A430-A0095A942C4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51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4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1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62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2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03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2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3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4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oronto Subway" panose="020B05020202030203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1287-BB8D-4DD7-AE7E-E2FBF5E7E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Statistical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10E8-F9ED-4351-B6C6-28B52276A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GEOG 4GA3</a:t>
            </a:r>
          </a:p>
        </p:txBody>
      </p:sp>
    </p:spTree>
    <p:extLst>
      <p:ext uri="{BB962C8B-B14F-4D97-AF65-F5344CB8AC3E}">
        <p14:creationId xmlns:p14="http://schemas.microsoft.com/office/powerpoint/2010/main" val="20310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6B86F-04B7-4E82-BCD3-E477FA2A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424BB-DE5C-4562-90D1-4FE2DC67E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a map? What are maps used for?</a:t>
            </a:r>
          </a:p>
        </p:txBody>
      </p:sp>
    </p:spTree>
    <p:extLst>
      <p:ext uri="{BB962C8B-B14F-4D97-AF65-F5344CB8AC3E}">
        <p14:creationId xmlns:p14="http://schemas.microsoft.com/office/powerpoint/2010/main" val="351936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6B86F-04B7-4E82-BCD3-E477FA2A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424BB-DE5C-4562-90D1-4FE2DC67E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Statistical maps</a:t>
            </a:r>
          </a:p>
        </p:txBody>
      </p:sp>
    </p:spTree>
    <p:extLst>
      <p:ext uri="{BB962C8B-B14F-4D97-AF65-F5344CB8AC3E}">
        <p14:creationId xmlns:p14="http://schemas.microsoft.com/office/powerpoint/2010/main" val="222032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6B86F-04B7-4E82-BCD3-E477FA2A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424BB-DE5C-4562-90D1-4FE2DC67E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makes a statistical map interesting? Go to Activity:</a:t>
            </a:r>
          </a:p>
          <a:p>
            <a:r>
              <a:rPr lang="en-CA" dirty="0"/>
              <a:t>01 Session 1 – Statistical </a:t>
            </a:r>
            <a:r>
              <a:rPr lang="en-CA" dirty="0" err="1"/>
              <a:t>Maps.Rmd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181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6B86F-04B7-4E82-BCD3-E477FA2A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424BB-DE5C-4562-90D1-4FE2DC67E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00904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6B86F-04B7-4E82-BCD3-E477FA2A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424BB-DE5C-4562-90D1-4FE2DC67E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5756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6B86F-04B7-4E82-BCD3-E477FA2A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424BB-DE5C-4562-90D1-4FE2DC67E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detect pattern?</a:t>
            </a:r>
          </a:p>
        </p:txBody>
      </p:sp>
    </p:spTree>
    <p:extLst>
      <p:ext uri="{BB962C8B-B14F-4D97-AF65-F5344CB8AC3E}">
        <p14:creationId xmlns:p14="http://schemas.microsoft.com/office/powerpoint/2010/main" val="100494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5245</TotalTime>
  <Words>77</Words>
  <Application>Microsoft Office PowerPoint</Application>
  <PresentationFormat>Widescreen</PresentationFormat>
  <Paragraphs>23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Toronto Subway</vt:lpstr>
      <vt:lpstr>Office Theme</vt:lpstr>
      <vt:lpstr>Statistical Maps</vt:lpstr>
      <vt:lpstr>MAPS</vt:lpstr>
      <vt:lpstr>MAPS</vt:lpstr>
      <vt:lpstr>MAPS</vt:lpstr>
      <vt:lpstr>MAPS</vt:lpstr>
      <vt:lpstr>Patterns</vt:lpstr>
      <vt:lpstr>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Antonio</cp:lastModifiedBy>
  <cp:revision>16</cp:revision>
  <dcterms:created xsi:type="dcterms:W3CDTF">2017-07-01T01:31:30Z</dcterms:created>
  <dcterms:modified xsi:type="dcterms:W3CDTF">2018-01-10T11:41:54Z</dcterms:modified>
</cp:coreProperties>
</file>