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333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66CCFF"/>
    <a:srgbClr val="6699FF"/>
    <a:srgbClr val="3333FF"/>
    <a:srgbClr val="FFFFFF"/>
    <a:srgbClr val="FF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1637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EA2713C-D662-4946-ADD9-28EB67B3BB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934DD36E-48C8-4047-918A-2B20C619E5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2" name="Rectangle 4">
            <a:extLst>
              <a:ext uri="{FF2B5EF4-FFF2-40B4-BE49-F238E27FC236}">
                <a16:creationId xmlns:a16="http://schemas.microsoft.com/office/drawing/2014/main" id="{226662C7-9C01-4CF4-A9C7-720B5907DB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0773" name="Rectangle 5">
            <a:extLst>
              <a:ext uri="{FF2B5EF4-FFF2-40B4-BE49-F238E27FC236}">
                <a16:creationId xmlns:a16="http://schemas.microsoft.com/office/drawing/2014/main" id="{77278E3B-5FFA-493E-A7B3-BA12F555D7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A1029DE4-998E-4746-B0F3-C58FE793C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236DFF6-3B82-4AA8-9646-EE4A4AFD13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B78C2AB4-7761-42BF-896B-8F8CB5E4C3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56A14EE-7997-4297-A7BB-554D641D1C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3" name="Rectangle 5">
            <a:extLst>
              <a:ext uri="{FF2B5EF4-FFF2-40B4-BE49-F238E27FC236}">
                <a16:creationId xmlns:a16="http://schemas.microsoft.com/office/drawing/2014/main" id="{A67CE7E9-1846-4CA2-955E-FF705F1CF8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A4554F8C-7F45-40FD-8007-C55E31EB89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>
            <a:extLst>
              <a:ext uri="{FF2B5EF4-FFF2-40B4-BE49-F238E27FC236}">
                <a16:creationId xmlns:a16="http://schemas.microsoft.com/office/drawing/2014/main" id="{8CE20648-FAD1-4D1B-BDBE-7A1D007AC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4B929AF0-BCF0-4D5C-B113-12673D7E5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E4614EF-08B1-4166-87ED-D3AAD37516E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A6E73A6C-48C7-4ADF-B59C-4219F57466C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9AD94B6D-01E6-4779-BEB9-AE5A0792AD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57 w 64000"/>
                <a:gd name="T1" fmla="*/ -38 h 64000"/>
                <a:gd name="T2" fmla="*/ 83 w 64000"/>
                <a:gd name="T3" fmla="*/ 0 h 64000"/>
                <a:gd name="T4" fmla="*/ 57 w 64000"/>
                <a:gd name="T5" fmla="*/ 38 h 64000"/>
                <a:gd name="T6" fmla="*/ 57 w 64000"/>
                <a:gd name="T7" fmla="*/ 38 h 64000"/>
                <a:gd name="T8" fmla="*/ 57 w 64000"/>
                <a:gd name="T9" fmla="*/ 38 h 64000"/>
                <a:gd name="T10" fmla="*/ 57 w 64000"/>
                <a:gd name="T11" fmla="*/ 38 h 64000"/>
                <a:gd name="T12" fmla="*/ 57 w 64000"/>
                <a:gd name="T13" fmla="*/ -38 h 64000"/>
                <a:gd name="T14" fmla="*/ 57 w 64000"/>
                <a:gd name="T15" fmla="*/ -38 h 64000"/>
                <a:gd name="T16" fmla="*/ 57 w 64000"/>
                <a:gd name="T17" fmla="*/ -3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E72DCC8A-00AC-404C-B6D8-50F020916A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81 w 64000"/>
                <a:gd name="T1" fmla="*/ -41 h 64000"/>
                <a:gd name="T2" fmla="*/ 101 w 64000"/>
                <a:gd name="T3" fmla="*/ 0 h 64000"/>
                <a:gd name="T4" fmla="*/ 81 w 64000"/>
                <a:gd name="T5" fmla="*/ 41 h 64000"/>
                <a:gd name="T6" fmla="*/ 81 w 64000"/>
                <a:gd name="T7" fmla="*/ 41 h 64000"/>
                <a:gd name="T8" fmla="*/ 81 w 64000"/>
                <a:gd name="T9" fmla="*/ 41 h 64000"/>
                <a:gd name="T10" fmla="*/ 81 w 64000"/>
                <a:gd name="T11" fmla="*/ 41 h 64000"/>
                <a:gd name="T12" fmla="*/ 81 w 64000"/>
                <a:gd name="T13" fmla="*/ -41 h 64000"/>
                <a:gd name="T14" fmla="*/ 81 w 64000"/>
                <a:gd name="T15" fmla="*/ -41 h 64000"/>
                <a:gd name="T16" fmla="*/ 81 w 64000"/>
                <a:gd name="T17" fmla="*/ -41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3824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C96B033-C3D5-44E1-84F3-738FE8018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1B8CB6C-F6EE-436C-ACEE-E661FA96A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F046C5C-51C7-41FC-B159-75258B714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4B7F5-D076-4126-B507-D6B4786950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5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5D3CE4-D2F8-4BA5-A411-4DE7EF085F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05DF68-79E2-49DB-BC48-98F51F7BA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B2F0AF-64B6-4735-8A7B-9A25D0410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443E8-2CE3-416C-959E-460881FBC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112713"/>
            <a:ext cx="2085975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5763" y="112713"/>
            <a:ext cx="6110287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D1CF7F-DEAE-4D39-97DC-34D5A9A64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8ABF01F-2377-449F-834C-584C4CB02F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37369C-CF74-48BE-B1E9-7BE2A9782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4886A-347A-4CE8-97C8-4E836D34E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3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2713"/>
            <a:ext cx="731361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5763" y="1560513"/>
            <a:ext cx="8348662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31461D-2D9A-4C1C-A18F-0052EEF13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D49700-4955-4A2B-8E91-C059B0203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E87652-7CD9-4183-BD6F-88078BE6A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DBF9F-7E16-45E5-87A2-5BC2BFF4B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D0A17B-1F09-4DDF-BBFD-1D9D3066C3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5D2A3D-5574-4EC8-85E4-DE46BCCCA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BDB2F5-FEFD-4F0E-A2FD-28C6D3780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5359A-8EF2-44A0-B90E-E519A2419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6B054D-D4C9-48F2-9A71-3BD87969A7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2119F9-E846-4209-BE5C-4187416B4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A0B798-EF20-4477-B7E7-A701E558AB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333BB-FD9F-45C5-92BC-ADC72DFB6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5763" y="1560513"/>
            <a:ext cx="40973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560513"/>
            <a:ext cx="4098925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29D00-941E-49ED-A066-2D1E9ECBC7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716F3-0D1C-42B8-B96A-F1636EDF2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33BBB-34A2-4B68-9217-57EEE6588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5F463-749A-405F-B159-7037CB888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D9E66D-1360-46E0-B11B-749E52221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6326716-5C4D-4113-86EB-6A634657B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6EF5C7C-2ECC-464F-89BC-25681C0215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A04EA-F61C-4069-8E8D-B8539A6F2C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71E78E-0EA8-47B0-8208-A423D6BDF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172ED8-49D5-4C8B-838A-C65CF10ED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C424BE9-CFE6-43F6-8B8C-3D512FCF27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8C57D-3216-4B37-9D38-A80D78D85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8607511-1982-4F38-B5B2-219F46673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DB4B80C-24AC-4C6D-87B4-D5E8F58D7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F7DC30-8A57-443D-BD33-852C3D42A0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CC808-6C48-486A-BB26-5B155A54F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4F61A-B016-4A23-BDD2-3DB2B406D9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DCDFD-F1B0-4AE4-B01A-E7A1C77CAD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91071-DC3E-459A-81E5-45481ABD2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80841-4081-4DB4-954B-61FDA6502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2A631E-AF67-4786-8366-FAE47937C3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656BC-1DD2-4C3D-A16A-6669E6ADE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8063D-15BE-4B81-B48D-311119FF7F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04F59-1A5C-4FF0-AF13-525D500E37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80B9A6E-69D4-4108-97FE-E1655FB8D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12713"/>
            <a:ext cx="73136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16A465-2B68-4C44-899B-D915BDDC4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560513"/>
            <a:ext cx="834866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7220" name="Rectangle 4">
            <a:extLst>
              <a:ext uri="{FF2B5EF4-FFF2-40B4-BE49-F238E27FC236}">
                <a16:creationId xmlns:a16="http://schemas.microsoft.com/office/drawing/2014/main" id="{BFE83C52-B170-4FFC-A80B-A97A4E39F3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6FED9C43-26DA-4376-8E8D-9E2F92EBBD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06C67D9C-DA14-4D55-9D82-583F4A0669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69A6A7E4-7FE7-4AB3-9AD4-EF5A87A36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34032E-CB2C-43B4-A995-E07C36F674C0}"/>
              </a:ext>
            </a:extLst>
          </p:cNvPr>
          <p:cNvSpPr/>
          <p:nvPr/>
        </p:nvSpPr>
        <p:spPr bwMode="auto">
          <a:xfrm>
            <a:off x="1741469" y="1469202"/>
            <a:ext cx="1808251" cy="282889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5739FA-7706-4AE2-B181-B609858B748E}"/>
              </a:ext>
            </a:extLst>
          </p:cNvPr>
          <p:cNvSpPr/>
          <p:nvPr/>
        </p:nvSpPr>
        <p:spPr bwMode="auto">
          <a:xfrm>
            <a:off x="3549720" y="1469202"/>
            <a:ext cx="2260315" cy="2031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F0181-C0ED-43E5-86C9-87E3C050099D}"/>
              </a:ext>
            </a:extLst>
          </p:cNvPr>
          <p:cNvSpPr/>
          <p:nvPr/>
        </p:nvSpPr>
        <p:spPr bwMode="auto">
          <a:xfrm>
            <a:off x="3549720" y="3500917"/>
            <a:ext cx="2260315" cy="189301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5F8A-BC37-45C5-A222-019A17659A18}"/>
              </a:ext>
            </a:extLst>
          </p:cNvPr>
          <p:cNvSpPr/>
          <p:nvPr/>
        </p:nvSpPr>
        <p:spPr bwMode="auto">
          <a:xfrm>
            <a:off x="5810035" y="1469202"/>
            <a:ext cx="1613043" cy="2031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B7A07-E35F-4205-AB37-1744188A936B}"/>
              </a:ext>
            </a:extLst>
          </p:cNvPr>
          <p:cNvSpPr txBox="1"/>
          <p:nvPr/>
        </p:nvSpPr>
        <p:spPr>
          <a:xfrm>
            <a:off x="2095928" y="2229492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A</a:t>
            </a:r>
            <a:r>
              <a:rPr lang="en-CA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014B9B-7E15-4A54-A1AC-40DAA9A46293}"/>
              </a:ext>
            </a:extLst>
          </p:cNvPr>
          <p:cNvSpPr txBox="1"/>
          <p:nvPr/>
        </p:nvSpPr>
        <p:spPr>
          <a:xfrm>
            <a:off x="4009104" y="39287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A</a:t>
            </a:r>
            <a:r>
              <a:rPr lang="en-CA" baseline="-25000" dirty="0"/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A6B342-CA96-4646-BBA2-04305D590894}"/>
              </a:ext>
            </a:extLst>
          </p:cNvPr>
          <p:cNvSpPr txBox="1"/>
          <p:nvPr/>
        </p:nvSpPr>
        <p:spPr>
          <a:xfrm>
            <a:off x="6057677" y="19065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A</a:t>
            </a:r>
            <a:r>
              <a:rPr lang="en-CA" baseline="-25000" dirty="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F4A3A5-9199-409A-823F-946A06666ACB}"/>
              </a:ext>
            </a:extLst>
          </p:cNvPr>
          <p:cNvSpPr txBox="1"/>
          <p:nvPr/>
        </p:nvSpPr>
        <p:spPr>
          <a:xfrm>
            <a:off x="4009104" y="190655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A</a:t>
            </a:r>
            <a:r>
              <a:rPr lang="en-CA" baseline="-25000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55AA76-3FFD-4A79-94A7-196FDE3AA0B8}"/>
              </a:ext>
            </a:extLst>
          </p:cNvPr>
          <p:cNvSpPr/>
          <p:nvPr/>
        </p:nvSpPr>
        <p:spPr bwMode="auto">
          <a:xfrm>
            <a:off x="1748789" y="4298100"/>
            <a:ext cx="1800931" cy="109069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4E41C4-3B85-461F-A82C-B40E1648779A}"/>
              </a:ext>
            </a:extLst>
          </p:cNvPr>
          <p:cNvSpPr txBox="1"/>
          <p:nvPr/>
        </p:nvSpPr>
        <p:spPr>
          <a:xfrm>
            <a:off x="2095928" y="46020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A</a:t>
            </a:r>
            <a:r>
              <a:rPr lang="en-CA" baseline="-25000" dirty="0"/>
              <a:t>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AEA237-7F13-413C-A48B-8058BED926EA}"/>
              </a:ext>
            </a:extLst>
          </p:cNvPr>
          <p:cNvSpPr/>
          <p:nvPr/>
        </p:nvSpPr>
        <p:spPr bwMode="auto">
          <a:xfrm>
            <a:off x="5810035" y="3500917"/>
            <a:ext cx="1613043" cy="189301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5FF25E-2FE8-42BA-B845-8878272500A7}"/>
              </a:ext>
            </a:extLst>
          </p:cNvPr>
          <p:cNvSpPr txBox="1"/>
          <p:nvPr/>
        </p:nvSpPr>
        <p:spPr>
          <a:xfrm>
            <a:off x="6057677" y="394479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/>
              <a:t>A</a:t>
            </a:r>
            <a:r>
              <a:rPr lang="en-CA" baseline="-2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43985388"/>
      </p:ext>
    </p:extLst>
  </p:cSld>
  <p:clrMapOvr>
    <a:masterClrMapping/>
  </p:clrMapOvr>
</p:sld>
</file>

<file path=ppt/theme/theme1.xml><?xml version="1.0" encoding="utf-8"?>
<a:theme xmlns:a="http://schemas.openxmlformats.org/drawingml/2006/main" name="1_Eclipse">
  <a:themeElements>
    <a:clrScheme name="1_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1_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Verdana</vt:lpstr>
      <vt:lpstr>Wingdings</vt:lpstr>
      <vt:lpstr>1_Eclipse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</dc:creator>
  <cp:lastModifiedBy>Antonio</cp:lastModifiedBy>
  <cp:revision>163</cp:revision>
  <dcterms:created xsi:type="dcterms:W3CDTF">1601-01-01T00:00:00Z</dcterms:created>
  <dcterms:modified xsi:type="dcterms:W3CDTF">2018-02-10T03:26:40Z</dcterms:modified>
</cp:coreProperties>
</file>