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0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032A-FE6E-4084-BDCC-F17B0202E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B53A3-776E-4BA8-9F6B-98B09849C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15B20-ACDE-4C1E-91EE-D914B9D0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3AB6-4AA6-4B7E-A99F-F044B8A93383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DB350-7EB4-46D2-AEBF-C23FB2F1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6AF58-8621-4026-B037-EDE76355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674-D728-4F03-82E4-482235B9B7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0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DBA8-E8CD-484F-A71D-6E96BDDA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4740A-A1DF-4765-A755-94BBB2037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7E1AD-BB8A-46CF-A809-086B0592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3AB6-4AA6-4B7E-A99F-F044B8A93383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29683-83D2-4D68-A9BD-EF26D489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D3E0-C142-4BCD-A72E-B2E69AA1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674-D728-4F03-82E4-482235B9B7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48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2F615-1B0E-4F50-A39F-675C513D5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E519C-56D1-459A-9EE4-EF2453C38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DEEB-1BB4-4E1D-903B-1190F7A2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3AB6-4AA6-4B7E-A99F-F044B8A93383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D4FE-C45E-471B-A5D3-B3183206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271E-4F43-4994-8C63-EB62C8EF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674-D728-4F03-82E4-482235B9B7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41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6839-049B-4B28-9F62-839CE184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2CA2-3077-473B-9B02-3E6226E5D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37A3-8681-4564-AD75-B5EE27AE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3AB6-4AA6-4B7E-A99F-F044B8A93383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2C1E-8424-4A85-8968-B1DAF468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806E-3631-4662-BE29-3624BA00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674-D728-4F03-82E4-482235B9B7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68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D2B-8D4E-4B8D-B5CD-A28CC9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F10E0-2135-4F08-963F-AA42E584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04CB-BAB2-4BED-9503-549B2616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3AB6-4AA6-4B7E-A99F-F044B8A93383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0AE99-EF59-4936-AF54-0C404A6C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D544A-2413-4D50-B52A-5B124F3B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674-D728-4F03-82E4-482235B9B7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58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201E-5157-4611-8664-42C311D9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CB01-9061-4467-AD4B-1C0935F99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86C86-093D-4F96-A329-3BC91E144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30510-5304-4C1D-98A0-AA61670B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3AB6-4AA6-4B7E-A99F-F044B8A93383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D62DF-3F50-49F5-AC3E-7A9CBC50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33603-2782-4ECF-BBEC-643F1E3F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674-D728-4F03-82E4-482235B9B7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04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AB1F-C152-47F5-8A53-C901C46D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AD673-E3D1-4B2E-ADBF-F3199DCFE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2229E-1514-45CC-9A69-56A8D1806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43E05-8A3A-4090-8B86-BECAF3406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E6632-0B36-4FD4-A0FA-032BE6F1D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03C3F-B853-4E52-BDAB-A0000218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3AB6-4AA6-4B7E-A99F-F044B8A93383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2BC52-D3D3-4300-8F8C-E6623851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4393B-D127-420F-BA25-B37868BB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674-D728-4F03-82E4-482235B9B7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97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C87F-D108-455C-9C22-D3C510D2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C4123-C31F-48AB-8016-04DFBB9D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3AB6-4AA6-4B7E-A99F-F044B8A93383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BBC69-ACAB-4A56-8AA4-7FD1FE5D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975B6-A08E-4222-94C0-CCB27DCF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674-D728-4F03-82E4-482235B9B7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95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D3E72-7497-4047-9E1B-ADBBB750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3AB6-4AA6-4B7E-A99F-F044B8A93383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BFF3E-0811-4436-A026-DAFE27DF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A26C-CDE3-4CAB-AC1D-5FE5B54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674-D728-4F03-82E4-482235B9B7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84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68E3-D3BB-457D-99D8-49FE41D0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49DB-A347-4480-A417-4529FBAC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E03F4-9766-47DE-853D-98D3C8922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D72DB-6790-4FD4-ADF2-128728BF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3AB6-4AA6-4B7E-A99F-F044B8A93383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17EAE-0CFB-4C02-8110-7D61A543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2B68-CE65-4A9D-B0DE-4553E209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674-D728-4F03-82E4-482235B9B7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17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2614-EC1A-40CF-B45B-02AC2135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EFFCC-A6E0-4FE8-98CA-08F83FAC2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D1D0F-1F8B-4964-A329-964B0B6FE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0FF78-80B6-4EB1-9D22-66843541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3AB6-4AA6-4B7E-A99F-F044B8A93383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B5AFD-5EB9-484C-A405-92B6ED69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F1744-95CA-4FB0-B6D4-4F34AA6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D3674-D728-4F03-82E4-482235B9B7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23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8724B-4A60-4D24-9998-EC89A8A3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56D48-6914-4BB2-8E5B-3DEB3EA87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F8D2-276C-44D6-BD0F-A72ACF8FA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33AB6-4AA6-4B7E-A99F-F044B8A93383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5FEE9-1F83-4A26-88F0-D86FAA406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5E596-266F-47DA-AF7F-115C55CB8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D3674-D728-4F03-82E4-482235B9B7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19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068626AB-7446-4C0A-A190-03EEDC4B67C0}"/>
              </a:ext>
            </a:extLst>
          </p:cNvPr>
          <p:cNvGrpSpPr/>
          <p:nvPr/>
        </p:nvGrpSpPr>
        <p:grpSpPr>
          <a:xfrm>
            <a:off x="8621562" y="1566068"/>
            <a:ext cx="2714324" cy="2954956"/>
            <a:chOff x="8855242" y="1491916"/>
            <a:chExt cx="2714324" cy="2954956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372C015-585D-4152-84C3-3AA5F8F54550}"/>
                </a:ext>
              </a:extLst>
            </p:cNvPr>
            <p:cNvCxnSpPr/>
            <p:nvPr/>
          </p:nvCxnSpPr>
          <p:spPr>
            <a:xfrm>
              <a:off x="9047747" y="1877828"/>
              <a:ext cx="0" cy="2376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6C782F-3F7D-4179-A678-E8CEEE152C73}"/>
                </a:ext>
              </a:extLst>
            </p:cNvPr>
            <p:cNvCxnSpPr/>
            <p:nvPr/>
          </p:nvCxnSpPr>
          <p:spPr>
            <a:xfrm>
              <a:off x="8855242" y="3737812"/>
              <a:ext cx="6448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9F950F3-9572-419B-B2D3-1E2156F8503C}"/>
                </a:ext>
              </a:extLst>
            </p:cNvPr>
            <p:cNvCxnSpPr/>
            <p:nvPr/>
          </p:nvCxnSpPr>
          <p:spPr>
            <a:xfrm>
              <a:off x="9047747" y="2514659"/>
              <a:ext cx="25218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4C46673-6A3A-4994-8A7D-2E9535F2D680}"/>
                </a:ext>
              </a:extLst>
            </p:cNvPr>
            <p:cNvCxnSpPr>
              <a:cxnSpLocks/>
            </p:cNvCxnSpPr>
            <p:nvPr/>
          </p:nvCxnSpPr>
          <p:spPr>
            <a:xfrm>
              <a:off x="10010274" y="1530417"/>
              <a:ext cx="0" cy="1935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28DF9FD-B595-457A-A75B-88ADB549D244}"/>
                </a:ext>
              </a:extLst>
            </p:cNvPr>
            <p:cNvCxnSpPr>
              <a:cxnSpLocks/>
            </p:cNvCxnSpPr>
            <p:nvPr/>
          </p:nvCxnSpPr>
          <p:spPr>
            <a:xfrm>
              <a:off x="10761044" y="1491916"/>
              <a:ext cx="0" cy="19735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B40F7F-B106-4DE0-80C3-6D028EA85A6F}"/>
                </a:ext>
              </a:extLst>
            </p:cNvPr>
            <p:cNvCxnSpPr/>
            <p:nvPr/>
          </p:nvCxnSpPr>
          <p:spPr>
            <a:xfrm>
              <a:off x="10024711" y="3455887"/>
              <a:ext cx="14726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3D8C47-20CB-4BC5-B447-5B27DEA299D0}"/>
                </a:ext>
              </a:extLst>
            </p:cNvPr>
            <p:cNvCxnSpPr/>
            <p:nvPr/>
          </p:nvCxnSpPr>
          <p:spPr>
            <a:xfrm>
              <a:off x="8855242" y="4090737"/>
              <a:ext cx="1155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AFA7CA0-6AE9-4D9D-8B90-A7E52B714B14}"/>
                </a:ext>
              </a:extLst>
            </p:cNvPr>
            <p:cNvCxnSpPr/>
            <p:nvPr/>
          </p:nvCxnSpPr>
          <p:spPr>
            <a:xfrm>
              <a:off x="9490510" y="3728187"/>
              <a:ext cx="0" cy="7186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7C4A885-B99C-40A2-A2CB-0D0C28F53336}"/>
                </a:ext>
              </a:extLst>
            </p:cNvPr>
            <p:cNvCxnSpPr/>
            <p:nvPr/>
          </p:nvCxnSpPr>
          <p:spPr>
            <a:xfrm>
              <a:off x="9047747" y="1877828"/>
              <a:ext cx="25218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9B39ECE-AC74-4352-8810-E9ED04674079}"/>
                </a:ext>
              </a:extLst>
            </p:cNvPr>
            <p:cNvSpPr/>
            <p:nvPr/>
          </p:nvSpPr>
          <p:spPr>
            <a:xfrm>
              <a:off x="9961613" y="3401997"/>
              <a:ext cx="111760" cy="111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426F218-64AF-4C4C-82C3-97E0CFFC6658}"/>
                </a:ext>
              </a:extLst>
            </p:cNvPr>
            <p:cNvSpPr/>
            <p:nvPr/>
          </p:nvSpPr>
          <p:spPr>
            <a:xfrm>
              <a:off x="9417957" y="3690487"/>
              <a:ext cx="111760" cy="111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6F9F3B6-3FF9-4A63-9685-5CA868106383}"/>
                </a:ext>
              </a:extLst>
            </p:cNvPr>
            <p:cNvSpPr/>
            <p:nvPr/>
          </p:nvSpPr>
          <p:spPr>
            <a:xfrm>
              <a:off x="10705163" y="1808496"/>
              <a:ext cx="111760" cy="111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D35D6C7-E92D-4509-A091-E1DEA64333F5}"/>
                </a:ext>
              </a:extLst>
            </p:cNvPr>
            <p:cNvSpPr txBox="1"/>
            <p:nvPr/>
          </p:nvSpPr>
          <p:spPr>
            <a:xfrm>
              <a:off x="9787145" y="3468536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9B2377-3F28-47DB-80DC-5E65ACF6C17D}"/>
                </a:ext>
              </a:extLst>
            </p:cNvPr>
            <p:cNvSpPr txBox="1"/>
            <p:nvPr/>
          </p:nvSpPr>
          <p:spPr>
            <a:xfrm>
              <a:off x="10528289" y="187782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j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8AF3BA8-D4AE-4417-8E5D-0098ED1139F6}"/>
                </a:ext>
              </a:extLst>
            </p:cNvPr>
            <p:cNvSpPr txBox="1"/>
            <p:nvPr/>
          </p:nvSpPr>
          <p:spPr>
            <a:xfrm>
              <a:off x="9199642" y="373567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k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F2F70E9-C977-41A8-A46F-52BC02BD8F32}"/>
              </a:ext>
            </a:extLst>
          </p:cNvPr>
          <p:cNvGrpSpPr/>
          <p:nvPr/>
        </p:nvGrpSpPr>
        <p:grpSpPr>
          <a:xfrm>
            <a:off x="4835144" y="1777824"/>
            <a:ext cx="2531444" cy="2531444"/>
            <a:chOff x="4830278" y="1790299"/>
            <a:chExt cx="2531444" cy="253144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F61C71-5BD6-4574-A8FD-66905C5694A2}"/>
                </a:ext>
              </a:extLst>
            </p:cNvPr>
            <p:cNvGrpSpPr/>
            <p:nvPr/>
          </p:nvGrpSpPr>
          <p:grpSpPr>
            <a:xfrm>
              <a:off x="4830278" y="1790299"/>
              <a:ext cx="2531444" cy="2531444"/>
              <a:chOff x="4706754" y="1790299"/>
              <a:chExt cx="2531444" cy="2531444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2A8E7DD-9B8A-4CD9-A499-215CCE990952}"/>
                  </a:ext>
                </a:extLst>
              </p:cNvPr>
              <p:cNvSpPr/>
              <p:nvPr/>
            </p:nvSpPr>
            <p:spPr>
              <a:xfrm>
                <a:off x="4706754" y="1790299"/>
                <a:ext cx="2531444" cy="25314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80000">
                    <a:schemeClr val="bg1">
                      <a:lumMod val="6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A0D067C-1F68-4467-825A-55199FCB153E}"/>
                  </a:ext>
                </a:extLst>
              </p:cNvPr>
              <p:cNvSpPr/>
              <p:nvPr/>
            </p:nvSpPr>
            <p:spPr>
              <a:xfrm>
                <a:off x="5319353" y="2737318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C81BD44-CBDB-4D5D-B0B4-C10508921C7A}"/>
                  </a:ext>
                </a:extLst>
              </p:cNvPr>
              <p:cNvSpPr/>
              <p:nvPr/>
            </p:nvSpPr>
            <p:spPr>
              <a:xfrm>
                <a:off x="6327073" y="2062481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BA83C3-22F6-4F02-80CA-1CDF62EEA800}"/>
                  </a:ext>
                </a:extLst>
              </p:cNvPr>
              <p:cNvSpPr/>
              <p:nvPr/>
            </p:nvSpPr>
            <p:spPr>
              <a:xfrm>
                <a:off x="6484811" y="293597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9F28380C-E7ED-49B3-AB52-B5A2D2C0DCA1}"/>
                  </a:ext>
                </a:extLst>
              </p:cNvPr>
              <p:cNvSpPr/>
              <p:nvPr/>
            </p:nvSpPr>
            <p:spPr>
              <a:xfrm rot="19803919">
                <a:off x="5251476" y="2281888"/>
                <a:ext cx="1706141" cy="324318"/>
              </a:xfrm>
              <a:prstGeom prst="arc">
                <a:avLst>
                  <a:gd name="adj1" fmla="val 11139887"/>
                  <a:gd name="adj2" fmla="val 2021339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5CE131E5-23F7-4432-8B84-B251839EEC1B}"/>
                  </a:ext>
                </a:extLst>
              </p:cNvPr>
              <p:cNvSpPr/>
              <p:nvPr/>
            </p:nvSpPr>
            <p:spPr>
              <a:xfrm rot="11258712">
                <a:off x="5378265" y="2701122"/>
                <a:ext cx="1321244" cy="291329"/>
              </a:xfrm>
              <a:prstGeom prst="arc">
                <a:avLst>
                  <a:gd name="adj1" fmla="val 11556067"/>
                  <a:gd name="adj2" fmla="val 2129835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8A1C901-D69B-45D4-9520-EE4115A114B6}"/>
                </a:ext>
              </a:extLst>
            </p:cNvPr>
            <p:cNvSpPr txBox="1"/>
            <p:nvPr/>
          </p:nvSpPr>
          <p:spPr>
            <a:xfrm>
              <a:off x="5249303" y="279319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E08375-8207-4E44-97B1-6C24FA673BB6}"/>
                </a:ext>
              </a:extLst>
            </p:cNvPr>
            <p:cNvSpPr txBox="1"/>
            <p:nvPr/>
          </p:nvSpPr>
          <p:spPr>
            <a:xfrm>
              <a:off x="6268911" y="211357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j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2B1E85A-365E-4D7B-AAD5-B6A436457905}"/>
                </a:ext>
              </a:extLst>
            </p:cNvPr>
            <p:cNvSpPr txBox="1"/>
            <p:nvPr/>
          </p:nvSpPr>
          <p:spPr>
            <a:xfrm>
              <a:off x="6378575" y="299984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k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B571B0F-A6A8-4391-BC95-C249BF3761A7}"/>
              </a:ext>
            </a:extLst>
          </p:cNvPr>
          <p:cNvGrpSpPr/>
          <p:nvPr/>
        </p:nvGrpSpPr>
        <p:grpSpPr>
          <a:xfrm>
            <a:off x="518617" y="1548774"/>
            <a:ext cx="3061553" cy="2989544"/>
            <a:chOff x="752297" y="1605633"/>
            <a:chExt cx="3061553" cy="298954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167DB7F-DC0B-46A5-A62C-A8D869CCE3FF}"/>
                </a:ext>
              </a:extLst>
            </p:cNvPr>
            <p:cNvGrpSpPr/>
            <p:nvPr/>
          </p:nvGrpSpPr>
          <p:grpSpPr>
            <a:xfrm>
              <a:off x="752297" y="1605633"/>
              <a:ext cx="3061553" cy="2989544"/>
              <a:chOff x="752297" y="1605633"/>
              <a:chExt cx="3061553" cy="298954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0027044-8EEC-464F-9A76-128F10C5ADB9}"/>
                  </a:ext>
                </a:extLst>
              </p:cNvPr>
              <p:cNvSpPr/>
              <p:nvPr/>
            </p:nvSpPr>
            <p:spPr>
              <a:xfrm>
                <a:off x="2022155" y="249829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ACDAE35-4EE4-4C06-BB04-8374400841F6}"/>
                  </a:ext>
                </a:extLst>
              </p:cNvPr>
              <p:cNvSpPr/>
              <p:nvPr/>
            </p:nvSpPr>
            <p:spPr>
              <a:xfrm>
                <a:off x="2509835" y="199029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4E24DC8-8868-442B-846B-0ACED07B7854}"/>
                  </a:ext>
                </a:extLst>
              </p:cNvPr>
              <p:cNvSpPr/>
              <p:nvPr/>
            </p:nvSpPr>
            <p:spPr>
              <a:xfrm>
                <a:off x="2398075" y="362605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1DA7F42-3337-4F84-9A5E-1402B2003E16}"/>
                  </a:ext>
                </a:extLst>
              </p:cNvPr>
              <p:cNvCxnSpPr>
                <a:stCxn id="4" idx="7"/>
                <a:endCxn id="5" idx="3"/>
              </p:cNvCxnSpPr>
              <p:nvPr/>
            </p:nvCxnSpPr>
            <p:spPr>
              <a:xfrm flipV="1">
                <a:off x="2117548" y="2085685"/>
                <a:ext cx="408654" cy="4289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2F9D08E-C8AB-48F7-8400-625E878BDCE1}"/>
                  </a:ext>
                </a:extLst>
              </p:cNvPr>
              <p:cNvCxnSpPr>
                <a:cxnSpLocks/>
                <a:stCxn id="4" idx="4"/>
                <a:endCxn id="6" idx="1"/>
              </p:cNvCxnSpPr>
              <p:nvPr/>
            </p:nvCxnSpPr>
            <p:spPr>
              <a:xfrm>
                <a:off x="2078035" y="2610052"/>
                <a:ext cx="336407" cy="103236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3B25577-3643-475A-B953-0D12AB24768E}"/>
                  </a:ext>
                </a:extLst>
              </p:cNvPr>
              <p:cNvCxnSpPr/>
              <p:nvPr/>
            </p:nvCxnSpPr>
            <p:spPr>
              <a:xfrm>
                <a:off x="1106905" y="1617044"/>
                <a:ext cx="0" cy="270469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87903D1-68A3-48C0-88E5-5C5597345E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5792" y="4166135"/>
                <a:ext cx="27736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8CF22A-6CCE-462A-A0DD-BF1AB9342D13}"/>
                  </a:ext>
                </a:extLst>
              </p:cNvPr>
              <p:cNvSpPr txBox="1"/>
              <p:nvPr/>
            </p:nvSpPr>
            <p:spPr>
              <a:xfrm>
                <a:off x="3529798" y="4225845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x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9FFD3D-093C-40F6-BE7E-5AD28FE3741E}"/>
                  </a:ext>
                </a:extLst>
              </p:cNvPr>
              <p:cNvSpPr txBox="1"/>
              <p:nvPr/>
            </p:nvSpPr>
            <p:spPr>
              <a:xfrm>
                <a:off x="752297" y="160563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y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7153C36-6AAC-421E-A93C-A63104ECA8A0}"/>
                </a:ext>
              </a:extLst>
            </p:cNvPr>
            <p:cNvSpPr txBox="1"/>
            <p:nvPr/>
          </p:nvSpPr>
          <p:spPr>
            <a:xfrm>
              <a:off x="1845809" y="255417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C4C0BFB-862B-4628-ADB1-28FDEA6F078A}"/>
                </a:ext>
              </a:extLst>
            </p:cNvPr>
            <p:cNvSpPr txBox="1"/>
            <p:nvPr/>
          </p:nvSpPr>
          <p:spPr>
            <a:xfrm>
              <a:off x="2445368" y="2074715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j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025D48F-6167-454A-8ABF-84692C2EDE7F}"/>
                </a:ext>
              </a:extLst>
            </p:cNvPr>
            <p:cNvSpPr txBox="1"/>
            <p:nvPr/>
          </p:nvSpPr>
          <p:spPr>
            <a:xfrm>
              <a:off x="2300937" y="372966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k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679CC5B-24B9-4A32-8DE9-80CFD61EE397}"/>
              </a:ext>
            </a:extLst>
          </p:cNvPr>
          <p:cNvSpPr txBox="1"/>
          <p:nvPr/>
        </p:nvSpPr>
        <p:spPr>
          <a:xfrm>
            <a:off x="460200" y="5021323"/>
            <a:ext cx="316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Euclidean distance on the plane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CD7DD7-B6F2-4C65-B0E6-AD25E294DBA5}"/>
              </a:ext>
            </a:extLst>
          </p:cNvPr>
          <p:cNvSpPr txBox="1"/>
          <p:nvPr/>
        </p:nvSpPr>
        <p:spPr>
          <a:xfrm>
            <a:off x="5051227" y="5021323"/>
            <a:ext cx="20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Great circle distance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1E41BA-92CC-4CC6-A614-38AB384C852C}"/>
              </a:ext>
            </a:extLst>
          </p:cNvPr>
          <p:cNvSpPr txBox="1"/>
          <p:nvPr/>
        </p:nvSpPr>
        <p:spPr>
          <a:xfrm>
            <a:off x="9067170" y="5021323"/>
            <a:ext cx="18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Network distance</a:t>
            </a:r>
          </a:p>
        </p:txBody>
      </p:sp>
    </p:spTree>
    <p:extLst>
      <p:ext uri="{BB962C8B-B14F-4D97-AF65-F5344CB8AC3E}">
        <p14:creationId xmlns:p14="http://schemas.microsoft.com/office/powerpoint/2010/main" val="343955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</dc:creator>
  <cp:lastModifiedBy>Antonio</cp:lastModifiedBy>
  <cp:revision>3</cp:revision>
  <dcterms:created xsi:type="dcterms:W3CDTF">2018-01-24T22:26:44Z</dcterms:created>
  <dcterms:modified xsi:type="dcterms:W3CDTF">2018-01-24T22:51:37Z</dcterms:modified>
</cp:coreProperties>
</file>