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AFDC-5780-43FA-8FD4-BE7A269D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07586-BA04-4F0D-9958-C73847B8C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C7BA-EC1C-4A74-9B53-3B68C843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51C4-3247-4368-9362-DAE4438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5543-0B83-4A0E-9621-21623F4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41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4619-DF01-46BD-8DD7-AD8AB559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FC7D6-D4FF-48FA-B68E-0C0FDB70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5D5-40E3-415E-BE1E-C15DEE9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4B9B-7164-4F69-976F-D9505C3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8356-E281-40DF-8644-22B2F341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7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72846-CFBB-4AD1-A6A6-8AB24294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42A3-856A-4424-A688-DD98546A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4052-3EF2-4E0F-BE68-BDC2D53A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E479-404F-4B87-9C8E-20CEE9EF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0640-F473-4F79-9313-D2F32176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7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87CF-32E0-47AC-B778-71FF1F52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0FD3-AF1B-4078-AFA1-F5622061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B901-A1A6-45D8-8346-C0F44626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254A-BAC9-4630-A47D-49019E12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EF1-BD60-4C54-87A6-EDB53BC7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25C-33CF-4870-8F5A-286F54DE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6DE4-C643-4C4D-86D7-A202740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B49B-F3A8-4197-B3EE-7B60C0C5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B912-7B87-4166-AD84-0262B297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382A-1681-4FD5-A188-E88F7A17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5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0A4B-3AA9-4D84-833D-985BC62C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5769-6659-4A2B-BD42-2082137F0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97B7D-E101-40C6-A468-4590BEC1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45DF-75FD-4705-ABA7-C8ABF08A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4596-F809-4C22-92D1-18BB800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573A-3ED2-4AFB-A2CB-9558F3F1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6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067-A3AC-47F5-A775-6AFDC3D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67D20-217C-4018-9AAF-8333249B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A99FE-520B-4EE4-86D1-5AF964AC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1AB20-4E41-4F08-A1CA-9BFE7C1D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26EC4-707C-4156-9332-43327206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30069-6AAB-4434-8109-1A15D4DB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3CF1E-437D-4136-9802-02D6FBD7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93E68-1DE6-4814-BCD7-0CFF6D25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1173-3CBE-4E54-B2B4-6E0CA928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F3902-A1E9-419E-AA4F-DC10BA6D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53B13-A615-4936-AEAC-6B14792B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13BE-A2D8-4EA0-98DE-4198922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8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D4F5F-2543-4135-90C3-A7C09713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083CD-83BA-4CE2-964D-2271EB4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E453-C795-42AE-8FA4-14EBCFF3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4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B8CC-7150-48C1-9BEF-C59A325C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F06C-9862-49AA-B909-49446EA7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2FB8-C30D-42D8-8D3C-BED85124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D6FC-E392-4262-A215-4D052A2D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5D0F-D68F-4C00-8416-3CB3E17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2115E-FAC8-457C-BEB7-75C10C24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52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1644-4232-4BDA-8AD6-F82835B9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E315-7B21-4CE7-8E66-AB6038B9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4F511-82AF-4B9F-8CB1-CA5ECE19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0131-F66D-47E7-848E-96D89E4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846A7-3FE1-4DE8-AA73-5B87E07E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614C-06FD-4FC0-A62D-E5BA0B4C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7A018-E77A-494E-A017-C3212480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90198-26FE-4003-9D3F-A2931DAA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B158-692C-4B7B-94A9-8F65E855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5B2F-1887-4AC3-B8E5-032DBF95564D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F2B1-EBDB-4BAE-8C15-736955C5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8472-6791-46FF-A215-7170160ED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5D7A-076D-46B2-B2B2-7FB152227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1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EF9D484F-1EBE-490D-BE69-53AF656E3520}"/>
              </a:ext>
            </a:extLst>
          </p:cNvPr>
          <p:cNvGrpSpPr>
            <a:grpSpLocks/>
          </p:cNvGrpSpPr>
          <p:nvPr/>
        </p:nvGrpSpPr>
        <p:grpSpPr bwMode="auto">
          <a:xfrm>
            <a:off x="734185" y="1550987"/>
            <a:ext cx="4651375" cy="3756025"/>
            <a:chOff x="1464" y="1677"/>
            <a:chExt cx="2930" cy="2366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8B0F0129-4E26-4397-A4FF-E329C73FE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" y="1677"/>
              <a:ext cx="7" cy="2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F3DDF66A-6B4C-4CA8-A628-95D312599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867"/>
              <a:ext cx="2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F1DF9B6C-63F5-49F9-9B0A-E786E6B83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82191"/>
              </p:ext>
            </p:extLst>
          </p:nvPr>
        </p:nvGraphicFramePr>
        <p:xfrm>
          <a:off x="5385560" y="3248025"/>
          <a:ext cx="3571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77646" imgH="190335" progId="Equation.DSMT4">
                  <p:embed/>
                </p:oleObj>
              </mc:Choice>
              <mc:Fallback>
                <p:oleObj name="Equation" r:id="rId3" imgW="177646" imgH="190335" progId="Equation.DSMT4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id="{666C4441-220E-4692-96F2-9D28A7B22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60" y="3248025"/>
                        <a:ext cx="3571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0108840D-564A-4810-B3DB-5E707307F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34983"/>
              </p:ext>
            </p:extLst>
          </p:nvPr>
        </p:nvGraphicFramePr>
        <p:xfrm>
          <a:off x="2918585" y="1166812"/>
          <a:ext cx="3063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52334" imgH="190417" progId="Equation.DSMT4">
                  <p:embed/>
                </p:oleObj>
              </mc:Choice>
              <mc:Fallback>
                <p:oleObj name="Equation" r:id="rId5" imgW="152334" imgH="190417" progId="Equation.DSMT4">
                  <p:embed/>
                  <p:pic>
                    <p:nvPicPr>
                      <p:cNvPr id="12294" name="Object 8">
                        <a:extLst>
                          <a:ext uri="{FF2B5EF4-FFF2-40B4-BE49-F238E27FC236}">
                            <a16:creationId xmlns:a16="http://schemas.microsoft.com/office/drawing/2014/main" id="{B7D066DC-1C0A-41D0-8F38-64FFE94D0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585" y="1166812"/>
                        <a:ext cx="3063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9">
            <a:extLst>
              <a:ext uri="{FF2B5EF4-FFF2-40B4-BE49-F238E27FC236}">
                <a16:creationId xmlns:a16="http://schemas.microsoft.com/office/drawing/2014/main" id="{740326AD-566B-437C-922C-598B2DDA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72" y="4670425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008F0412-1803-44A6-AA58-31971650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360" y="3810000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356F586-34F4-4C95-B85C-09BBD957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485" y="3173412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FB4D4DEE-0960-4F15-9494-473581BE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622" y="1965325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F5628684-C5D8-4196-A497-2BD3664A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510" y="4595812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BD0CFCF-364D-4847-A5B2-AE3837DD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85" y="4370387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791D61A2-9029-423E-A55A-F2B2EEAD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85" y="3959225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05DBA0CA-E7F0-4CEB-94F3-E2258103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122" y="3810000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F24CF489-B8F6-4F0D-B86F-6615AA3C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460" y="2471737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86CC39E4-DD31-4BCF-BA91-3E5BC03D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047" y="1890712"/>
            <a:ext cx="149225" cy="1492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C7DB15-D827-47F7-BE0C-B6FE5B0C1612}"/>
                  </a:ext>
                </a:extLst>
              </p:cNvPr>
              <p:cNvSpPr txBox="1"/>
              <p:nvPr/>
            </p:nvSpPr>
            <p:spPr>
              <a:xfrm>
                <a:off x="905872" y="5114924"/>
                <a:ext cx="1531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C7DB15-D827-47F7-BE0C-B6FE5B0C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2" y="5114924"/>
                <a:ext cx="1531701" cy="276999"/>
              </a:xfrm>
              <a:prstGeom prst="rect">
                <a:avLst/>
              </a:prstGeom>
              <a:blipFill>
                <a:blip r:embed="rId7"/>
                <a:stretch>
                  <a:fillRect l="-7171" t="-28261" r="-1354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4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79380A3-07D5-4076-96BC-E7ABC58AC84F}"/>
              </a:ext>
            </a:extLst>
          </p:cNvPr>
          <p:cNvGrpSpPr/>
          <p:nvPr/>
        </p:nvGrpSpPr>
        <p:grpSpPr>
          <a:xfrm>
            <a:off x="1585224" y="1841087"/>
            <a:ext cx="3168305" cy="149225"/>
            <a:chOff x="7233963" y="1682060"/>
            <a:chExt cx="3168305" cy="149225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08F0412-1803-44A6-AA58-31971650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96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356F586-34F4-4C95-B85C-09BBD957F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73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B4D4DEE-0960-4F15-9494-473581BEE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04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F24CF489-B8F6-4F0D-B86F-6615AA3C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50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86CC39E4-DD31-4BCF-BA91-3E5BC03DD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27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C7C00E-01CC-415E-ADFF-7D9DEEEF68FA}"/>
              </a:ext>
            </a:extLst>
          </p:cNvPr>
          <p:cNvGrpSpPr/>
          <p:nvPr/>
        </p:nvGrpSpPr>
        <p:grpSpPr>
          <a:xfrm>
            <a:off x="1585224" y="2601845"/>
            <a:ext cx="3168305" cy="149225"/>
            <a:chOff x="7233963" y="1682060"/>
            <a:chExt cx="3168305" cy="149225"/>
          </a:xfrm>
        </p:grpSpPr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96EC4C59-604F-44E3-867D-74A64A61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96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CC524EB2-D83C-42FB-B57E-74A5C02B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73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E9B21A56-DAFD-4D42-8243-D31478FD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04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935DF0FA-7546-4FF6-9DDD-ADED1942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50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6" name="Oval 19">
              <a:extLst>
                <a:ext uri="{FF2B5EF4-FFF2-40B4-BE49-F238E27FC236}">
                  <a16:creationId xmlns:a16="http://schemas.microsoft.com/office/drawing/2014/main" id="{FFEC0861-DE60-4060-8C57-F2B0D362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27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53D7AA-5FFF-4547-8E22-872001B06A05}"/>
              </a:ext>
            </a:extLst>
          </p:cNvPr>
          <p:cNvGrpSpPr/>
          <p:nvPr/>
        </p:nvGrpSpPr>
        <p:grpSpPr>
          <a:xfrm>
            <a:off x="1585224" y="3362603"/>
            <a:ext cx="3168305" cy="149225"/>
            <a:chOff x="7233963" y="1682060"/>
            <a:chExt cx="3168305" cy="149225"/>
          </a:xfrm>
        </p:grpSpPr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609F3BF8-108E-41E1-A208-EEAE428B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96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B8D7E369-488B-4CED-946A-FE0956D0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73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3C328596-19BD-4DA0-82AD-CBB6CFF5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04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5F42752A-5D1B-46DE-9558-DACAA7B8A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50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BA307973-9050-4464-8774-829B626D4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27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07458E5-CDFC-499D-B04D-5C8573F1592B}"/>
              </a:ext>
            </a:extLst>
          </p:cNvPr>
          <p:cNvGrpSpPr/>
          <p:nvPr/>
        </p:nvGrpSpPr>
        <p:grpSpPr>
          <a:xfrm>
            <a:off x="1585224" y="4123361"/>
            <a:ext cx="3168305" cy="149225"/>
            <a:chOff x="7233963" y="1682060"/>
            <a:chExt cx="3168305" cy="149225"/>
          </a:xfrm>
        </p:grpSpPr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12FF239A-DB95-463B-95C9-0BAB6A66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96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Oval 11">
              <a:extLst>
                <a:ext uri="{FF2B5EF4-FFF2-40B4-BE49-F238E27FC236}">
                  <a16:creationId xmlns:a16="http://schemas.microsoft.com/office/drawing/2014/main" id="{EB647588-D442-4451-80C0-3E9DA577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73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" name="Oval 12">
              <a:extLst>
                <a:ext uri="{FF2B5EF4-FFF2-40B4-BE49-F238E27FC236}">
                  <a16:creationId xmlns:a16="http://schemas.microsoft.com/office/drawing/2014/main" id="{A41F58A2-D506-46CE-A176-4BA5492C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04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044DB0EC-9E1F-48BD-8432-919E4108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50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19">
              <a:extLst>
                <a:ext uri="{FF2B5EF4-FFF2-40B4-BE49-F238E27FC236}">
                  <a16:creationId xmlns:a16="http://schemas.microsoft.com/office/drawing/2014/main" id="{FBAF5714-97D1-44AF-99F9-D8347BBA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27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66DBB8-DA78-496F-85BE-9EF648C865C5}"/>
              </a:ext>
            </a:extLst>
          </p:cNvPr>
          <p:cNvGrpSpPr/>
          <p:nvPr/>
        </p:nvGrpSpPr>
        <p:grpSpPr>
          <a:xfrm>
            <a:off x="1585224" y="4884118"/>
            <a:ext cx="3168305" cy="149225"/>
            <a:chOff x="7233963" y="1682060"/>
            <a:chExt cx="3168305" cy="149225"/>
          </a:xfrm>
        </p:grpSpPr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18A21958-63DC-44D7-B32B-F37E2273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96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7" name="Oval 11">
              <a:extLst>
                <a:ext uri="{FF2B5EF4-FFF2-40B4-BE49-F238E27FC236}">
                  <a16:creationId xmlns:a16="http://schemas.microsoft.com/office/drawing/2014/main" id="{8AD5B4E1-FD4B-47A6-82CE-2D6551D7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73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8" name="Oval 12">
              <a:extLst>
                <a:ext uri="{FF2B5EF4-FFF2-40B4-BE49-F238E27FC236}">
                  <a16:creationId xmlns:a16="http://schemas.microsoft.com/office/drawing/2014/main" id="{EB51C542-4350-4E8F-9BCE-2004339F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04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D5BD8BFB-1808-4DDE-8C49-69DC30E69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50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Oval 19">
              <a:extLst>
                <a:ext uri="{FF2B5EF4-FFF2-40B4-BE49-F238E27FC236}">
                  <a16:creationId xmlns:a16="http://schemas.microsoft.com/office/drawing/2014/main" id="{5778D832-30F4-41E3-9158-81015C1FF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273" y="1682060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9560DFD-D1FB-4321-A624-2FD586761D45}"/>
              </a:ext>
            </a:extLst>
          </p:cNvPr>
          <p:cNvCxnSpPr/>
          <p:nvPr/>
        </p:nvCxnSpPr>
        <p:spPr>
          <a:xfrm>
            <a:off x="1617198" y="5337313"/>
            <a:ext cx="83024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755F0B7-13BD-4815-9D5A-D1E9ECEEE5C1}"/>
              </a:ext>
            </a:extLst>
          </p:cNvPr>
          <p:cNvSpPr txBox="1"/>
          <p:nvPr/>
        </p:nvSpPr>
        <p:spPr>
          <a:xfrm>
            <a:off x="1858618" y="52975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AA543BC-D417-4967-AFF5-3C5D6CE8E09F}"/>
              </a:ext>
            </a:extLst>
          </p:cNvPr>
          <p:cNvGrpSpPr/>
          <p:nvPr/>
        </p:nvGrpSpPr>
        <p:grpSpPr>
          <a:xfrm>
            <a:off x="7546801" y="2176670"/>
            <a:ext cx="2871976" cy="2951067"/>
            <a:chOff x="8118630" y="2601845"/>
            <a:chExt cx="1897177" cy="1949422"/>
          </a:xfrm>
        </p:grpSpPr>
        <p:sp>
          <p:nvSpPr>
            <p:cNvPr id="90" name="Oval 11">
              <a:extLst>
                <a:ext uri="{FF2B5EF4-FFF2-40B4-BE49-F238E27FC236}">
                  <a16:creationId xmlns:a16="http://schemas.microsoft.com/office/drawing/2014/main" id="{43B545D2-36FE-4E3F-A6B1-F12376CE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630" y="2601845"/>
              <a:ext cx="149225" cy="149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3596C0D3-A3B6-4529-B474-05108BDC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400" y="2601845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Oval 19">
              <a:extLst>
                <a:ext uri="{FF2B5EF4-FFF2-40B4-BE49-F238E27FC236}">
                  <a16:creationId xmlns:a16="http://schemas.microsoft.com/office/drawing/2014/main" id="{22064CDB-5163-4582-A201-05328E000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8170" y="2601845"/>
              <a:ext cx="149225" cy="149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9DAD42BF-7031-48C0-82DF-4AE27DAE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630" y="3362603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5E2B9971-3DA3-4070-AEF4-AB99D615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400" y="3362603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Oval 19">
              <a:extLst>
                <a:ext uri="{FF2B5EF4-FFF2-40B4-BE49-F238E27FC236}">
                  <a16:creationId xmlns:a16="http://schemas.microsoft.com/office/drawing/2014/main" id="{A4ACDF3D-5BFB-4E3C-95E3-272D8BED0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8170" y="3362603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11">
              <a:extLst>
                <a:ext uri="{FF2B5EF4-FFF2-40B4-BE49-F238E27FC236}">
                  <a16:creationId xmlns:a16="http://schemas.microsoft.com/office/drawing/2014/main" id="{0D492050-99AB-4C00-89BB-D55A27900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630" y="4123361"/>
              <a:ext cx="149225" cy="149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Oval 18">
              <a:extLst>
                <a:ext uri="{FF2B5EF4-FFF2-40B4-BE49-F238E27FC236}">
                  <a16:creationId xmlns:a16="http://schemas.microsoft.com/office/drawing/2014/main" id="{05F5A510-1890-4C23-83F8-317C8D16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400" y="4123361"/>
              <a:ext cx="149225" cy="1492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Oval 19">
              <a:extLst>
                <a:ext uri="{FF2B5EF4-FFF2-40B4-BE49-F238E27FC236}">
                  <a16:creationId xmlns:a16="http://schemas.microsoft.com/office/drawing/2014/main" id="{9DEE02BF-4B6F-4BF2-8FA7-E85FC43D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8170" y="4123361"/>
              <a:ext cx="149225" cy="149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491C7C1-CD2B-4ACF-963D-A6F92B714BA5}"/>
                </a:ext>
              </a:extLst>
            </p:cNvPr>
            <p:cNvSpPr/>
            <p:nvPr/>
          </p:nvSpPr>
          <p:spPr>
            <a:xfrm>
              <a:off x="8176454" y="2671417"/>
              <a:ext cx="1546206" cy="1546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7D14FF-5933-4B60-B7C7-6A69C183A9EA}"/>
                </a:ext>
              </a:extLst>
            </p:cNvPr>
            <p:cNvSpPr txBox="1"/>
            <p:nvPr/>
          </p:nvSpPr>
          <p:spPr>
            <a:xfrm>
              <a:off x="9000535" y="3337118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0F759A2-6BD1-4F9A-A0A9-4C136C878CA6}"/>
                </a:ext>
              </a:extLst>
            </p:cNvPr>
            <p:cNvSpPr txBox="1"/>
            <p:nvPr/>
          </p:nvSpPr>
          <p:spPr>
            <a:xfrm>
              <a:off x="9760609" y="334159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32CBFD-75D6-420D-9E4E-424B1CFB711C}"/>
                </a:ext>
              </a:extLst>
            </p:cNvPr>
            <p:cNvSpPr txBox="1"/>
            <p:nvPr/>
          </p:nvSpPr>
          <p:spPr>
            <a:xfrm>
              <a:off x="8948012" y="2683723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2CD43B-EADB-45D9-B099-95BEF89A0AAF}"/>
                </a:ext>
              </a:extLst>
            </p:cNvPr>
            <p:cNvSpPr txBox="1"/>
            <p:nvPr/>
          </p:nvSpPr>
          <p:spPr>
            <a:xfrm>
              <a:off x="8244770" y="336337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F466D27-BAC8-49A8-9349-742D19579566}"/>
                </a:ext>
              </a:extLst>
            </p:cNvPr>
            <p:cNvSpPr txBox="1"/>
            <p:nvPr/>
          </p:nvSpPr>
          <p:spPr>
            <a:xfrm>
              <a:off x="8954783" y="415115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0A5848C-9C8C-404F-9B69-8C0C0C33CE5E}"/>
              </a:ext>
            </a:extLst>
          </p:cNvPr>
          <p:cNvGrpSpPr/>
          <p:nvPr/>
        </p:nvGrpSpPr>
        <p:grpSpPr>
          <a:xfrm>
            <a:off x="252689" y="1441175"/>
            <a:ext cx="6664946" cy="6082748"/>
            <a:chOff x="928550" y="1413979"/>
            <a:chExt cx="7132084" cy="62490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800522-CFCF-4503-9188-976AFFCF0F3A}"/>
                </a:ext>
              </a:extLst>
            </p:cNvPr>
            <p:cNvGrpSpPr/>
            <p:nvPr/>
          </p:nvGrpSpPr>
          <p:grpSpPr>
            <a:xfrm>
              <a:off x="928550" y="1413979"/>
              <a:ext cx="5688012" cy="4032250"/>
              <a:chOff x="928550" y="1413979"/>
              <a:chExt cx="5688012" cy="4032250"/>
            </a:xfrm>
          </p:grpSpPr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A724BD79-AFB3-48AA-BAEC-258A75414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625" y="1885467"/>
                <a:ext cx="4191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Symbol" panose="05050102010706020507" pitchFamily="18" charset="2"/>
                  </a:rPr>
                  <a:t>s</a:t>
                </a:r>
                <a:r>
                  <a:rPr lang="en-US" altLang="en-US" sz="1800" i="1" baseline="30000"/>
                  <a:t>2</a:t>
                </a:r>
              </a:p>
            </p:txBody>
          </p:sp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id="{3ADB2DC4-8E30-4321-AFF3-FE6A7CD93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8337" y="1413979"/>
                <a:ext cx="4848225" cy="3487738"/>
                <a:chOff x="1596" y="1534"/>
                <a:chExt cx="3310" cy="2197"/>
              </a:xfrm>
            </p:grpSpPr>
            <p:sp>
              <p:nvSpPr>
                <p:cNvPr id="5" name="Line 6">
                  <a:extLst>
                    <a:ext uri="{FF2B5EF4-FFF2-40B4-BE49-F238E27FC236}">
                      <a16:creationId xmlns:a16="http://schemas.microsoft.com/office/drawing/2014/main" id="{ADC4980D-FFD8-48AF-82C3-F5816C847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6" y="1534"/>
                  <a:ext cx="0" cy="21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6" name="Line 7">
                  <a:extLst>
                    <a:ext uri="{FF2B5EF4-FFF2-40B4-BE49-F238E27FC236}">
                      <a16:creationId xmlns:a16="http://schemas.microsoft.com/office/drawing/2014/main" id="{7AAE17C6-EE30-48D3-B295-C65E95B5E3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6" y="3730"/>
                  <a:ext cx="33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33D12BAC-6EBD-4F90-B35C-52FB0C4F1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150" y="4985854"/>
                <a:ext cx="32861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</a:t>
                </a:r>
              </a:p>
            </p:txBody>
          </p:sp>
          <p:sp>
            <p:nvSpPr>
              <p:cNvPr id="8" name="Line 10">
                <a:extLst>
                  <a:ext uri="{FF2B5EF4-FFF2-40B4-BE49-F238E27FC236}">
                    <a16:creationId xmlns:a16="http://schemas.microsoft.com/office/drawing/2014/main" id="{45F54C08-23F9-49D5-85EC-B3BD8236F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450" y="2074379"/>
                <a:ext cx="44688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D06A4041-206F-4EC7-A6EB-D791EB795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7808" y="2074379"/>
                <a:ext cx="12461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aphicFrame>
            <p:nvGraphicFramePr>
              <p:cNvPr id="10" name="Object 13">
                <a:extLst>
                  <a:ext uri="{FF2B5EF4-FFF2-40B4-BE49-F238E27FC236}">
                    <a16:creationId xmlns:a16="http://schemas.microsoft.com/office/drawing/2014/main" id="{4B8D5844-14AC-49DB-B0D1-6CEB93822F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756708"/>
                  </p:ext>
                </p:extLst>
              </p:nvPr>
            </p:nvGraphicFramePr>
            <p:xfrm>
              <a:off x="928550" y="3240087"/>
              <a:ext cx="5556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Equation" r:id="rId3" imgW="317087" imgH="215619" progId="Equation.DSMT4">
                      <p:embed/>
                    </p:oleObj>
                  </mc:Choice>
                  <mc:Fallback>
                    <p:oleObj name="Equation" r:id="rId3" imgW="317087" imgH="215619" progId="Equation.DSMT4">
                      <p:embed/>
                      <p:pic>
                        <p:nvPicPr>
                          <p:cNvPr id="26634" name="Object 13">
                            <a:extLst>
                              <a:ext uri="{FF2B5EF4-FFF2-40B4-BE49-F238E27FC236}">
                                <a16:creationId xmlns:a16="http://schemas.microsoft.com/office/drawing/2014/main" id="{2108798E-D742-4DE0-BBF1-31594E14D7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8550" y="3240087"/>
                            <a:ext cx="555625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AutoShape 14">
                <a:extLst>
                  <a:ext uri="{FF2B5EF4-FFF2-40B4-BE49-F238E27FC236}">
                    <a16:creationId xmlns:a16="http://schemas.microsoft.com/office/drawing/2014/main" id="{74F43CAE-2E35-44C5-8283-B64F45D58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175" y="2074379"/>
                <a:ext cx="88900" cy="2825750"/>
              </a:xfrm>
              <a:prstGeom prst="rightBrace">
                <a:avLst>
                  <a:gd name="adj1" fmla="val 26488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4AACCF97-954C-488A-A653-F70193611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9875" y="3285642"/>
                <a:ext cx="5302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Sill</a:t>
                </a:r>
              </a:p>
            </p:txBody>
          </p:sp>
          <p:sp>
            <p:nvSpPr>
              <p:cNvPr id="13" name="AutoShape 16">
                <a:extLst>
                  <a:ext uri="{FF2B5EF4-FFF2-40B4-BE49-F238E27FC236}">
                    <a16:creationId xmlns:a16="http://schemas.microsoft.com/office/drawing/2014/main" id="{4E15CC28-3758-41F9-8BD2-2F3F1208BA8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301863" y="3463441"/>
                <a:ext cx="88900" cy="3133725"/>
              </a:xfrm>
              <a:prstGeom prst="rightBrace">
                <a:avLst>
                  <a:gd name="adj1" fmla="val 2937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6D4EE8E2-030B-4BD4-A837-FF9BFE6F8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8000" y="5079517"/>
                <a:ext cx="90328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Range</a:t>
                </a:r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B45F693-5908-4518-B422-105587C5C531}"/>
                </a:ext>
              </a:extLst>
            </p:cNvPr>
            <p:cNvSpPr/>
            <p:nvPr/>
          </p:nvSpPr>
          <p:spPr>
            <a:xfrm rot="16200000">
              <a:off x="2125696" y="1728132"/>
              <a:ext cx="5588692" cy="628118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Text Box 3">
            <a:extLst>
              <a:ext uri="{FF2B5EF4-FFF2-40B4-BE49-F238E27FC236}">
                <a16:creationId xmlns:a16="http://schemas.microsoft.com/office/drawing/2014/main" id="{DFC5A7ED-6DDF-4A6D-98F5-ADCAA0F5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635" y="1900113"/>
            <a:ext cx="391650" cy="3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s</a:t>
            </a:r>
            <a:r>
              <a:rPr lang="en-US" altLang="en-US" sz="1800" i="1" baseline="30000"/>
              <a:t>2</a:t>
            </a: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0FB3B5A8-D22E-4BB7-A4F8-02D345DF8BCD}"/>
              </a:ext>
            </a:extLst>
          </p:cNvPr>
          <p:cNvGrpSpPr>
            <a:grpSpLocks/>
          </p:cNvGrpSpPr>
          <p:nvPr/>
        </p:nvGrpSpPr>
        <p:grpSpPr bwMode="auto">
          <a:xfrm>
            <a:off x="7246010" y="1441175"/>
            <a:ext cx="4530675" cy="3394899"/>
            <a:chOff x="1596" y="1534"/>
            <a:chExt cx="3310" cy="2197"/>
          </a:xfrm>
        </p:grpSpPr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3F813186-01E1-4A9E-95A3-0753FBCCB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1534"/>
              <a:ext cx="0" cy="2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EF22BD65-125E-4BC0-8248-1FFA7969A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3730"/>
              <a:ext cx="3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" name="Text Box 8">
            <a:extLst>
              <a:ext uri="{FF2B5EF4-FFF2-40B4-BE49-F238E27FC236}">
                <a16:creationId xmlns:a16="http://schemas.microsoft.com/office/drawing/2014/main" id="{FC1C068C-B16A-40F4-BB83-DE86ED367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124" y="4917972"/>
            <a:ext cx="307089" cy="35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EC0B5E39-5FDA-4D03-985C-7B80CDFF7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395" y="2083996"/>
            <a:ext cx="41761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A407D834-FB99-425C-976C-2B48ACCA0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8541" y="2083996"/>
            <a:ext cx="11645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BED21E50-BDE8-41A9-AC70-5B5D36AB6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04958"/>
              </p:ext>
            </p:extLst>
          </p:nvPr>
        </p:nvGraphicFramePr>
        <p:xfrm>
          <a:off x="6461227" y="3218674"/>
          <a:ext cx="519233" cy="36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17087" imgH="215619" progId="Equation.DSMT4">
                  <p:embed/>
                </p:oleObj>
              </mc:Choice>
              <mc:Fallback>
                <p:oleObj name="Equation" r:id="rId3" imgW="317087" imgH="215619" progId="Equation.DSMT4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4B8D5844-14AC-49DB-B0D1-6CEB93822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227" y="3218674"/>
                        <a:ext cx="519233" cy="367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14">
            <a:extLst>
              <a:ext uri="{FF2B5EF4-FFF2-40B4-BE49-F238E27FC236}">
                <a16:creationId xmlns:a16="http://schemas.microsoft.com/office/drawing/2014/main" id="{E3D0AC67-CF4F-4580-AC4A-7116D9F527BF}"/>
              </a:ext>
            </a:extLst>
          </p:cNvPr>
          <p:cNvSpPr>
            <a:spLocks/>
          </p:cNvSpPr>
          <p:nvPr/>
        </p:nvSpPr>
        <p:spPr bwMode="auto">
          <a:xfrm>
            <a:off x="10184867" y="2083996"/>
            <a:ext cx="83077" cy="2750532"/>
          </a:xfrm>
          <a:prstGeom prst="rightBrace">
            <a:avLst>
              <a:gd name="adj1" fmla="val 264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305F9A51-00AF-474C-8AE0-F39B8C60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4098" y="3263017"/>
            <a:ext cx="495496" cy="3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Sill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EA50A897-9E0B-499A-9D62-F55F599269DF}"/>
              </a:ext>
            </a:extLst>
          </p:cNvPr>
          <p:cNvSpPr>
            <a:spLocks/>
          </p:cNvSpPr>
          <p:nvPr/>
        </p:nvSpPr>
        <p:spPr bwMode="auto">
          <a:xfrm rot="5400000">
            <a:off x="8677364" y="3497002"/>
            <a:ext cx="86534" cy="2928472"/>
          </a:xfrm>
          <a:prstGeom prst="rightBrace">
            <a:avLst>
              <a:gd name="adj1" fmla="val 2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34170161-73D2-4BD6-BD68-A4BA7795E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992" y="5009141"/>
            <a:ext cx="844123" cy="3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Range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95FB7ED-C0C0-4201-9CEA-507A368B44FF}"/>
              </a:ext>
            </a:extLst>
          </p:cNvPr>
          <p:cNvSpPr/>
          <p:nvPr/>
        </p:nvSpPr>
        <p:spPr>
          <a:xfrm rot="16200000">
            <a:off x="8216310" y="995093"/>
            <a:ext cx="3968935" cy="6155801"/>
          </a:xfrm>
          <a:prstGeom prst="arc">
            <a:avLst>
              <a:gd name="adj1" fmla="val 1682082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utoShape 14">
            <a:extLst>
              <a:ext uri="{FF2B5EF4-FFF2-40B4-BE49-F238E27FC236}">
                <a16:creationId xmlns:a16="http://schemas.microsoft.com/office/drawing/2014/main" id="{D94EFE7D-A059-4859-A597-4B9D95F4B2AC}"/>
              </a:ext>
            </a:extLst>
          </p:cNvPr>
          <p:cNvSpPr>
            <a:spLocks/>
          </p:cNvSpPr>
          <p:nvPr/>
        </p:nvSpPr>
        <p:spPr bwMode="auto">
          <a:xfrm>
            <a:off x="7297052" y="3495341"/>
            <a:ext cx="83076" cy="1334551"/>
          </a:xfrm>
          <a:prstGeom prst="rightBrace">
            <a:avLst>
              <a:gd name="adj1" fmla="val 264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0253F39F-3C9B-4DDD-BAAD-BF4E7124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254" y="3984140"/>
            <a:ext cx="10214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Nugget</a:t>
            </a:r>
          </a:p>
        </p:txBody>
      </p:sp>
    </p:spTree>
    <p:extLst>
      <p:ext uri="{BB962C8B-B14F-4D97-AF65-F5344CB8AC3E}">
        <p14:creationId xmlns:p14="http://schemas.microsoft.com/office/powerpoint/2010/main" val="13410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Office Theme</vt:lpstr>
      <vt:lpstr>Equation</vt:lpstr>
      <vt:lpstr>MathType 5.0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6</cp:revision>
  <dcterms:created xsi:type="dcterms:W3CDTF">2018-03-12T05:50:16Z</dcterms:created>
  <dcterms:modified xsi:type="dcterms:W3CDTF">2018-03-12T17:41:59Z</dcterms:modified>
</cp:coreProperties>
</file>