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73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07" autoAdjust="0"/>
  </p:normalViewPr>
  <p:slideViewPr>
    <p:cSldViewPr snapToGrid="0" showGuides="1">
      <p:cViewPr varScale="1">
        <p:scale>
          <a:sx n="94" d="100"/>
          <a:sy n="94" d="100"/>
        </p:scale>
        <p:origin x="653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47635-74EB-4A1B-91D2-74849F638503}" type="datetimeFigureOut">
              <a:rPr lang="en-CA" smtClean="0"/>
              <a:t>2021-01-13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01FAD6-C172-4F38-A430-A0095A942C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4220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042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472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064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413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1625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220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082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16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8037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1228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731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149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oronto Subway" panose="020B05020202030203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oronto Subway" panose="020B05020202030203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oronto Subway" panose="020B05020202030203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oronto Subway" panose="020B05020202030203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oronto Subway" panose="020B05020202030203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oronto Subway" panose="020B05020202030203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FA154-827F-4B8C-BDD8-5C6DB8299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Applied spatial statistics @ Mac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F2C13-6C99-4BC4-A405-309B688B3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Instructors</a:t>
            </a:r>
          </a:p>
          <a:p>
            <a:pPr lvl="1"/>
            <a:r>
              <a:rPr lang="en-CA" dirty="0"/>
              <a:t>Antonio </a:t>
            </a:r>
            <a:r>
              <a:rPr lang="en-CA" dirty="0" err="1"/>
              <a:t>Páez</a:t>
            </a:r>
            <a:r>
              <a:rPr lang="en-CA" dirty="0"/>
              <a:t> </a:t>
            </a:r>
          </a:p>
          <a:p>
            <a:pPr lvl="1"/>
            <a:r>
              <a:rPr lang="en-CA" dirty="0"/>
              <a:t>Patrick De Luca</a:t>
            </a:r>
          </a:p>
          <a:p>
            <a:r>
              <a:rPr lang="en-CA" dirty="0"/>
              <a:t>TAs</a:t>
            </a:r>
          </a:p>
          <a:p>
            <a:pPr lvl="1"/>
            <a:r>
              <a:rPr lang="en-CA" dirty="0"/>
              <a:t>Raj </a:t>
            </a:r>
            <a:r>
              <a:rPr lang="en-CA" dirty="0" err="1"/>
              <a:t>Ubhi</a:t>
            </a:r>
            <a:endParaRPr lang="en-CA" dirty="0"/>
          </a:p>
          <a:p>
            <a:pPr lvl="1"/>
            <a:r>
              <a:rPr lang="en-CA" dirty="0"/>
              <a:t>John </a:t>
            </a:r>
            <a:r>
              <a:rPr lang="en-CA" dirty="0" err="1"/>
              <a:t>Merrall</a:t>
            </a:r>
            <a:endParaRPr lang="en-CA" dirty="0"/>
          </a:p>
          <a:p>
            <a:r>
              <a:rPr lang="en-CA" dirty="0"/>
              <a:t>Style of course</a:t>
            </a:r>
          </a:p>
          <a:p>
            <a:pPr lvl="1"/>
            <a:r>
              <a:rPr lang="en-CA" dirty="0"/>
              <a:t>Flipped classroom</a:t>
            </a:r>
          </a:p>
          <a:p>
            <a:pPr lvl="1"/>
            <a:r>
              <a:rPr lang="en-CA" dirty="0"/>
              <a:t>Literate programming</a:t>
            </a:r>
          </a:p>
        </p:txBody>
      </p:sp>
    </p:spTree>
    <p:extLst>
      <p:ext uri="{BB962C8B-B14F-4D97-AF65-F5344CB8AC3E}">
        <p14:creationId xmlns:p14="http://schemas.microsoft.com/office/powerpoint/2010/main" val="730374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4949</TotalTime>
  <Words>23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Toronto Subway</vt:lpstr>
      <vt:lpstr>Office Theme</vt:lpstr>
      <vt:lpstr>Applied spatial statistics @ Mac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Antonio</dc:creator>
  <cp:lastModifiedBy>Paez, Antonio</cp:lastModifiedBy>
  <cp:revision>45</cp:revision>
  <dcterms:created xsi:type="dcterms:W3CDTF">2017-07-01T01:31:30Z</dcterms:created>
  <dcterms:modified xsi:type="dcterms:W3CDTF">2021-01-13T13:07:39Z</dcterms:modified>
</cp:coreProperties>
</file>