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6" r:id="rId8"/>
    <p:sldId id="261" r:id="rId9"/>
    <p:sldId id="272" r:id="rId10"/>
    <p:sldId id="271" r:id="rId11"/>
    <p:sldId id="276" r:id="rId12"/>
    <p:sldId id="277" r:id="rId13"/>
    <p:sldId id="262" r:id="rId14"/>
    <p:sldId id="273" r:id="rId15"/>
    <p:sldId id="274" r:id="rId16"/>
    <p:sldId id="275" r:id="rId17"/>
    <p:sldId id="269" r:id="rId18"/>
    <p:sldId id="270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1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8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82F38C-4C52-4A66-B8C4-2287CAEFA2C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5D8FF0-5EA2-4252-B4FF-5C746713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D355-2B5B-43CE-8492-6C9B9541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DISEASE PREDICTION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F33CC-364F-46E6-AAC5-2573B7ED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Elizabeth </a:t>
            </a:r>
            <a:r>
              <a:rPr lang="en-US" dirty="0" err="1"/>
              <a:t>Ololade</a:t>
            </a:r>
            <a:r>
              <a:rPr lang="en-US" dirty="0"/>
              <a:t> </a:t>
            </a:r>
            <a:r>
              <a:rPr lang="en-US" dirty="0" err="1"/>
              <a:t>Ayedenu</a:t>
            </a:r>
            <a:endParaRPr lang="en-US" dirty="0"/>
          </a:p>
          <a:p>
            <a:r>
              <a:rPr lang="en-US" dirty="0"/>
              <a:t>Data science </a:t>
            </a:r>
          </a:p>
        </p:txBody>
      </p:sp>
    </p:spTree>
    <p:extLst>
      <p:ext uri="{BB962C8B-B14F-4D97-AF65-F5344CB8AC3E}">
        <p14:creationId xmlns:p14="http://schemas.microsoft.com/office/powerpoint/2010/main" val="60026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E44278-B4DE-4167-A135-48E24BCC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26" y="2071272"/>
            <a:ext cx="8314894" cy="4045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2DF91-4D7E-49F2-911C-65FC8FF97063}"/>
              </a:ext>
            </a:extLst>
          </p:cNvPr>
          <p:cNvSpPr txBox="1"/>
          <p:nvPr/>
        </p:nvSpPr>
        <p:spPr>
          <a:xfrm>
            <a:off x="3068320" y="660400"/>
            <a:ext cx="730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87937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4820A-14FA-4ACC-AECF-40C31B49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544320"/>
            <a:ext cx="9699256" cy="4637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F487B-C772-4BD7-8B58-E10C55D5F9FE}"/>
              </a:ext>
            </a:extLst>
          </p:cNvPr>
          <p:cNvSpPr txBox="1"/>
          <p:nvPr/>
        </p:nvSpPr>
        <p:spPr>
          <a:xfrm>
            <a:off x="1991360" y="660400"/>
            <a:ext cx="951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Distribution of disease against number of symptoms</a:t>
            </a:r>
          </a:p>
        </p:txBody>
      </p:sp>
    </p:spTree>
    <p:extLst>
      <p:ext uri="{BB962C8B-B14F-4D97-AF65-F5344CB8AC3E}">
        <p14:creationId xmlns:p14="http://schemas.microsoft.com/office/powerpoint/2010/main" val="103215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7EC3D-3CF3-4E0E-BB1A-08A14818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08" y="1633724"/>
            <a:ext cx="9779503" cy="5073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F46293-0B45-4C9E-B9E0-77609F93EAD9}"/>
              </a:ext>
            </a:extLst>
          </p:cNvPr>
          <p:cNvSpPr txBox="1"/>
          <p:nvPr/>
        </p:nvSpPr>
        <p:spPr>
          <a:xfrm>
            <a:off x="2580640" y="660400"/>
            <a:ext cx="77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Exploration of symptoms using word cloud</a:t>
            </a:r>
          </a:p>
        </p:txBody>
      </p:sp>
    </p:spTree>
    <p:extLst>
      <p:ext uri="{BB962C8B-B14F-4D97-AF65-F5344CB8AC3E}">
        <p14:creationId xmlns:p14="http://schemas.microsoft.com/office/powerpoint/2010/main" val="312479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9405-3983-48DA-A075-23DA47CE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6373"/>
          </a:xfrm>
        </p:spPr>
        <p:txBody>
          <a:bodyPr>
            <a:normAutofit/>
          </a:bodyPr>
          <a:lstStyle/>
          <a:p>
            <a:r>
              <a:rPr lang="en-US" dirty="0" err="1"/>
              <a:t>Hygieia</a:t>
            </a:r>
            <a:r>
              <a:rPr lang="en-US" dirty="0"/>
              <a:t> Management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047F4-1BAD-412C-B23A-74F1EA94BFC4}"/>
              </a:ext>
            </a:extLst>
          </p:cNvPr>
          <p:cNvSpPr txBox="1"/>
          <p:nvPr/>
        </p:nvSpPr>
        <p:spPr>
          <a:xfrm>
            <a:off x="2781702" y="1706450"/>
            <a:ext cx="71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Hygieia</a:t>
            </a:r>
            <a:r>
              <a:rPr lang="en-US" sz="2000" dirty="0"/>
              <a:t> Database with samples of symptoms collected against disease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3D08FB-F7AB-4414-88EE-C1410E5AA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1" y="2675021"/>
            <a:ext cx="8848825" cy="3497179"/>
          </a:xfrm>
        </p:spPr>
      </p:pic>
    </p:spTree>
    <p:extLst>
      <p:ext uri="{BB962C8B-B14F-4D97-AF65-F5344CB8AC3E}">
        <p14:creationId xmlns:p14="http://schemas.microsoft.com/office/powerpoint/2010/main" val="299185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524986-CDFE-4691-B118-CCD78210F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6" y="1803916"/>
            <a:ext cx="8063424" cy="4800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A7D63-C0F8-410D-911B-7E89A303FE38}"/>
              </a:ext>
            </a:extLst>
          </p:cNvPr>
          <p:cNvSpPr txBox="1"/>
          <p:nvPr/>
        </p:nvSpPr>
        <p:spPr>
          <a:xfrm>
            <a:off x="3068320" y="660400"/>
            <a:ext cx="7305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Training, splitting and fitting data</a:t>
            </a:r>
          </a:p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9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C1092A-32F5-497A-90F3-BD0CA71F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GUI Modules from PyQt5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9C93A-1B68-4EA2-A81C-C519664E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0" y="2438399"/>
            <a:ext cx="8432800" cy="39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3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091A2-D779-4DE5-8BDA-88CB74F4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635760"/>
            <a:ext cx="8636211" cy="4750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5A7EC3-4BD9-45C1-A452-9962AF057DCA}"/>
              </a:ext>
            </a:extLst>
          </p:cNvPr>
          <p:cNvSpPr txBox="1"/>
          <p:nvPr/>
        </p:nvSpPr>
        <p:spPr>
          <a:xfrm>
            <a:off x="3068320" y="660400"/>
            <a:ext cx="730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Accuracy Score for ML Models</a:t>
            </a:r>
          </a:p>
        </p:txBody>
      </p:sp>
    </p:spTree>
    <p:extLst>
      <p:ext uri="{BB962C8B-B14F-4D97-AF65-F5344CB8AC3E}">
        <p14:creationId xmlns:p14="http://schemas.microsoft.com/office/powerpoint/2010/main" val="274673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9533-21CE-4E4A-BF4B-476F1A1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A67D-9242-47A1-9660-5C5CBFDA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Patients input their details on the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Patients input their symptoms through a user-friendly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collected includes symptoms.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Then the result for likelihood of each disease will be shown in the diagnosis page using the already trained prediction model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8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147D1-7952-4D76-A99A-60CC53C25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5" y="0"/>
            <a:ext cx="1224191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0662D1-3599-48BD-9E03-0906E940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3"/>
            <a:ext cx="12098955" cy="673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147D1-7952-4D76-A99A-60CC53C25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5" y="-314960"/>
            <a:ext cx="12241915" cy="7172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67A91-F192-4BAE-86C9-AEAB6CCB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839"/>
            <a:ext cx="12192000" cy="70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DC78F-7F9C-4CCB-BE07-4F84BC89E0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77002"/>
            <a:ext cx="11935326" cy="6776185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0BC3C6-33D0-48C1-90A5-0CE800910AC8}"/>
              </a:ext>
            </a:extLst>
          </p:cNvPr>
          <p:cNvSpPr txBox="1"/>
          <p:nvPr/>
        </p:nvSpPr>
        <p:spPr>
          <a:xfrm>
            <a:off x="5640404" y="64248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13567F-9240-4DE2-8816-52041814802A}"/>
              </a:ext>
            </a:extLst>
          </p:cNvPr>
          <p:cNvSpPr/>
          <p:nvPr/>
        </p:nvSpPr>
        <p:spPr>
          <a:xfrm>
            <a:off x="6343049" y="113096"/>
            <a:ext cx="5361273" cy="670399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404E4-7879-4786-B4FB-7C95526A86D2}"/>
              </a:ext>
            </a:extLst>
          </p:cNvPr>
          <p:cNvSpPr txBox="1"/>
          <p:nvPr/>
        </p:nvSpPr>
        <p:spPr>
          <a:xfrm>
            <a:off x="7199696" y="3734010"/>
            <a:ext cx="4071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HYIAGIEA DISEASE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330318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147D1-7952-4D76-A99A-60CC53C25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5" y="-314960"/>
            <a:ext cx="12241915" cy="7172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1B83F4-E2E0-4506-8766-DE95FEC8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14" y="-314960"/>
            <a:ext cx="12241914" cy="71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42D9-D602-481E-B191-F7DE43E4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9BAE-790C-4032-A1BA-03D347C2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310063"/>
            <a:ext cx="10732168" cy="3946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Disease a particular abnormal condition that negatively affects the structure or function of all or part of an organism and is not immediately due to any external injury.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Diseases are often known to be medical conditions that are associated with specific signs and symptoms. This has impede the lives of many round the world.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centuries man has tried to reduce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causaulity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that which ravages his existence.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0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45CE-33EA-41D1-9999-72EF2DD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73DF-A86D-4E63-B703-C2F3789E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Therefore</a:t>
            </a:r>
            <a:r>
              <a:rPr lang="en-US" dirty="0"/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detection and symptoms may be the only way for men to have a short victory.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Hence the need for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system like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Hygieia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 which help to give prediction of diseases when presented with a symptom from patients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792D-BE79-4A91-80F8-25C46392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Hygieia</a:t>
            </a:r>
            <a:r>
              <a:rPr lang="en-US" dirty="0"/>
              <a:t> Healthcare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5937-EF1E-4FA3-9616-429E4F11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Leveraging Advanced Technology for Early Detection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Healthcare system receives patient symptoms in real-time.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Utilizes machine learning algorithms to analyze symptoms and predict diseases.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Enables early detection and proactive treatment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AD20-F425-4400-9D73-FB926200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BD9D-BE08-4FBD-819D-DC76F0E3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936" y="2237072"/>
            <a:ext cx="9883126" cy="36094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Hygieia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aims to focus on few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 the following diseases: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Diabetes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Hepatitis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Dengue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Pneumonia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Malaria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6. Covid_19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7. Ebola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52AD-18C5-4273-B9AE-298A756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0495"/>
          </a:xfrm>
        </p:spPr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0480-375E-4B86-B9D3-3A5A31A3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5393"/>
            <a:ext cx="10018713" cy="3902645"/>
          </a:xfrm>
        </p:spPr>
        <p:txBody>
          <a:bodyPr/>
          <a:lstStyle/>
          <a:p>
            <a:r>
              <a:rPr lang="en-US" dirty="0"/>
              <a:t>Collection/scraping of data</a:t>
            </a:r>
          </a:p>
          <a:p>
            <a:r>
              <a:rPr lang="en-US" dirty="0"/>
              <a:t>Creating a Health system database</a:t>
            </a:r>
          </a:p>
          <a:p>
            <a:r>
              <a:rPr lang="en-US" dirty="0"/>
              <a:t>Importing data into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Exporting into pandas for cleaning and exploratory analysis</a:t>
            </a:r>
          </a:p>
          <a:p>
            <a:r>
              <a:rPr lang="en-US" dirty="0"/>
              <a:t>Importing necessary model algorithms for training and testing data</a:t>
            </a:r>
          </a:p>
          <a:p>
            <a:r>
              <a:rPr lang="en-US" dirty="0"/>
              <a:t>Fitting data to model</a:t>
            </a:r>
          </a:p>
          <a:p>
            <a:r>
              <a:rPr lang="en-US" dirty="0"/>
              <a:t>Carrying out prediction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9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CD44-522C-4609-A747-2C4E725E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8996"/>
          </a:xfrm>
        </p:spPr>
        <p:txBody>
          <a:bodyPr/>
          <a:lstStyle/>
          <a:p>
            <a:r>
              <a:rPr lang="en-US" dirty="0"/>
              <a:t>Collection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3ABED-5239-422B-AD54-6A4CD2FB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77" y="2338939"/>
            <a:ext cx="8200724" cy="3946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FB6C43-6275-40B0-A8EE-FB4455E45FC3}"/>
              </a:ext>
            </a:extLst>
          </p:cNvPr>
          <p:cNvSpPr txBox="1"/>
          <p:nvPr/>
        </p:nvSpPr>
        <p:spPr>
          <a:xfrm>
            <a:off x="2810577" y="1674797"/>
            <a:ext cx="679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 of the dataset collected from various websites</a:t>
            </a:r>
          </a:p>
        </p:txBody>
      </p:sp>
    </p:spTree>
    <p:extLst>
      <p:ext uri="{BB962C8B-B14F-4D97-AF65-F5344CB8AC3E}">
        <p14:creationId xmlns:p14="http://schemas.microsoft.com/office/powerpoint/2010/main" val="406191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092400-9336-43F0-AFC5-D4730234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89760"/>
            <a:ext cx="8392160" cy="474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BE46F-5648-42A8-8CE5-47ACD6449412}"/>
              </a:ext>
            </a:extLst>
          </p:cNvPr>
          <p:cNvSpPr txBox="1"/>
          <p:nvPr/>
        </p:nvSpPr>
        <p:spPr>
          <a:xfrm>
            <a:off x="3068320" y="660400"/>
            <a:ext cx="730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Importing necessary modules</a:t>
            </a:r>
          </a:p>
        </p:txBody>
      </p:sp>
    </p:spTree>
    <p:extLst>
      <p:ext uri="{BB962C8B-B14F-4D97-AF65-F5344CB8AC3E}">
        <p14:creationId xmlns:p14="http://schemas.microsoft.com/office/powerpoint/2010/main" val="257752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13615</TotalTime>
  <Words>358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Corbel</vt:lpstr>
      <vt:lpstr>Söhne</vt:lpstr>
      <vt:lpstr>Wingdings</vt:lpstr>
      <vt:lpstr>Parallax</vt:lpstr>
      <vt:lpstr>DISEASE PREDICTION SYSTEM</vt:lpstr>
      <vt:lpstr>PowerPoint Presentation</vt:lpstr>
      <vt:lpstr>INTRODUCTION</vt:lpstr>
      <vt:lpstr>IMPLICATION</vt:lpstr>
      <vt:lpstr>Introducing Hygieia Healthcare system</vt:lpstr>
      <vt:lpstr>AIMS</vt:lpstr>
      <vt:lpstr>Procedures</vt:lpstr>
      <vt:lpstr>Collection of Data</vt:lpstr>
      <vt:lpstr>PowerPoint Presentation</vt:lpstr>
      <vt:lpstr>PowerPoint Presentation</vt:lpstr>
      <vt:lpstr>PowerPoint Presentation</vt:lpstr>
      <vt:lpstr>PowerPoint Presentation</vt:lpstr>
      <vt:lpstr>Hygieia Management Database</vt:lpstr>
      <vt:lpstr>PowerPoint Presentation</vt:lpstr>
      <vt:lpstr>Importing GUI Modules from PyQt5</vt:lpstr>
      <vt:lpstr>PowerPoint Presentation</vt:lpstr>
      <vt:lpstr>How To Use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SYSTEM</dc:title>
  <dc:creator>user</dc:creator>
  <cp:lastModifiedBy>user</cp:lastModifiedBy>
  <cp:revision>23</cp:revision>
  <dcterms:created xsi:type="dcterms:W3CDTF">2024-01-19T08:59:48Z</dcterms:created>
  <dcterms:modified xsi:type="dcterms:W3CDTF">2024-04-22T15:28:20Z</dcterms:modified>
</cp:coreProperties>
</file>