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8ECD7-5571-4F4B-876C-F001164EB18F}" v="7" dt="2024-10-02T18:49:40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3DA8-C94D-4897-B552-5A97DD61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44FF0-A644-49E8-A91A-118BAB63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32CB-A899-4AF7-B0D1-F33E6DB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6D984-B803-435C-BCF5-4BBAC71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692CF-9214-4B13-98B7-F4CAB95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DAB7-A2E6-4A47-B278-99F8F5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751AE4-CA07-4AA4-955A-A3138A38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4929E-898F-42A0-8E2D-6683777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1B5C4-7ED8-4576-B2E9-1DD6B2B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58ECE-66E6-4606-932A-AE549356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4D404-B787-470F-ABF0-E69AAA74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9A8368-F5A5-4EAA-B0B8-837E8ABF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EBA72-9C6F-4B4D-A16A-C1DEB75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C3164-13E1-4E73-82B8-CA01840D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66C00-207E-47BE-ABD1-6356D0E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90C1-DC12-4585-816B-7F995CA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25E8-17D2-4F44-B405-8A55ADE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486F8-0096-44BF-8ACB-12C814F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4895C-BAB0-461C-A3A0-338DF827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771D5-D349-4326-B034-BE55DDD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43F6-9A64-47B0-AF08-C54FA3B5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2D7C8-2508-4D8D-B2DB-4EA1580B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690BD-00EC-42F5-A4C1-8EFD0DC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856C7-3F2E-430D-9834-94A2A8E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F383C-5494-4803-9C41-4EEFDF7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5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638FC-0A5D-4409-B619-3EB915B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8036A-CAD0-4976-A504-BC3F25FC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C9E81-15FC-4750-A089-AB8BF412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51CF2-5D6A-4DA8-AF6F-2E470A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94BFB0-B585-4357-8EFF-958C37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6D51F-6F6C-4188-9767-34F34D9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A965-D238-4B67-8CE2-6D0EFD6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313A-DF6A-47E7-B425-EE6A04F7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DCF8F-BC50-4E05-B605-29848E81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EDFE27-E71A-4DA2-BEAF-65811578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E64931-8BAA-49A4-AFAB-C5D97945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508CE-8427-44A8-B7D2-EEBA668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959ECA-69BE-464E-B720-4BCEB7BF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37764E-246D-4B22-82FA-CAE8A131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56CF-1265-44DC-BB56-9C3991ED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51EC7-483A-4E49-A831-C36D8CB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EACC7-AAA5-48FE-8F0E-051D6C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5351D-2E3A-41E8-83ED-523CC5A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F00F79-9645-4996-A78C-D4830A3E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6438D-C7C0-40A6-860C-AF10CD2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EAAF8D-15B1-435E-B343-EF328E59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C8C42-FE0E-417D-BB51-55A3CCC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FB6B5-C462-4288-8672-B8FC9698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2AF15A-B1A9-4076-B0A4-6A79B6DB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8C2B9-7F38-4B1A-82D3-FB9F4BD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8F36D-F73A-45BC-A898-EDE45077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E0F6D-84B2-40F2-85E8-A48A0411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2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4DA17-E930-481C-88EF-8890B17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9A715-8380-48A3-A24B-A21477C8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D6CB5-8A33-4ABE-BA5B-BD298183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713B2-5541-4301-8BB6-6A6A96F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DDF99-5D43-4BE8-AA45-5FB18AA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C0478-924B-4E0F-AD1D-73918CD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84D2B0-C852-475E-B7EF-89C7B328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39D16-E731-44C3-9CEE-2BF3ECF8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FDE89-10F9-4D5C-8B1C-D3D1A6B49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F27B-A933-4019-B579-D5B42C28646C}" type="datetimeFigureOut">
              <a:rPr lang="es-MX" smtClean="0"/>
              <a:t>02/10/2024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F9778-059B-41E7-8BD0-AF199A74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2C287-665D-482E-A12E-A4553C99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8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33C4195-7BA4-A47B-4771-18FCD1FAE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93803"/>
              </p:ext>
            </p:extLst>
          </p:nvPr>
        </p:nvGraphicFramePr>
        <p:xfrm>
          <a:off x="973666" y="564444"/>
          <a:ext cx="10435456" cy="5737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0982">
                  <a:extLst>
                    <a:ext uri="{9D8B030D-6E8A-4147-A177-3AD203B41FA5}">
                      <a16:colId xmlns:a16="http://schemas.microsoft.com/office/drawing/2014/main" val="4025153250"/>
                    </a:ext>
                  </a:extLst>
                </a:gridCol>
                <a:gridCol w="8484474">
                  <a:extLst>
                    <a:ext uri="{9D8B030D-6E8A-4147-A177-3AD203B41FA5}">
                      <a16:colId xmlns:a16="http://schemas.microsoft.com/office/drawing/2014/main" val="78791127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Paso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s-MX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Descripción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4097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t"/>
                      <a:r>
                        <a:rPr lang="es-MX" sz="180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41127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t"/>
                      <a:r>
                        <a:rPr lang="es-MX" sz="1800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831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t"/>
                      <a:r>
                        <a:rPr lang="es-MX" sz="1800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7592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t"/>
                      <a:r>
                        <a:rPr lang="es-MX" sz="1800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88396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t"/>
                      <a:r>
                        <a:rPr lang="es-MX" sz="180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5447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t"/>
                      <a:r>
                        <a:rPr lang="es-MX" sz="180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51155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ctr" rtl="0" fontAlgn="t"/>
                      <a:r>
                        <a:rPr lang="es-MX" sz="1800"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s-MX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0326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7616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6659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417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769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019699B0F094A8245D91F5C8B25CD" ma:contentTypeVersion="8" ma:contentTypeDescription="Create a new document." ma:contentTypeScope="" ma:versionID="8792556c898a70bcec17f38442a003a8">
  <xsd:schema xmlns:xsd="http://www.w3.org/2001/XMLSchema" xmlns:xs="http://www.w3.org/2001/XMLSchema" xmlns:p="http://schemas.microsoft.com/office/2006/metadata/properties" xmlns:ns2="0bc6ec2c-ffff-445f-a339-c67d1aa5233b" targetNamespace="http://schemas.microsoft.com/office/2006/metadata/properties" ma:root="true" ma:fieldsID="3b86d2b78d1bc9e4f484e07ea135dfc3" ns2:_="">
    <xsd:import namespace="0bc6ec2c-ffff-445f-a339-c67d1aa5233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6ec2c-ffff-445f-a339-c67d1aa5233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bc6ec2c-ffff-445f-a339-c67d1aa5233b" xsi:nil="true"/>
  </documentManagement>
</p:properties>
</file>

<file path=customXml/itemProps1.xml><?xml version="1.0" encoding="utf-8"?>
<ds:datastoreItem xmlns:ds="http://schemas.openxmlformats.org/officeDocument/2006/customXml" ds:itemID="{16379D89-D820-4D5D-BE30-1FBD71CE42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07BE19-A3DE-44FE-84D0-1FBFE33938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c6ec2c-ffff-445f-a339-c67d1aa523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4B3AF2-A801-4A14-BA05-10B2706B4CB6}">
  <ds:schemaRefs>
    <ds:schemaRef ds:uri="http://schemas.microsoft.com/office/2006/metadata/properties"/>
    <ds:schemaRef ds:uri="http://schemas.microsoft.com/office/infopath/2007/PartnerControls"/>
    <ds:schemaRef ds:uri="0bc6ec2c-ffff-445f-a339-c67d1aa523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2017-05-24T13:18:23Z</dcterms:created>
  <dcterms:modified xsi:type="dcterms:W3CDTF">2024-10-02T18:49:40Z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0x0101008F0019699B0F094A8245D91F5C8B25CD</vt:lpwstr>
  </property>
</Properties>
</file>