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99EBC-1783-4A87-B568-0A3316770861}" v="75" dt="2024-10-02T18:18:12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845485F-5E15-E1C9-0CEA-BC4F92D5B625}"/>
              </a:ext>
            </a:extLst>
          </p:cNvPr>
          <p:cNvSpPr txBox="1"/>
          <p:nvPr/>
        </p:nvSpPr>
        <p:spPr>
          <a:xfrm>
            <a:off x="1952297" y="1400503"/>
            <a:ext cx="8471337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>
                <a:latin typeface="Arial"/>
                <a:cs typeface="Arial"/>
              </a:rPr>
              <a:t>Trabajos, Frustraciones y Alegrías.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4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F4F3043-5643-858B-B287-E54563CE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77440"/>
              </p:ext>
            </p:extLst>
          </p:nvPr>
        </p:nvGraphicFramePr>
        <p:xfrm>
          <a:off x="617483" y="1154824"/>
          <a:ext cx="10784751" cy="54221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94917">
                  <a:extLst>
                    <a:ext uri="{9D8B030D-6E8A-4147-A177-3AD203B41FA5}">
                      <a16:colId xmlns:a16="http://schemas.microsoft.com/office/drawing/2014/main" val="1827177468"/>
                    </a:ext>
                  </a:extLst>
                </a:gridCol>
                <a:gridCol w="3594917">
                  <a:extLst>
                    <a:ext uri="{9D8B030D-6E8A-4147-A177-3AD203B41FA5}">
                      <a16:colId xmlns:a16="http://schemas.microsoft.com/office/drawing/2014/main" val="25393415"/>
                    </a:ext>
                  </a:extLst>
                </a:gridCol>
                <a:gridCol w="3594917">
                  <a:extLst>
                    <a:ext uri="{9D8B030D-6E8A-4147-A177-3AD203B41FA5}">
                      <a16:colId xmlns:a16="http://schemas.microsoft.com/office/drawing/2014/main" val="2798020135"/>
                    </a:ext>
                  </a:extLst>
                </a:gridCol>
              </a:tblGrid>
              <a:tr h="677773"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Funcionales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Sociales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Personales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38732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126046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737524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973412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7066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55490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11756"/>
                  </a:ext>
                </a:extLst>
              </a:tr>
              <a:tr h="677773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00926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5806DBB-2C91-3A75-9FAF-374710D953DB}"/>
              </a:ext>
            </a:extLst>
          </p:cNvPr>
          <p:cNvSpPr txBox="1"/>
          <p:nvPr/>
        </p:nvSpPr>
        <p:spPr>
          <a:xfrm>
            <a:off x="441435" y="5465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Trabajos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05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B5A877A-0E11-686B-F320-AD1138A55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16788"/>
              </p:ext>
            </p:extLst>
          </p:nvPr>
        </p:nvGraphicFramePr>
        <p:xfrm>
          <a:off x="762000" y="1034218"/>
          <a:ext cx="10654668" cy="54529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51556">
                  <a:extLst>
                    <a:ext uri="{9D8B030D-6E8A-4147-A177-3AD203B41FA5}">
                      <a16:colId xmlns:a16="http://schemas.microsoft.com/office/drawing/2014/main" val="99742961"/>
                    </a:ext>
                  </a:extLst>
                </a:gridCol>
                <a:gridCol w="3551556">
                  <a:extLst>
                    <a:ext uri="{9D8B030D-6E8A-4147-A177-3AD203B41FA5}">
                      <a16:colId xmlns:a16="http://schemas.microsoft.com/office/drawing/2014/main" val="426738102"/>
                    </a:ext>
                  </a:extLst>
                </a:gridCol>
                <a:gridCol w="3551556">
                  <a:extLst>
                    <a:ext uri="{9D8B030D-6E8A-4147-A177-3AD203B41FA5}">
                      <a16:colId xmlns:a16="http://schemas.microsoft.com/office/drawing/2014/main" val="975394583"/>
                    </a:ext>
                  </a:extLst>
                </a:gridCol>
              </a:tblGrid>
              <a:tr h="993758"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Resultados no deseados</a:t>
                      </a:r>
                      <a:endParaRPr lang="es-MX" dirty="0">
                        <a:effectLst/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Obstáculos</a:t>
                      </a:r>
                      <a:endParaRPr lang="es-MX" dirty="0">
                        <a:effectLst/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Riesgos</a:t>
                      </a:r>
                      <a:endParaRPr lang="es-MX" dirty="0">
                        <a:effectLst/>
                        <a:latin typeface="Arial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5348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578105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78719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984884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67899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2995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40664"/>
                  </a:ext>
                </a:extLst>
              </a:tr>
              <a:tr h="637024"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074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3716077-4EE6-2812-DBE1-0FDC76A8504E}"/>
              </a:ext>
            </a:extLst>
          </p:cNvPr>
          <p:cNvSpPr txBox="1"/>
          <p:nvPr/>
        </p:nvSpPr>
        <p:spPr>
          <a:xfrm>
            <a:off x="677917" y="52026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Frustraciones 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9683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A32C7D3-9861-F620-E42F-6A640E5BD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24288"/>
              </p:ext>
            </p:extLst>
          </p:nvPr>
        </p:nvGraphicFramePr>
        <p:xfrm>
          <a:off x="512379" y="949872"/>
          <a:ext cx="11163188" cy="545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0797">
                  <a:extLst>
                    <a:ext uri="{9D8B030D-6E8A-4147-A177-3AD203B41FA5}">
                      <a16:colId xmlns:a16="http://schemas.microsoft.com/office/drawing/2014/main" val="2205621992"/>
                    </a:ext>
                  </a:extLst>
                </a:gridCol>
                <a:gridCol w="2790797">
                  <a:extLst>
                    <a:ext uri="{9D8B030D-6E8A-4147-A177-3AD203B41FA5}">
                      <a16:colId xmlns:a16="http://schemas.microsoft.com/office/drawing/2014/main" val="2838997164"/>
                    </a:ext>
                  </a:extLst>
                </a:gridCol>
                <a:gridCol w="2790797">
                  <a:extLst>
                    <a:ext uri="{9D8B030D-6E8A-4147-A177-3AD203B41FA5}">
                      <a16:colId xmlns:a16="http://schemas.microsoft.com/office/drawing/2014/main" val="908207529"/>
                    </a:ext>
                  </a:extLst>
                </a:gridCol>
                <a:gridCol w="2790797">
                  <a:extLst>
                    <a:ext uri="{9D8B030D-6E8A-4147-A177-3AD203B41FA5}">
                      <a16:colId xmlns:a16="http://schemas.microsoft.com/office/drawing/2014/main" val="2486331012"/>
                    </a:ext>
                  </a:extLst>
                </a:gridCol>
              </a:tblGrid>
              <a:tr h="681920"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Necesarias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Esperadas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Deseadas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Inesperadas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43248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724498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943594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720623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15256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87534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561483"/>
                  </a:ext>
                </a:extLst>
              </a:tr>
              <a:tr h="68192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7454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38A3E5D-F333-0B94-92AA-BE585A977B3A}"/>
              </a:ext>
            </a:extLst>
          </p:cNvPr>
          <p:cNvSpPr txBox="1"/>
          <p:nvPr/>
        </p:nvSpPr>
        <p:spPr>
          <a:xfrm>
            <a:off x="310055" y="310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Arial"/>
              </a:rPr>
              <a:t>Alegrías 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7412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019699B0F094A8245D91F5C8B25CD" ma:contentTypeVersion="8" ma:contentTypeDescription="Create a new document." ma:contentTypeScope="" ma:versionID="8792556c898a70bcec17f38442a003a8">
  <xsd:schema xmlns:xsd="http://www.w3.org/2001/XMLSchema" xmlns:xs="http://www.w3.org/2001/XMLSchema" xmlns:p="http://schemas.microsoft.com/office/2006/metadata/properties" xmlns:ns2="0bc6ec2c-ffff-445f-a339-c67d1aa5233b" targetNamespace="http://schemas.microsoft.com/office/2006/metadata/properties" ma:root="true" ma:fieldsID="3b86d2b78d1bc9e4f484e07ea135dfc3" ns2:_="">
    <xsd:import namespace="0bc6ec2c-ffff-445f-a339-c67d1aa5233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6ec2c-ffff-445f-a339-c67d1aa5233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bc6ec2c-ffff-445f-a339-c67d1aa5233b" xsi:nil="true"/>
  </documentManagement>
</p:properties>
</file>

<file path=customXml/itemProps1.xml><?xml version="1.0" encoding="utf-8"?>
<ds:datastoreItem xmlns:ds="http://schemas.openxmlformats.org/officeDocument/2006/customXml" ds:itemID="{D0F87919-2996-415B-82B2-A69C388AEC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745D13-E590-4677-860D-DBCD29D594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c6ec2c-ffff-445f-a339-c67d1aa52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BDFBE-2546-4604-8D58-7CF5AFAF066D}">
  <ds:schemaRefs>
    <ds:schemaRef ds:uri="http://schemas.microsoft.com/office/2006/metadata/properties"/>
    <ds:schemaRef ds:uri="http://schemas.microsoft.com/office/infopath/2007/PartnerControls"/>
    <ds:schemaRef ds:uri="0bc6ec2c-ffff-445f-a339-c67d1aa523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2017-05-24T13:18:23Z</dcterms:created>
  <dcterms:modified xsi:type="dcterms:W3CDTF">2024-10-02T18:18:13Z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0x0101008F0019699B0F094A8245D91F5C8B25CD</vt:lpwstr>
  </property>
</Properties>
</file>