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767BE-63FA-4403-8FDC-E214F7E7D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F0B158-DD3E-4475-A4D7-B6D9DF33F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0F015-E197-497F-B992-955F872F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023-4CB2-4668-B0E2-0FF37867832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3ACE6-0B56-4B8D-81DA-FD314AB1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D0FBB-F5E2-4773-9C0A-FA6594D9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63A-CED6-4249-B532-AA5726564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6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9C333-6FFB-4B90-B7CC-2D1F0BB9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CE11B1-9094-436F-BF5C-2B505064E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4BB75-4AE6-4868-859B-9199DF47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023-4CB2-4668-B0E2-0FF37867832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3C8F7-5B05-4E2F-900A-7688CC04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D1AED-2C95-46DE-A958-E51939C8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63A-CED6-4249-B532-AA5726564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8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61CB3-D53D-4DB4-94FA-9325484EE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CA0515-9D2B-41DB-82D8-393E085B2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00FB1-B005-4B2D-A368-A0E60759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023-4CB2-4668-B0E2-0FF37867832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865EF-0CDF-4BCC-9BB2-897F88B7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A69D5-E219-4C70-A3CB-94AA3369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63A-CED6-4249-B532-AA5726564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9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12E69-9314-4AF4-9F64-A9620E35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18F23-EFA7-4A5D-9C2A-8F51B47D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772BA-69A2-4F89-813B-9E074BA6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023-4CB2-4668-B0E2-0FF37867832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802AF-4681-4857-99C2-D44738EB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28D51-7C9A-45F1-9362-9947CFD0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63A-CED6-4249-B532-AA5726564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58758-29F3-4B8D-A748-90B74163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E3B63-6A56-4661-BBDF-C0412F2A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654C6-DDBA-481D-9CCD-CFD7A28D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023-4CB2-4668-B0E2-0FF37867832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61FFD-6CDF-4377-9B32-D8F1618E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1EE01-624A-4402-9326-17DEA577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63A-CED6-4249-B532-AA5726564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5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23905-7CA9-43A6-9D82-86DE40C5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F826C-7F04-4782-B207-736EE4026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49342A-C173-4384-B541-BEE11A6F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D0E0F-38F4-4C5F-9E3B-FE50D9EB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023-4CB2-4668-B0E2-0FF37867832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CDE6C-AB3B-4D6C-925D-F2D034A2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654F4-44D2-4814-BD5A-8676A56B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63A-CED6-4249-B532-AA5726564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F540A-0CCF-4BF2-9D7A-BD62B3A7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BF4AD-AA1E-422C-9690-414B12E5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FECFB4-4FE3-479D-9C45-1EE470F97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710DC8-4329-4CAB-BF69-6AF57FB1E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66B841-5537-49BD-9E0F-65F3ADF37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5EC54B-B1EF-4FB3-AF67-6F4BF595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023-4CB2-4668-B0E2-0FF37867832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27551B-51A1-4A24-9900-27C9522B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62B914-FC31-49DE-925D-647DACBA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63A-CED6-4249-B532-AA5726564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A524B-3248-4F5B-B469-D77D08AD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87F80D-EFA2-4B46-A375-5E69A464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023-4CB2-4668-B0E2-0FF37867832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E6AA92-B796-4182-B9A0-FB72D7D2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93B5A4-E013-48B2-AA6F-F9818E5A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63A-CED6-4249-B532-AA5726564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6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C07E53-286C-40B0-B95A-DD3083D9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023-4CB2-4668-B0E2-0FF37867832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2C6784-A2D3-443F-91D6-BD1A184D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069D5-7974-4231-9BAE-7A2A4A8A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63A-CED6-4249-B532-AA5726564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4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D4F7C-5C0B-4445-871B-179A4155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4547D-CA01-44BF-B1D9-4FBE883F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88CD1-BE33-49E1-B754-8D1752CED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A72E2-9AC8-4D43-8A2B-051ADB02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023-4CB2-4668-B0E2-0FF37867832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4AEAE-C8F0-490C-A23F-50B58487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EED02-F5FC-4B08-ABD9-378283B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63A-CED6-4249-B532-AA5726564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9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9A9A9-FEA9-432A-94DF-1B3EC8E2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2CA506-C75A-434F-B357-2942B8E7C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8BDA19-5554-46FF-90E7-1AE896DB8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B2CAD-2E34-4ABD-8412-95B51273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023-4CB2-4668-B0E2-0FF37867832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3A47D-439A-423A-8408-F836E972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0DDAF-1B7E-41C5-82CA-670A34CB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63A-CED6-4249-B532-AA5726564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0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978934-8621-4456-A026-3757B88D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C2D7C-83F0-4825-80C0-9A80588F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C7FCB-5577-415D-98CF-D3F09D0BD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D023-4CB2-4668-B0E2-0FF378678321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19F27-4C8B-433D-A1D1-19111E45F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9319F-B0B3-43B9-8D37-5ECED7538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B63A-CED6-4249-B532-AA5726564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08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8548-2A41-4718-97DA-A624DB15A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E4A48E-B201-4AAD-8BD4-D24A37EC4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2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liangyanqing</dc:creator>
  <cp:lastModifiedBy>liangyanqing</cp:lastModifiedBy>
  <cp:revision>1</cp:revision>
  <dcterms:created xsi:type="dcterms:W3CDTF">2019-04-11T14:41:26Z</dcterms:created>
  <dcterms:modified xsi:type="dcterms:W3CDTF">2019-04-11T14:47:44Z</dcterms:modified>
</cp:coreProperties>
</file>