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19" r:id="rId1"/>
  </p:sldMasterIdLst>
  <p:notesMasterIdLst>
    <p:notesMasterId r:id="rId14"/>
  </p:notesMasterIdLst>
  <p:sldIdLst>
    <p:sldId id="256" r:id="rId2"/>
    <p:sldId id="259" r:id="rId3"/>
    <p:sldId id="257" r:id="rId4"/>
    <p:sldId id="268" r:id="rId5"/>
    <p:sldId id="262" r:id="rId6"/>
    <p:sldId id="263" r:id="rId7"/>
    <p:sldId id="258" r:id="rId8"/>
    <p:sldId id="260" r:id="rId9"/>
    <p:sldId id="265" r:id="rId10"/>
    <p:sldId id="267" r:id="rId11"/>
    <p:sldId id="269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CEA30B6-8007-498B-AA30-0E2B20F82CA8}">
          <p14:sldIdLst>
            <p14:sldId id="256"/>
            <p14:sldId id="259"/>
            <p14:sldId id="257"/>
            <p14:sldId id="268"/>
            <p14:sldId id="262"/>
            <p14:sldId id="263"/>
            <p14:sldId id="258"/>
            <p14:sldId id="260"/>
            <p14:sldId id="265"/>
            <p14:sldId id="267"/>
            <p14:sldId id="269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4141"/>
    <a:srgbClr val="C24E4E"/>
    <a:srgbClr val="8172B6"/>
    <a:srgbClr val="9176F6"/>
    <a:srgbClr val="586DC4"/>
    <a:srgbClr val="B9B363"/>
    <a:srgbClr val="B8B545"/>
    <a:srgbClr val="7F9955"/>
    <a:srgbClr val="BE6A84"/>
    <a:srgbClr val="B656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00" autoAdjust="0"/>
    <p:restoredTop sz="94643" autoAdjust="0"/>
  </p:normalViewPr>
  <p:slideViewPr>
    <p:cSldViewPr snapToGrid="0">
      <p:cViewPr varScale="1">
        <p:scale>
          <a:sx n="49" d="100"/>
          <a:sy n="49" d="100"/>
        </p:scale>
        <p:origin x="36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E8D28E-C12D-4396-96B3-9D85BD1A2AC5}" type="doc">
      <dgm:prSet loTypeId="urn:microsoft.com/office/officeart/2005/8/layout/hierarchy6" loCatId="hierarchy" qsTypeId="urn:microsoft.com/office/officeart/2005/8/quickstyle/3d2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8B7511E-34F6-4FA6-A183-234ABEB42816}">
      <dgm:prSet phldrT="[Text]" custT="1"/>
      <dgm:spPr>
        <a:solidFill>
          <a:srgbClr val="586DC4"/>
        </a:solidFill>
      </dgm:spPr>
      <dgm:t>
        <a:bodyPr/>
        <a:lstStyle/>
        <a:p>
          <a:r>
            <a:rPr lang="en-US" sz="800" dirty="0" err="1" smtClean="0"/>
            <a:t>SpeciesCharacteristics</a:t>
          </a:r>
          <a:endParaRPr lang="en-US" sz="800" dirty="0"/>
        </a:p>
      </dgm:t>
    </dgm:pt>
    <dgm:pt modelId="{52F03161-4AE7-407B-B905-04B13BF97460}" type="parTrans" cxnId="{FB96C29C-8FEF-4B94-B09B-57F6114060F3}">
      <dgm:prSet/>
      <dgm:spPr/>
      <dgm:t>
        <a:bodyPr/>
        <a:lstStyle/>
        <a:p>
          <a:endParaRPr lang="en-US"/>
        </a:p>
      </dgm:t>
    </dgm:pt>
    <dgm:pt modelId="{87420358-60AE-42FE-972D-FDDDAEDD92C6}" type="sibTrans" cxnId="{FB96C29C-8FEF-4B94-B09B-57F6114060F3}">
      <dgm:prSet/>
      <dgm:spPr/>
      <dgm:t>
        <a:bodyPr/>
        <a:lstStyle/>
        <a:p>
          <a:endParaRPr lang="en-US"/>
        </a:p>
      </dgm:t>
    </dgm:pt>
    <dgm:pt modelId="{04DF511D-F23D-45F1-B187-06E89D4CB2DC}">
      <dgm:prSet phldrT="[Text]" custT="1"/>
      <dgm:spPr>
        <a:solidFill>
          <a:srgbClr val="7F9955"/>
        </a:solidFill>
      </dgm:spPr>
      <dgm:t>
        <a:bodyPr/>
        <a:lstStyle/>
        <a:p>
          <a:r>
            <a:rPr lang="en-US" sz="1100" dirty="0" err="1" smtClean="0"/>
            <a:t>IndividualFitness</a:t>
          </a:r>
          <a:endParaRPr lang="en-US" sz="1100" dirty="0"/>
        </a:p>
      </dgm:t>
    </dgm:pt>
    <dgm:pt modelId="{0E12E458-596E-41FF-8C77-64793957540B}" type="parTrans" cxnId="{D2E7A385-14FA-4049-8ACC-1DA22C5B3F33}">
      <dgm:prSet/>
      <dgm:spPr>
        <a:solidFill>
          <a:srgbClr val="7F9955"/>
        </a:solidFill>
        <a:ln>
          <a:solidFill>
            <a:srgbClr val="7F9955"/>
          </a:solidFill>
          <a:prstDash val="sysDash"/>
        </a:ln>
      </dgm:spPr>
      <dgm:t>
        <a:bodyPr/>
        <a:lstStyle/>
        <a:p>
          <a:endParaRPr lang="en-US"/>
        </a:p>
      </dgm:t>
    </dgm:pt>
    <dgm:pt modelId="{3A3D947C-C9FF-4B28-AE0C-046A717A81AD}" type="sibTrans" cxnId="{D2E7A385-14FA-4049-8ACC-1DA22C5B3F33}">
      <dgm:prSet/>
      <dgm:spPr/>
      <dgm:t>
        <a:bodyPr/>
        <a:lstStyle/>
        <a:p>
          <a:endParaRPr lang="en-US"/>
        </a:p>
      </dgm:t>
    </dgm:pt>
    <dgm:pt modelId="{58331BF8-FB84-4D41-ADE7-18C66D02E1EC}">
      <dgm:prSet phldrT="[Text]" custT="1"/>
      <dgm:spPr>
        <a:solidFill>
          <a:srgbClr val="7F9955"/>
        </a:solidFill>
      </dgm:spPr>
      <dgm:t>
        <a:bodyPr/>
        <a:lstStyle/>
        <a:p>
          <a:r>
            <a:rPr lang="en-US" sz="1100" dirty="0" err="1" smtClean="0"/>
            <a:t>GeneralModel</a:t>
          </a:r>
          <a:endParaRPr lang="en-US" sz="1100" dirty="0" smtClean="0"/>
        </a:p>
      </dgm:t>
    </dgm:pt>
    <dgm:pt modelId="{A8B8D9EC-011C-4470-8AA7-4C7011692C35}" type="parTrans" cxnId="{CA5EF88C-5824-45B9-B378-B5A5580C88E3}">
      <dgm:prSet/>
      <dgm:spPr>
        <a:solidFill>
          <a:srgbClr val="7F9955"/>
        </a:solidFill>
        <a:ln>
          <a:solidFill>
            <a:srgbClr val="7F9955"/>
          </a:solidFill>
          <a:prstDash val="sysDash"/>
        </a:ln>
      </dgm:spPr>
      <dgm:t>
        <a:bodyPr/>
        <a:lstStyle/>
        <a:p>
          <a:endParaRPr lang="en-US"/>
        </a:p>
      </dgm:t>
    </dgm:pt>
    <dgm:pt modelId="{7F8BE6BC-8369-481F-87B4-67565D309C1C}" type="sibTrans" cxnId="{CA5EF88C-5824-45B9-B378-B5A5580C88E3}">
      <dgm:prSet/>
      <dgm:spPr/>
      <dgm:t>
        <a:bodyPr/>
        <a:lstStyle/>
        <a:p>
          <a:endParaRPr lang="en-US"/>
        </a:p>
      </dgm:t>
    </dgm:pt>
    <dgm:pt modelId="{975F9447-942B-4D4F-A9CE-614F30D0E207}">
      <dgm:prSet custT="1"/>
      <dgm:spPr>
        <a:solidFill>
          <a:srgbClr val="8172B6"/>
        </a:solidFill>
      </dgm:spPr>
      <dgm:t>
        <a:bodyPr/>
        <a:lstStyle/>
        <a:p>
          <a:r>
            <a:rPr lang="en-US" sz="1100" dirty="0" err="1" smtClean="0"/>
            <a:t>ModelOne</a:t>
          </a:r>
          <a:endParaRPr lang="en-US" sz="1100" dirty="0"/>
        </a:p>
      </dgm:t>
    </dgm:pt>
    <dgm:pt modelId="{2436355E-8823-4C18-8151-4FDFDDD48F2C}" type="parTrans" cxnId="{EFC67369-89E8-4AA9-9B41-3CA8DB4E6609}">
      <dgm:prSet/>
      <dgm:spPr>
        <a:noFill/>
        <a:ln>
          <a:solidFill>
            <a:srgbClr val="9176F6"/>
          </a:solidFill>
          <a:prstDash val="sysDash"/>
        </a:ln>
      </dgm:spPr>
      <dgm:t>
        <a:bodyPr/>
        <a:lstStyle/>
        <a:p>
          <a:endParaRPr lang="en-US"/>
        </a:p>
      </dgm:t>
    </dgm:pt>
    <dgm:pt modelId="{74F18CEC-42FB-45BD-BCEA-A505B686F6BB}" type="sibTrans" cxnId="{EFC67369-89E8-4AA9-9B41-3CA8DB4E6609}">
      <dgm:prSet/>
      <dgm:spPr/>
      <dgm:t>
        <a:bodyPr/>
        <a:lstStyle/>
        <a:p>
          <a:endParaRPr lang="en-US"/>
        </a:p>
      </dgm:t>
    </dgm:pt>
    <dgm:pt modelId="{DDC63697-9A10-4355-BF04-273583E9D6F0}">
      <dgm:prSet custT="1"/>
      <dgm:spPr>
        <a:solidFill>
          <a:srgbClr val="8172B6"/>
        </a:solidFill>
      </dgm:spPr>
      <dgm:t>
        <a:bodyPr/>
        <a:lstStyle/>
        <a:p>
          <a:r>
            <a:rPr lang="en-US" sz="1100" dirty="0" err="1" smtClean="0"/>
            <a:t>ModelTwo</a:t>
          </a:r>
          <a:endParaRPr lang="en-US" sz="1100" dirty="0"/>
        </a:p>
      </dgm:t>
    </dgm:pt>
    <dgm:pt modelId="{D3907A43-9A10-4FC3-B21C-EAD7E1896B03}" type="parTrans" cxnId="{E3970601-B1C8-488F-89EB-10502133BE73}">
      <dgm:prSet/>
      <dgm:spPr>
        <a:noFill/>
        <a:ln>
          <a:solidFill>
            <a:srgbClr val="9176F6"/>
          </a:solidFill>
          <a:prstDash val="sysDash"/>
        </a:ln>
      </dgm:spPr>
      <dgm:t>
        <a:bodyPr/>
        <a:lstStyle/>
        <a:p>
          <a:endParaRPr lang="en-US"/>
        </a:p>
      </dgm:t>
    </dgm:pt>
    <dgm:pt modelId="{5219ADBF-4EB3-41A2-BD3C-818FEC8F704D}" type="sibTrans" cxnId="{E3970601-B1C8-488F-89EB-10502133BE73}">
      <dgm:prSet/>
      <dgm:spPr/>
      <dgm:t>
        <a:bodyPr/>
        <a:lstStyle/>
        <a:p>
          <a:endParaRPr lang="en-US"/>
        </a:p>
      </dgm:t>
    </dgm:pt>
    <dgm:pt modelId="{F922003D-2784-4EAA-8295-DE9F8CE9078D}">
      <dgm:prSet custT="1"/>
      <dgm:spPr>
        <a:solidFill>
          <a:srgbClr val="8172B6"/>
        </a:solidFill>
      </dgm:spPr>
      <dgm:t>
        <a:bodyPr/>
        <a:lstStyle/>
        <a:p>
          <a:r>
            <a:rPr lang="en-US" sz="1100" dirty="0" err="1" smtClean="0"/>
            <a:t>ModelThree</a:t>
          </a:r>
          <a:endParaRPr lang="en-US" sz="1100" dirty="0"/>
        </a:p>
      </dgm:t>
    </dgm:pt>
    <dgm:pt modelId="{2A5D5DB5-8CB3-4E0E-85FF-50BAE045F1C4}" type="parTrans" cxnId="{6DF0BAF1-CA2E-4D13-ABBB-D0C868BA27D0}">
      <dgm:prSet/>
      <dgm:spPr>
        <a:noFill/>
        <a:ln>
          <a:solidFill>
            <a:srgbClr val="9176F6"/>
          </a:solidFill>
          <a:prstDash val="sysDash"/>
        </a:ln>
      </dgm:spPr>
      <dgm:t>
        <a:bodyPr/>
        <a:lstStyle/>
        <a:p>
          <a:endParaRPr lang="en-US"/>
        </a:p>
      </dgm:t>
    </dgm:pt>
    <dgm:pt modelId="{9EF8A958-5E4A-4147-A0C6-D73377B5925A}" type="sibTrans" cxnId="{6DF0BAF1-CA2E-4D13-ABBB-D0C868BA27D0}">
      <dgm:prSet/>
      <dgm:spPr/>
      <dgm:t>
        <a:bodyPr/>
        <a:lstStyle/>
        <a:p>
          <a:endParaRPr lang="en-US"/>
        </a:p>
      </dgm:t>
    </dgm:pt>
    <dgm:pt modelId="{255AB9DB-D1D4-40EF-A936-11F8D0063C1D}" type="asst">
      <dgm:prSet custT="1"/>
      <dgm:spPr>
        <a:solidFill>
          <a:srgbClr val="B9B363"/>
        </a:solidFill>
      </dgm:spPr>
      <dgm:t>
        <a:bodyPr/>
        <a:lstStyle/>
        <a:p>
          <a:r>
            <a:rPr lang="en-US" sz="1000" dirty="0" err="1" smtClean="0"/>
            <a:t>IndividualTraitOneModelTwo</a:t>
          </a:r>
          <a:endParaRPr lang="en-US" sz="1000" dirty="0"/>
        </a:p>
      </dgm:t>
    </dgm:pt>
    <dgm:pt modelId="{CEAE17EE-C845-48EE-97FF-FA908EA074B3}" type="parTrans" cxnId="{567143B7-0BC7-4F2D-96E5-BEC4F0156BC4}">
      <dgm:prSet/>
      <dgm:spPr>
        <a:solidFill>
          <a:schemeClr val="accent3">
            <a:lumMod val="75000"/>
          </a:schemeClr>
        </a:solidFill>
        <a:ln>
          <a:solidFill>
            <a:srgbClr val="B9B363"/>
          </a:solidFill>
        </a:ln>
      </dgm:spPr>
      <dgm:t>
        <a:bodyPr/>
        <a:lstStyle/>
        <a:p>
          <a:endParaRPr lang="en-US"/>
        </a:p>
      </dgm:t>
    </dgm:pt>
    <dgm:pt modelId="{7E6F9CE2-8DBD-4571-A4B2-4D87F24904C5}" type="sibTrans" cxnId="{567143B7-0BC7-4F2D-96E5-BEC4F0156BC4}">
      <dgm:prSet/>
      <dgm:spPr/>
      <dgm:t>
        <a:bodyPr/>
        <a:lstStyle/>
        <a:p>
          <a:endParaRPr lang="en-US"/>
        </a:p>
      </dgm:t>
    </dgm:pt>
    <dgm:pt modelId="{897BFCA4-5A55-48B8-85DD-721567D1A829}" type="asst">
      <dgm:prSet custT="1"/>
      <dgm:spPr>
        <a:solidFill>
          <a:srgbClr val="BE6A84"/>
        </a:solidFill>
      </dgm:spPr>
      <dgm:t>
        <a:bodyPr/>
        <a:lstStyle/>
        <a:p>
          <a:r>
            <a:rPr lang="en-US" sz="1000" dirty="0" err="1" smtClean="0"/>
            <a:t>IndividualTraitOneModelThree</a:t>
          </a:r>
          <a:endParaRPr lang="en-US" sz="1000" dirty="0"/>
        </a:p>
      </dgm:t>
    </dgm:pt>
    <dgm:pt modelId="{CED2585B-B307-4D68-9A4A-B04F1B5E6069}" type="parTrans" cxnId="{E26964E9-3908-4C1B-8108-0AB9AF05D2E7}">
      <dgm:prSet/>
      <dgm:spPr>
        <a:solidFill>
          <a:srgbClr val="BE6A84"/>
        </a:solidFill>
        <a:ln>
          <a:solidFill>
            <a:srgbClr val="BE6A84"/>
          </a:solidFill>
        </a:ln>
      </dgm:spPr>
      <dgm:t>
        <a:bodyPr/>
        <a:lstStyle/>
        <a:p>
          <a:endParaRPr lang="en-US"/>
        </a:p>
      </dgm:t>
    </dgm:pt>
    <dgm:pt modelId="{FDD065E0-C54F-44D3-83BD-50C104F77DC7}" type="sibTrans" cxnId="{E26964E9-3908-4C1B-8108-0AB9AF05D2E7}">
      <dgm:prSet/>
      <dgm:spPr/>
      <dgm:t>
        <a:bodyPr/>
        <a:lstStyle/>
        <a:p>
          <a:endParaRPr lang="en-US"/>
        </a:p>
      </dgm:t>
    </dgm:pt>
    <dgm:pt modelId="{781A626F-5B33-4A0A-B0E8-B89305CF63F5}" type="asst">
      <dgm:prSet custT="1"/>
      <dgm:spPr>
        <a:solidFill>
          <a:srgbClr val="BE6A84"/>
        </a:solidFill>
      </dgm:spPr>
      <dgm:t>
        <a:bodyPr/>
        <a:lstStyle/>
        <a:p>
          <a:r>
            <a:rPr lang="en-US" sz="1000" dirty="0" err="1" smtClean="0"/>
            <a:t>IndividualTraitTwo</a:t>
          </a:r>
          <a:endParaRPr lang="en-US" sz="1000" dirty="0" smtClean="0"/>
        </a:p>
        <a:p>
          <a:r>
            <a:rPr lang="en-US" sz="1000" dirty="0" err="1" smtClean="0"/>
            <a:t>ModelThree</a:t>
          </a:r>
          <a:endParaRPr lang="en-US" sz="1000" dirty="0"/>
        </a:p>
      </dgm:t>
    </dgm:pt>
    <dgm:pt modelId="{210C760A-14EC-48E2-9120-F3DA5AA1FC5E}" type="parTrans" cxnId="{BC08A1C0-46D7-4C26-99AE-0FDEFB14C2EA}">
      <dgm:prSet/>
      <dgm:spPr>
        <a:solidFill>
          <a:srgbClr val="BE6A84"/>
        </a:solidFill>
        <a:ln>
          <a:solidFill>
            <a:srgbClr val="BE6A84"/>
          </a:solidFill>
        </a:ln>
      </dgm:spPr>
      <dgm:t>
        <a:bodyPr/>
        <a:lstStyle/>
        <a:p>
          <a:endParaRPr lang="en-US"/>
        </a:p>
      </dgm:t>
    </dgm:pt>
    <dgm:pt modelId="{EE759152-AD64-4022-B50C-464ABFA59D6B}" type="sibTrans" cxnId="{BC08A1C0-46D7-4C26-99AE-0FDEFB14C2EA}">
      <dgm:prSet/>
      <dgm:spPr/>
      <dgm:t>
        <a:bodyPr/>
        <a:lstStyle/>
        <a:p>
          <a:endParaRPr lang="en-US"/>
        </a:p>
      </dgm:t>
    </dgm:pt>
    <dgm:pt modelId="{FCDD53BA-1B02-4E8B-9924-C5323CD3EC13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sz="850" dirty="0" smtClean="0"/>
            <a:t>MeanFitnessBy</a:t>
          </a:r>
        </a:p>
        <a:p>
          <a:r>
            <a:rPr lang="en-US" sz="850" dirty="0" err="1" smtClean="0"/>
            <a:t>SimulationModelThree</a:t>
          </a:r>
          <a:endParaRPr lang="en-US" sz="850" dirty="0"/>
        </a:p>
      </dgm:t>
    </dgm:pt>
    <dgm:pt modelId="{E3A02BC6-CD47-4769-9DEC-06AF190F599B}" type="sibTrans" cxnId="{D69E3956-44FE-40D2-B6ED-431B4F15F23C}">
      <dgm:prSet/>
      <dgm:spPr/>
      <dgm:t>
        <a:bodyPr/>
        <a:lstStyle/>
        <a:p>
          <a:endParaRPr lang="en-US"/>
        </a:p>
      </dgm:t>
    </dgm:pt>
    <dgm:pt modelId="{D598115F-7799-4459-ABD6-7587F8E1C0DB}" type="parTrans" cxnId="{D69E3956-44FE-40D2-B6ED-431B4F15F23C}">
      <dgm:prSet/>
      <dgm:spPr/>
      <dgm:t>
        <a:bodyPr/>
        <a:lstStyle/>
        <a:p>
          <a:endParaRPr lang="en-US"/>
        </a:p>
      </dgm:t>
    </dgm:pt>
    <dgm:pt modelId="{C7DC0CBA-3BB5-400E-AC80-0DB902A75F95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sz="850" dirty="0" smtClean="0"/>
            <a:t>MeanFitnessBy</a:t>
          </a:r>
        </a:p>
        <a:p>
          <a:r>
            <a:rPr lang="en-US" sz="850" dirty="0" err="1" smtClean="0"/>
            <a:t>SimulationModelOne</a:t>
          </a:r>
          <a:endParaRPr lang="en-US" sz="850" dirty="0"/>
        </a:p>
      </dgm:t>
    </dgm:pt>
    <dgm:pt modelId="{4C14CE6B-9324-4E86-AE79-45C1FF952F35}" type="sibTrans" cxnId="{A03FC83C-4169-44AC-BE59-01E5E6660C93}">
      <dgm:prSet/>
      <dgm:spPr/>
      <dgm:t>
        <a:bodyPr/>
        <a:lstStyle/>
        <a:p>
          <a:endParaRPr lang="en-US"/>
        </a:p>
      </dgm:t>
    </dgm:pt>
    <dgm:pt modelId="{46A06A7D-39EE-4A94-96F8-09CE81F888A4}" type="parTrans" cxnId="{A03FC83C-4169-44AC-BE59-01E5E6660C93}">
      <dgm:prSet/>
      <dgm:spPr/>
      <dgm:t>
        <a:bodyPr/>
        <a:lstStyle/>
        <a:p>
          <a:endParaRPr lang="en-US"/>
        </a:p>
      </dgm:t>
    </dgm:pt>
    <dgm:pt modelId="{7ACF6A53-BE88-4F12-94D4-7D750EBE1C79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sz="850" dirty="0" smtClean="0"/>
            <a:t>MeanFitnessBy</a:t>
          </a:r>
          <a:br>
            <a:rPr lang="en-US" sz="850" dirty="0" smtClean="0"/>
          </a:br>
          <a:r>
            <a:rPr lang="en-US" sz="850" dirty="0" err="1" smtClean="0"/>
            <a:t>SimulationModelTwo</a:t>
          </a:r>
          <a:endParaRPr lang="en-US" sz="850" dirty="0"/>
        </a:p>
      </dgm:t>
    </dgm:pt>
    <dgm:pt modelId="{8FEAF13C-115D-4130-860E-3FD55F65CC6F}" type="sibTrans" cxnId="{723103F2-BEFE-43A0-A354-72BD239B5278}">
      <dgm:prSet/>
      <dgm:spPr/>
      <dgm:t>
        <a:bodyPr/>
        <a:lstStyle/>
        <a:p>
          <a:endParaRPr lang="en-US"/>
        </a:p>
      </dgm:t>
    </dgm:pt>
    <dgm:pt modelId="{18F58594-B1C7-4B6D-A351-28BDB302C509}" type="parTrans" cxnId="{723103F2-BEFE-43A0-A354-72BD239B5278}">
      <dgm:prSet/>
      <dgm:spPr/>
      <dgm:t>
        <a:bodyPr/>
        <a:lstStyle/>
        <a:p>
          <a:endParaRPr lang="en-US"/>
        </a:p>
      </dgm:t>
    </dgm:pt>
    <dgm:pt modelId="{408B09BE-439F-4FCD-AF0B-213764240CD1}" type="pres">
      <dgm:prSet presAssocID="{6CE8D28E-C12D-4396-96B3-9D85BD1A2AC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013E9B8-4343-4E91-B547-9B5D95571D66}" type="pres">
      <dgm:prSet presAssocID="{6CE8D28E-C12D-4396-96B3-9D85BD1A2AC5}" presName="hierFlow" presStyleCnt="0"/>
      <dgm:spPr/>
      <dgm:t>
        <a:bodyPr/>
        <a:lstStyle/>
        <a:p>
          <a:endParaRPr lang="en-US"/>
        </a:p>
      </dgm:t>
    </dgm:pt>
    <dgm:pt modelId="{8E84966D-3528-41EB-8B3D-0AD3A4C66BAE}" type="pres">
      <dgm:prSet presAssocID="{6CE8D28E-C12D-4396-96B3-9D85BD1A2AC5}" presName="hierChild1" presStyleCnt="0">
        <dgm:presLayoutVars>
          <dgm:chPref val="1"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CC0B4C48-00F8-4749-BB9B-23EE014862F5}" type="pres">
      <dgm:prSet presAssocID="{F8B7511E-34F6-4FA6-A183-234ABEB42816}" presName="Name14" presStyleCnt="0"/>
      <dgm:spPr/>
      <dgm:t>
        <a:bodyPr/>
        <a:lstStyle/>
        <a:p>
          <a:endParaRPr lang="en-US"/>
        </a:p>
      </dgm:t>
    </dgm:pt>
    <dgm:pt modelId="{FA4E18E4-0C6A-49B8-8808-5EF9BCCB674E}" type="pres">
      <dgm:prSet presAssocID="{F8B7511E-34F6-4FA6-A183-234ABEB42816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B6A94D-6ED5-411E-AB94-783005357C7B}" type="pres">
      <dgm:prSet presAssocID="{F8B7511E-34F6-4FA6-A183-234ABEB42816}" presName="hierChild2" presStyleCnt="0"/>
      <dgm:spPr/>
      <dgm:t>
        <a:bodyPr/>
        <a:lstStyle/>
        <a:p>
          <a:endParaRPr lang="en-US"/>
        </a:p>
      </dgm:t>
    </dgm:pt>
    <dgm:pt modelId="{DE65AE1A-728E-4018-A4A1-89874A35402F}" type="pres">
      <dgm:prSet presAssocID="{0E12E458-596E-41FF-8C77-64793957540B}" presName="Name19" presStyleLbl="parChTrans1D2" presStyleIdx="0" presStyleCnt="2"/>
      <dgm:spPr/>
      <dgm:t>
        <a:bodyPr/>
        <a:lstStyle/>
        <a:p>
          <a:endParaRPr lang="en-US"/>
        </a:p>
      </dgm:t>
    </dgm:pt>
    <dgm:pt modelId="{4B4BD90C-AB4A-4198-99B2-7055508AF88A}" type="pres">
      <dgm:prSet presAssocID="{04DF511D-F23D-45F1-B187-06E89D4CB2DC}" presName="Name21" presStyleCnt="0"/>
      <dgm:spPr/>
      <dgm:t>
        <a:bodyPr/>
        <a:lstStyle/>
        <a:p>
          <a:endParaRPr lang="en-US"/>
        </a:p>
      </dgm:t>
    </dgm:pt>
    <dgm:pt modelId="{8D7B6FAB-C1D9-4620-BB84-8924B3851286}" type="pres">
      <dgm:prSet presAssocID="{04DF511D-F23D-45F1-B187-06E89D4CB2DC}" presName="level2Shape" presStyleLbl="node2" presStyleIdx="0" presStyleCnt="2"/>
      <dgm:spPr/>
      <dgm:t>
        <a:bodyPr/>
        <a:lstStyle/>
        <a:p>
          <a:endParaRPr lang="en-US"/>
        </a:p>
      </dgm:t>
    </dgm:pt>
    <dgm:pt modelId="{5C19EB5E-53A6-4F10-AA7E-D72DB90CD9FB}" type="pres">
      <dgm:prSet presAssocID="{04DF511D-F23D-45F1-B187-06E89D4CB2DC}" presName="hierChild3" presStyleCnt="0"/>
      <dgm:spPr/>
      <dgm:t>
        <a:bodyPr/>
        <a:lstStyle/>
        <a:p>
          <a:endParaRPr lang="en-US"/>
        </a:p>
      </dgm:t>
    </dgm:pt>
    <dgm:pt modelId="{21614AF9-B551-4002-A6D7-8E75443A62C0}" type="pres">
      <dgm:prSet presAssocID="{46A06A7D-39EE-4A94-96F8-09CE81F888A4}" presName="Name19" presStyleLbl="parChTrans1D3" presStyleIdx="0" presStyleCnt="6"/>
      <dgm:spPr/>
      <dgm:t>
        <a:bodyPr/>
        <a:lstStyle/>
        <a:p>
          <a:endParaRPr lang="en-US"/>
        </a:p>
      </dgm:t>
    </dgm:pt>
    <dgm:pt modelId="{8CA5F6F4-83E8-46DE-B797-449CB5C4DBEF}" type="pres">
      <dgm:prSet presAssocID="{C7DC0CBA-3BB5-400E-AC80-0DB902A75F95}" presName="Name21" presStyleCnt="0"/>
      <dgm:spPr/>
      <dgm:t>
        <a:bodyPr/>
        <a:lstStyle/>
        <a:p>
          <a:endParaRPr lang="en-US"/>
        </a:p>
      </dgm:t>
    </dgm:pt>
    <dgm:pt modelId="{FFAE96A6-7D35-4F33-94B5-B367D44B381A}" type="pres">
      <dgm:prSet presAssocID="{C7DC0CBA-3BB5-400E-AC80-0DB902A75F95}" presName="level2Shape" presStyleLbl="node3" presStyleIdx="0" presStyleCnt="6"/>
      <dgm:spPr/>
      <dgm:t>
        <a:bodyPr/>
        <a:lstStyle/>
        <a:p>
          <a:endParaRPr lang="en-US"/>
        </a:p>
      </dgm:t>
    </dgm:pt>
    <dgm:pt modelId="{3479C911-4F81-483D-9ACB-0EB1592A34F6}" type="pres">
      <dgm:prSet presAssocID="{C7DC0CBA-3BB5-400E-AC80-0DB902A75F95}" presName="hierChild3" presStyleCnt="0"/>
      <dgm:spPr/>
      <dgm:t>
        <a:bodyPr/>
        <a:lstStyle/>
        <a:p>
          <a:endParaRPr lang="en-US"/>
        </a:p>
      </dgm:t>
    </dgm:pt>
    <dgm:pt modelId="{15101BBF-8EA5-41FC-83A2-8F17E18FE1B5}" type="pres">
      <dgm:prSet presAssocID="{18F58594-B1C7-4B6D-A351-28BDB302C509}" presName="Name19" presStyleLbl="parChTrans1D3" presStyleIdx="1" presStyleCnt="6"/>
      <dgm:spPr/>
      <dgm:t>
        <a:bodyPr/>
        <a:lstStyle/>
        <a:p>
          <a:endParaRPr lang="en-US"/>
        </a:p>
      </dgm:t>
    </dgm:pt>
    <dgm:pt modelId="{65588CC0-57E5-47D2-83E5-58D418A9CA12}" type="pres">
      <dgm:prSet presAssocID="{7ACF6A53-BE88-4F12-94D4-7D750EBE1C79}" presName="Name21" presStyleCnt="0"/>
      <dgm:spPr/>
      <dgm:t>
        <a:bodyPr/>
        <a:lstStyle/>
        <a:p>
          <a:endParaRPr lang="en-US"/>
        </a:p>
      </dgm:t>
    </dgm:pt>
    <dgm:pt modelId="{422C3689-934C-4A1D-8242-5CA1EC7B25F8}" type="pres">
      <dgm:prSet presAssocID="{7ACF6A53-BE88-4F12-94D4-7D750EBE1C79}" presName="level2Shape" presStyleLbl="node3" presStyleIdx="1" presStyleCnt="6"/>
      <dgm:spPr/>
      <dgm:t>
        <a:bodyPr/>
        <a:lstStyle/>
        <a:p>
          <a:endParaRPr lang="en-US"/>
        </a:p>
      </dgm:t>
    </dgm:pt>
    <dgm:pt modelId="{9BBF6528-C12F-4F8F-9011-9986EB119B93}" type="pres">
      <dgm:prSet presAssocID="{7ACF6A53-BE88-4F12-94D4-7D750EBE1C79}" presName="hierChild3" presStyleCnt="0"/>
      <dgm:spPr/>
      <dgm:t>
        <a:bodyPr/>
        <a:lstStyle/>
        <a:p>
          <a:endParaRPr lang="en-US"/>
        </a:p>
      </dgm:t>
    </dgm:pt>
    <dgm:pt modelId="{55B2DD5B-26ED-4820-85B5-9434222FAAF2}" type="pres">
      <dgm:prSet presAssocID="{D598115F-7799-4459-ABD6-7587F8E1C0DB}" presName="Name19" presStyleLbl="parChTrans1D3" presStyleIdx="2" presStyleCnt="6"/>
      <dgm:spPr/>
      <dgm:t>
        <a:bodyPr/>
        <a:lstStyle/>
        <a:p>
          <a:endParaRPr lang="en-US"/>
        </a:p>
      </dgm:t>
    </dgm:pt>
    <dgm:pt modelId="{127FACEE-055A-4011-BA1F-826167D9BEAD}" type="pres">
      <dgm:prSet presAssocID="{FCDD53BA-1B02-4E8B-9924-C5323CD3EC13}" presName="Name21" presStyleCnt="0"/>
      <dgm:spPr/>
      <dgm:t>
        <a:bodyPr/>
        <a:lstStyle/>
        <a:p>
          <a:endParaRPr lang="en-US"/>
        </a:p>
      </dgm:t>
    </dgm:pt>
    <dgm:pt modelId="{21D44CAA-E8C3-477D-9A86-CCB2F7AC8AE6}" type="pres">
      <dgm:prSet presAssocID="{FCDD53BA-1B02-4E8B-9924-C5323CD3EC13}" presName="level2Shape" presStyleLbl="node3" presStyleIdx="2" presStyleCnt="6"/>
      <dgm:spPr/>
      <dgm:t>
        <a:bodyPr/>
        <a:lstStyle/>
        <a:p>
          <a:endParaRPr lang="en-US"/>
        </a:p>
      </dgm:t>
    </dgm:pt>
    <dgm:pt modelId="{048049B6-9C82-4916-87FD-ED98029C257C}" type="pres">
      <dgm:prSet presAssocID="{FCDD53BA-1B02-4E8B-9924-C5323CD3EC13}" presName="hierChild3" presStyleCnt="0"/>
      <dgm:spPr/>
      <dgm:t>
        <a:bodyPr/>
        <a:lstStyle/>
        <a:p>
          <a:endParaRPr lang="en-US"/>
        </a:p>
      </dgm:t>
    </dgm:pt>
    <dgm:pt modelId="{9C5F05D9-1046-4FBF-974E-6AE9C70EED48}" type="pres">
      <dgm:prSet presAssocID="{A8B8D9EC-011C-4470-8AA7-4C7011692C35}" presName="Name19" presStyleLbl="parChTrans1D2" presStyleIdx="1" presStyleCnt="2"/>
      <dgm:spPr/>
      <dgm:t>
        <a:bodyPr/>
        <a:lstStyle/>
        <a:p>
          <a:endParaRPr lang="en-US"/>
        </a:p>
      </dgm:t>
    </dgm:pt>
    <dgm:pt modelId="{3D51CE0D-73E8-45B0-83C6-6BB4246DDD5F}" type="pres">
      <dgm:prSet presAssocID="{58331BF8-FB84-4D41-ADE7-18C66D02E1EC}" presName="Name21" presStyleCnt="0"/>
      <dgm:spPr/>
      <dgm:t>
        <a:bodyPr/>
        <a:lstStyle/>
        <a:p>
          <a:endParaRPr lang="en-US"/>
        </a:p>
      </dgm:t>
    </dgm:pt>
    <dgm:pt modelId="{287053EE-9BA3-4520-943B-EDCD01555AC8}" type="pres">
      <dgm:prSet presAssocID="{58331BF8-FB84-4D41-ADE7-18C66D02E1EC}" presName="level2Shape" presStyleLbl="node2" presStyleIdx="1" presStyleCnt="2"/>
      <dgm:spPr/>
      <dgm:t>
        <a:bodyPr/>
        <a:lstStyle/>
        <a:p>
          <a:endParaRPr lang="en-US"/>
        </a:p>
      </dgm:t>
    </dgm:pt>
    <dgm:pt modelId="{AE9C8B3E-3137-4ED0-81EE-6E57E760CF3B}" type="pres">
      <dgm:prSet presAssocID="{58331BF8-FB84-4D41-ADE7-18C66D02E1EC}" presName="hierChild3" presStyleCnt="0"/>
      <dgm:spPr/>
      <dgm:t>
        <a:bodyPr/>
        <a:lstStyle/>
        <a:p>
          <a:endParaRPr lang="en-US"/>
        </a:p>
      </dgm:t>
    </dgm:pt>
    <dgm:pt modelId="{E4D8D08E-4AC9-4046-B885-46BE25B4AD63}" type="pres">
      <dgm:prSet presAssocID="{2436355E-8823-4C18-8151-4FDFDDD48F2C}" presName="Name19" presStyleLbl="parChTrans1D3" presStyleIdx="3" presStyleCnt="6"/>
      <dgm:spPr/>
      <dgm:t>
        <a:bodyPr/>
        <a:lstStyle/>
        <a:p>
          <a:endParaRPr lang="en-US"/>
        </a:p>
      </dgm:t>
    </dgm:pt>
    <dgm:pt modelId="{AE5F9EA2-CE00-4CC8-94B4-F5B1885D53EE}" type="pres">
      <dgm:prSet presAssocID="{975F9447-942B-4D4F-A9CE-614F30D0E207}" presName="Name21" presStyleCnt="0"/>
      <dgm:spPr/>
      <dgm:t>
        <a:bodyPr/>
        <a:lstStyle/>
        <a:p>
          <a:endParaRPr lang="en-US"/>
        </a:p>
      </dgm:t>
    </dgm:pt>
    <dgm:pt modelId="{A46E6F7A-434F-4B53-A9C3-D9F4273BE7EC}" type="pres">
      <dgm:prSet presAssocID="{975F9447-942B-4D4F-A9CE-614F30D0E207}" presName="level2Shape" presStyleLbl="node3" presStyleIdx="3" presStyleCnt="6"/>
      <dgm:spPr/>
      <dgm:t>
        <a:bodyPr/>
        <a:lstStyle/>
        <a:p>
          <a:endParaRPr lang="en-US"/>
        </a:p>
      </dgm:t>
    </dgm:pt>
    <dgm:pt modelId="{38DA454D-95A5-4FA6-B1D9-4AFBA26AA5FA}" type="pres">
      <dgm:prSet presAssocID="{975F9447-942B-4D4F-A9CE-614F30D0E207}" presName="hierChild3" presStyleCnt="0"/>
      <dgm:spPr/>
      <dgm:t>
        <a:bodyPr/>
        <a:lstStyle/>
        <a:p>
          <a:endParaRPr lang="en-US"/>
        </a:p>
      </dgm:t>
    </dgm:pt>
    <dgm:pt modelId="{9A6517F1-B921-4012-BAB7-E4E5ED24C35C}" type="pres">
      <dgm:prSet presAssocID="{D3907A43-9A10-4FC3-B21C-EAD7E1896B03}" presName="Name19" presStyleLbl="parChTrans1D3" presStyleIdx="4" presStyleCnt="6"/>
      <dgm:spPr/>
      <dgm:t>
        <a:bodyPr/>
        <a:lstStyle/>
        <a:p>
          <a:endParaRPr lang="en-US"/>
        </a:p>
      </dgm:t>
    </dgm:pt>
    <dgm:pt modelId="{22EA75AB-8FDF-4E9D-BDB1-08E413484249}" type="pres">
      <dgm:prSet presAssocID="{DDC63697-9A10-4355-BF04-273583E9D6F0}" presName="Name21" presStyleCnt="0"/>
      <dgm:spPr/>
      <dgm:t>
        <a:bodyPr/>
        <a:lstStyle/>
        <a:p>
          <a:endParaRPr lang="en-US"/>
        </a:p>
      </dgm:t>
    </dgm:pt>
    <dgm:pt modelId="{8F4B54A1-811D-44A7-A851-DAEF7BFE5D59}" type="pres">
      <dgm:prSet presAssocID="{DDC63697-9A10-4355-BF04-273583E9D6F0}" presName="level2Shape" presStyleLbl="node3" presStyleIdx="4" presStyleCnt="6"/>
      <dgm:spPr/>
      <dgm:t>
        <a:bodyPr/>
        <a:lstStyle/>
        <a:p>
          <a:endParaRPr lang="en-US"/>
        </a:p>
      </dgm:t>
    </dgm:pt>
    <dgm:pt modelId="{E32FF27C-351B-43F7-A6AD-69B3192815B6}" type="pres">
      <dgm:prSet presAssocID="{DDC63697-9A10-4355-BF04-273583E9D6F0}" presName="hierChild3" presStyleCnt="0"/>
      <dgm:spPr/>
      <dgm:t>
        <a:bodyPr/>
        <a:lstStyle/>
        <a:p>
          <a:endParaRPr lang="en-US"/>
        </a:p>
      </dgm:t>
    </dgm:pt>
    <dgm:pt modelId="{A4B8CFD5-FE77-4D53-96DB-476708E6F808}" type="pres">
      <dgm:prSet presAssocID="{CEAE17EE-C845-48EE-97FF-FA908EA074B3}" presName="Name19" presStyleLbl="parChTrans1D4" presStyleIdx="0" presStyleCnt="3"/>
      <dgm:spPr/>
      <dgm:t>
        <a:bodyPr/>
        <a:lstStyle/>
        <a:p>
          <a:endParaRPr lang="en-US"/>
        </a:p>
      </dgm:t>
    </dgm:pt>
    <dgm:pt modelId="{E5BF7773-CC8E-4316-92F9-03A01AD94218}" type="pres">
      <dgm:prSet presAssocID="{255AB9DB-D1D4-40EF-A936-11F8D0063C1D}" presName="Name21" presStyleCnt="0"/>
      <dgm:spPr/>
      <dgm:t>
        <a:bodyPr/>
        <a:lstStyle/>
        <a:p>
          <a:endParaRPr lang="en-US"/>
        </a:p>
      </dgm:t>
    </dgm:pt>
    <dgm:pt modelId="{9C0C8B45-BC9B-4D98-8286-B214B5118913}" type="pres">
      <dgm:prSet presAssocID="{255AB9DB-D1D4-40EF-A936-11F8D0063C1D}" presName="level2Shape" presStyleLbl="asst3" presStyleIdx="0" presStyleCnt="3"/>
      <dgm:spPr/>
      <dgm:t>
        <a:bodyPr/>
        <a:lstStyle/>
        <a:p>
          <a:endParaRPr lang="en-US"/>
        </a:p>
      </dgm:t>
    </dgm:pt>
    <dgm:pt modelId="{668C0F09-594E-4E3A-85B8-118B14A541DC}" type="pres">
      <dgm:prSet presAssocID="{255AB9DB-D1D4-40EF-A936-11F8D0063C1D}" presName="hierChild3" presStyleCnt="0"/>
      <dgm:spPr/>
      <dgm:t>
        <a:bodyPr/>
        <a:lstStyle/>
        <a:p>
          <a:endParaRPr lang="en-US"/>
        </a:p>
      </dgm:t>
    </dgm:pt>
    <dgm:pt modelId="{340264B3-325B-4D0C-B586-AD1932B43F66}" type="pres">
      <dgm:prSet presAssocID="{2A5D5DB5-8CB3-4E0E-85FF-50BAE045F1C4}" presName="Name19" presStyleLbl="parChTrans1D3" presStyleIdx="5" presStyleCnt="6"/>
      <dgm:spPr/>
      <dgm:t>
        <a:bodyPr/>
        <a:lstStyle/>
        <a:p>
          <a:endParaRPr lang="en-US"/>
        </a:p>
      </dgm:t>
    </dgm:pt>
    <dgm:pt modelId="{EE41A500-B833-409F-81EB-F5BE03C27E42}" type="pres">
      <dgm:prSet presAssocID="{F922003D-2784-4EAA-8295-DE9F8CE9078D}" presName="Name21" presStyleCnt="0"/>
      <dgm:spPr/>
      <dgm:t>
        <a:bodyPr/>
        <a:lstStyle/>
        <a:p>
          <a:endParaRPr lang="en-US"/>
        </a:p>
      </dgm:t>
    </dgm:pt>
    <dgm:pt modelId="{0F013BCE-ED11-4083-A121-018C75967B9E}" type="pres">
      <dgm:prSet presAssocID="{F922003D-2784-4EAA-8295-DE9F8CE9078D}" presName="level2Shape" presStyleLbl="node3" presStyleIdx="5" presStyleCnt="6"/>
      <dgm:spPr/>
      <dgm:t>
        <a:bodyPr/>
        <a:lstStyle/>
        <a:p>
          <a:endParaRPr lang="en-US"/>
        </a:p>
      </dgm:t>
    </dgm:pt>
    <dgm:pt modelId="{273A34B2-9B1A-4D18-A4A6-1DA7C6867218}" type="pres">
      <dgm:prSet presAssocID="{F922003D-2784-4EAA-8295-DE9F8CE9078D}" presName="hierChild3" presStyleCnt="0"/>
      <dgm:spPr/>
      <dgm:t>
        <a:bodyPr/>
        <a:lstStyle/>
        <a:p>
          <a:endParaRPr lang="en-US"/>
        </a:p>
      </dgm:t>
    </dgm:pt>
    <dgm:pt modelId="{7143E001-3933-4D53-A682-A4DD35678430}" type="pres">
      <dgm:prSet presAssocID="{CED2585B-B307-4D68-9A4A-B04F1B5E6069}" presName="Name19" presStyleLbl="parChTrans1D4" presStyleIdx="1" presStyleCnt="3"/>
      <dgm:spPr/>
      <dgm:t>
        <a:bodyPr/>
        <a:lstStyle/>
        <a:p>
          <a:endParaRPr lang="en-US"/>
        </a:p>
      </dgm:t>
    </dgm:pt>
    <dgm:pt modelId="{28DABA4B-F519-41F8-AF52-97A8B5D46E11}" type="pres">
      <dgm:prSet presAssocID="{897BFCA4-5A55-48B8-85DD-721567D1A829}" presName="Name21" presStyleCnt="0"/>
      <dgm:spPr/>
      <dgm:t>
        <a:bodyPr/>
        <a:lstStyle/>
        <a:p>
          <a:endParaRPr lang="en-US"/>
        </a:p>
      </dgm:t>
    </dgm:pt>
    <dgm:pt modelId="{2C469798-46E3-46A8-A64B-24A3CF6532DD}" type="pres">
      <dgm:prSet presAssocID="{897BFCA4-5A55-48B8-85DD-721567D1A829}" presName="level2Shape" presStyleLbl="asst3" presStyleIdx="1" presStyleCnt="3"/>
      <dgm:spPr/>
      <dgm:t>
        <a:bodyPr/>
        <a:lstStyle/>
        <a:p>
          <a:endParaRPr lang="en-US"/>
        </a:p>
      </dgm:t>
    </dgm:pt>
    <dgm:pt modelId="{A2A97449-53A4-435C-9F4D-E2C601711593}" type="pres">
      <dgm:prSet presAssocID="{897BFCA4-5A55-48B8-85DD-721567D1A829}" presName="hierChild3" presStyleCnt="0"/>
      <dgm:spPr/>
      <dgm:t>
        <a:bodyPr/>
        <a:lstStyle/>
        <a:p>
          <a:endParaRPr lang="en-US"/>
        </a:p>
      </dgm:t>
    </dgm:pt>
    <dgm:pt modelId="{D282FD80-B29C-4265-816E-B86E46E197DB}" type="pres">
      <dgm:prSet presAssocID="{210C760A-14EC-48E2-9120-F3DA5AA1FC5E}" presName="Name19" presStyleLbl="parChTrans1D4" presStyleIdx="2" presStyleCnt="3"/>
      <dgm:spPr/>
      <dgm:t>
        <a:bodyPr/>
        <a:lstStyle/>
        <a:p>
          <a:endParaRPr lang="en-US"/>
        </a:p>
      </dgm:t>
    </dgm:pt>
    <dgm:pt modelId="{3D22B1EC-587C-460F-92F6-F09C5E9F95F1}" type="pres">
      <dgm:prSet presAssocID="{781A626F-5B33-4A0A-B0E8-B89305CF63F5}" presName="Name21" presStyleCnt="0"/>
      <dgm:spPr/>
      <dgm:t>
        <a:bodyPr/>
        <a:lstStyle/>
        <a:p>
          <a:endParaRPr lang="en-US"/>
        </a:p>
      </dgm:t>
    </dgm:pt>
    <dgm:pt modelId="{E3229AB6-73FB-4C77-BE3E-DED58D77A56F}" type="pres">
      <dgm:prSet presAssocID="{781A626F-5B33-4A0A-B0E8-B89305CF63F5}" presName="level2Shape" presStyleLbl="asst3" presStyleIdx="2" presStyleCnt="3"/>
      <dgm:spPr/>
      <dgm:t>
        <a:bodyPr/>
        <a:lstStyle/>
        <a:p>
          <a:endParaRPr lang="en-US"/>
        </a:p>
      </dgm:t>
    </dgm:pt>
    <dgm:pt modelId="{F50AB2D7-B430-4F8A-98E0-53EFF38B3A15}" type="pres">
      <dgm:prSet presAssocID="{781A626F-5B33-4A0A-B0E8-B89305CF63F5}" presName="hierChild3" presStyleCnt="0"/>
      <dgm:spPr/>
      <dgm:t>
        <a:bodyPr/>
        <a:lstStyle/>
        <a:p>
          <a:endParaRPr lang="en-US"/>
        </a:p>
      </dgm:t>
    </dgm:pt>
    <dgm:pt modelId="{6BBFC512-FE8B-4DFF-A12D-685E721D3A58}" type="pres">
      <dgm:prSet presAssocID="{6CE8D28E-C12D-4396-96B3-9D85BD1A2AC5}" presName="bgShapesFlow" presStyleCnt="0"/>
      <dgm:spPr/>
      <dgm:t>
        <a:bodyPr/>
        <a:lstStyle/>
        <a:p>
          <a:endParaRPr lang="en-US"/>
        </a:p>
      </dgm:t>
    </dgm:pt>
  </dgm:ptLst>
  <dgm:cxnLst>
    <dgm:cxn modelId="{10527DA5-48AE-4B38-BD5C-8FCB99A8997E}" type="presOf" srcId="{7ACF6A53-BE88-4F12-94D4-7D750EBE1C79}" destId="{422C3689-934C-4A1D-8242-5CA1EC7B25F8}" srcOrd="0" destOrd="0" presId="urn:microsoft.com/office/officeart/2005/8/layout/hierarchy6"/>
    <dgm:cxn modelId="{1CC8B373-562A-40BA-A6CF-9E5EEB435208}" type="presOf" srcId="{255AB9DB-D1D4-40EF-A936-11F8D0063C1D}" destId="{9C0C8B45-BC9B-4D98-8286-B214B5118913}" srcOrd="0" destOrd="0" presId="urn:microsoft.com/office/officeart/2005/8/layout/hierarchy6"/>
    <dgm:cxn modelId="{BCF8F06D-6A0F-4DAE-A3FD-DE2479B2FA6F}" type="presOf" srcId="{58331BF8-FB84-4D41-ADE7-18C66D02E1EC}" destId="{287053EE-9BA3-4520-943B-EDCD01555AC8}" srcOrd="0" destOrd="0" presId="urn:microsoft.com/office/officeart/2005/8/layout/hierarchy6"/>
    <dgm:cxn modelId="{73A0876F-4881-4AF2-9ABA-1003FAF43821}" type="presOf" srcId="{6CE8D28E-C12D-4396-96B3-9D85BD1A2AC5}" destId="{408B09BE-439F-4FCD-AF0B-213764240CD1}" srcOrd="0" destOrd="0" presId="urn:microsoft.com/office/officeart/2005/8/layout/hierarchy6"/>
    <dgm:cxn modelId="{E3970601-B1C8-488F-89EB-10502133BE73}" srcId="{58331BF8-FB84-4D41-ADE7-18C66D02E1EC}" destId="{DDC63697-9A10-4355-BF04-273583E9D6F0}" srcOrd="1" destOrd="0" parTransId="{D3907A43-9A10-4FC3-B21C-EAD7E1896B03}" sibTransId="{5219ADBF-4EB3-41A2-BD3C-818FEC8F704D}"/>
    <dgm:cxn modelId="{723103F2-BEFE-43A0-A354-72BD239B5278}" srcId="{04DF511D-F23D-45F1-B187-06E89D4CB2DC}" destId="{7ACF6A53-BE88-4F12-94D4-7D750EBE1C79}" srcOrd="1" destOrd="0" parTransId="{18F58594-B1C7-4B6D-A351-28BDB302C509}" sibTransId="{8FEAF13C-115D-4130-860E-3FD55F65CC6F}"/>
    <dgm:cxn modelId="{A5532094-AEBE-4645-B275-DA2FD59ACA26}" type="presOf" srcId="{04DF511D-F23D-45F1-B187-06E89D4CB2DC}" destId="{8D7B6FAB-C1D9-4620-BB84-8924B3851286}" srcOrd="0" destOrd="0" presId="urn:microsoft.com/office/officeart/2005/8/layout/hierarchy6"/>
    <dgm:cxn modelId="{BC08A1C0-46D7-4C26-99AE-0FDEFB14C2EA}" srcId="{F922003D-2784-4EAA-8295-DE9F8CE9078D}" destId="{781A626F-5B33-4A0A-B0E8-B89305CF63F5}" srcOrd="1" destOrd="0" parTransId="{210C760A-14EC-48E2-9120-F3DA5AA1FC5E}" sibTransId="{EE759152-AD64-4022-B50C-464ABFA59D6B}"/>
    <dgm:cxn modelId="{71930235-A187-4EDE-8891-74AD7BEEDB19}" type="presOf" srcId="{46A06A7D-39EE-4A94-96F8-09CE81F888A4}" destId="{21614AF9-B551-4002-A6D7-8E75443A62C0}" srcOrd="0" destOrd="0" presId="urn:microsoft.com/office/officeart/2005/8/layout/hierarchy6"/>
    <dgm:cxn modelId="{EBC30C0B-AE9A-4FF8-946E-8D02C1626874}" type="presOf" srcId="{897BFCA4-5A55-48B8-85DD-721567D1A829}" destId="{2C469798-46E3-46A8-A64B-24A3CF6532DD}" srcOrd="0" destOrd="0" presId="urn:microsoft.com/office/officeart/2005/8/layout/hierarchy6"/>
    <dgm:cxn modelId="{0C47E209-3881-4C79-949A-5ADEC05E462D}" type="presOf" srcId="{F922003D-2784-4EAA-8295-DE9F8CE9078D}" destId="{0F013BCE-ED11-4083-A121-018C75967B9E}" srcOrd="0" destOrd="0" presId="urn:microsoft.com/office/officeart/2005/8/layout/hierarchy6"/>
    <dgm:cxn modelId="{4B832CA1-D617-4BAF-B28C-9A61A8C6BCFF}" type="presOf" srcId="{2436355E-8823-4C18-8151-4FDFDDD48F2C}" destId="{E4D8D08E-4AC9-4046-B885-46BE25B4AD63}" srcOrd="0" destOrd="0" presId="urn:microsoft.com/office/officeart/2005/8/layout/hierarchy6"/>
    <dgm:cxn modelId="{567143B7-0BC7-4F2D-96E5-BEC4F0156BC4}" srcId="{DDC63697-9A10-4355-BF04-273583E9D6F0}" destId="{255AB9DB-D1D4-40EF-A936-11F8D0063C1D}" srcOrd="0" destOrd="0" parTransId="{CEAE17EE-C845-48EE-97FF-FA908EA074B3}" sibTransId="{7E6F9CE2-8DBD-4571-A4B2-4D87F24904C5}"/>
    <dgm:cxn modelId="{05BDF296-6DF7-4BE7-BCBC-0D4CE366FE56}" type="presOf" srcId="{781A626F-5B33-4A0A-B0E8-B89305CF63F5}" destId="{E3229AB6-73FB-4C77-BE3E-DED58D77A56F}" srcOrd="0" destOrd="0" presId="urn:microsoft.com/office/officeart/2005/8/layout/hierarchy6"/>
    <dgm:cxn modelId="{661F6259-A046-402D-8B99-1CC58123C99A}" type="presOf" srcId="{D598115F-7799-4459-ABD6-7587F8E1C0DB}" destId="{55B2DD5B-26ED-4820-85B5-9434222FAAF2}" srcOrd="0" destOrd="0" presId="urn:microsoft.com/office/officeart/2005/8/layout/hierarchy6"/>
    <dgm:cxn modelId="{B19A9A85-2494-4F92-B3EF-5B6F2C8722E4}" type="presOf" srcId="{A8B8D9EC-011C-4470-8AA7-4C7011692C35}" destId="{9C5F05D9-1046-4FBF-974E-6AE9C70EED48}" srcOrd="0" destOrd="0" presId="urn:microsoft.com/office/officeart/2005/8/layout/hierarchy6"/>
    <dgm:cxn modelId="{F3B52C80-A382-4EA6-8B27-889AFAC5DAC9}" type="presOf" srcId="{18F58594-B1C7-4B6D-A351-28BDB302C509}" destId="{15101BBF-8EA5-41FC-83A2-8F17E18FE1B5}" srcOrd="0" destOrd="0" presId="urn:microsoft.com/office/officeart/2005/8/layout/hierarchy6"/>
    <dgm:cxn modelId="{CD734008-59C4-4698-A7B5-DE0DB5990604}" type="presOf" srcId="{FCDD53BA-1B02-4E8B-9924-C5323CD3EC13}" destId="{21D44CAA-E8C3-477D-9A86-CCB2F7AC8AE6}" srcOrd="0" destOrd="0" presId="urn:microsoft.com/office/officeart/2005/8/layout/hierarchy6"/>
    <dgm:cxn modelId="{E26964E9-3908-4C1B-8108-0AB9AF05D2E7}" srcId="{F922003D-2784-4EAA-8295-DE9F8CE9078D}" destId="{897BFCA4-5A55-48B8-85DD-721567D1A829}" srcOrd="0" destOrd="0" parTransId="{CED2585B-B307-4D68-9A4A-B04F1B5E6069}" sibTransId="{FDD065E0-C54F-44D3-83BD-50C104F77DC7}"/>
    <dgm:cxn modelId="{CA5EF88C-5824-45B9-B378-B5A5580C88E3}" srcId="{F8B7511E-34F6-4FA6-A183-234ABEB42816}" destId="{58331BF8-FB84-4D41-ADE7-18C66D02E1EC}" srcOrd="1" destOrd="0" parTransId="{A8B8D9EC-011C-4470-8AA7-4C7011692C35}" sibTransId="{7F8BE6BC-8369-481F-87B4-67565D309C1C}"/>
    <dgm:cxn modelId="{A03FC83C-4169-44AC-BE59-01E5E6660C93}" srcId="{04DF511D-F23D-45F1-B187-06E89D4CB2DC}" destId="{C7DC0CBA-3BB5-400E-AC80-0DB902A75F95}" srcOrd="0" destOrd="0" parTransId="{46A06A7D-39EE-4A94-96F8-09CE81F888A4}" sibTransId="{4C14CE6B-9324-4E86-AE79-45C1FF952F35}"/>
    <dgm:cxn modelId="{5BEE4C47-56E9-48BE-8207-D25CC814F0CB}" type="presOf" srcId="{975F9447-942B-4D4F-A9CE-614F30D0E207}" destId="{A46E6F7A-434F-4B53-A9C3-D9F4273BE7EC}" srcOrd="0" destOrd="0" presId="urn:microsoft.com/office/officeart/2005/8/layout/hierarchy6"/>
    <dgm:cxn modelId="{EFC67369-89E8-4AA9-9B41-3CA8DB4E6609}" srcId="{58331BF8-FB84-4D41-ADE7-18C66D02E1EC}" destId="{975F9447-942B-4D4F-A9CE-614F30D0E207}" srcOrd="0" destOrd="0" parTransId="{2436355E-8823-4C18-8151-4FDFDDD48F2C}" sibTransId="{74F18CEC-42FB-45BD-BCEA-A505B686F6BB}"/>
    <dgm:cxn modelId="{FB96C29C-8FEF-4B94-B09B-57F6114060F3}" srcId="{6CE8D28E-C12D-4396-96B3-9D85BD1A2AC5}" destId="{F8B7511E-34F6-4FA6-A183-234ABEB42816}" srcOrd="0" destOrd="0" parTransId="{52F03161-4AE7-407B-B905-04B13BF97460}" sibTransId="{87420358-60AE-42FE-972D-FDDDAEDD92C6}"/>
    <dgm:cxn modelId="{6DF0BAF1-CA2E-4D13-ABBB-D0C868BA27D0}" srcId="{58331BF8-FB84-4D41-ADE7-18C66D02E1EC}" destId="{F922003D-2784-4EAA-8295-DE9F8CE9078D}" srcOrd="2" destOrd="0" parTransId="{2A5D5DB5-8CB3-4E0E-85FF-50BAE045F1C4}" sibTransId="{9EF8A958-5E4A-4147-A0C6-D73377B5925A}"/>
    <dgm:cxn modelId="{1BC6C7FC-7A70-4E76-80BF-D69254B2A888}" type="presOf" srcId="{CED2585B-B307-4D68-9A4A-B04F1B5E6069}" destId="{7143E001-3933-4D53-A682-A4DD35678430}" srcOrd="0" destOrd="0" presId="urn:microsoft.com/office/officeart/2005/8/layout/hierarchy6"/>
    <dgm:cxn modelId="{8D0E0DCE-2A60-45CC-8D4D-FBA231171D1D}" type="presOf" srcId="{2A5D5DB5-8CB3-4E0E-85FF-50BAE045F1C4}" destId="{340264B3-325B-4D0C-B586-AD1932B43F66}" srcOrd="0" destOrd="0" presId="urn:microsoft.com/office/officeart/2005/8/layout/hierarchy6"/>
    <dgm:cxn modelId="{958455DC-366C-4BFD-B004-E953043FF9A9}" type="presOf" srcId="{F8B7511E-34F6-4FA6-A183-234ABEB42816}" destId="{FA4E18E4-0C6A-49B8-8808-5EF9BCCB674E}" srcOrd="0" destOrd="0" presId="urn:microsoft.com/office/officeart/2005/8/layout/hierarchy6"/>
    <dgm:cxn modelId="{D2E7A385-14FA-4049-8ACC-1DA22C5B3F33}" srcId="{F8B7511E-34F6-4FA6-A183-234ABEB42816}" destId="{04DF511D-F23D-45F1-B187-06E89D4CB2DC}" srcOrd="0" destOrd="0" parTransId="{0E12E458-596E-41FF-8C77-64793957540B}" sibTransId="{3A3D947C-C9FF-4B28-AE0C-046A717A81AD}"/>
    <dgm:cxn modelId="{1AA18B96-4AAD-440E-82F5-F1565A9A9CA7}" type="presOf" srcId="{DDC63697-9A10-4355-BF04-273583E9D6F0}" destId="{8F4B54A1-811D-44A7-A851-DAEF7BFE5D59}" srcOrd="0" destOrd="0" presId="urn:microsoft.com/office/officeart/2005/8/layout/hierarchy6"/>
    <dgm:cxn modelId="{16248B5A-87FD-413C-8724-C93092412730}" type="presOf" srcId="{CEAE17EE-C845-48EE-97FF-FA908EA074B3}" destId="{A4B8CFD5-FE77-4D53-96DB-476708E6F808}" srcOrd="0" destOrd="0" presId="urn:microsoft.com/office/officeart/2005/8/layout/hierarchy6"/>
    <dgm:cxn modelId="{D69E3956-44FE-40D2-B6ED-431B4F15F23C}" srcId="{04DF511D-F23D-45F1-B187-06E89D4CB2DC}" destId="{FCDD53BA-1B02-4E8B-9924-C5323CD3EC13}" srcOrd="2" destOrd="0" parTransId="{D598115F-7799-4459-ABD6-7587F8E1C0DB}" sibTransId="{E3A02BC6-CD47-4769-9DEC-06AF190F599B}"/>
    <dgm:cxn modelId="{1502CFE1-C227-45E8-BE16-E646C8D0DA20}" type="presOf" srcId="{D3907A43-9A10-4FC3-B21C-EAD7E1896B03}" destId="{9A6517F1-B921-4012-BAB7-E4E5ED24C35C}" srcOrd="0" destOrd="0" presId="urn:microsoft.com/office/officeart/2005/8/layout/hierarchy6"/>
    <dgm:cxn modelId="{D1398361-1DCC-444C-9051-6BD3A9B8CB6D}" type="presOf" srcId="{210C760A-14EC-48E2-9120-F3DA5AA1FC5E}" destId="{D282FD80-B29C-4265-816E-B86E46E197DB}" srcOrd="0" destOrd="0" presId="urn:microsoft.com/office/officeart/2005/8/layout/hierarchy6"/>
    <dgm:cxn modelId="{24B841EF-9390-4AB7-89CA-F5BE7E8C93A3}" type="presOf" srcId="{C7DC0CBA-3BB5-400E-AC80-0DB902A75F95}" destId="{FFAE96A6-7D35-4F33-94B5-B367D44B381A}" srcOrd="0" destOrd="0" presId="urn:microsoft.com/office/officeart/2005/8/layout/hierarchy6"/>
    <dgm:cxn modelId="{5A73D106-B4F4-4A82-AA02-0CCE9BB65746}" type="presOf" srcId="{0E12E458-596E-41FF-8C77-64793957540B}" destId="{DE65AE1A-728E-4018-A4A1-89874A35402F}" srcOrd="0" destOrd="0" presId="urn:microsoft.com/office/officeart/2005/8/layout/hierarchy6"/>
    <dgm:cxn modelId="{5717BCDF-CD60-4905-9BAF-D0F8D116224D}" type="presParOf" srcId="{408B09BE-439F-4FCD-AF0B-213764240CD1}" destId="{E013E9B8-4343-4E91-B547-9B5D95571D66}" srcOrd="0" destOrd="0" presId="urn:microsoft.com/office/officeart/2005/8/layout/hierarchy6"/>
    <dgm:cxn modelId="{844A973F-5E69-4806-BF7C-7964EDA24A88}" type="presParOf" srcId="{E013E9B8-4343-4E91-B547-9B5D95571D66}" destId="{8E84966D-3528-41EB-8B3D-0AD3A4C66BAE}" srcOrd="0" destOrd="0" presId="urn:microsoft.com/office/officeart/2005/8/layout/hierarchy6"/>
    <dgm:cxn modelId="{CBF58D49-EFB8-489B-83FA-C51446B2A47D}" type="presParOf" srcId="{8E84966D-3528-41EB-8B3D-0AD3A4C66BAE}" destId="{CC0B4C48-00F8-4749-BB9B-23EE014862F5}" srcOrd="0" destOrd="0" presId="urn:microsoft.com/office/officeart/2005/8/layout/hierarchy6"/>
    <dgm:cxn modelId="{7DD76877-FC86-489C-A7B9-34E00D7E3B4B}" type="presParOf" srcId="{CC0B4C48-00F8-4749-BB9B-23EE014862F5}" destId="{FA4E18E4-0C6A-49B8-8808-5EF9BCCB674E}" srcOrd="0" destOrd="0" presId="urn:microsoft.com/office/officeart/2005/8/layout/hierarchy6"/>
    <dgm:cxn modelId="{2716DEA9-0553-463C-9BAE-BBE48563E9C9}" type="presParOf" srcId="{CC0B4C48-00F8-4749-BB9B-23EE014862F5}" destId="{86B6A94D-6ED5-411E-AB94-783005357C7B}" srcOrd="1" destOrd="0" presId="urn:microsoft.com/office/officeart/2005/8/layout/hierarchy6"/>
    <dgm:cxn modelId="{BD634E4B-789C-4F0F-8182-FC9289D2DDFD}" type="presParOf" srcId="{86B6A94D-6ED5-411E-AB94-783005357C7B}" destId="{DE65AE1A-728E-4018-A4A1-89874A35402F}" srcOrd="0" destOrd="0" presId="urn:microsoft.com/office/officeart/2005/8/layout/hierarchy6"/>
    <dgm:cxn modelId="{8F3D9736-B017-4D2D-BBF5-7B29ABA0C958}" type="presParOf" srcId="{86B6A94D-6ED5-411E-AB94-783005357C7B}" destId="{4B4BD90C-AB4A-4198-99B2-7055508AF88A}" srcOrd="1" destOrd="0" presId="urn:microsoft.com/office/officeart/2005/8/layout/hierarchy6"/>
    <dgm:cxn modelId="{12F0EC51-8ECB-4862-B96D-AAB918812B68}" type="presParOf" srcId="{4B4BD90C-AB4A-4198-99B2-7055508AF88A}" destId="{8D7B6FAB-C1D9-4620-BB84-8924B3851286}" srcOrd="0" destOrd="0" presId="urn:microsoft.com/office/officeart/2005/8/layout/hierarchy6"/>
    <dgm:cxn modelId="{76117E14-C49C-452D-954D-F0E16B639E84}" type="presParOf" srcId="{4B4BD90C-AB4A-4198-99B2-7055508AF88A}" destId="{5C19EB5E-53A6-4F10-AA7E-D72DB90CD9FB}" srcOrd="1" destOrd="0" presId="urn:microsoft.com/office/officeart/2005/8/layout/hierarchy6"/>
    <dgm:cxn modelId="{1F3679B2-4B9F-4B52-88EF-6FADCBA6B972}" type="presParOf" srcId="{5C19EB5E-53A6-4F10-AA7E-D72DB90CD9FB}" destId="{21614AF9-B551-4002-A6D7-8E75443A62C0}" srcOrd="0" destOrd="0" presId="urn:microsoft.com/office/officeart/2005/8/layout/hierarchy6"/>
    <dgm:cxn modelId="{338C4D9D-9EEF-415D-8490-7015518C1A7D}" type="presParOf" srcId="{5C19EB5E-53A6-4F10-AA7E-D72DB90CD9FB}" destId="{8CA5F6F4-83E8-46DE-B797-449CB5C4DBEF}" srcOrd="1" destOrd="0" presId="urn:microsoft.com/office/officeart/2005/8/layout/hierarchy6"/>
    <dgm:cxn modelId="{35CE0E7B-E1A7-4902-BD2A-C80B5A33895F}" type="presParOf" srcId="{8CA5F6F4-83E8-46DE-B797-449CB5C4DBEF}" destId="{FFAE96A6-7D35-4F33-94B5-B367D44B381A}" srcOrd="0" destOrd="0" presId="urn:microsoft.com/office/officeart/2005/8/layout/hierarchy6"/>
    <dgm:cxn modelId="{DD217EE3-9AB4-4CE5-85C7-055476A89087}" type="presParOf" srcId="{8CA5F6F4-83E8-46DE-B797-449CB5C4DBEF}" destId="{3479C911-4F81-483D-9ACB-0EB1592A34F6}" srcOrd="1" destOrd="0" presId="urn:microsoft.com/office/officeart/2005/8/layout/hierarchy6"/>
    <dgm:cxn modelId="{A4DF245D-DAD1-463D-9344-7E3FB3DD296E}" type="presParOf" srcId="{5C19EB5E-53A6-4F10-AA7E-D72DB90CD9FB}" destId="{15101BBF-8EA5-41FC-83A2-8F17E18FE1B5}" srcOrd="2" destOrd="0" presId="urn:microsoft.com/office/officeart/2005/8/layout/hierarchy6"/>
    <dgm:cxn modelId="{2A0C8709-BF48-4F27-9823-CDB14EB82030}" type="presParOf" srcId="{5C19EB5E-53A6-4F10-AA7E-D72DB90CD9FB}" destId="{65588CC0-57E5-47D2-83E5-58D418A9CA12}" srcOrd="3" destOrd="0" presId="urn:microsoft.com/office/officeart/2005/8/layout/hierarchy6"/>
    <dgm:cxn modelId="{4AF82F9B-4C07-46AD-858A-F711B7516102}" type="presParOf" srcId="{65588CC0-57E5-47D2-83E5-58D418A9CA12}" destId="{422C3689-934C-4A1D-8242-5CA1EC7B25F8}" srcOrd="0" destOrd="0" presId="urn:microsoft.com/office/officeart/2005/8/layout/hierarchy6"/>
    <dgm:cxn modelId="{5DA7CFB5-1C33-4FF3-BB44-93195D5DB999}" type="presParOf" srcId="{65588CC0-57E5-47D2-83E5-58D418A9CA12}" destId="{9BBF6528-C12F-4F8F-9011-9986EB119B93}" srcOrd="1" destOrd="0" presId="urn:microsoft.com/office/officeart/2005/8/layout/hierarchy6"/>
    <dgm:cxn modelId="{6B35B508-602B-4A52-B9A8-4F34A9380C84}" type="presParOf" srcId="{5C19EB5E-53A6-4F10-AA7E-D72DB90CD9FB}" destId="{55B2DD5B-26ED-4820-85B5-9434222FAAF2}" srcOrd="4" destOrd="0" presId="urn:microsoft.com/office/officeart/2005/8/layout/hierarchy6"/>
    <dgm:cxn modelId="{A4C378C8-2807-4837-AB28-5B867FC2FBB8}" type="presParOf" srcId="{5C19EB5E-53A6-4F10-AA7E-D72DB90CD9FB}" destId="{127FACEE-055A-4011-BA1F-826167D9BEAD}" srcOrd="5" destOrd="0" presId="urn:microsoft.com/office/officeart/2005/8/layout/hierarchy6"/>
    <dgm:cxn modelId="{F4CFD6C8-DE35-4120-8F87-17B5C16D0DEB}" type="presParOf" srcId="{127FACEE-055A-4011-BA1F-826167D9BEAD}" destId="{21D44CAA-E8C3-477D-9A86-CCB2F7AC8AE6}" srcOrd="0" destOrd="0" presId="urn:microsoft.com/office/officeart/2005/8/layout/hierarchy6"/>
    <dgm:cxn modelId="{8C048BF8-B4E0-4578-9474-53B934606CC8}" type="presParOf" srcId="{127FACEE-055A-4011-BA1F-826167D9BEAD}" destId="{048049B6-9C82-4916-87FD-ED98029C257C}" srcOrd="1" destOrd="0" presId="urn:microsoft.com/office/officeart/2005/8/layout/hierarchy6"/>
    <dgm:cxn modelId="{2A70E2F6-12DE-4CF0-82A9-0AC753239033}" type="presParOf" srcId="{86B6A94D-6ED5-411E-AB94-783005357C7B}" destId="{9C5F05D9-1046-4FBF-974E-6AE9C70EED48}" srcOrd="2" destOrd="0" presId="urn:microsoft.com/office/officeart/2005/8/layout/hierarchy6"/>
    <dgm:cxn modelId="{F2CD4FCC-E77E-4C22-9F67-457349237161}" type="presParOf" srcId="{86B6A94D-6ED5-411E-AB94-783005357C7B}" destId="{3D51CE0D-73E8-45B0-83C6-6BB4246DDD5F}" srcOrd="3" destOrd="0" presId="urn:microsoft.com/office/officeart/2005/8/layout/hierarchy6"/>
    <dgm:cxn modelId="{ABB54C03-1AA8-4BC9-B41F-E0DC0586E0C5}" type="presParOf" srcId="{3D51CE0D-73E8-45B0-83C6-6BB4246DDD5F}" destId="{287053EE-9BA3-4520-943B-EDCD01555AC8}" srcOrd="0" destOrd="0" presId="urn:microsoft.com/office/officeart/2005/8/layout/hierarchy6"/>
    <dgm:cxn modelId="{11DE3B6F-063E-4D01-BE1B-82B3DB5115D1}" type="presParOf" srcId="{3D51CE0D-73E8-45B0-83C6-6BB4246DDD5F}" destId="{AE9C8B3E-3137-4ED0-81EE-6E57E760CF3B}" srcOrd="1" destOrd="0" presId="urn:microsoft.com/office/officeart/2005/8/layout/hierarchy6"/>
    <dgm:cxn modelId="{9239C25B-2D3A-4D99-88BD-420311D73BAC}" type="presParOf" srcId="{AE9C8B3E-3137-4ED0-81EE-6E57E760CF3B}" destId="{E4D8D08E-4AC9-4046-B885-46BE25B4AD63}" srcOrd="0" destOrd="0" presId="urn:microsoft.com/office/officeart/2005/8/layout/hierarchy6"/>
    <dgm:cxn modelId="{821D9CD4-1413-4E66-865F-838AECB8B71C}" type="presParOf" srcId="{AE9C8B3E-3137-4ED0-81EE-6E57E760CF3B}" destId="{AE5F9EA2-CE00-4CC8-94B4-F5B1885D53EE}" srcOrd="1" destOrd="0" presId="urn:microsoft.com/office/officeart/2005/8/layout/hierarchy6"/>
    <dgm:cxn modelId="{5EB76C06-B3B8-4058-91CC-B6D5E7C5465C}" type="presParOf" srcId="{AE5F9EA2-CE00-4CC8-94B4-F5B1885D53EE}" destId="{A46E6F7A-434F-4B53-A9C3-D9F4273BE7EC}" srcOrd="0" destOrd="0" presId="urn:microsoft.com/office/officeart/2005/8/layout/hierarchy6"/>
    <dgm:cxn modelId="{92EC8427-2F5F-44C4-B9A0-9EAFCD2BCC04}" type="presParOf" srcId="{AE5F9EA2-CE00-4CC8-94B4-F5B1885D53EE}" destId="{38DA454D-95A5-4FA6-B1D9-4AFBA26AA5FA}" srcOrd="1" destOrd="0" presId="urn:microsoft.com/office/officeart/2005/8/layout/hierarchy6"/>
    <dgm:cxn modelId="{036E9012-FB8F-4CB9-9419-09C9B98A6F81}" type="presParOf" srcId="{AE9C8B3E-3137-4ED0-81EE-6E57E760CF3B}" destId="{9A6517F1-B921-4012-BAB7-E4E5ED24C35C}" srcOrd="2" destOrd="0" presId="urn:microsoft.com/office/officeart/2005/8/layout/hierarchy6"/>
    <dgm:cxn modelId="{F674F82A-E76D-4A55-BB7F-65C6DF822A27}" type="presParOf" srcId="{AE9C8B3E-3137-4ED0-81EE-6E57E760CF3B}" destId="{22EA75AB-8FDF-4E9D-BDB1-08E413484249}" srcOrd="3" destOrd="0" presId="urn:microsoft.com/office/officeart/2005/8/layout/hierarchy6"/>
    <dgm:cxn modelId="{D52FF8FC-897A-4927-9718-C3C6363785BC}" type="presParOf" srcId="{22EA75AB-8FDF-4E9D-BDB1-08E413484249}" destId="{8F4B54A1-811D-44A7-A851-DAEF7BFE5D59}" srcOrd="0" destOrd="0" presId="urn:microsoft.com/office/officeart/2005/8/layout/hierarchy6"/>
    <dgm:cxn modelId="{53AB9EB3-B3CA-49E7-869C-3E6586B8C821}" type="presParOf" srcId="{22EA75AB-8FDF-4E9D-BDB1-08E413484249}" destId="{E32FF27C-351B-43F7-A6AD-69B3192815B6}" srcOrd="1" destOrd="0" presId="urn:microsoft.com/office/officeart/2005/8/layout/hierarchy6"/>
    <dgm:cxn modelId="{FD0F8EC4-5302-4B6D-90AF-6C74FFB6AFD1}" type="presParOf" srcId="{E32FF27C-351B-43F7-A6AD-69B3192815B6}" destId="{A4B8CFD5-FE77-4D53-96DB-476708E6F808}" srcOrd="0" destOrd="0" presId="urn:microsoft.com/office/officeart/2005/8/layout/hierarchy6"/>
    <dgm:cxn modelId="{F86D85F0-A1D9-4FF8-A3B7-2B0DE6590D79}" type="presParOf" srcId="{E32FF27C-351B-43F7-A6AD-69B3192815B6}" destId="{E5BF7773-CC8E-4316-92F9-03A01AD94218}" srcOrd="1" destOrd="0" presId="urn:microsoft.com/office/officeart/2005/8/layout/hierarchy6"/>
    <dgm:cxn modelId="{469AEA32-A14E-4AA8-8601-D42B47DA43DD}" type="presParOf" srcId="{E5BF7773-CC8E-4316-92F9-03A01AD94218}" destId="{9C0C8B45-BC9B-4D98-8286-B214B5118913}" srcOrd="0" destOrd="0" presId="urn:microsoft.com/office/officeart/2005/8/layout/hierarchy6"/>
    <dgm:cxn modelId="{74A708D9-1012-457D-88D0-09D8E48349C4}" type="presParOf" srcId="{E5BF7773-CC8E-4316-92F9-03A01AD94218}" destId="{668C0F09-594E-4E3A-85B8-118B14A541DC}" srcOrd="1" destOrd="0" presId="urn:microsoft.com/office/officeart/2005/8/layout/hierarchy6"/>
    <dgm:cxn modelId="{3FD5D697-82E5-4562-8374-FE9DEBC209C4}" type="presParOf" srcId="{AE9C8B3E-3137-4ED0-81EE-6E57E760CF3B}" destId="{340264B3-325B-4D0C-B586-AD1932B43F66}" srcOrd="4" destOrd="0" presId="urn:microsoft.com/office/officeart/2005/8/layout/hierarchy6"/>
    <dgm:cxn modelId="{72AF9253-41EA-46DF-AEAA-38622F6D54A3}" type="presParOf" srcId="{AE9C8B3E-3137-4ED0-81EE-6E57E760CF3B}" destId="{EE41A500-B833-409F-81EB-F5BE03C27E42}" srcOrd="5" destOrd="0" presId="urn:microsoft.com/office/officeart/2005/8/layout/hierarchy6"/>
    <dgm:cxn modelId="{C5DDFADE-ED94-4D12-8AF3-DD5E432EAAA2}" type="presParOf" srcId="{EE41A500-B833-409F-81EB-F5BE03C27E42}" destId="{0F013BCE-ED11-4083-A121-018C75967B9E}" srcOrd="0" destOrd="0" presId="urn:microsoft.com/office/officeart/2005/8/layout/hierarchy6"/>
    <dgm:cxn modelId="{F1788DE3-2084-4D65-8ADF-8DEC305DBF64}" type="presParOf" srcId="{EE41A500-B833-409F-81EB-F5BE03C27E42}" destId="{273A34B2-9B1A-4D18-A4A6-1DA7C6867218}" srcOrd="1" destOrd="0" presId="urn:microsoft.com/office/officeart/2005/8/layout/hierarchy6"/>
    <dgm:cxn modelId="{3014332E-52AF-4529-83B5-21BF3E7A58FE}" type="presParOf" srcId="{273A34B2-9B1A-4D18-A4A6-1DA7C6867218}" destId="{7143E001-3933-4D53-A682-A4DD35678430}" srcOrd="0" destOrd="0" presId="urn:microsoft.com/office/officeart/2005/8/layout/hierarchy6"/>
    <dgm:cxn modelId="{BB5BF924-D219-4F94-9435-168F0FE13297}" type="presParOf" srcId="{273A34B2-9B1A-4D18-A4A6-1DA7C6867218}" destId="{28DABA4B-F519-41F8-AF52-97A8B5D46E11}" srcOrd="1" destOrd="0" presId="urn:microsoft.com/office/officeart/2005/8/layout/hierarchy6"/>
    <dgm:cxn modelId="{9D674A43-EAA6-4EC4-BD7D-425793E7A99B}" type="presParOf" srcId="{28DABA4B-F519-41F8-AF52-97A8B5D46E11}" destId="{2C469798-46E3-46A8-A64B-24A3CF6532DD}" srcOrd="0" destOrd="0" presId="urn:microsoft.com/office/officeart/2005/8/layout/hierarchy6"/>
    <dgm:cxn modelId="{4E549B96-DD03-4C65-A790-FFC512D9B781}" type="presParOf" srcId="{28DABA4B-F519-41F8-AF52-97A8B5D46E11}" destId="{A2A97449-53A4-435C-9F4D-E2C601711593}" srcOrd="1" destOrd="0" presId="urn:microsoft.com/office/officeart/2005/8/layout/hierarchy6"/>
    <dgm:cxn modelId="{B082E1BD-6B5B-460F-85A5-37FFB54A3EE3}" type="presParOf" srcId="{273A34B2-9B1A-4D18-A4A6-1DA7C6867218}" destId="{D282FD80-B29C-4265-816E-B86E46E197DB}" srcOrd="2" destOrd="0" presId="urn:microsoft.com/office/officeart/2005/8/layout/hierarchy6"/>
    <dgm:cxn modelId="{127D21F5-7D8A-45D7-B4A3-07C0E15F1D4D}" type="presParOf" srcId="{273A34B2-9B1A-4D18-A4A6-1DA7C6867218}" destId="{3D22B1EC-587C-460F-92F6-F09C5E9F95F1}" srcOrd="3" destOrd="0" presId="urn:microsoft.com/office/officeart/2005/8/layout/hierarchy6"/>
    <dgm:cxn modelId="{A9F75225-2357-4BC4-ACAF-30F062904AD6}" type="presParOf" srcId="{3D22B1EC-587C-460F-92F6-F09C5E9F95F1}" destId="{E3229AB6-73FB-4C77-BE3E-DED58D77A56F}" srcOrd="0" destOrd="0" presId="urn:microsoft.com/office/officeart/2005/8/layout/hierarchy6"/>
    <dgm:cxn modelId="{05A61089-F1A2-4060-A7B6-A64068B8DD92}" type="presParOf" srcId="{3D22B1EC-587C-460F-92F6-F09C5E9F95F1}" destId="{F50AB2D7-B430-4F8A-98E0-53EFF38B3A15}" srcOrd="1" destOrd="0" presId="urn:microsoft.com/office/officeart/2005/8/layout/hierarchy6"/>
    <dgm:cxn modelId="{3127C2C4-7CA2-46B2-B0AF-42CE922F1ED2}" type="presParOf" srcId="{408B09BE-439F-4FCD-AF0B-213764240CD1}" destId="{6BBFC512-FE8B-4DFF-A12D-685E721D3A5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E8D28E-C12D-4396-96B3-9D85BD1A2AC5}" type="doc">
      <dgm:prSet loTypeId="urn:microsoft.com/office/officeart/2005/8/layout/hierarchy6" loCatId="hierarchy" qsTypeId="urn:microsoft.com/office/officeart/2005/8/quickstyle/3d2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8B7511E-34F6-4FA6-A183-234ABEB42816}">
      <dgm:prSet phldrT="[Text]" custT="1"/>
      <dgm:spPr>
        <a:solidFill>
          <a:srgbClr val="586DC4"/>
        </a:solidFill>
      </dgm:spPr>
      <dgm:t>
        <a:bodyPr/>
        <a:lstStyle/>
        <a:p>
          <a:r>
            <a:rPr lang="en-US" sz="800" dirty="0" err="1" smtClean="0"/>
            <a:t>SpeciesCharacteristics</a:t>
          </a:r>
          <a:endParaRPr lang="en-US" sz="800" dirty="0"/>
        </a:p>
      </dgm:t>
    </dgm:pt>
    <dgm:pt modelId="{52F03161-4AE7-407B-B905-04B13BF97460}" type="parTrans" cxnId="{FB96C29C-8FEF-4B94-B09B-57F6114060F3}">
      <dgm:prSet/>
      <dgm:spPr/>
      <dgm:t>
        <a:bodyPr/>
        <a:lstStyle/>
        <a:p>
          <a:endParaRPr lang="en-US"/>
        </a:p>
      </dgm:t>
    </dgm:pt>
    <dgm:pt modelId="{87420358-60AE-42FE-972D-FDDDAEDD92C6}" type="sibTrans" cxnId="{FB96C29C-8FEF-4B94-B09B-57F6114060F3}">
      <dgm:prSet/>
      <dgm:spPr/>
      <dgm:t>
        <a:bodyPr/>
        <a:lstStyle/>
        <a:p>
          <a:endParaRPr lang="en-US"/>
        </a:p>
      </dgm:t>
    </dgm:pt>
    <dgm:pt modelId="{04DF511D-F23D-45F1-B187-06E89D4CB2DC}">
      <dgm:prSet phldrT="[Text]" custT="1"/>
      <dgm:spPr>
        <a:solidFill>
          <a:srgbClr val="7F9955"/>
        </a:solidFill>
      </dgm:spPr>
      <dgm:t>
        <a:bodyPr/>
        <a:lstStyle/>
        <a:p>
          <a:r>
            <a:rPr lang="en-US" sz="1100" dirty="0" err="1" smtClean="0"/>
            <a:t>IndividualFitness</a:t>
          </a:r>
          <a:endParaRPr lang="en-US" sz="1100" dirty="0"/>
        </a:p>
      </dgm:t>
    </dgm:pt>
    <dgm:pt modelId="{0E12E458-596E-41FF-8C77-64793957540B}" type="parTrans" cxnId="{D2E7A385-14FA-4049-8ACC-1DA22C5B3F33}">
      <dgm:prSet/>
      <dgm:spPr>
        <a:solidFill>
          <a:srgbClr val="7F9955"/>
        </a:solidFill>
        <a:ln>
          <a:solidFill>
            <a:srgbClr val="7F9955"/>
          </a:solidFill>
          <a:prstDash val="sysDash"/>
        </a:ln>
      </dgm:spPr>
      <dgm:t>
        <a:bodyPr/>
        <a:lstStyle/>
        <a:p>
          <a:endParaRPr lang="en-US"/>
        </a:p>
      </dgm:t>
    </dgm:pt>
    <dgm:pt modelId="{3A3D947C-C9FF-4B28-AE0C-046A717A81AD}" type="sibTrans" cxnId="{D2E7A385-14FA-4049-8ACC-1DA22C5B3F33}">
      <dgm:prSet/>
      <dgm:spPr/>
      <dgm:t>
        <a:bodyPr/>
        <a:lstStyle/>
        <a:p>
          <a:endParaRPr lang="en-US"/>
        </a:p>
      </dgm:t>
    </dgm:pt>
    <dgm:pt modelId="{58331BF8-FB84-4D41-ADE7-18C66D02E1EC}">
      <dgm:prSet phldrT="[Text]" custT="1"/>
      <dgm:spPr>
        <a:solidFill>
          <a:srgbClr val="7F9955"/>
        </a:solidFill>
      </dgm:spPr>
      <dgm:t>
        <a:bodyPr/>
        <a:lstStyle/>
        <a:p>
          <a:r>
            <a:rPr lang="en-US" sz="1100" dirty="0" err="1" smtClean="0"/>
            <a:t>GeneralModel</a:t>
          </a:r>
          <a:endParaRPr lang="en-US" sz="1100" dirty="0" smtClean="0"/>
        </a:p>
      </dgm:t>
    </dgm:pt>
    <dgm:pt modelId="{A8B8D9EC-011C-4470-8AA7-4C7011692C35}" type="parTrans" cxnId="{CA5EF88C-5824-45B9-B378-B5A5580C88E3}">
      <dgm:prSet/>
      <dgm:spPr>
        <a:solidFill>
          <a:srgbClr val="7F9955"/>
        </a:solidFill>
        <a:ln>
          <a:solidFill>
            <a:srgbClr val="7F9955"/>
          </a:solidFill>
          <a:prstDash val="sysDash"/>
        </a:ln>
      </dgm:spPr>
      <dgm:t>
        <a:bodyPr/>
        <a:lstStyle/>
        <a:p>
          <a:endParaRPr lang="en-US"/>
        </a:p>
      </dgm:t>
    </dgm:pt>
    <dgm:pt modelId="{7F8BE6BC-8369-481F-87B4-67565D309C1C}" type="sibTrans" cxnId="{CA5EF88C-5824-45B9-B378-B5A5580C88E3}">
      <dgm:prSet/>
      <dgm:spPr/>
      <dgm:t>
        <a:bodyPr/>
        <a:lstStyle/>
        <a:p>
          <a:endParaRPr lang="en-US"/>
        </a:p>
      </dgm:t>
    </dgm:pt>
    <dgm:pt modelId="{975F9447-942B-4D4F-A9CE-614F30D0E207}">
      <dgm:prSet custT="1"/>
      <dgm:spPr>
        <a:solidFill>
          <a:srgbClr val="8172B6"/>
        </a:solidFill>
      </dgm:spPr>
      <dgm:t>
        <a:bodyPr/>
        <a:lstStyle/>
        <a:p>
          <a:r>
            <a:rPr lang="en-US" sz="1100" dirty="0" err="1" smtClean="0"/>
            <a:t>ModelOne</a:t>
          </a:r>
          <a:endParaRPr lang="en-US" sz="1100" dirty="0"/>
        </a:p>
      </dgm:t>
    </dgm:pt>
    <dgm:pt modelId="{2436355E-8823-4C18-8151-4FDFDDD48F2C}" type="parTrans" cxnId="{EFC67369-89E8-4AA9-9B41-3CA8DB4E6609}">
      <dgm:prSet/>
      <dgm:spPr>
        <a:solidFill>
          <a:srgbClr val="9176F6"/>
        </a:solidFill>
        <a:ln>
          <a:solidFill>
            <a:srgbClr val="9176F6"/>
          </a:solidFill>
          <a:prstDash val="sysDash"/>
        </a:ln>
      </dgm:spPr>
      <dgm:t>
        <a:bodyPr/>
        <a:lstStyle/>
        <a:p>
          <a:endParaRPr lang="en-US"/>
        </a:p>
      </dgm:t>
    </dgm:pt>
    <dgm:pt modelId="{74F18CEC-42FB-45BD-BCEA-A505B686F6BB}" type="sibTrans" cxnId="{EFC67369-89E8-4AA9-9B41-3CA8DB4E6609}">
      <dgm:prSet/>
      <dgm:spPr/>
      <dgm:t>
        <a:bodyPr/>
        <a:lstStyle/>
        <a:p>
          <a:endParaRPr lang="en-US"/>
        </a:p>
      </dgm:t>
    </dgm:pt>
    <dgm:pt modelId="{DDC63697-9A10-4355-BF04-273583E9D6F0}">
      <dgm:prSet custT="1"/>
      <dgm:spPr>
        <a:solidFill>
          <a:srgbClr val="8172B6"/>
        </a:solidFill>
      </dgm:spPr>
      <dgm:t>
        <a:bodyPr/>
        <a:lstStyle/>
        <a:p>
          <a:r>
            <a:rPr lang="en-US" sz="1100" dirty="0" err="1" smtClean="0"/>
            <a:t>ModelTwo</a:t>
          </a:r>
          <a:endParaRPr lang="en-US" sz="1100" dirty="0"/>
        </a:p>
      </dgm:t>
    </dgm:pt>
    <dgm:pt modelId="{D3907A43-9A10-4FC3-B21C-EAD7E1896B03}" type="parTrans" cxnId="{E3970601-B1C8-488F-89EB-10502133BE73}">
      <dgm:prSet/>
      <dgm:spPr>
        <a:solidFill>
          <a:srgbClr val="9176F6"/>
        </a:solidFill>
        <a:ln>
          <a:solidFill>
            <a:srgbClr val="9176F6"/>
          </a:solidFill>
          <a:prstDash val="sysDash"/>
        </a:ln>
      </dgm:spPr>
      <dgm:t>
        <a:bodyPr/>
        <a:lstStyle/>
        <a:p>
          <a:endParaRPr lang="en-US"/>
        </a:p>
      </dgm:t>
    </dgm:pt>
    <dgm:pt modelId="{5219ADBF-4EB3-41A2-BD3C-818FEC8F704D}" type="sibTrans" cxnId="{E3970601-B1C8-488F-89EB-10502133BE73}">
      <dgm:prSet/>
      <dgm:spPr/>
      <dgm:t>
        <a:bodyPr/>
        <a:lstStyle/>
        <a:p>
          <a:endParaRPr lang="en-US"/>
        </a:p>
      </dgm:t>
    </dgm:pt>
    <dgm:pt modelId="{F922003D-2784-4EAA-8295-DE9F8CE9078D}">
      <dgm:prSet custT="1"/>
      <dgm:spPr>
        <a:solidFill>
          <a:srgbClr val="8172B6"/>
        </a:solidFill>
      </dgm:spPr>
      <dgm:t>
        <a:bodyPr/>
        <a:lstStyle/>
        <a:p>
          <a:r>
            <a:rPr lang="en-US" sz="1100" dirty="0" err="1" smtClean="0"/>
            <a:t>ModelThree</a:t>
          </a:r>
          <a:endParaRPr lang="en-US" sz="1100" dirty="0"/>
        </a:p>
      </dgm:t>
    </dgm:pt>
    <dgm:pt modelId="{2A5D5DB5-8CB3-4E0E-85FF-50BAE045F1C4}" type="parTrans" cxnId="{6DF0BAF1-CA2E-4D13-ABBB-D0C868BA27D0}">
      <dgm:prSet/>
      <dgm:spPr>
        <a:solidFill>
          <a:srgbClr val="9176F6"/>
        </a:solidFill>
        <a:ln>
          <a:solidFill>
            <a:srgbClr val="9176F6"/>
          </a:solidFill>
          <a:prstDash val="sysDash"/>
        </a:ln>
      </dgm:spPr>
      <dgm:t>
        <a:bodyPr/>
        <a:lstStyle/>
        <a:p>
          <a:endParaRPr lang="en-US"/>
        </a:p>
      </dgm:t>
    </dgm:pt>
    <dgm:pt modelId="{9EF8A958-5E4A-4147-A0C6-D73377B5925A}" type="sibTrans" cxnId="{6DF0BAF1-CA2E-4D13-ABBB-D0C868BA27D0}">
      <dgm:prSet/>
      <dgm:spPr/>
      <dgm:t>
        <a:bodyPr/>
        <a:lstStyle/>
        <a:p>
          <a:endParaRPr lang="en-US"/>
        </a:p>
      </dgm:t>
    </dgm:pt>
    <dgm:pt modelId="{255AB9DB-D1D4-40EF-A936-11F8D0063C1D}" type="asst">
      <dgm:prSet custT="1"/>
      <dgm:spPr>
        <a:solidFill>
          <a:srgbClr val="B9B363"/>
        </a:solidFill>
      </dgm:spPr>
      <dgm:t>
        <a:bodyPr/>
        <a:lstStyle/>
        <a:p>
          <a:r>
            <a:rPr lang="en-US" sz="1000" dirty="0" err="1" smtClean="0"/>
            <a:t>IndividualTraitOneModelTwo</a:t>
          </a:r>
          <a:endParaRPr lang="en-US" sz="1000" dirty="0"/>
        </a:p>
      </dgm:t>
    </dgm:pt>
    <dgm:pt modelId="{CEAE17EE-C845-48EE-97FF-FA908EA074B3}" type="parTrans" cxnId="{567143B7-0BC7-4F2D-96E5-BEC4F0156BC4}">
      <dgm:prSet/>
      <dgm:spPr>
        <a:solidFill>
          <a:schemeClr val="accent3">
            <a:lumMod val="75000"/>
          </a:schemeClr>
        </a:solidFill>
        <a:ln>
          <a:solidFill>
            <a:srgbClr val="B9B363"/>
          </a:solidFill>
        </a:ln>
      </dgm:spPr>
      <dgm:t>
        <a:bodyPr/>
        <a:lstStyle/>
        <a:p>
          <a:endParaRPr lang="en-US"/>
        </a:p>
      </dgm:t>
    </dgm:pt>
    <dgm:pt modelId="{7E6F9CE2-8DBD-4571-A4B2-4D87F24904C5}" type="sibTrans" cxnId="{567143B7-0BC7-4F2D-96E5-BEC4F0156BC4}">
      <dgm:prSet/>
      <dgm:spPr/>
      <dgm:t>
        <a:bodyPr/>
        <a:lstStyle/>
        <a:p>
          <a:endParaRPr lang="en-US"/>
        </a:p>
      </dgm:t>
    </dgm:pt>
    <dgm:pt modelId="{897BFCA4-5A55-48B8-85DD-721567D1A829}" type="asst">
      <dgm:prSet custT="1"/>
      <dgm:spPr>
        <a:solidFill>
          <a:srgbClr val="BE6A84"/>
        </a:solidFill>
      </dgm:spPr>
      <dgm:t>
        <a:bodyPr/>
        <a:lstStyle/>
        <a:p>
          <a:r>
            <a:rPr lang="en-US" sz="1000" dirty="0" err="1" smtClean="0"/>
            <a:t>IndividualTraitOneModelThree</a:t>
          </a:r>
          <a:endParaRPr lang="en-US" sz="1000" dirty="0"/>
        </a:p>
      </dgm:t>
    </dgm:pt>
    <dgm:pt modelId="{CED2585B-B307-4D68-9A4A-B04F1B5E6069}" type="parTrans" cxnId="{E26964E9-3908-4C1B-8108-0AB9AF05D2E7}">
      <dgm:prSet/>
      <dgm:spPr>
        <a:solidFill>
          <a:srgbClr val="BE6A84"/>
        </a:solidFill>
        <a:ln>
          <a:solidFill>
            <a:srgbClr val="BE6A84"/>
          </a:solidFill>
        </a:ln>
      </dgm:spPr>
      <dgm:t>
        <a:bodyPr/>
        <a:lstStyle/>
        <a:p>
          <a:endParaRPr lang="en-US"/>
        </a:p>
      </dgm:t>
    </dgm:pt>
    <dgm:pt modelId="{FDD065E0-C54F-44D3-83BD-50C104F77DC7}" type="sibTrans" cxnId="{E26964E9-3908-4C1B-8108-0AB9AF05D2E7}">
      <dgm:prSet/>
      <dgm:spPr/>
      <dgm:t>
        <a:bodyPr/>
        <a:lstStyle/>
        <a:p>
          <a:endParaRPr lang="en-US"/>
        </a:p>
      </dgm:t>
    </dgm:pt>
    <dgm:pt modelId="{781A626F-5B33-4A0A-B0E8-B89305CF63F5}" type="asst">
      <dgm:prSet custT="1"/>
      <dgm:spPr>
        <a:solidFill>
          <a:srgbClr val="BE6A84"/>
        </a:solidFill>
      </dgm:spPr>
      <dgm:t>
        <a:bodyPr/>
        <a:lstStyle/>
        <a:p>
          <a:r>
            <a:rPr lang="en-US" sz="1000" dirty="0" err="1" smtClean="0"/>
            <a:t>IndividualTraitTwo</a:t>
          </a:r>
          <a:endParaRPr lang="en-US" sz="1000" dirty="0" smtClean="0"/>
        </a:p>
        <a:p>
          <a:r>
            <a:rPr lang="en-US" sz="1000" dirty="0" err="1" smtClean="0"/>
            <a:t>ModelThree</a:t>
          </a:r>
          <a:endParaRPr lang="en-US" sz="1000" dirty="0"/>
        </a:p>
      </dgm:t>
    </dgm:pt>
    <dgm:pt modelId="{210C760A-14EC-48E2-9120-F3DA5AA1FC5E}" type="parTrans" cxnId="{BC08A1C0-46D7-4C26-99AE-0FDEFB14C2EA}">
      <dgm:prSet/>
      <dgm:spPr>
        <a:solidFill>
          <a:srgbClr val="BE6A84"/>
        </a:solidFill>
        <a:ln>
          <a:solidFill>
            <a:srgbClr val="BE6A84"/>
          </a:solidFill>
        </a:ln>
      </dgm:spPr>
      <dgm:t>
        <a:bodyPr/>
        <a:lstStyle/>
        <a:p>
          <a:endParaRPr lang="en-US"/>
        </a:p>
      </dgm:t>
    </dgm:pt>
    <dgm:pt modelId="{EE759152-AD64-4022-B50C-464ABFA59D6B}" type="sibTrans" cxnId="{BC08A1C0-46D7-4C26-99AE-0FDEFB14C2EA}">
      <dgm:prSet/>
      <dgm:spPr/>
      <dgm:t>
        <a:bodyPr/>
        <a:lstStyle/>
        <a:p>
          <a:endParaRPr lang="en-US"/>
        </a:p>
      </dgm:t>
    </dgm:pt>
    <dgm:pt modelId="{FCDD53BA-1B02-4E8B-9924-C5323CD3EC13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sz="850" dirty="0" smtClean="0"/>
            <a:t>MeanFitnessBy</a:t>
          </a:r>
        </a:p>
        <a:p>
          <a:r>
            <a:rPr lang="en-US" sz="850" dirty="0" err="1" smtClean="0"/>
            <a:t>SimulationModelThree</a:t>
          </a:r>
          <a:endParaRPr lang="en-US" sz="850" dirty="0"/>
        </a:p>
      </dgm:t>
    </dgm:pt>
    <dgm:pt modelId="{E3A02BC6-CD47-4769-9DEC-06AF190F599B}" type="sibTrans" cxnId="{D69E3956-44FE-40D2-B6ED-431B4F15F23C}">
      <dgm:prSet/>
      <dgm:spPr/>
      <dgm:t>
        <a:bodyPr/>
        <a:lstStyle/>
        <a:p>
          <a:endParaRPr lang="en-US"/>
        </a:p>
      </dgm:t>
    </dgm:pt>
    <dgm:pt modelId="{D598115F-7799-4459-ABD6-7587F8E1C0DB}" type="parTrans" cxnId="{D69E3956-44FE-40D2-B6ED-431B4F15F23C}">
      <dgm:prSet/>
      <dgm:spPr>
        <a:ln>
          <a:solidFill>
            <a:schemeClr val="accent2">
              <a:lumMod val="75000"/>
            </a:schemeClr>
          </a:solidFill>
          <a:prstDash val="solid"/>
        </a:ln>
      </dgm:spPr>
      <dgm:t>
        <a:bodyPr/>
        <a:lstStyle/>
        <a:p>
          <a:endParaRPr lang="en-US"/>
        </a:p>
      </dgm:t>
    </dgm:pt>
    <dgm:pt modelId="{C7DC0CBA-3BB5-400E-AC80-0DB902A75F95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sz="850" dirty="0" smtClean="0"/>
            <a:t>MeanFitnessBy</a:t>
          </a:r>
        </a:p>
        <a:p>
          <a:r>
            <a:rPr lang="en-US" sz="850" dirty="0" err="1" smtClean="0"/>
            <a:t>SimulationModelOne</a:t>
          </a:r>
          <a:endParaRPr lang="en-US" sz="850" dirty="0"/>
        </a:p>
      </dgm:t>
    </dgm:pt>
    <dgm:pt modelId="{4C14CE6B-9324-4E86-AE79-45C1FF952F35}" type="sibTrans" cxnId="{A03FC83C-4169-44AC-BE59-01E5E6660C93}">
      <dgm:prSet/>
      <dgm:spPr/>
      <dgm:t>
        <a:bodyPr/>
        <a:lstStyle/>
        <a:p>
          <a:endParaRPr lang="en-US"/>
        </a:p>
      </dgm:t>
    </dgm:pt>
    <dgm:pt modelId="{46A06A7D-39EE-4A94-96F8-09CE81F888A4}" type="parTrans" cxnId="{A03FC83C-4169-44AC-BE59-01E5E6660C93}">
      <dgm:prSet/>
      <dgm:spPr>
        <a:ln>
          <a:solidFill>
            <a:schemeClr val="accent2">
              <a:lumMod val="75000"/>
            </a:schemeClr>
          </a:solidFill>
          <a:prstDash val="solid"/>
        </a:ln>
      </dgm:spPr>
      <dgm:t>
        <a:bodyPr/>
        <a:lstStyle/>
        <a:p>
          <a:endParaRPr lang="en-US"/>
        </a:p>
      </dgm:t>
    </dgm:pt>
    <dgm:pt modelId="{7ACF6A53-BE88-4F12-94D4-7D750EBE1C79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sz="850" dirty="0" smtClean="0"/>
            <a:t>MeanFitnessBy</a:t>
          </a:r>
          <a:br>
            <a:rPr lang="en-US" sz="850" dirty="0" smtClean="0"/>
          </a:br>
          <a:r>
            <a:rPr lang="en-US" sz="850" dirty="0" err="1" smtClean="0"/>
            <a:t>SimulationModelTwo</a:t>
          </a:r>
          <a:endParaRPr lang="en-US" sz="850" dirty="0"/>
        </a:p>
      </dgm:t>
    </dgm:pt>
    <dgm:pt modelId="{8FEAF13C-115D-4130-860E-3FD55F65CC6F}" type="sibTrans" cxnId="{723103F2-BEFE-43A0-A354-72BD239B5278}">
      <dgm:prSet/>
      <dgm:spPr/>
      <dgm:t>
        <a:bodyPr/>
        <a:lstStyle/>
        <a:p>
          <a:endParaRPr lang="en-US"/>
        </a:p>
      </dgm:t>
    </dgm:pt>
    <dgm:pt modelId="{18F58594-B1C7-4B6D-A351-28BDB302C509}" type="parTrans" cxnId="{723103F2-BEFE-43A0-A354-72BD239B5278}">
      <dgm:prSet/>
      <dgm:spPr/>
      <dgm:t>
        <a:bodyPr/>
        <a:lstStyle/>
        <a:p>
          <a:endParaRPr lang="en-US"/>
        </a:p>
      </dgm:t>
    </dgm:pt>
    <dgm:pt modelId="{408B09BE-439F-4FCD-AF0B-213764240CD1}" type="pres">
      <dgm:prSet presAssocID="{6CE8D28E-C12D-4396-96B3-9D85BD1A2AC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013E9B8-4343-4E91-B547-9B5D95571D66}" type="pres">
      <dgm:prSet presAssocID="{6CE8D28E-C12D-4396-96B3-9D85BD1A2AC5}" presName="hierFlow" presStyleCnt="0"/>
      <dgm:spPr/>
      <dgm:t>
        <a:bodyPr/>
        <a:lstStyle/>
        <a:p>
          <a:endParaRPr lang="en-US"/>
        </a:p>
      </dgm:t>
    </dgm:pt>
    <dgm:pt modelId="{8E84966D-3528-41EB-8B3D-0AD3A4C66BAE}" type="pres">
      <dgm:prSet presAssocID="{6CE8D28E-C12D-4396-96B3-9D85BD1A2AC5}" presName="hierChild1" presStyleCnt="0">
        <dgm:presLayoutVars>
          <dgm:chPref val="1"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CC0B4C48-00F8-4749-BB9B-23EE014862F5}" type="pres">
      <dgm:prSet presAssocID="{F8B7511E-34F6-4FA6-A183-234ABEB42816}" presName="Name14" presStyleCnt="0"/>
      <dgm:spPr/>
      <dgm:t>
        <a:bodyPr/>
        <a:lstStyle/>
        <a:p>
          <a:endParaRPr lang="en-US"/>
        </a:p>
      </dgm:t>
    </dgm:pt>
    <dgm:pt modelId="{FA4E18E4-0C6A-49B8-8808-5EF9BCCB674E}" type="pres">
      <dgm:prSet presAssocID="{F8B7511E-34F6-4FA6-A183-234ABEB42816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B6A94D-6ED5-411E-AB94-783005357C7B}" type="pres">
      <dgm:prSet presAssocID="{F8B7511E-34F6-4FA6-A183-234ABEB42816}" presName="hierChild2" presStyleCnt="0"/>
      <dgm:spPr/>
      <dgm:t>
        <a:bodyPr/>
        <a:lstStyle/>
        <a:p>
          <a:endParaRPr lang="en-US"/>
        </a:p>
      </dgm:t>
    </dgm:pt>
    <dgm:pt modelId="{DE65AE1A-728E-4018-A4A1-89874A35402F}" type="pres">
      <dgm:prSet presAssocID="{0E12E458-596E-41FF-8C77-64793957540B}" presName="Name19" presStyleLbl="parChTrans1D2" presStyleIdx="0" presStyleCnt="2"/>
      <dgm:spPr/>
      <dgm:t>
        <a:bodyPr/>
        <a:lstStyle/>
        <a:p>
          <a:endParaRPr lang="en-US"/>
        </a:p>
      </dgm:t>
    </dgm:pt>
    <dgm:pt modelId="{4B4BD90C-AB4A-4198-99B2-7055508AF88A}" type="pres">
      <dgm:prSet presAssocID="{04DF511D-F23D-45F1-B187-06E89D4CB2DC}" presName="Name21" presStyleCnt="0"/>
      <dgm:spPr/>
      <dgm:t>
        <a:bodyPr/>
        <a:lstStyle/>
        <a:p>
          <a:endParaRPr lang="en-US"/>
        </a:p>
      </dgm:t>
    </dgm:pt>
    <dgm:pt modelId="{8D7B6FAB-C1D9-4620-BB84-8924B3851286}" type="pres">
      <dgm:prSet presAssocID="{04DF511D-F23D-45F1-B187-06E89D4CB2DC}" presName="level2Shape" presStyleLbl="node2" presStyleIdx="0" presStyleCnt="2"/>
      <dgm:spPr/>
      <dgm:t>
        <a:bodyPr/>
        <a:lstStyle/>
        <a:p>
          <a:endParaRPr lang="en-US"/>
        </a:p>
      </dgm:t>
    </dgm:pt>
    <dgm:pt modelId="{5C19EB5E-53A6-4F10-AA7E-D72DB90CD9FB}" type="pres">
      <dgm:prSet presAssocID="{04DF511D-F23D-45F1-B187-06E89D4CB2DC}" presName="hierChild3" presStyleCnt="0"/>
      <dgm:spPr/>
      <dgm:t>
        <a:bodyPr/>
        <a:lstStyle/>
        <a:p>
          <a:endParaRPr lang="en-US"/>
        </a:p>
      </dgm:t>
    </dgm:pt>
    <dgm:pt modelId="{21614AF9-B551-4002-A6D7-8E75443A62C0}" type="pres">
      <dgm:prSet presAssocID="{46A06A7D-39EE-4A94-96F8-09CE81F888A4}" presName="Name19" presStyleLbl="parChTrans1D3" presStyleIdx="0" presStyleCnt="6"/>
      <dgm:spPr/>
      <dgm:t>
        <a:bodyPr/>
        <a:lstStyle/>
        <a:p>
          <a:endParaRPr lang="en-US"/>
        </a:p>
      </dgm:t>
    </dgm:pt>
    <dgm:pt modelId="{8CA5F6F4-83E8-46DE-B797-449CB5C4DBEF}" type="pres">
      <dgm:prSet presAssocID="{C7DC0CBA-3BB5-400E-AC80-0DB902A75F95}" presName="Name21" presStyleCnt="0"/>
      <dgm:spPr/>
      <dgm:t>
        <a:bodyPr/>
        <a:lstStyle/>
        <a:p>
          <a:endParaRPr lang="en-US"/>
        </a:p>
      </dgm:t>
    </dgm:pt>
    <dgm:pt modelId="{FFAE96A6-7D35-4F33-94B5-B367D44B381A}" type="pres">
      <dgm:prSet presAssocID="{C7DC0CBA-3BB5-400E-AC80-0DB902A75F95}" presName="level2Shape" presStyleLbl="node3" presStyleIdx="0" presStyleCnt="6"/>
      <dgm:spPr/>
      <dgm:t>
        <a:bodyPr/>
        <a:lstStyle/>
        <a:p>
          <a:endParaRPr lang="en-US"/>
        </a:p>
      </dgm:t>
    </dgm:pt>
    <dgm:pt modelId="{3479C911-4F81-483D-9ACB-0EB1592A34F6}" type="pres">
      <dgm:prSet presAssocID="{C7DC0CBA-3BB5-400E-AC80-0DB902A75F95}" presName="hierChild3" presStyleCnt="0"/>
      <dgm:spPr/>
      <dgm:t>
        <a:bodyPr/>
        <a:lstStyle/>
        <a:p>
          <a:endParaRPr lang="en-US"/>
        </a:p>
      </dgm:t>
    </dgm:pt>
    <dgm:pt modelId="{15101BBF-8EA5-41FC-83A2-8F17E18FE1B5}" type="pres">
      <dgm:prSet presAssocID="{18F58594-B1C7-4B6D-A351-28BDB302C509}" presName="Name19" presStyleLbl="parChTrans1D3" presStyleIdx="1" presStyleCnt="6"/>
      <dgm:spPr/>
      <dgm:t>
        <a:bodyPr/>
        <a:lstStyle/>
        <a:p>
          <a:endParaRPr lang="en-US"/>
        </a:p>
      </dgm:t>
    </dgm:pt>
    <dgm:pt modelId="{65588CC0-57E5-47D2-83E5-58D418A9CA12}" type="pres">
      <dgm:prSet presAssocID="{7ACF6A53-BE88-4F12-94D4-7D750EBE1C79}" presName="Name21" presStyleCnt="0"/>
      <dgm:spPr/>
      <dgm:t>
        <a:bodyPr/>
        <a:lstStyle/>
        <a:p>
          <a:endParaRPr lang="en-US"/>
        </a:p>
      </dgm:t>
    </dgm:pt>
    <dgm:pt modelId="{422C3689-934C-4A1D-8242-5CA1EC7B25F8}" type="pres">
      <dgm:prSet presAssocID="{7ACF6A53-BE88-4F12-94D4-7D750EBE1C79}" presName="level2Shape" presStyleLbl="node3" presStyleIdx="1" presStyleCnt="6"/>
      <dgm:spPr/>
      <dgm:t>
        <a:bodyPr/>
        <a:lstStyle/>
        <a:p>
          <a:endParaRPr lang="en-US"/>
        </a:p>
      </dgm:t>
    </dgm:pt>
    <dgm:pt modelId="{9BBF6528-C12F-4F8F-9011-9986EB119B93}" type="pres">
      <dgm:prSet presAssocID="{7ACF6A53-BE88-4F12-94D4-7D750EBE1C79}" presName="hierChild3" presStyleCnt="0"/>
      <dgm:spPr/>
      <dgm:t>
        <a:bodyPr/>
        <a:lstStyle/>
        <a:p>
          <a:endParaRPr lang="en-US"/>
        </a:p>
      </dgm:t>
    </dgm:pt>
    <dgm:pt modelId="{55B2DD5B-26ED-4820-85B5-9434222FAAF2}" type="pres">
      <dgm:prSet presAssocID="{D598115F-7799-4459-ABD6-7587F8E1C0DB}" presName="Name19" presStyleLbl="parChTrans1D3" presStyleIdx="2" presStyleCnt="6"/>
      <dgm:spPr/>
      <dgm:t>
        <a:bodyPr/>
        <a:lstStyle/>
        <a:p>
          <a:endParaRPr lang="en-US"/>
        </a:p>
      </dgm:t>
    </dgm:pt>
    <dgm:pt modelId="{127FACEE-055A-4011-BA1F-826167D9BEAD}" type="pres">
      <dgm:prSet presAssocID="{FCDD53BA-1B02-4E8B-9924-C5323CD3EC13}" presName="Name21" presStyleCnt="0"/>
      <dgm:spPr/>
      <dgm:t>
        <a:bodyPr/>
        <a:lstStyle/>
        <a:p>
          <a:endParaRPr lang="en-US"/>
        </a:p>
      </dgm:t>
    </dgm:pt>
    <dgm:pt modelId="{21D44CAA-E8C3-477D-9A86-CCB2F7AC8AE6}" type="pres">
      <dgm:prSet presAssocID="{FCDD53BA-1B02-4E8B-9924-C5323CD3EC13}" presName="level2Shape" presStyleLbl="node3" presStyleIdx="2" presStyleCnt="6"/>
      <dgm:spPr/>
      <dgm:t>
        <a:bodyPr/>
        <a:lstStyle/>
        <a:p>
          <a:endParaRPr lang="en-US"/>
        </a:p>
      </dgm:t>
    </dgm:pt>
    <dgm:pt modelId="{048049B6-9C82-4916-87FD-ED98029C257C}" type="pres">
      <dgm:prSet presAssocID="{FCDD53BA-1B02-4E8B-9924-C5323CD3EC13}" presName="hierChild3" presStyleCnt="0"/>
      <dgm:spPr/>
      <dgm:t>
        <a:bodyPr/>
        <a:lstStyle/>
        <a:p>
          <a:endParaRPr lang="en-US"/>
        </a:p>
      </dgm:t>
    </dgm:pt>
    <dgm:pt modelId="{9C5F05D9-1046-4FBF-974E-6AE9C70EED48}" type="pres">
      <dgm:prSet presAssocID="{A8B8D9EC-011C-4470-8AA7-4C7011692C35}" presName="Name19" presStyleLbl="parChTrans1D2" presStyleIdx="1" presStyleCnt="2"/>
      <dgm:spPr/>
      <dgm:t>
        <a:bodyPr/>
        <a:lstStyle/>
        <a:p>
          <a:endParaRPr lang="en-US"/>
        </a:p>
      </dgm:t>
    </dgm:pt>
    <dgm:pt modelId="{3D51CE0D-73E8-45B0-83C6-6BB4246DDD5F}" type="pres">
      <dgm:prSet presAssocID="{58331BF8-FB84-4D41-ADE7-18C66D02E1EC}" presName="Name21" presStyleCnt="0"/>
      <dgm:spPr/>
      <dgm:t>
        <a:bodyPr/>
        <a:lstStyle/>
        <a:p>
          <a:endParaRPr lang="en-US"/>
        </a:p>
      </dgm:t>
    </dgm:pt>
    <dgm:pt modelId="{287053EE-9BA3-4520-943B-EDCD01555AC8}" type="pres">
      <dgm:prSet presAssocID="{58331BF8-FB84-4D41-ADE7-18C66D02E1EC}" presName="level2Shape" presStyleLbl="node2" presStyleIdx="1" presStyleCnt="2"/>
      <dgm:spPr/>
      <dgm:t>
        <a:bodyPr/>
        <a:lstStyle/>
        <a:p>
          <a:endParaRPr lang="en-US"/>
        </a:p>
      </dgm:t>
    </dgm:pt>
    <dgm:pt modelId="{AE9C8B3E-3137-4ED0-81EE-6E57E760CF3B}" type="pres">
      <dgm:prSet presAssocID="{58331BF8-FB84-4D41-ADE7-18C66D02E1EC}" presName="hierChild3" presStyleCnt="0"/>
      <dgm:spPr/>
      <dgm:t>
        <a:bodyPr/>
        <a:lstStyle/>
        <a:p>
          <a:endParaRPr lang="en-US"/>
        </a:p>
      </dgm:t>
    </dgm:pt>
    <dgm:pt modelId="{E4D8D08E-4AC9-4046-B885-46BE25B4AD63}" type="pres">
      <dgm:prSet presAssocID="{2436355E-8823-4C18-8151-4FDFDDD48F2C}" presName="Name19" presStyleLbl="parChTrans1D3" presStyleIdx="3" presStyleCnt="6"/>
      <dgm:spPr/>
      <dgm:t>
        <a:bodyPr/>
        <a:lstStyle/>
        <a:p>
          <a:endParaRPr lang="en-US"/>
        </a:p>
      </dgm:t>
    </dgm:pt>
    <dgm:pt modelId="{AE5F9EA2-CE00-4CC8-94B4-F5B1885D53EE}" type="pres">
      <dgm:prSet presAssocID="{975F9447-942B-4D4F-A9CE-614F30D0E207}" presName="Name21" presStyleCnt="0"/>
      <dgm:spPr/>
      <dgm:t>
        <a:bodyPr/>
        <a:lstStyle/>
        <a:p>
          <a:endParaRPr lang="en-US"/>
        </a:p>
      </dgm:t>
    </dgm:pt>
    <dgm:pt modelId="{A46E6F7A-434F-4B53-A9C3-D9F4273BE7EC}" type="pres">
      <dgm:prSet presAssocID="{975F9447-942B-4D4F-A9CE-614F30D0E207}" presName="level2Shape" presStyleLbl="node3" presStyleIdx="3" presStyleCnt="6"/>
      <dgm:spPr/>
      <dgm:t>
        <a:bodyPr/>
        <a:lstStyle/>
        <a:p>
          <a:endParaRPr lang="en-US"/>
        </a:p>
      </dgm:t>
    </dgm:pt>
    <dgm:pt modelId="{38DA454D-95A5-4FA6-B1D9-4AFBA26AA5FA}" type="pres">
      <dgm:prSet presAssocID="{975F9447-942B-4D4F-A9CE-614F30D0E207}" presName="hierChild3" presStyleCnt="0"/>
      <dgm:spPr/>
      <dgm:t>
        <a:bodyPr/>
        <a:lstStyle/>
        <a:p>
          <a:endParaRPr lang="en-US"/>
        </a:p>
      </dgm:t>
    </dgm:pt>
    <dgm:pt modelId="{9A6517F1-B921-4012-BAB7-E4E5ED24C35C}" type="pres">
      <dgm:prSet presAssocID="{D3907A43-9A10-4FC3-B21C-EAD7E1896B03}" presName="Name19" presStyleLbl="parChTrans1D3" presStyleIdx="4" presStyleCnt="6"/>
      <dgm:spPr/>
      <dgm:t>
        <a:bodyPr/>
        <a:lstStyle/>
        <a:p>
          <a:endParaRPr lang="en-US"/>
        </a:p>
      </dgm:t>
    </dgm:pt>
    <dgm:pt modelId="{22EA75AB-8FDF-4E9D-BDB1-08E413484249}" type="pres">
      <dgm:prSet presAssocID="{DDC63697-9A10-4355-BF04-273583E9D6F0}" presName="Name21" presStyleCnt="0"/>
      <dgm:spPr/>
      <dgm:t>
        <a:bodyPr/>
        <a:lstStyle/>
        <a:p>
          <a:endParaRPr lang="en-US"/>
        </a:p>
      </dgm:t>
    </dgm:pt>
    <dgm:pt modelId="{8F4B54A1-811D-44A7-A851-DAEF7BFE5D59}" type="pres">
      <dgm:prSet presAssocID="{DDC63697-9A10-4355-BF04-273583E9D6F0}" presName="level2Shape" presStyleLbl="node3" presStyleIdx="4" presStyleCnt="6"/>
      <dgm:spPr/>
      <dgm:t>
        <a:bodyPr/>
        <a:lstStyle/>
        <a:p>
          <a:endParaRPr lang="en-US"/>
        </a:p>
      </dgm:t>
    </dgm:pt>
    <dgm:pt modelId="{E32FF27C-351B-43F7-A6AD-69B3192815B6}" type="pres">
      <dgm:prSet presAssocID="{DDC63697-9A10-4355-BF04-273583E9D6F0}" presName="hierChild3" presStyleCnt="0"/>
      <dgm:spPr/>
      <dgm:t>
        <a:bodyPr/>
        <a:lstStyle/>
        <a:p>
          <a:endParaRPr lang="en-US"/>
        </a:p>
      </dgm:t>
    </dgm:pt>
    <dgm:pt modelId="{A4B8CFD5-FE77-4D53-96DB-476708E6F808}" type="pres">
      <dgm:prSet presAssocID="{CEAE17EE-C845-48EE-97FF-FA908EA074B3}" presName="Name19" presStyleLbl="parChTrans1D4" presStyleIdx="0" presStyleCnt="3"/>
      <dgm:spPr/>
      <dgm:t>
        <a:bodyPr/>
        <a:lstStyle/>
        <a:p>
          <a:endParaRPr lang="en-US"/>
        </a:p>
      </dgm:t>
    </dgm:pt>
    <dgm:pt modelId="{E5BF7773-CC8E-4316-92F9-03A01AD94218}" type="pres">
      <dgm:prSet presAssocID="{255AB9DB-D1D4-40EF-A936-11F8D0063C1D}" presName="Name21" presStyleCnt="0"/>
      <dgm:spPr/>
      <dgm:t>
        <a:bodyPr/>
        <a:lstStyle/>
        <a:p>
          <a:endParaRPr lang="en-US"/>
        </a:p>
      </dgm:t>
    </dgm:pt>
    <dgm:pt modelId="{9C0C8B45-BC9B-4D98-8286-B214B5118913}" type="pres">
      <dgm:prSet presAssocID="{255AB9DB-D1D4-40EF-A936-11F8D0063C1D}" presName="level2Shape" presStyleLbl="asst3" presStyleIdx="0" presStyleCnt="3"/>
      <dgm:spPr/>
      <dgm:t>
        <a:bodyPr/>
        <a:lstStyle/>
        <a:p>
          <a:endParaRPr lang="en-US"/>
        </a:p>
      </dgm:t>
    </dgm:pt>
    <dgm:pt modelId="{668C0F09-594E-4E3A-85B8-118B14A541DC}" type="pres">
      <dgm:prSet presAssocID="{255AB9DB-D1D4-40EF-A936-11F8D0063C1D}" presName="hierChild3" presStyleCnt="0"/>
      <dgm:spPr/>
      <dgm:t>
        <a:bodyPr/>
        <a:lstStyle/>
        <a:p>
          <a:endParaRPr lang="en-US"/>
        </a:p>
      </dgm:t>
    </dgm:pt>
    <dgm:pt modelId="{340264B3-325B-4D0C-B586-AD1932B43F66}" type="pres">
      <dgm:prSet presAssocID="{2A5D5DB5-8CB3-4E0E-85FF-50BAE045F1C4}" presName="Name19" presStyleLbl="parChTrans1D3" presStyleIdx="5" presStyleCnt="6"/>
      <dgm:spPr/>
      <dgm:t>
        <a:bodyPr/>
        <a:lstStyle/>
        <a:p>
          <a:endParaRPr lang="en-US"/>
        </a:p>
      </dgm:t>
    </dgm:pt>
    <dgm:pt modelId="{EE41A500-B833-409F-81EB-F5BE03C27E42}" type="pres">
      <dgm:prSet presAssocID="{F922003D-2784-4EAA-8295-DE9F8CE9078D}" presName="Name21" presStyleCnt="0"/>
      <dgm:spPr/>
      <dgm:t>
        <a:bodyPr/>
        <a:lstStyle/>
        <a:p>
          <a:endParaRPr lang="en-US"/>
        </a:p>
      </dgm:t>
    </dgm:pt>
    <dgm:pt modelId="{0F013BCE-ED11-4083-A121-018C75967B9E}" type="pres">
      <dgm:prSet presAssocID="{F922003D-2784-4EAA-8295-DE9F8CE9078D}" presName="level2Shape" presStyleLbl="node3" presStyleIdx="5" presStyleCnt="6"/>
      <dgm:spPr/>
      <dgm:t>
        <a:bodyPr/>
        <a:lstStyle/>
        <a:p>
          <a:endParaRPr lang="en-US"/>
        </a:p>
      </dgm:t>
    </dgm:pt>
    <dgm:pt modelId="{273A34B2-9B1A-4D18-A4A6-1DA7C6867218}" type="pres">
      <dgm:prSet presAssocID="{F922003D-2784-4EAA-8295-DE9F8CE9078D}" presName="hierChild3" presStyleCnt="0"/>
      <dgm:spPr/>
      <dgm:t>
        <a:bodyPr/>
        <a:lstStyle/>
        <a:p>
          <a:endParaRPr lang="en-US"/>
        </a:p>
      </dgm:t>
    </dgm:pt>
    <dgm:pt modelId="{7143E001-3933-4D53-A682-A4DD35678430}" type="pres">
      <dgm:prSet presAssocID="{CED2585B-B307-4D68-9A4A-B04F1B5E6069}" presName="Name19" presStyleLbl="parChTrans1D4" presStyleIdx="1" presStyleCnt="3"/>
      <dgm:spPr/>
      <dgm:t>
        <a:bodyPr/>
        <a:lstStyle/>
        <a:p>
          <a:endParaRPr lang="en-US"/>
        </a:p>
      </dgm:t>
    </dgm:pt>
    <dgm:pt modelId="{28DABA4B-F519-41F8-AF52-97A8B5D46E11}" type="pres">
      <dgm:prSet presAssocID="{897BFCA4-5A55-48B8-85DD-721567D1A829}" presName="Name21" presStyleCnt="0"/>
      <dgm:spPr/>
      <dgm:t>
        <a:bodyPr/>
        <a:lstStyle/>
        <a:p>
          <a:endParaRPr lang="en-US"/>
        </a:p>
      </dgm:t>
    </dgm:pt>
    <dgm:pt modelId="{2C469798-46E3-46A8-A64B-24A3CF6532DD}" type="pres">
      <dgm:prSet presAssocID="{897BFCA4-5A55-48B8-85DD-721567D1A829}" presName="level2Shape" presStyleLbl="asst3" presStyleIdx="1" presStyleCnt="3"/>
      <dgm:spPr/>
      <dgm:t>
        <a:bodyPr/>
        <a:lstStyle/>
        <a:p>
          <a:endParaRPr lang="en-US"/>
        </a:p>
      </dgm:t>
    </dgm:pt>
    <dgm:pt modelId="{A2A97449-53A4-435C-9F4D-E2C601711593}" type="pres">
      <dgm:prSet presAssocID="{897BFCA4-5A55-48B8-85DD-721567D1A829}" presName="hierChild3" presStyleCnt="0"/>
      <dgm:spPr/>
      <dgm:t>
        <a:bodyPr/>
        <a:lstStyle/>
        <a:p>
          <a:endParaRPr lang="en-US"/>
        </a:p>
      </dgm:t>
    </dgm:pt>
    <dgm:pt modelId="{D282FD80-B29C-4265-816E-B86E46E197DB}" type="pres">
      <dgm:prSet presAssocID="{210C760A-14EC-48E2-9120-F3DA5AA1FC5E}" presName="Name19" presStyleLbl="parChTrans1D4" presStyleIdx="2" presStyleCnt="3"/>
      <dgm:spPr/>
      <dgm:t>
        <a:bodyPr/>
        <a:lstStyle/>
        <a:p>
          <a:endParaRPr lang="en-US"/>
        </a:p>
      </dgm:t>
    </dgm:pt>
    <dgm:pt modelId="{3D22B1EC-587C-460F-92F6-F09C5E9F95F1}" type="pres">
      <dgm:prSet presAssocID="{781A626F-5B33-4A0A-B0E8-B89305CF63F5}" presName="Name21" presStyleCnt="0"/>
      <dgm:spPr/>
      <dgm:t>
        <a:bodyPr/>
        <a:lstStyle/>
        <a:p>
          <a:endParaRPr lang="en-US"/>
        </a:p>
      </dgm:t>
    </dgm:pt>
    <dgm:pt modelId="{E3229AB6-73FB-4C77-BE3E-DED58D77A56F}" type="pres">
      <dgm:prSet presAssocID="{781A626F-5B33-4A0A-B0E8-B89305CF63F5}" presName="level2Shape" presStyleLbl="asst3" presStyleIdx="2" presStyleCnt="3"/>
      <dgm:spPr/>
      <dgm:t>
        <a:bodyPr/>
        <a:lstStyle/>
        <a:p>
          <a:endParaRPr lang="en-US"/>
        </a:p>
      </dgm:t>
    </dgm:pt>
    <dgm:pt modelId="{F50AB2D7-B430-4F8A-98E0-53EFF38B3A15}" type="pres">
      <dgm:prSet presAssocID="{781A626F-5B33-4A0A-B0E8-B89305CF63F5}" presName="hierChild3" presStyleCnt="0"/>
      <dgm:spPr/>
      <dgm:t>
        <a:bodyPr/>
        <a:lstStyle/>
        <a:p>
          <a:endParaRPr lang="en-US"/>
        </a:p>
      </dgm:t>
    </dgm:pt>
    <dgm:pt modelId="{6BBFC512-FE8B-4DFF-A12D-685E721D3A58}" type="pres">
      <dgm:prSet presAssocID="{6CE8D28E-C12D-4396-96B3-9D85BD1A2AC5}" presName="bgShapesFlow" presStyleCnt="0"/>
      <dgm:spPr/>
      <dgm:t>
        <a:bodyPr/>
        <a:lstStyle/>
        <a:p>
          <a:endParaRPr lang="en-US"/>
        </a:p>
      </dgm:t>
    </dgm:pt>
  </dgm:ptLst>
  <dgm:cxnLst>
    <dgm:cxn modelId="{22299FB6-95DB-47EA-A292-2F63EDEC1858}" type="presOf" srcId="{897BFCA4-5A55-48B8-85DD-721567D1A829}" destId="{2C469798-46E3-46A8-A64B-24A3CF6532DD}" srcOrd="0" destOrd="0" presId="urn:microsoft.com/office/officeart/2005/8/layout/hierarchy6"/>
    <dgm:cxn modelId="{BB7218F8-DE40-42EA-854C-1CDEFA1A83D9}" type="presOf" srcId="{58331BF8-FB84-4D41-ADE7-18C66D02E1EC}" destId="{287053EE-9BA3-4520-943B-EDCD01555AC8}" srcOrd="0" destOrd="0" presId="urn:microsoft.com/office/officeart/2005/8/layout/hierarchy6"/>
    <dgm:cxn modelId="{95514163-7F04-40A0-B77C-84B052BA6DD4}" type="presOf" srcId="{F8B7511E-34F6-4FA6-A183-234ABEB42816}" destId="{FA4E18E4-0C6A-49B8-8808-5EF9BCCB674E}" srcOrd="0" destOrd="0" presId="urn:microsoft.com/office/officeart/2005/8/layout/hierarchy6"/>
    <dgm:cxn modelId="{679C7CF0-A26A-48A4-B613-D5FFD15D93A9}" type="presOf" srcId="{A8B8D9EC-011C-4470-8AA7-4C7011692C35}" destId="{9C5F05D9-1046-4FBF-974E-6AE9C70EED48}" srcOrd="0" destOrd="0" presId="urn:microsoft.com/office/officeart/2005/8/layout/hierarchy6"/>
    <dgm:cxn modelId="{E3970601-B1C8-488F-89EB-10502133BE73}" srcId="{58331BF8-FB84-4D41-ADE7-18C66D02E1EC}" destId="{DDC63697-9A10-4355-BF04-273583E9D6F0}" srcOrd="1" destOrd="0" parTransId="{D3907A43-9A10-4FC3-B21C-EAD7E1896B03}" sibTransId="{5219ADBF-4EB3-41A2-BD3C-818FEC8F704D}"/>
    <dgm:cxn modelId="{8858F807-3151-4270-B7CC-6DB37A5C5ACA}" type="presOf" srcId="{210C760A-14EC-48E2-9120-F3DA5AA1FC5E}" destId="{D282FD80-B29C-4265-816E-B86E46E197DB}" srcOrd="0" destOrd="0" presId="urn:microsoft.com/office/officeart/2005/8/layout/hierarchy6"/>
    <dgm:cxn modelId="{723103F2-BEFE-43A0-A354-72BD239B5278}" srcId="{04DF511D-F23D-45F1-B187-06E89D4CB2DC}" destId="{7ACF6A53-BE88-4F12-94D4-7D750EBE1C79}" srcOrd="1" destOrd="0" parTransId="{18F58594-B1C7-4B6D-A351-28BDB302C509}" sibTransId="{8FEAF13C-115D-4130-860E-3FD55F65CC6F}"/>
    <dgm:cxn modelId="{8FDAE172-31B3-47A1-BAA4-00C7257567A6}" type="presOf" srcId="{0E12E458-596E-41FF-8C77-64793957540B}" destId="{DE65AE1A-728E-4018-A4A1-89874A35402F}" srcOrd="0" destOrd="0" presId="urn:microsoft.com/office/officeart/2005/8/layout/hierarchy6"/>
    <dgm:cxn modelId="{4DDCF52B-7FB1-444A-89E1-69EDD4318D11}" type="presOf" srcId="{C7DC0CBA-3BB5-400E-AC80-0DB902A75F95}" destId="{FFAE96A6-7D35-4F33-94B5-B367D44B381A}" srcOrd="0" destOrd="0" presId="urn:microsoft.com/office/officeart/2005/8/layout/hierarchy6"/>
    <dgm:cxn modelId="{D86421BE-2B30-44C3-A8E9-AFCA7A258562}" type="presOf" srcId="{975F9447-942B-4D4F-A9CE-614F30D0E207}" destId="{A46E6F7A-434F-4B53-A9C3-D9F4273BE7EC}" srcOrd="0" destOrd="0" presId="urn:microsoft.com/office/officeart/2005/8/layout/hierarchy6"/>
    <dgm:cxn modelId="{4820C39E-CDE7-49FC-80EB-3415E290BE67}" type="presOf" srcId="{04DF511D-F23D-45F1-B187-06E89D4CB2DC}" destId="{8D7B6FAB-C1D9-4620-BB84-8924B3851286}" srcOrd="0" destOrd="0" presId="urn:microsoft.com/office/officeart/2005/8/layout/hierarchy6"/>
    <dgm:cxn modelId="{BC08A1C0-46D7-4C26-99AE-0FDEFB14C2EA}" srcId="{F922003D-2784-4EAA-8295-DE9F8CE9078D}" destId="{781A626F-5B33-4A0A-B0E8-B89305CF63F5}" srcOrd="1" destOrd="0" parTransId="{210C760A-14EC-48E2-9120-F3DA5AA1FC5E}" sibTransId="{EE759152-AD64-4022-B50C-464ABFA59D6B}"/>
    <dgm:cxn modelId="{567143B7-0BC7-4F2D-96E5-BEC4F0156BC4}" srcId="{DDC63697-9A10-4355-BF04-273583E9D6F0}" destId="{255AB9DB-D1D4-40EF-A936-11F8D0063C1D}" srcOrd="0" destOrd="0" parTransId="{CEAE17EE-C845-48EE-97FF-FA908EA074B3}" sibTransId="{7E6F9CE2-8DBD-4571-A4B2-4D87F24904C5}"/>
    <dgm:cxn modelId="{D785C712-A4C9-4855-A2FA-08205F9A101D}" type="presOf" srcId="{255AB9DB-D1D4-40EF-A936-11F8D0063C1D}" destId="{9C0C8B45-BC9B-4D98-8286-B214B5118913}" srcOrd="0" destOrd="0" presId="urn:microsoft.com/office/officeart/2005/8/layout/hierarchy6"/>
    <dgm:cxn modelId="{E26964E9-3908-4C1B-8108-0AB9AF05D2E7}" srcId="{F922003D-2784-4EAA-8295-DE9F8CE9078D}" destId="{897BFCA4-5A55-48B8-85DD-721567D1A829}" srcOrd="0" destOrd="0" parTransId="{CED2585B-B307-4D68-9A4A-B04F1B5E6069}" sibTransId="{FDD065E0-C54F-44D3-83BD-50C104F77DC7}"/>
    <dgm:cxn modelId="{CA5EF88C-5824-45B9-B378-B5A5580C88E3}" srcId="{F8B7511E-34F6-4FA6-A183-234ABEB42816}" destId="{58331BF8-FB84-4D41-ADE7-18C66D02E1EC}" srcOrd="1" destOrd="0" parTransId="{A8B8D9EC-011C-4470-8AA7-4C7011692C35}" sibTransId="{7F8BE6BC-8369-481F-87B4-67565D309C1C}"/>
    <dgm:cxn modelId="{5337ECCF-9F5E-4EA0-8E63-A39018D98D6C}" type="presOf" srcId="{F922003D-2784-4EAA-8295-DE9F8CE9078D}" destId="{0F013BCE-ED11-4083-A121-018C75967B9E}" srcOrd="0" destOrd="0" presId="urn:microsoft.com/office/officeart/2005/8/layout/hierarchy6"/>
    <dgm:cxn modelId="{A03FC83C-4169-44AC-BE59-01E5E6660C93}" srcId="{04DF511D-F23D-45F1-B187-06E89D4CB2DC}" destId="{C7DC0CBA-3BB5-400E-AC80-0DB902A75F95}" srcOrd="0" destOrd="0" parTransId="{46A06A7D-39EE-4A94-96F8-09CE81F888A4}" sibTransId="{4C14CE6B-9324-4E86-AE79-45C1FF952F35}"/>
    <dgm:cxn modelId="{48800FC3-3EFA-4928-AFA0-5018B76F5996}" type="presOf" srcId="{18F58594-B1C7-4B6D-A351-28BDB302C509}" destId="{15101BBF-8EA5-41FC-83A2-8F17E18FE1B5}" srcOrd="0" destOrd="0" presId="urn:microsoft.com/office/officeart/2005/8/layout/hierarchy6"/>
    <dgm:cxn modelId="{E4C8AA5A-3AEE-4F54-A171-F4E68C18428B}" type="presOf" srcId="{2A5D5DB5-8CB3-4E0E-85FF-50BAE045F1C4}" destId="{340264B3-325B-4D0C-B586-AD1932B43F66}" srcOrd="0" destOrd="0" presId="urn:microsoft.com/office/officeart/2005/8/layout/hierarchy6"/>
    <dgm:cxn modelId="{653D8B58-3A6E-4E3F-93DA-EFD7E3C8C2E6}" type="presOf" srcId="{2436355E-8823-4C18-8151-4FDFDDD48F2C}" destId="{E4D8D08E-4AC9-4046-B885-46BE25B4AD63}" srcOrd="0" destOrd="0" presId="urn:microsoft.com/office/officeart/2005/8/layout/hierarchy6"/>
    <dgm:cxn modelId="{320FF464-0002-4FB7-A4DA-F628CB568005}" type="presOf" srcId="{CED2585B-B307-4D68-9A4A-B04F1B5E6069}" destId="{7143E001-3933-4D53-A682-A4DD35678430}" srcOrd="0" destOrd="0" presId="urn:microsoft.com/office/officeart/2005/8/layout/hierarchy6"/>
    <dgm:cxn modelId="{EFC67369-89E8-4AA9-9B41-3CA8DB4E6609}" srcId="{58331BF8-FB84-4D41-ADE7-18C66D02E1EC}" destId="{975F9447-942B-4D4F-A9CE-614F30D0E207}" srcOrd="0" destOrd="0" parTransId="{2436355E-8823-4C18-8151-4FDFDDD48F2C}" sibTransId="{74F18CEC-42FB-45BD-BCEA-A505B686F6BB}"/>
    <dgm:cxn modelId="{14D2A03A-85B6-42A8-B58B-1432A05A4A3F}" type="presOf" srcId="{D3907A43-9A10-4FC3-B21C-EAD7E1896B03}" destId="{9A6517F1-B921-4012-BAB7-E4E5ED24C35C}" srcOrd="0" destOrd="0" presId="urn:microsoft.com/office/officeart/2005/8/layout/hierarchy6"/>
    <dgm:cxn modelId="{70054C25-A054-4763-AA77-2909E0AC1A21}" type="presOf" srcId="{CEAE17EE-C845-48EE-97FF-FA908EA074B3}" destId="{A4B8CFD5-FE77-4D53-96DB-476708E6F808}" srcOrd="0" destOrd="0" presId="urn:microsoft.com/office/officeart/2005/8/layout/hierarchy6"/>
    <dgm:cxn modelId="{371AE9D2-0D6F-4A06-A267-7D2C78476B77}" type="presOf" srcId="{D598115F-7799-4459-ABD6-7587F8E1C0DB}" destId="{55B2DD5B-26ED-4820-85B5-9434222FAAF2}" srcOrd="0" destOrd="0" presId="urn:microsoft.com/office/officeart/2005/8/layout/hierarchy6"/>
    <dgm:cxn modelId="{2388A16B-C36E-4FDA-9968-B5BFCEF4AD04}" type="presOf" srcId="{781A626F-5B33-4A0A-B0E8-B89305CF63F5}" destId="{E3229AB6-73FB-4C77-BE3E-DED58D77A56F}" srcOrd="0" destOrd="0" presId="urn:microsoft.com/office/officeart/2005/8/layout/hierarchy6"/>
    <dgm:cxn modelId="{AD8B778A-97C9-43F4-B1E8-864615DF6591}" type="presOf" srcId="{DDC63697-9A10-4355-BF04-273583E9D6F0}" destId="{8F4B54A1-811D-44A7-A851-DAEF7BFE5D59}" srcOrd="0" destOrd="0" presId="urn:microsoft.com/office/officeart/2005/8/layout/hierarchy6"/>
    <dgm:cxn modelId="{FB96C29C-8FEF-4B94-B09B-57F6114060F3}" srcId="{6CE8D28E-C12D-4396-96B3-9D85BD1A2AC5}" destId="{F8B7511E-34F6-4FA6-A183-234ABEB42816}" srcOrd="0" destOrd="0" parTransId="{52F03161-4AE7-407B-B905-04B13BF97460}" sibTransId="{87420358-60AE-42FE-972D-FDDDAEDD92C6}"/>
    <dgm:cxn modelId="{6DF0BAF1-CA2E-4D13-ABBB-D0C868BA27D0}" srcId="{58331BF8-FB84-4D41-ADE7-18C66D02E1EC}" destId="{F922003D-2784-4EAA-8295-DE9F8CE9078D}" srcOrd="2" destOrd="0" parTransId="{2A5D5DB5-8CB3-4E0E-85FF-50BAE045F1C4}" sibTransId="{9EF8A958-5E4A-4147-A0C6-D73377B5925A}"/>
    <dgm:cxn modelId="{9FA28E62-908A-4D1F-84DD-DCB3991BE3A3}" type="presOf" srcId="{6CE8D28E-C12D-4396-96B3-9D85BD1A2AC5}" destId="{408B09BE-439F-4FCD-AF0B-213764240CD1}" srcOrd="0" destOrd="0" presId="urn:microsoft.com/office/officeart/2005/8/layout/hierarchy6"/>
    <dgm:cxn modelId="{2461727A-6452-420E-8340-9BEF27092999}" type="presOf" srcId="{7ACF6A53-BE88-4F12-94D4-7D750EBE1C79}" destId="{422C3689-934C-4A1D-8242-5CA1EC7B25F8}" srcOrd="0" destOrd="0" presId="urn:microsoft.com/office/officeart/2005/8/layout/hierarchy6"/>
    <dgm:cxn modelId="{D2E7A385-14FA-4049-8ACC-1DA22C5B3F33}" srcId="{F8B7511E-34F6-4FA6-A183-234ABEB42816}" destId="{04DF511D-F23D-45F1-B187-06E89D4CB2DC}" srcOrd="0" destOrd="0" parTransId="{0E12E458-596E-41FF-8C77-64793957540B}" sibTransId="{3A3D947C-C9FF-4B28-AE0C-046A717A81AD}"/>
    <dgm:cxn modelId="{C39344AA-ED86-4AFE-B9FA-5DA80F15A3FB}" type="presOf" srcId="{FCDD53BA-1B02-4E8B-9924-C5323CD3EC13}" destId="{21D44CAA-E8C3-477D-9A86-CCB2F7AC8AE6}" srcOrd="0" destOrd="0" presId="urn:microsoft.com/office/officeart/2005/8/layout/hierarchy6"/>
    <dgm:cxn modelId="{E7CE63D5-2C14-44BC-B2E7-7966A288884D}" type="presOf" srcId="{46A06A7D-39EE-4A94-96F8-09CE81F888A4}" destId="{21614AF9-B551-4002-A6D7-8E75443A62C0}" srcOrd="0" destOrd="0" presId="urn:microsoft.com/office/officeart/2005/8/layout/hierarchy6"/>
    <dgm:cxn modelId="{D69E3956-44FE-40D2-B6ED-431B4F15F23C}" srcId="{04DF511D-F23D-45F1-B187-06E89D4CB2DC}" destId="{FCDD53BA-1B02-4E8B-9924-C5323CD3EC13}" srcOrd="2" destOrd="0" parTransId="{D598115F-7799-4459-ABD6-7587F8E1C0DB}" sibTransId="{E3A02BC6-CD47-4769-9DEC-06AF190F599B}"/>
    <dgm:cxn modelId="{83591673-1CF9-4D2F-9905-0051B392E94D}" type="presParOf" srcId="{408B09BE-439F-4FCD-AF0B-213764240CD1}" destId="{E013E9B8-4343-4E91-B547-9B5D95571D66}" srcOrd="0" destOrd="0" presId="urn:microsoft.com/office/officeart/2005/8/layout/hierarchy6"/>
    <dgm:cxn modelId="{69CA68C4-BCD0-41D9-BE97-8C38CD2FEBD8}" type="presParOf" srcId="{E013E9B8-4343-4E91-B547-9B5D95571D66}" destId="{8E84966D-3528-41EB-8B3D-0AD3A4C66BAE}" srcOrd="0" destOrd="0" presId="urn:microsoft.com/office/officeart/2005/8/layout/hierarchy6"/>
    <dgm:cxn modelId="{722AE8C3-AC46-45B0-9FCF-13103C488F28}" type="presParOf" srcId="{8E84966D-3528-41EB-8B3D-0AD3A4C66BAE}" destId="{CC0B4C48-00F8-4749-BB9B-23EE014862F5}" srcOrd="0" destOrd="0" presId="urn:microsoft.com/office/officeart/2005/8/layout/hierarchy6"/>
    <dgm:cxn modelId="{E2E46B21-ADE4-4487-8C6E-842EA31272EF}" type="presParOf" srcId="{CC0B4C48-00F8-4749-BB9B-23EE014862F5}" destId="{FA4E18E4-0C6A-49B8-8808-5EF9BCCB674E}" srcOrd="0" destOrd="0" presId="urn:microsoft.com/office/officeart/2005/8/layout/hierarchy6"/>
    <dgm:cxn modelId="{ADB7C244-A275-4DDC-ABC9-FD74B7528787}" type="presParOf" srcId="{CC0B4C48-00F8-4749-BB9B-23EE014862F5}" destId="{86B6A94D-6ED5-411E-AB94-783005357C7B}" srcOrd="1" destOrd="0" presId="urn:microsoft.com/office/officeart/2005/8/layout/hierarchy6"/>
    <dgm:cxn modelId="{027466A7-5C67-44E3-953F-90791469815A}" type="presParOf" srcId="{86B6A94D-6ED5-411E-AB94-783005357C7B}" destId="{DE65AE1A-728E-4018-A4A1-89874A35402F}" srcOrd="0" destOrd="0" presId="urn:microsoft.com/office/officeart/2005/8/layout/hierarchy6"/>
    <dgm:cxn modelId="{3E2396E1-383F-42F6-BAE3-8AC2B72980F5}" type="presParOf" srcId="{86B6A94D-6ED5-411E-AB94-783005357C7B}" destId="{4B4BD90C-AB4A-4198-99B2-7055508AF88A}" srcOrd="1" destOrd="0" presId="urn:microsoft.com/office/officeart/2005/8/layout/hierarchy6"/>
    <dgm:cxn modelId="{5E2A2C39-8FF6-47FF-9EFE-F172EE6AE025}" type="presParOf" srcId="{4B4BD90C-AB4A-4198-99B2-7055508AF88A}" destId="{8D7B6FAB-C1D9-4620-BB84-8924B3851286}" srcOrd="0" destOrd="0" presId="urn:microsoft.com/office/officeart/2005/8/layout/hierarchy6"/>
    <dgm:cxn modelId="{24DB5E31-4489-4E12-A8A8-D1E5E7B0BB76}" type="presParOf" srcId="{4B4BD90C-AB4A-4198-99B2-7055508AF88A}" destId="{5C19EB5E-53A6-4F10-AA7E-D72DB90CD9FB}" srcOrd="1" destOrd="0" presId="urn:microsoft.com/office/officeart/2005/8/layout/hierarchy6"/>
    <dgm:cxn modelId="{BF7B8B39-D368-4FA3-9AF3-7FD691F2F39A}" type="presParOf" srcId="{5C19EB5E-53A6-4F10-AA7E-D72DB90CD9FB}" destId="{21614AF9-B551-4002-A6D7-8E75443A62C0}" srcOrd="0" destOrd="0" presId="urn:microsoft.com/office/officeart/2005/8/layout/hierarchy6"/>
    <dgm:cxn modelId="{970B586F-F56F-474D-9152-4AA3A8520DE1}" type="presParOf" srcId="{5C19EB5E-53A6-4F10-AA7E-D72DB90CD9FB}" destId="{8CA5F6F4-83E8-46DE-B797-449CB5C4DBEF}" srcOrd="1" destOrd="0" presId="urn:microsoft.com/office/officeart/2005/8/layout/hierarchy6"/>
    <dgm:cxn modelId="{2CF84F22-0E44-4BAE-A818-409F45C33A80}" type="presParOf" srcId="{8CA5F6F4-83E8-46DE-B797-449CB5C4DBEF}" destId="{FFAE96A6-7D35-4F33-94B5-B367D44B381A}" srcOrd="0" destOrd="0" presId="urn:microsoft.com/office/officeart/2005/8/layout/hierarchy6"/>
    <dgm:cxn modelId="{9DB0253B-CBC6-472F-A7A7-7166EBC6341A}" type="presParOf" srcId="{8CA5F6F4-83E8-46DE-B797-449CB5C4DBEF}" destId="{3479C911-4F81-483D-9ACB-0EB1592A34F6}" srcOrd="1" destOrd="0" presId="urn:microsoft.com/office/officeart/2005/8/layout/hierarchy6"/>
    <dgm:cxn modelId="{93A3A8AE-9055-4820-ACD9-0F81CC6C2922}" type="presParOf" srcId="{5C19EB5E-53A6-4F10-AA7E-D72DB90CD9FB}" destId="{15101BBF-8EA5-41FC-83A2-8F17E18FE1B5}" srcOrd="2" destOrd="0" presId="urn:microsoft.com/office/officeart/2005/8/layout/hierarchy6"/>
    <dgm:cxn modelId="{4E483F0E-9CC8-4EB2-9C24-B1CA954B0B4D}" type="presParOf" srcId="{5C19EB5E-53A6-4F10-AA7E-D72DB90CD9FB}" destId="{65588CC0-57E5-47D2-83E5-58D418A9CA12}" srcOrd="3" destOrd="0" presId="urn:microsoft.com/office/officeart/2005/8/layout/hierarchy6"/>
    <dgm:cxn modelId="{4084650C-9036-44AD-98BB-84C14709DC4F}" type="presParOf" srcId="{65588CC0-57E5-47D2-83E5-58D418A9CA12}" destId="{422C3689-934C-4A1D-8242-5CA1EC7B25F8}" srcOrd="0" destOrd="0" presId="urn:microsoft.com/office/officeart/2005/8/layout/hierarchy6"/>
    <dgm:cxn modelId="{435DC61E-1433-442A-9030-E1903BEAC8AA}" type="presParOf" srcId="{65588CC0-57E5-47D2-83E5-58D418A9CA12}" destId="{9BBF6528-C12F-4F8F-9011-9986EB119B93}" srcOrd="1" destOrd="0" presId="urn:microsoft.com/office/officeart/2005/8/layout/hierarchy6"/>
    <dgm:cxn modelId="{BB81F92B-78B2-4C03-8471-E74AA053B9D4}" type="presParOf" srcId="{5C19EB5E-53A6-4F10-AA7E-D72DB90CD9FB}" destId="{55B2DD5B-26ED-4820-85B5-9434222FAAF2}" srcOrd="4" destOrd="0" presId="urn:microsoft.com/office/officeart/2005/8/layout/hierarchy6"/>
    <dgm:cxn modelId="{75BED7C0-2800-44D8-9DFE-8D8CC9C43BA2}" type="presParOf" srcId="{5C19EB5E-53A6-4F10-AA7E-D72DB90CD9FB}" destId="{127FACEE-055A-4011-BA1F-826167D9BEAD}" srcOrd="5" destOrd="0" presId="urn:microsoft.com/office/officeart/2005/8/layout/hierarchy6"/>
    <dgm:cxn modelId="{DAF477FF-8D27-4253-8ED2-D0C589AF543F}" type="presParOf" srcId="{127FACEE-055A-4011-BA1F-826167D9BEAD}" destId="{21D44CAA-E8C3-477D-9A86-CCB2F7AC8AE6}" srcOrd="0" destOrd="0" presId="urn:microsoft.com/office/officeart/2005/8/layout/hierarchy6"/>
    <dgm:cxn modelId="{0BBDB07F-8374-43CB-9E47-97F1EB4BDC13}" type="presParOf" srcId="{127FACEE-055A-4011-BA1F-826167D9BEAD}" destId="{048049B6-9C82-4916-87FD-ED98029C257C}" srcOrd="1" destOrd="0" presId="urn:microsoft.com/office/officeart/2005/8/layout/hierarchy6"/>
    <dgm:cxn modelId="{15B41052-B8F9-4AB9-8C30-75A2A4AF673B}" type="presParOf" srcId="{86B6A94D-6ED5-411E-AB94-783005357C7B}" destId="{9C5F05D9-1046-4FBF-974E-6AE9C70EED48}" srcOrd="2" destOrd="0" presId="urn:microsoft.com/office/officeart/2005/8/layout/hierarchy6"/>
    <dgm:cxn modelId="{CA364293-CC25-48E2-8BCC-8694605D5C7A}" type="presParOf" srcId="{86B6A94D-6ED5-411E-AB94-783005357C7B}" destId="{3D51CE0D-73E8-45B0-83C6-6BB4246DDD5F}" srcOrd="3" destOrd="0" presId="urn:microsoft.com/office/officeart/2005/8/layout/hierarchy6"/>
    <dgm:cxn modelId="{C12E0ED2-8208-4808-82BF-0B1CB9035FF9}" type="presParOf" srcId="{3D51CE0D-73E8-45B0-83C6-6BB4246DDD5F}" destId="{287053EE-9BA3-4520-943B-EDCD01555AC8}" srcOrd="0" destOrd="0" presId="urn:microsoft.com/office/officeart/2005/8/layout/hierarchy6"/>
    <dgm:cxn modelId="{FDCF44F5-7C62-455D-B508-5442A5BC13ED}" type="presParOf" srcId="{3D51CE0D-73E8-45B0-83C6-6BB4246DDD5F}" destId="{AE9C8B3E-3137-4ED0-81EE-6E57E760CF3B}" srcOrd="1" destOrd="0" presId="urn:microsoft.com/office/officeart/2005/8/layout/hierarchy6"/>
    <dgm:cxn modelId="{48533D6A-4DCD-4841-9D7C-F4282263775E}" type="presParOf" srcId="{AE9C8B3E-3137-4ED0-81EE-6E57E760CF3B}" destId="{E4D8D08E-4AC9-4046-B885-46BE25B4AD63}" srcOrd="0" destOrd="0" presId="urn:microsoft.com/office/officeart/2005/8/layout/hierarchy6"/>
    <dgm:cxn modelId="{5D83E6AF-6E59-46F4-A9FE-19F1B688B161}" type="presParOf" srcId="{AE9C8B3E-3137-4ED0-81EE-6E57E760CF3B}" destId="{AE5F9EA2-CE00-4CC8-94B4-F5B1885D53EE}" srcOrd="1" destOrd="0" presId="urn:microsoft.com/office/officeart/2005/8/layout/hierarchy6"/>
    <dgm:cxn modelId="{83490DCB-34CE-4DD6-BEFE-22630DCED3A3}" type="presParOf" srcId="{AE5F9EA2-CE00-4CC8-94B4-F5B1885D53EE}" destId="{A46E6F7A-434F-4B53-A9C3-D9F4273BE7EC}" srcOrd="0" destOrd="0" presId="urn:microsoft.com/office/officeart/2005/8/layout/hierarchy6"/>
    <dgm:cxn modelId="{8539D037-9FAF-4076-A70C-4F1B12D95757}" type="presParOf" srcId="{AE5F9EA2-CE00-4CC8-94B4-F5B1885D53EE}" destId="{38DA454D-95A5-4FA6-B1D9-4AFBA26AA5FA}" srcOrd="1" destOrd="0" presId="urn:microsoft.com/office/officeart/2005/8/layout/hierarchy6"/>
    <dgm:cxn modelId="{3B5BE720-5521-4B86-8580-80DE68F3CE87}" type="presParOf" srcId="{AE9C8B3E-3137-4ED0-81EE-6E57E760CF3B}" destId="{9A6517F1-B921-4012-BAB7-E4E5ED24C35C}" srcOrd="2" destOrd="0" presId="urn:microsoft.com/office/officeart/2005/8/layout/hierarchy6"/>
    <dgm:cxn modelId="{9889F7DC-DD12-4B33-B871-F73D99437234}" type="presParOf" srcId="{AE9C8B3E-3137-4ED0-81EE-6E57E760CF3B}" destId="{22EA75AB-8FDF-4E9D-BDB1-08E413484249}" srcOrd="3" destOrd="0" presId="urn:microsoft.com/office/officeart/2005/8/layout/hierarchy6"/>
    <dgm:cxn modelId="{30749623-66A3-4FFC-9931-06CADB0A692C}" type="presParOf" srcId="{22EA75AB-8FDF-4E9D-BDB1-08E413484249}" destId="{8F4B54A1-811D-44A7-A851-DAEF7BFE5D59}" srcOrd="0" destOrd="0" presId="urn:microsoft.com/office/officeart/2005/8/layout/hierarchy6"/>
    <dgm:cxn modelId="{96B26250-A899-41BE-AD50-A53CD06E056F}" type="presParOf" srcId="{22EA75AB-8FDF-4E9D-BDB1-08E413484249}" destId="{E32FF27C-351B-43F7-A6AD-69B3192815B6}" srcOrd="1" destOrd="0" presId="urn:microsoft.com/office/officeart/2005/8/layout/hierarchy6"/>
    <dgm:cxn modelId="{CDF2736F-9526-459B-AC22-E7C7CCC83579}" type="presParOf" srcId="{E32FF27C-351B-43F7-A6AD-69B3192815B6}" destId="{A4B8CFD5-FE77-4D53-96DB-476708E6F808}" srcOrd="0" destOrd="0" presId="urn:microsoft.com/office/officeart/2005/8/layout/hierarchy6"/>
    <dgm:cxn modelId="{CF41FCCB-2CCC-4BDB-ACB8-749EF67F11BB}" type="presParOf" srcId="{E32FF27C-351B-43F7-A6AD-69B3192815B6}" destId="{E5BF7773-CC8E-4316-92F9-03A01AD94218}" srcOrd="1" destOrd="0" presId="urn:microsoft.com/office/officeart/2005/8/layout/hierarchy6"/>
    <dgm:cxn modelId="{5468C4FD-6A15-4779-BA37-064B96341FB5}" type="presParOf" srcId="{E5BF7773-CC8E-4316-92F9-03A01AD94218}" destId="{9C0C8B45-BC9B-4D98-8286-B214B5118913}" srcOrd="0" destOrd="0" presId="urn:microsoft.com/office/officeart/2005/8/layout/hierarchy6"/>
    <dgm:cxn modelId="{6B52CA6A-6C39-4083-9F5C-8730C36EBA89}" type="presParOf" srcId="{E5BF7773-CC8E-4316-92F9-03A01AD94218}" destId="{668C0F09-594E-4E3A-85B8-118B14A541DC}" srcOrd="1" destOrd="0" presId="urn:microsoft.com/office/officeart/2005/8/layout/hierarchy6"/>
    <dgm:cxn modelId="{B3EEFB78-D2EE-448D-A154-47D140ACBB3E}" type="presParOf" srcId="{AE9C8B3E-3137-4ED0-81EE-6E57E760CF3B}" destId="{340264B3-325B-4D0C-B586-AD1932B43F66}" srcOrd="4" destOrd="0" presId="urn:microsoft.com/office/officeart/2005/8/layout/hierarchy6"/>
    <dgm:cxn modelId="{01C95ACA-8004-4C09-91E6-554D0055B3B7}" type="presParOf" srcId="{AE9C8B3E-3137-4ED0-81EE-6E57E760CF3B}" destId="{EE41A500-B833-409F-81EB-F5BE03C27E42}" srcOrd="5" destOrd="0" presId="urn:microsoft.com/office/officeart/2005/8/layout/hierarchy6"/>
    <dgm:cxn modelId="{47EF71FA-E4EF-43B7-92D8-7B77E30F6228}" type="presParOf" srcId="{EE41A500-B833-409F-81EB-F5BE03C27E42}" destId="{0F013BCE-ED11-4083-A121-018C75967B9E}" srcOrd="0" destOrd="0" presId="urn:microsoft.com/office/officeart/2005/8/layout/hierarchy6"/>
    <dgm:cxn modelId="{4BD53A8E-812C-431E-9685-D163058AA003}" type="presParOf" srcId="{EE41A500-B833-409F-81EB-F5BE03C27E42}" destId="{273A34B2-9B1A-4D18-A4A6-1DA7C6867218}" srcOrd="1" destOrd="0" presId="urn:microsoft.com/office/officeart/2005/8/layout/hierarchy6"/>
    <dgm:cxn modelId="{936004FA-625F-4EAD-B1C0-208A3543CC48}" type="presParOf" srcId="{273A34B2-9B1A-4D18-A4A6-1DA7C6867218}" destId="{7143E001-3933-4D53-A682-A4DD35678430}" srcOrd="0" destOrd="0" presId="urn:microsoft.com/office/officeart/2005/8/layout/hierarchy6"/>
    <dgm:cxn modelId="{B19537E1-CDA3-4C87-B98A-16C613CF0350}" type="presParOf" srcId="{273A34B2-9B1A-4D18-A4A6-1DA7C6867218}" destId="{28DABA4B-F519-41F8-AF52-97A8B5D46E11}" srcOrd="1" destOrd="0" presId="urn:microsoft.com/office/officeart/2005/8/layout/hierarchy6"/>
    <dgm:cxn modelId="{A5F5C058-A3B3-47DB-A3D0-E80C765ECF43}" type="presParOf" srcId="{28DABA4B-F519-41F8-AF52-97A8B5D46E11}" destId="{2C469798-46E3-46A8-A64B-24A3CF6532DD}" srcOrd="0" destOrd="0" presId="urn:microsoft.com/office/officeart/2005/8/layout/hierarchy6"/>
    <dgm:cxn modelId="{F180DACC-54D4-4213-A423-5B4E86188DFA}" type="presParOf" srcId="{28DABA4B-F519-41F8-AF52-97A8B5D46E11}" destId="{A2A97449-53A4-435C-9F4D-E2C601711593}" srcOrd="1" destOrd="0" presId="urn:microsoft.com/office/officeart/2005/8/layout/hierarchy6"/>
    <dgm:cxn modelId="{7DCA500C-3FC6-4849-80A2-F015C1CFDCA6}" type="presParOf" srcId="{273A34B2-9B1A-4D18-A4A6-1DA7C6867218}" destId="{D282FD80-B29C-4265-816E-B86E46E197DB}" srcOrd="2" destOrd="0" presId="urn:microsoft.com/office/officeart/2005/8/layout/hierarchy6"/>
    <dgm:cxn modelId="{BF3A4602-AFD6-4B0E-9EB4-2BBC897EA668}" type="presParOf" srcId="{273A34B2-9B1A-4D18-A4A6-1DA7C6867218}" destId="{3D22B1EC-587C-460F-92F6-F09C5E9F95F1}" srcOrd="3" destOrd="0" presId="urn:microsoft.com/office/officeart/2005/8/layout/hierarchy6"/>
    <dgm:cxn modelId="{954727F4-DBE3-4ACE-A6CD-6BA843E4F72B}" type="presParOf" srcId="{3D22B1EC-587C-460F-92F6-F09C5E9F95F1}" destId="{E3229AB6-73FB-4C77-BE3E-DED58D77A56F}" srcOrd="0" destOrd="0" presId="urn:microsoft.com/office/officeart/2005/8/layout/hierarchy6"/>
    <dgm:cxn modelId="{2EB450BA-3EFF-41AC-80C3-8D634B7C14F8}" type="presParOf" srcId="{3D22B1EC-587C-460F-92F6-F09C5E9F95F1}" destId="{F50AB2D7-B430-4F8A-98E0-53EFF38B3A15}" srcOrd="1" destOrd="0" presId="urn:microsoft.com/office/officeart/2005/8/layout/hierarchy6"/>
    <dgm:cxn modelId="{7FF5385B-BB23-4D45-8869-662271066BE6}" type="presParOf" srcId="{408B09BE-439F-4FCD-AF0B-213764240CD1}" destId="{6BBFC512-FE8B-4DFF-A12D-685E721D3A5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E18E4-0C6A-49B8-8808-5EF9BCCB674E}">
      <dsp:nvSpPr>
        <dsp:cNvPr id="0" name=""/>
        <dsp:cNvSpPr/>
      </dsp:nvSpPr>
      <dsp:spPr>
        <a:xfrm>
          <a:off x="4576609" y="0"/>
          <a:ext cx="1339442" cy="892961"/>
        </a:xfrm>
        <a:prstGeom prst="roundRect">
          <a:avLst>
            <a:gd name="adj" fmla="val 10000"/>
          </a:avLst>
        </a:prstGeom>
        <a:solidFill>
          <a:srgbClr val="586DC4"/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SpeciesCharacteristics</a:t>
          </a:r>
          <a:endParaRPr lang="en-US" sz="800" kern="1200" dirty="0"/>
        </a:p>
      </dsp:txBody>
      <dsp:txXfrm>
        <a:off x="4602763" y="26154"/>
        <a:ext cx="1287134" cy="840653"/>
      </dsp:txXfrm>
    </dsp:sp>
    <dsp:sp modelId="{DE65AE1A-728E-4018-A4A1-89874A35402F}">
      <dsp:nvSpPr>
        <dsp:cNvPr id="0" name=""/>
        <dsp:cNvSpPr/>
      </dsp:nvSpPr>
      <dsp:spPr>
        <a:xfrm>
          <a:off x="2416758" y="892961"/>
          <a:ext cx="2829572" cy="357184"/>
        </a:xfrm>
        <a:custGeom>
          <a:avLst/>
          <a:gdLst/>
          <a:ahLst/>
          <a:cxnLst/>
          <a:rect l="0" t="0" r="0" b="0"/>
          <a:pathLst>
            <a:path>
              <a:moveTo>
                <a:pt x="2829572" y="0"/>
              </a:moveTo>
              <a:lnTo>
                <a:pt x="2829572" y="178592"/>
              </a:lnTo>
              <a:lnTo>
                <a:pt x="0" y="178592"/>
              </a:lnTo>
              <a:lnTo>
                <a:pt x="0" y="357184"/>
              </a:lnTo>
            </a:path>
          </a:pathLst>
        </a:custGeom>
        <a:noFill/>
        <a:ln w="15875" cap="rnd" cmpd="sng" algn="ctr">
          <a:solidFill>
            <a:srgbClr val="7F9955"/>
          </a:solidFill>
          <a:prstDash val="sysDash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7B6FAB-C1D9-4620-BB84-8924B3851286}">
      <dsp:nvSpPr>
        <dsp:cNvPr id="0" name=""/>
        <dsp:cNvSpPr/>
      </dsp:nvSpPr>
      <dsp:spPr>
        <a:xfrm>
          <a:off x="1747036" y="1250146"/>
          <a:ext cx="1339442" cy="892961"/>
        </a:xfrm>
        <a:prstGeom prst="roundRect">
          <a:avLst>
            <a:gd name="adj" fmla="val 10000"/>
          </a:avLst>
        </a:prstGeom>
        <a:solidFill>
          <a:srgbClr val="7F9955"/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IndividualFitness</a:t>
          </a:r>
          <a:endParaRPr lang="en-US" sz="1100" kern="1200" dirty="0"/>
        </a:p>
      </dsp:txBody>
      <dsp:txXfrm>
        <a:off x="1773190" y="1276300"/>
        <a:ext cx="1287134" cy="840653"/>
      </dsp:txXfrm>
    </dsp:sp>
    <dsp:sp modelId="{21614AF9-B551-4002-A6D7-8E75443A62C0}">
      <dsp:nvSpPr>
        <dsp:cNvPr id="0" name=""/>
        <dsp:cNvSpPr/>
      </dsp:nvSpPr>
      <dsp:spPr>
        <a:xfrm>
          <a:off x="675482" y="2143108"/>
          <a:ext cx="1741275" cy="357184"/>
        </a:xfrm>
        <a:custGeom>
          <a:avLst/>
          <a:gdLst/>
          <a:ahLst/>
          <a:cxnLst/>
          <a:rect l="0" t="0" r="0" b="0"/>
          <a:pathLst>
            <a:path>
              <a:moveTo>
                <a:pt x="1741275" y="0"/>
              </a:moveTo>
              <a:lnTo>
                <a:pt x="1741275" y="178592"/>
              </a:lnTo>
              <a:lnTo>
                <a:pt x="0" y="178592"/>
              </a:lnTo>
              <a:lnTo>
                <a:pt x="0" y="357184"/>
              </a:lnTo>
            </a:path>
          </a:pathLst>
        </a:cu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AE96A6-7D35-4F33-94B5-B367D44B381A}">
      <dsp:nvSpPr>
        <dsp:cNvPr id="0" name=""/>
        <dsp:cNvSpPr/>
      </dsp:nvSpPr>
      <dsp:spPr>
        <a:xfrm>
          <a:off x="5761" y="2500293"/>
          <a:ext cx="1339442" cy="892961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3778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50" kern="1200" dirty="0" smtClean="0"/>
            <a:t>MeanFitnessBy</a:t>
          </a:r>
        </a:p>
        <a:p>
          <a:pPr lvl="0" algn="ctr" defTabSz="3778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50" kern="1200" dirty="0" err="1" smtClean="0"/>
            <a:t>SimulationModelOne</a:t>
          </a:r>
          <a:endParaRPr lang="en-US" sz="850" kern="1200" dirty="0"/>
        </a:p>
      </dsp:txBody>
      <dsp:txXfrm>
        <a:off x="31915" y="2526447"/>
        <a:ext cx="1287134" cy="840653"/>
      </dsp:txXfrm>
    </dsp:sp>
    <dsp:sp modelId="{15101BBF-8EA5-41FC-83A2-8F17E18FE1B5}">
      <dsp:nvSpPr>
        <dsp:cNvPr id="0" name=""/>
        <dsp:cNvSpPr/>
      </dsp:nvSpPr>
      <dsp:spPr>
        <a:xfrm>
          <a:off x="2371038" y="2143108"/>
          <a:ext cx="91440" cy="3571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7184"/>
              </a:lnTo>
            </a:path>
          </a:pathLst>
        </a:cu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2C3689-934C-4A1D-8242-5CA1EC7B25F8}">
      <dsp:nvSpPr>
        <dsp:cNvPr id="0" name=""/>
        <dsp:cNvSpPr/>
      </dsp:nvSpPr>
      <dsp:spPr>
        <a:xfrm>
          <a:off x="1747036" y="2500293"/>
          <a:ext cx="1339442" cy="892961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3778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50" kern="1200" dirty="0" smtClean="0"/>
            <a:t>MeanFitnessBy</a:t>
          </a:r>
          <a:br>
            <a:rPr lang="en-US" sz="850" kern="1200" dirty="0" smtClean="0"/>
          </a:br>
          <a:r>
            <a:rPr lang="en-US" sz="850" kern="1200" dirty="0" err="1" smtClean="0"/>
            <a:t>SimulationModelTwo</a:t>
          </a:r>
          <a:endParaRPr lang="en-US" sz="850" kern="1200" dirty="0"/>
        </a:p>
      </dsp:txBody>
      <dsp:txXfrm>
        <a:off x="1773190" y="2526447"/>
        <a:ext cx="1287134" cy="840653"/>
      </dsp:txXfrm>
    </dsp:sp>
    <dsp:sp modelId="{55B2DD5B-26ED-4820-85B5-9434222FAAF2}">
      <dsp:nvSpPr>
        <dsp:cNvPr id="0" name=""/>
        <dsp:cNvSpPr/>
      </dsp:nvSpPr>
      <dsp:spPr>
        <a:xfrm>
          <a:off x="2416758" y="2143108"/>
          <a:ext cx="1741275" cy="3571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592"/>
              </a:lnTo>
              <a:lnTo>
                <a:pt x="1741275" y="178592"/>
              </a:lnTo>
              <a:lnTo>
                <a:pt x="1741275" y="357184"/>
              </a:lnTo>
            </a:path>
          </a:pathLst>
        </a:cu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D44CAA-E8C3-477D-9A86-CCB2F7AC8AE6}">
      <dsp:nvSpPr>
        <dsp:cNvPr id="0" name=""/>
        <dsp:cNvSpPr/>
      </dsp:nvSpPr>
      <dsp:spPr>
        <a:xfrm>
          <a:off x="3488312" y="2500293"/>
          <a:ext cx="1339442" cy="892961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3778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50" kern="1200" dirty="0" smtClean="0"/>
            <a:t>MeanFitnessBy</a:t>
          </a:r>
        </a:p>
        <a:p>
          <a:pPr lvl="0" algn="ctr" defTabSz="3778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50" kern="1200" dirty="0" err="1" smtClean="0"/>
            <a:t>SimulationModelThree</a:t>
          </a:r>
          <a:endParaRPr lang="en-US" sz="850" kern="1200" dirty="0"/>
        </a:p>
      </dsp:txBody>
      <dsp:txXfrm>
        <a:off x="3514466" y="2526447"/>
        <a:ext cx="1287134" cy="840653"/>
      </dsp:txXfrm>
    </dsp:sp>
    <dsp:sp modelId="{9C5F05D9-1046-4FBF-974E-6AE9C70EED48}">
      <dsp:nvSpPr>
        <dsp:cNvPr id="0" name=""/>
        <dsp:cNvSpPr/>
      </dsp:nvSpPr>
      <dsp:spPr>
        <a:xfrm>
          <a:off x="5246331" y="892961"/>
          <a:ext cx="2829572" cy="3571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592"/>
              </a:lnTo>
              <a:lnTo>
                <a:pt x="2829572" y="178592"/>
              </a:lnTo>
              <a:lnTo>
                <a:pt x="2829572" y="357184"/>
              </a:lnTo>
            </a:path>
          </a:pathLst>
        </a:custGeom>
        <a:noFill/>
        <a:ln w="15875" cap="rnd" cmpd="sng" algn="ctr">
          <a:solidFill>
            <a:srgbClr val="7F9955"/>
          </a:solidFill>
          <a:prstDash val="sysDash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7053EE-9BA3-4520-943B-EDCD01555AC8}">
      <dsp:nvSpPr>
        <dsp:cNvPr id="0" name=""/>
        <dsp:cNvSpPr/>
      </dsp:nvSpPr>
      <dsp:spPr>
        <a:xfrm>
          <a:off x="7406182" y="1250146"/>
          <a:ext cx="1339442" cy="892961"/>
        </a:xfrm>
        <a:prstGeom prst="roundRect">
          <a:avLst>
            <a:gd name="adj" fmla="val 10000"/>
          </a:avLst>
        </a:prstGeom>
        <a:solidFill>
          <a:srgbClr val="7F9955"/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GeneralModel</a:t>
          </a:r>
          <a:endParaRPr lang="en-US" sz="1100" kern="1200" dirty="0" smtClean="0"/>
        </a:p>
      </dsp:txBody>
      <dsp:txXfrm>
        <a:off x="7432336" y="1276300"/>
        <a:ext cx="1287134" cy="840653"/>
      </dsp:txXfrm>
    </dsp:sp>
    <dsp:sp modelId="{E4D8D08E-4AC9-4046-B885-46BE25B4AD63}">
      <dsp:nvSpPr>
        <dsp:cNvPr id="0" name=""/>
        <dsp:cNvSpPr/>
      </dsp:nvSpPr>
      <dsp:spPr>
        <a:xfrm>
          <a:off x="5899309" y="2143108"/>
          <a:ext cx="2176594" cy="357184"/>
        </a:xfrm>
        <a:custGeom>
          <a:avLst/>
          <a:gdLst/>
          <a:ahLst/>
          <a:cxnLst/>
          <a:rect l="0" t="0" r="0" b="0"/>
          <a:pathLst>
            <a:path>
              <a:moveTo>
                <a:pt x="2176594" y="0"/>
              </a:moveTo>
              <a:lnTo>
                <a:pt x="2176594" y="178592"/>
              </a:lnTo>
              <a:lnTo>
                <a:pt x="0" y="178592"/>
              </a:lnTo>
              <a:lnTo>
                <a:pt x="0" y="357184"/>
              </a:lnTo>
            </a:path>
          </a:pathLst>
        </a:custGeom>
        <a:noFill/>
        <a:ln w="15875" cap="rnd" cmpd="sng" algn="ctr">
          <a:solidFill>
            <a:srgbClr val="9176F6"/>
          </a:solidFill>
          <a:prstDash val="sysDash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6E6F7A-434F-4B53-A9C3-D9F4273BE7EC}">
      <dsp:nvSpPr>
        <dsp:cNvPr id="0" name=""/>
        <dsp:cNvSpPr/>
      </dsp:nvSpPr>
      <dsp:spPr>
        <a:xfrm>
          <a:off x="5229588" y="2500293"/>
          <a:ext cx="1339442" cy="892961"/>
        </a:xfrm>
        <a:prstGeom prst="roundRect">
          <a:avLst>
            <a:gd name="adj" fmla="val 10000"/>
          </a:avLst>
        </a:prstGeom>
        <a:solidFill>
          <a:srgbClr val="8172B6"/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ModelOne</a:t>
          </a:r>
          <a:endParaRPr lang="en-US" sz="1100" kern="1200" dirty="0"/>
        </a:p>
      </dsp:txBody>
      <dsp:txXfrm>
        <a:off x="5255742" y="2526447"/>
        <a:ext cx="1287134" cy="840653"/>
      </dsp:txXfrm>
    </dsp:sp>
    <dsp:sp modelId="{9A6517F1-B921-4012-BAB7-E4E5ED24C35C}">
      <dsp:nvSpPr>
        <dsp:cNvPr id="0" name=""/>
        <dsp:cNvSpPr/>
      </dsp:nvSpPr>
      <dsp:spPr>
        <a:xfrm>
          <a:off x="7640585" y="2143108"/>
          <a:ext cx="435318" cy="357184"/>
        </a:xfrm>
        <a:custGeom>
          <a:avLst/>
          <a:gdLst/>
          <a:ahLst/>
          <a:cxnLst/>
          <a:rect l="0" t="0" r="0" b="0"/>
          <a:pathLst>
            <a:path>
              <a:moveTo>
                <a:pt x="435318" y="0"/>
              </a:moveTo>
              <a:lnTo>
                <a:pt x="435318" y="178592"/>
              </a:lnTo>
              <a:lnTo>
                <a:pt x="0" y="178592"/>
              </a:lnTo>
              <a:lnTo>
                <a:pt x="0" y="357184"/>
              </a:lnTo>
            </a:path>
          </a:pathLst>
        </a:custGeom>
        <a:noFill/>
        <a:ln w="15875" cap="rnd" cmpd="sng" algn="ctr">
          <a:solidFill>
            <a:srgbClr val="9176F6"/>
          </a:solidFill>
          <a:prstDash val="sysDash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4B54A1-811D-44A7-A851-DAEF7BFE5D59}">
      <dsp:nvSpPr>
        <dsp:cNvPr id="0" name=""/>
        <dsp:cNvSpPr/>
      </dsp:nvSpPr>
      <dsp:spPr>
        <a:xfrm>
          <a:off x="6970863" y="2500293"/>
          <a:ext cx="1339442" cy="892961"/>
        </a:xfrm>
        <a:prstGeom prst="roundRect">
          <a:avLst>
            <a:gd name="adj" fmla="val 10000"/>
          </a:avLst>
        </a:prstGeom>
        <a:solidFill>
          <a:srgbClr val="8172B6"/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ModelTwo</a:t>
          </a:r>
          <a:endParaRPr lang="en-US" sz="1100" kern="1200" dirty="0"/>
        </a:p>
      </dsp:txBody>
      <dsp:txXfrm>
        <a:off x="6997017" y="2526447"/>
        <a:ext cx="1287134" cy="840653"/>
      </dsp:txXfrm>
    </dsp:sp>
    <dsp:sp modelId="{A4B8CFD5-FE77-4D53-96DB-476708E6F808}">
      <dsp:nvSpPr>
        <dsp:cNvPr id="0" name=""/>
        <dsp:cNvSpPr/>
      </dsp:nvSpPr>
      <dsp:spPr>
        <a:xfrm>
          <a:off x="7594865" y="3393255"/>
          <a:ext cx="91440" cy="3571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7184"/>
              </a:lnTo>
            </a:path>
          </a:pathLst>
        </a:custGeom>
        <a:noFill/>
        <a:ln w="15875" cap="rnd" cmpd="sng" algn="ctr">
          <a:solidFill>
            <a:srgbClr val="B9B363"/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0C8B45-BC9B-4D98-8286-B214B5118913}">
      <dsp:nvSpPr>
        <dsp:cNvPr id="0" name=""/>
        <dsp:cNvSpPr/>
      </dsp:nvSpPr>
      <dsp:spPr>
        <a:xfrm>
          <a:off x="6970863" y="3750439"/>
          <a:ext cx="1339442" cy="892961"/>
        </a:xfrm>
        <a:prstGeom prst="roundRect">
          <a:avLst>
            <a:gd name="adj" fmla="val 10000"/>
          </a:avLst>
        </a:prstGeom>
        <a:solidFill>
          <a:srgbClr val="B9B363"/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IndividualTraitOneModelTwo</a:t>
          </a:r>
          <a:endParaRPr lang="en-US" sz="1000" kern="1200" dirty="0"/>
        </a:p>
      </dsp:txBody>
      <dsp:txXfrm>
        <a:off x="6997017" y="3776593"/>
        <a:ext cx="1287134" cy="840653"/>
      </dsp:txXfrm>
    </dsp:sp>
    <dsp:sp modelId="{340264B3-325B-4D0C-B586-AD1932B43F66}">
      <dsp:nvSpPr>
        <dsp:cNvPr id="0" name=""/>
        <dsp:cNvSpPr/>
      </dsp:nvSpPr>
      <dsp:spPr>
        <a:xfrm>
          <a:off x="8075904" y="2143108"/>
          <a:ext cx="2176594" cy="3571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592"/>
              </a:lnTo>
              <a:lnTo>
                <a:pt x="2176594" y="178592"/>
              </a:lnTo>
              <a:lnTo>
                <a:pt x="2176594" y="357184"/>
              </a:lnTo>
            </a:path>
          </a:pathLst>
        </a:custGeom>
        <a:noFill/>
        <a:ln w="15875" cap="rnd" cmpd="sng" algn="ctr">
          <a:solidFill>
            <a:srgbClr val="9176F6"/>
          </a:solidFill>
          <a:prstDash val="sysDash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013BCE-ED11-4083-A121-018C75967B9E}">
      <dsp:nvSpPr>
        <dsp:cNvPr id="0" name=""/>
        <dsp:cNvSpPr/>
      </dsp:nvSpPr>
      <dsp:spPr>
        <a:xfrm>
          <a:off x="9582777" y="2500293"/>
          <a:ext cx="1339442" cy="892961"/>
        </a:xfrm>
        <a:prstGeom prst="roundRect">
          <a:avLst>
            <a:gd name="adj" fmla="val 10000"/>
          </a:avLst>
        </a:prstGeom>
        <a:solidFill>
          <a:srgbClr val="8172B6"/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ModelThree</a:t>
          </a:r>
          <a:endParaRPr lang="en-US" sz="1100" kern="1200" dirty="0"/>
        </a:p>
      </dsp:txBody>
      <dsp:txXfrm>
        <a:off x="9608931" y="2526447"/>
        <a:ext cx="1287134" cy="840653"/>
      </dsp:txXfrm>
    </dsp:sp>
    <dsp:sp modelId="{7143E001-3933-4D53-A682-A4DD35678430}">
      <dsp:nvSpPr>
        <dsp:cNvPr id="0" name=""/>
        <dsp:cNvSpPr/>
      </dsp:nvSpPr>
      <dsp:spPr>
        <a:xfrm>
          <a:off x="9381860" y="3393255"/>
          <a:ext cx="870637" cy="357184"/>
        </a:xfrm>
        <a:custGeom>
          <a:avLst/>
          <a:gdLst/>
          <a:ahLst/>
          <a:cxnLst/>
          <a:rect l="0" t="0" r="0" b="0"/>
          <a:pathLst>
            <a:path>
              <a:moveTo>
                <a:pt x="870637" y="0"/>
              </a:moveTo>
              <a:lnTo>
                <a:pt x="870637" y="178592"/>
              </a:lnTo>
              <a:lnTo>
                <a:pt x="0" y="178592"/>
              </a:lnTo>
              <a:lnTo>
                <a:pt x="0" y="357184"/>
              </a:lnTo>
            </a:path>
          </a:pathLst>
        </a:custGeom>
        <a:noFill/>
        <a:ln w="15875" cap="rnd" cmpd="sng" algn="ctr">
          <a:solidFill>
            <a:srgbClr val="BE6A84"/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469798-46E3-46A8-A64B-24A3CF6532DD}">
      <dsp:nvSpPr>
        <dsp:cNvPr id="0" name=""/>
        <dsp:cNvSpPr/>
      </dsp:nvSpPr>
      <dsp:spPr>
        <a:xfrm>
          <a:off x="8712139" y="3750439"/>
          <a:ext cx="1339442" cy="892961"/>
        </a:xfrm>
        <a:prstGeom prst="roundRect">
          <a:avLst>
            <a:gd name="adj" fmla="val 10000"/>
          </a:avLst>
        </a:prstGeom>
        <a:solidFill>
          <a:srgbClr val="BE6A84"/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IndividualTraitOneModelThree</a:t>
          </a:r>
          <a:endParaRPr lang="en-US" sz="1000" kern="1200" dirty="0"/>
        </a:p>
      </dsp:txBody>
      <dsp:txXfrm>
        <a:off x="8738293" y="3776593"/>
        <a:ext cx="1287134" cy="840653"/>
      </dsp:txXfrm>
    </dsp:sp>
    <dsp:sp modelId="{D282FD80-B29C-4265-816E-B86E46E197DB}">
      <dsp:nvSpPr>
        <dsp:cNvPr id="0" name=""/>
        <dsp:cNvSpPr/>
      </dsp:nvSpPr>
      <dsp:spPr>
        <a:xfrm>
          <a:off x="10252498" y="3393255"/>
          <a:ext cx="870637" cy="3571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592"/>
              </a:lnTo>
              <a:lnTo>
                <a:pt x="870637" y="178592"/>
              </a:lnTo>
              <a:lnTo>
                <a:pt x="870637" y="357184"/>
              </a:lnTo>
            </a:path>
          </a:pathLst>
        </a:custGeom>
        <a:noFill/>
        <a:ln w="15875" cap="rnd" cmpd="sng" algn="ctr">
          <a:solidFill>
            <a:srgbClr val="BE6A84"/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229AB6-73FB-4C77-BE3E-DED58D77A56F}">
      <dsp:nvSpPr>
        <dsp:cNvPr id="0" name=""/>
        <dsp:cNvSpPr/>
      </dsp:nvSpPr>
      <dsp:spPr>
        <a:xfrm>
          <a:off x="10453415" y="3750439"/>
          <a:ext cx="1339442" cy="892961"/>
        </a:xfrm>
        <a:prstGeom prst="roundRect">
          <a:avLst>
            <a:gd name="adj" fmla="val 10000"/>
          </a:avLst>
        </a:prstGeom>
        <a:solidFill>
          <a:srgbClr val="BE6A84"/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IndividualTraitTwo</a:t>
          </a:r>
          <a:endParaRPr lang="en-US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ModelThree</a:t>
          </a:r>
          <a:endParaRPr lang="en-US" sz="1000" kern="1200" dirty="0"/>
        </a:p>
      </dsp:txBody>
      <dsp:txXfrm>
        <a:off x="10479569" y="3776593"/>
        <a:ext cx="1287134" cy="8406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E18E4-0C6A-49B8-8808-5EF9BCCB674E}">
      <dsp:nvSpPr>
        <dsp:cNvPr id="0" name=""/>
        <dsp:cNvSpPr/>
      </dsp:nvSpPr>
      <dsp:spPr>
        <a:xfrm>
          <a:off x="4337840" y="0"/>
          <a:ext cx="1269561" cy="846374"/>
        </a:xfrm>
        <a:prstGeom prst="roundRect">
          <a:avLst>
            <a:gd name="adj" fmla="val 10000"/>
          </a:avLst>
        </a:prstGeom>
        <a:solidFill>
          <a:srgbClr val="586DC4"/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SpeciesCharacteristics</a:t>
          </a:r>
          <a:endParaRPr lang="en-US" sz="800" kern="1200" dirty="0"/>
        </a:p>
      </dsp:txBody>
      <dsp:txXfrm>
        <a:off x="4362629" y="24789"/>
        <a:ext cx="1219983" cy="796796"/>
      </dsp:txXfrm>
    </dsp:sp>
    <dsp:sp modelId="{DE65AE1A-728E-4018-A4A1-89874A35402F}">
      <dsp:nvSpPr>
        <dsp:cNvPr id="0" name=""/>
        <dsp:cNvSpPr/>
      </dsp:nvSpPr>
      <dsp:spPr>
        <a:xfrm>
          <a:off x="2290671" y="846374"/>
          <a:ext cx="2681949" cy="338549"/>
        </a:xfrm>
        <a:custGeom>
          <a:avLst/>
          <a:gdLst/>
          <a:ahLst/>
          <a:cxnLst/>
          <a:rect l="0" t="0" r="0" b="0"/>
          <a:pathLst>
            <a:path>
              <a:moveTo>
                <a:pt x="2681949" y="0"/>
              </a:moveTo>
              <a:lnTo>
                <a:pt x="2681949" y="169274"/>
              </a:lnTo>
              <a:lnTo>
                <a:pt x="0" y="169274"/>
              </a:lnTo>
              <a:lnTo>
                <a:pt x="0" y="338549"/>
              </a:lnTo>
            </a:path>
          </a:pathLst>
        </a:custGeom>
        <a:noFill/>
        <a:ln w="15875" cap="rnd" cmpd="sng" algn="ctr">
          <a:solidFill>
            <a:srgbClr val="7F9955"/>
          </a:solidFill>
          <a:prstDash val="sysDash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7B6FAB-C1D9-4620-BB84-8924B3851286}">
      <dsp:nvSpPr>
        <dsp:cNvPr id="0" name=""/>
        <dsp:cNvSpPr/>
      </dsp:nvSpPr>
      <dsp:spPr>
        <a:xfrm>
          <a:off x="1655890" y="1184924"/>
          <a:ext cx="1269561" cy="846374"/>
        </a:xfrm>
        <a:prstGeom prst="roundRect">
          <a:avLst>
            <a:gd name="adj" fmla="val 10000"/>
          </a:avLst>
        </a:prstGeom>
        <a:solidFill>
          <a:srgbClr val="7F9955"/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IndividualFitness</a:t>
          </a:r>
          <a:endParaRPr lang="en-US" sz="1100" kern="1200" dirty="0"/>
        </a:p>
      </dsp:txBody>
      <dsp:txXfrm>
        <a:off x="1680679" y="1209713"/>
        <a:ext cx="1219983" cy="796796"/>
      </dsp:txXfrm>
    </dsp:sp>
    <dsp:sp modelId="{21614AF9-B551-4002-A6D7-8E75443A62C0}">
      <dsp:nvSpPr>
        <dsp:cNvPr id="0" name=""/>
        <dsp:cNvSpPr/>
      </dsp:nvSpPr>
      <dsp:spPr>
        <a:xfrm>
          <a:off x="640241" y="2031299"/>
          <a:ext cx="1650430" cy="338549"/>
        </a:xfrm>
        <a:custGeom>
          <a:avLst/>
          <a:gdLst/>
          <a:ahLst/>
          <a:cxnLst/>
          <a:rect l="0" t="0" r="0" b="0"/>
          <a:pathLst>
            <a:path>
              <a:moveTo>
                <a:pt x="1650430" y="0"/>
              </a:moveTo>
              <a:lnTo>
                <a:pt x="1650430" y="169274"/>
              </a:lnTo>
              <a:lnTo>
                <a:pt x="0" y="169274"/>
              </a:lnTo>
              <a:lnTo>
                <a:pt x="0" y="338549"/>
              </a:lnTo>
            </a:path>
          </a:pathLst>
        </a:custGeom>
        <a:noFill/>
        <a:ln w="15875" cap="rnd" cmpd="sng" algn="ctr">
          <a:solidFill>
            <a:schemeClr val="accent2">
              <a:lumMod val="7500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AE96A6-7D35-4F33-94B5-B367D44B381A}">
      <dsp:nvSpPr>
        <dsp:cNvPr id="0" name=""/>
        <dsp:cNvSpPr/>
      </dsp:nvSpPr>
      <dsp:spPr>
        <a:xfrm>
          <a:off x="5460" y="2369848"/>
          <a:ext cx="1269561" cy="846374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3778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50" kern="1200" dirty="0" smtClean="0"/>
            <a:t>MeanFitnessBy</a:t>
          </a:r>
        </a:p>
        <a:p>
          <a:pPr lvl="0" algn="ctr" defTabSz="3778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50" kern="1200" dirty="0" err="1" smtClean="0"/>
            <a:t>SimulationModelOne</a:t>
          </a:r>
          <a:endParaRPr lang="en-US" sz="850" kern="1200" dirty="0"/>
        </a:p>
      </dsp:txBody>
      <dsp:txXfrm>
        <a:off x="30249" y="2394637"/>
        <a:ext cx="1219983" cy="796796"/>
      </dsp:txXfrm>
    </dsp:sp>
    <dsp:sp modelId="{15101BBF-8EA5-41FC-83A2-8F17E18FE1B5}">
      <dsp:nvSpPr>
        <dsp:cNvPr id="0" name=""/>
        <dsp:cNvSpPr/>
      </dsp:nvSpPr>
      <dsp:spPr>
        <a:xfrm>
          <a:off x="2244951" y="2031299"/>
          <a:ext cx="91440" cy="3385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8549"/>
              </a:lnTo>
            </a:path>
          </a:pathLst>
        </a:cu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2C3689-934C-4A1D-8242-5CA1EC7B25F8}">
      <dsp:nvSpPr>
        <dsp:cNvPr id="0" name=""/>
        <dsp:cNvSpPr/>
      </dsp:nvSpPr>
      <dsp:spPr>
        <a:xfrm>
          <a:off x="1655890" y="2369848"/>
          <a:ext cx="1269561" cy="846374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3778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50" kern="1200" dirty="0" smtClean="0"/>
            <a:t>MeanFitnessBy</a:t>
          </a:r>
          <a:br>
            <a:rPr lang="en-US" sz="850" kern="1200" dirty="0" smtClean="0"/>
          </a:br>
          <a:r>
            <a:rPr lang="en-US" sz="850" kern="1200" dirty="0" err="1" smtClean="0"/>
            <a:t>SimulationModelTwo</a:t>
          </a:r>
          <a:endParaRPr lang="en-US" sz="850" kern="1200" dirty="0"/>
        </a:p>
      </dsp:txBody>
      <dsp:txXfrm>
        <a:off x="1680679" y="2394637"/>
        <a:ext cx="1219983" cy="796796"/>
      </dsp:txXfrm>
    </dsp:sp>
    <dsp:sp modelId="{55B2DD5B-26ED-4820-85B5-9434222FAAF2}">
      <dsp:nvSpPr>
        <dsp:cNvPr id="0" name=""/>
        <dsp:cNvSpPr/>
      </dsp:nvSpPr>
      <dsp:spPr>
        <a:xfrm>
          <a:off x="2290671" y="2031299"/>
          <a:ext cx="1650430" cy="338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274"/>
              </a:lnTo>
              <a:lnTo>
                <a:pt x="1650430" y="169274"/>
              </a:lnTo>
              <a:lnTo>
                <a:pt x="1650430" y="338549"/>
              </a:lnTo>
            </a:path>
          </a:pathLst>
        </a:custGeom>
        <a:noFill/>
        <a:ln w="15875" cap="rnd" cmpd="sng" algn="ctr">
          <a:solidFill>
            <a:schemeClr val="accent2">
              <a:lumMod val="7500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D44CAA-E8C3-477D-9A86-CCB2F7AC8AE6}">
      <dsp:nvSpPr>
        <dsp:cNvPr id="0" name=""/>
        <dsp:cNvSpPr/>
      </dsp:nvSpPr>
      <dsp:spPr>
        <a:xfrm>
          <a:off x="3306321" y="2369848"/>
          <a:ext cx="1269561" cy="846374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3778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50" kern="1200" dirty="0" smtClean="0"/>
            <a:t>MeanFitnessBy</a:t>
          </a:r>
        </a:p>
        <a:p>
          <a:pPr lvl="0" algn="ctr" defTabSz="3778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50" kern="1200" dirty="0" err="1" smtClean="0"/>
            <a:t>SimulationModelThree</a:t>
          </a:r>
          <a:endParaRPr lang="en-US" sz="850" kern="1200" dirty="0"/>
        </a:p>
      </dsp:txBody>
      <dsp:txXfrm>
        <a:off x="3331110" y="2394637"/>
        <a:ext cx="1219983" cy="796796"/>
      </dsp:txXfrm>
    </dsp:sp>
    <dsp:sp modelId="{9C5F05D9-1046-4FBF-974E-6AE9C70EED48}">
      <dsp:nvSpPr>
        <dsp:cNvPr id="0" name=""/>
        <dsp:cNvSpPr/>
      </dsp:nvSpPr>
      <dsp:spPr>
        <a:xfrm>
          <a:off x="4972621" y="846374"/>
          <a:ext cx="2681949" cy="338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274"/>
              </a:lnTo>
              <a:lnTo>
                <a:pt x="2681949" y="169274"/>
              </a:lnTo>
              <a:lnTo>
                <a:pt x="2681949" y="338549"/>
              </a:lnTo>
            </a:path>
          </a:pathLst>
        </a:custGeom>
        <a:noFill/>
        <a:ln w="15875" cap="rnd" cmpd="sng" algn="ctr">
          <a:solidFill>
            <a:srgbClr val="7F9955"/>
          </a:solidFill>
          <a:prstDash val="sysDash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7053EE-9BA3-4520-943B-EDCD01555AC8}">
      <dsp:nvSpPr>
        <dsp:cNvPr id="0" name=""/>
        <dsp:cNvSpPr/>
      </dsp:nvSpPr>
      <dsp:spPr>
        <a:xfrm>
          <a:off x="7019790" y="1184924"/>
          <a:ext cx="1269561" cy="846374"/>
        </a:xfrm>
        <a:prstGeom prst="roundRect">
          <a:avLst>
            <a:gd name="adj" fmla="val 10000"/>
          </a:avLst>
        </a:prstGeom>
        <a:solidFill>
          <a:srgbClr val="7F9955"/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GeneralModel</a:t>
          </a:r>
          <a:endParaRPr lang="en-US" sz="1100" kern="1200" dirty="0" smtClean="0"/>
        </a:p>
      </dsp:txBody>
      <dsp:txXfrm>
        <a:off x="7044579" y="1209713"/>
        <a:ext cx="1219983" cy="796796"/>
      </dsp:txXfrm>
    </dsp:sp>
    <dsp:sp modelId="{E4D8D08E-4AC9-4046-B885-46BE25B4AD63}">
      <dsp:nvSpPr>
        <dsp:cNvPr id="0" name=""/>
        <dsp:cNvSpPr/>
      </dsp:nvSpPr>
      <dsp:spPr>
        <a:xfrm>
          <a:off x="5591533" y="2031299"/>
          <a:ext cx="2063038" cy="338549"/>
        </a:xfrm>
        <a:custGeom>
          <a:avLst/>
          <a:gdLst/>
          <a:ahLst/>
          <a:cxnLst/>
          <a:rect l="0" t="0" r="0" b="0"/>
          <a:pathLst>
            <a:path>
              <a:moveTo>
                <a:pt x="2063038" y="0"/>
              </a:moveTo>
              <a:lnTo>
                <a:pt x="2063038" y="169274"/>
              </a:lnTo>
              <a:lnTo>
                <a:pt x="0" y="169274"/>
              </a:lnTo>
              <a:lnTo>
                <a:pt x="0" y="338549"/>
              </a:lnTo>
            </a:path>
          </a:pathLst>
        </a:custGeom>
        <a:noFill/>
        <a:ln w="15875" cap="rnd" cmpd="sng" algn="ctr">
          <a:solidFill>
            <a:srgbClr val="9176F6"/>
          </a:solidFill>
          <a:prstDash val="sysDash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6E6F7A-434F-4B53-A9C3-D9F4273BE7EC}">
      <dsp:nvSpPr>
        <dsp:cNvPr id="0" name=""/>
        <dsp:cNvSpPr/>
      </dsp:nvSpPr>
      <dsp:spPr>
        <a:xfrm>
          <a:off x="4956752" y="2369848"/>
          <a:ext cx="1269561" cy="846374"/>
        </a:xfrm>
        <a:prstGeom prst="roundRect">
          <a:avLst>
            <a:gd name="adj" fmla="val 10000"/>
          </a:avLst>
        </a:prstGeom>
        <a:solidFill>
          <a:srgbClr val="8172B6"/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ModelOne</a:t>
          </a:r>
          <a:endParaRPr lang="en-US" sz="1100" kern="1200" dirty="0"/>
        </a:p>
      </dsp:txBody>
      <dsp:txXfrm>
        <a:off x="4981541" y="2394637"/>
        <a:ext cx="1219983" cy="796796"/>
      </dsp:txXfrm>
    </dsp:sp>
    <dsp:sp modelId="{9A6517F1-B921-4012-BAB7-E4E5ED24C35C}">
      <dsp:nvSpPr>
        <dsp:cNvPr id="0" name=""/>
        <dsp:cNvSpPr/>
      </dsp:nvSpPr>
      <dsp:spPr>
        <a:xfrm>
          <a:off x="7241963" y="2031299"/>
          <a:ext cx="412607" cy="338549"/>
        </a:xfrm>
        <a:custGeom>
          <a:avLst/>
          <a:gdLst/>
          <a:ahLst/>
          <a:cxnLst/>
          <a:rect l="0" t="0" r="0" b="0"/>
          <a:pathLst>
            <a:path>
              <a:moveTo>
                <a:pt x="412607" y="0"/>
              </a:moveTo>
              <a:lnTo>
                <a:pt x="412607" y="169274"/>
              </a:lnTo>
              <a:lnTo>
                <a:pt x="0" y="169274"/>
              </a:lnTo>
              <a:lnTo>
                <a:pt x="0" y="338549"/>
              </a:lnTo>
            </a:path>
          </a:pathLst>
        </a:custGeom>
        <a:noFill/>
        <a:ln w="15875" cap="rnd" cmpd="sng" algn="ctr">
          <a:solidFill>
            <a:srgbClr val="9176F6"/>
          </a:solidFill>
          <a:prstDash val="sysDash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4B54A1-811D-44A7-A851-DAEF7BFE5D59}">
      <dsp:nvSpPr>
        <dsp:cNvPr id="0" name=""/>
        <dsp:cNvSpPr/>
      </dsp:nvSpPr>
      <dsp:spPr>
        <a:xfrm>
          <a:off x="6607182" y="2369848"/>
          <a:ext cx="1269561" cy="846374"/>
        </a:xfrm>
        <a:prstGeom prst="roundRect">
          <a:avLst>
            <a:gd name="adj" fmla="val 10000"/>
          </a:avLst>
        </a:prstGeom>
        <a:solidFill>
          <a:srgbClr val="8172B6"/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ModelTwo</a:t>
          </a:r>
          <a:endParaRPr lang="en-US" sz="1100" kern="1200" dirty="0"/>
        </a:p>
      </dsp:txBody>
      <dsp:txXfrm>
        <a:off x="6631971" y="2394637"/>
        <a:ext cx="1219983" cy="796796"/>
      </dsp:txXfrm>
    </dsp:sp>
    <dsp:sp modelId="{A4B8CFD5-FE77-4D53-96DB-476708E6F808}">
      <dsp:nvSpPr>
        <dsp:cNvPr id="0" name=""/>
        <dsp:cNvSpPr/>
      </dsp:nvSpPr>
      <dsp:spPr>
        <a:xfrm>
          <a:off x="7196243" y="3216223"/>
          <a:ext cx="91440" cy="3385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8549"/>
              </a:lnTo>
            </a:path>
          </a:pathLst>
        </a:custGeom>
        <a:noFill/>
        <a:ln w="15875" cap="rnd" cmpd="sng" algn="ctr">
          <a:solidFill>
            <a:srgbClr val="B9B363"/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0C8B45-BC9B-4D98-8286-B214B5118913}">
      <dsp:nvSpPr>
        <dsp:cNvPr id="0" name=""/>
        <dsp:cNvSpPr/>
      </dsp:nvSpPr>
      <dsp:spPr>
        <a:xfrm>
          <a:off x="6607182" y="3554773"/>
          <a:ext cx="1269561" cy="846374"/>
        </a:xfrm>
        <a:prstGeom prst="roundRect">
          <a:avLst>
            <a:gd name="adj" fmla="val 10000"/>
          </a:avLst>
        </a:prstGeom>
        <a:solidFill>
          <a:srgbClr val="B9B363"/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IndividualTraitOneModelTwo</a:t>
          </a:r>
          <a:endParaRPr lang="en-US" sz="1000" kern="1200" dirty="0"/>
        </a:p>
      </dsp:txBody>
      <dsp:txXfrm>
        <a:off x="6631971" y="3579562"/>
        <a:ext cx="1219983" cy="796796"/>
      </dsp:txXfrm>
    </dsp:sp>
    <dsp:sp modelId="{340264B3-325B-4D0C-B586-AD1932B43F66}">
      <dsp:nvSpPr>
        <dsp:cNvPr id="0" name=""/>
        <dsp:cNvSpPr/>
      </dsp:nvSpPr>
      <dsp:spPr>
        <a:xfrm>
          <a:off x="7654571" y="2031299"/>
          <a:ext cx="2063038" cy="338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274"/>
              </a:lnTo>
              <a:lnTo>
                <a:pt x="2063038" y="169274"/>
              </a:lnTo>
              <a:lnTo>
                <a:pt x="2063038" y="338549"/>
              </a:lnTo>
            </a:path>
          </a:pathLst>
        </a:custGeom>
        <a:noFill/>
        <a:ln w="15875" cap="rnd" cmpd="sng" algn="ctr">
          <a:solidFill>
            <a:srgbClr val="9176F6"/>
          </a:solidFill>
          <a:prstDash val="sysDash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013BCE-ED11-4083-A121-018C75967B9E}">
      <dsp:nvSpPr>
        <dsp:cNvPr id="0" name=""/>
        <dsp:cNvSpPr/>
      </dsp:nvSpPr>
      <dsp:spPr>
        <a:xfrm>
          <a:off x="9082828" y="2369848"/>
          <a:ext cx="1269561" cy="846374"/>
        </a:xfrm>
        <a:prstGeom prst="roundRect">
          <a:avLst>
            <a:gd name="adj" fmla="val 10000"/>
          </a:avLst>
        </a:prstGeom>
        <a:solidFill>
          <a:srgbClr val="8172B6"/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ModelThree</a:t>
          </a:r>
          <a:endParaRPr lang="en-US" sz="1100" kern="1200" dirty="0"/>
        </a:p>
      </dsp:txBody>
      <dsp:txXfrm>
        <a:off x="9107617" y="2394637"/>
        <a:ext cx="1219983" cy="796796"/>
      </dsp:txXfrm>
    </dsp:sp>
    <dsp:sp modelId="{7143E001-3933-4D53-A682-A4DD35678430}">
      <dsp:nvSpPr>
        <dsp:cNvPr id="0" name=""/>
        <dsp:cNvSpPr/>
      </dsp:nvSpPr>
      <dsp:spPr>
        <a:xfrm>
          <a:off x="8892394" y="3216223"/>
          <a:ext cx="825215" cy="338549"/>
        </a:xfrm>
        <a:custGeom>
          <a:avLst/>
          <a:gdLst/>
          <a:ahLst/>
          <a:cxnLst/>
          <a:rect l="0" t="0" r="0" b="0"/>
          <a:pathLst>
            <a:path>
              <a:moveTo>
                <a:pt x="825215" y="0"/>
              </a:moveTo>
              <a:lnTo>
                <a:pt x="825215" y="169274"/>
              </a:lnTo>
              <a:lnTo>
                <a:pt x="0" y="169274"/>
              </a:lnTo>
              <a:lnTo>
                <a:pt x="0" y="338549"/>
              </a:lnTo>
            </a:path>
          </a:pathLst>
        </a:custGeom>
        <a:noFill/>
        <a:ln w="15875" cap="rnd" cmpd="sng" algn="ctr">
          <a:solidFill>
            <a:srgbClr val="BE6A84"/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469798-46E3-46A8-A64B-24A3CF6532DD}">
      <dsp:nvSpPr>
        <dsp:cNvPr id="0" name=""/>
        <dsp:cNvSpPr/>
      </dsp:nvSpPr>
      <dsp:spPr>
        <a:xfrm>
          <a:off x="8257613" y="3554773"/>
          <a:ext cx="1269561" cy="846374"/>
        </a:xfrm>
        <a:prstGeom prst="roundRect">
          <a:avLst>
            <a:gd name="adj" fmla="val 10000"/>
          </a:avLst>
        </a:prstGeom>
        <a:solidFill>
          <a:srgbClr val="BE6A84"/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IndividualTraitOneModelThree</a:t>
          </a:r>
          <a:endParaRPr lang="en-US" sz="1000" kern="1200" dirty="0"/>
        </a:p>
      </dsp:txBody>
      <dsp:txXfrm>
        <a:off x="8282402" y="3579562"/>
        <a:ext cx="1219983" cy="796796"/>
      </dsp:txXfrm>
    </dsp:sp>
    <dsp:sp modelId="{D282FD80-B29C-4265-816E-B86E46E197DB}">
      <dsp:nvSpPr>
        <dsp:cNvPr id="0" name=""/>
        <dsp:cNvSpPr/>
      </dsp:nvSpPr>
      <dsp:spPr>
        <a:xfrm>
          <a:off x="9717609" y="3216223"/>
          <a:ext cx="825215" cy="338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274"/>
              </a:lnTo>
              <a:lnTo>
                <a:pt x="825215" y="169274"/>
              </a:lnTo>
              <a:lnTo>
                <a:pt x="825215" y="338549"/>
              </a:lnTo>
            </a:path>
          </a:pathLst>
        </a:custGeom>
        <a:noFill/>
        <a:ln w="15875" cap="rnd" cmpd="sng" algn="ctr">
          <a:solidFill>
            <a:srgbClr val="BE6A84"/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229AB6-73FB-4C77-BE3E-DED58D77A56F}">
      <dsp:nvSpPr>
        <dsp:cNvPr id="0" name=""/>
        <dsp:cNvSpPr/>
      </dsp:nvSpPr>
      <dsp:spPr>
        <a:xfrm>
          <a:off x="9908043" y="3554773"/>
          <a:ext cx="1269561" cy="846374"/>
        </a:xfrm>
        <a:prstGeom prst="roundRect">
          <a:avLst>
            <a:gd name="adj" fmla="val 10000"/>
          </a:avLst>
        </a:prstGeom>
        <a:solidFill>
          <a:srgbClr val="BE6A84"/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IndividualTraitTwo</a:t>
          </a:r>
          <a:endParaRPr lang="en-US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ModelThree</a:t>
          </a:r>
          <a:endParaRPr lang="en-US" sz="1000" kern="1200" dirty="0"/>
        </a:p>
      </dsp:txBody>
      <dsp:txXfrm>
        <a:off x="9932832" y="3579562"/>
        <a:ext cx="1219983" cy="7967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27C8D-136E-4D48-BE4C-49012895AA41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4659EB-C61D-4E9C-AA60-3B8A11E04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797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659EB-C61D-4E9C-AA60-3B8A11E042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6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659EB-C61D-4E9C-AA60-3B8A11E042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91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CA66-16D9-4185-A6FF-105291A43997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752E834-C3C9-48E9-80E3-CA52621EA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771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CA66-16D9-4185-A6FF-105291A43997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52E834-C3C9-48E9-80E3-CA52621EA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17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CA66-16D9-4185-A6FF-105291A43997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52E834-C3C9-48E9-80E3-CA52621EA7A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2413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CA66-16D9-4185-A6FF-105291A43997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52E834-C3C9-48E9-80E3-CA52621EA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93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CA66-16D9-4185-A6FF-105291A43997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52E834-C3C9-48E9-80E3-CA52621EA7A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3801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CA66-16D9-4185-A6FF-105291A43997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52E834-C3C9-48E9-80E3-CA52621EA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50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CA66-16D9-4185-A6FF-105291A43997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2E834-C3C9-48E9-80E3-CA52621EA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087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CA66-16D9-4185-A6FF-105291A43997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2E834-C3C9-48E9-80E3-CA52621EA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66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CA66-16D9-4185-A6FF-105291A43997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2E834-C3C9-48E9-80E3-CA52621EA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9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CA66-16D9-4185-A6FF-105291A43997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52E834-C3C9-48E9-80E3-CA52621EA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39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CA66-16D9-4185-A6FF-105291A43997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752E834-C3C9-48E9-80E3-CA52621EA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CA66-16D9-4185-A6FF-105291A43997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752E834-C3C9-48E9-80E3-CA52621EA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8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CA66-16D9-4185-A6FF-105291A43997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2E834-C3C9-48E9-80E3-CA52621EA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685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CA66-16D9-4185-A6FF-105291A43997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2E834-C3C9-48E9-80E3-CA52621EA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68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CA66-16D9-4185-A6FF-105291A43997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2E834-C3C9-48E9-80E3-CA52621EA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CA66-16D9-4185-A6FF-105291A43997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52E834-C3C9-48E9-80E3-CA52621EA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80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5CA66-16D9-4185-A6FF-105291A43997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752E834-C3C9-48E9-80E3-CA52621EA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967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  <p:sldLayoutId id="2147484231" r:id="rId12"/>
    <p:sldLayoutId id="2147484232" r:id="rId13"/>
    <p:sldLayoutId id="2147484233" r:id="rId14"/>
    <p:sldLayoutId id="2147484234" r:id="rId15"/>
    <p:sldLayoutId id="21474842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19.png"/><Relationship Id="rId4" Type="http://schemas.openxmlformats.org/officeDocument/2006/relationships/image" Target="../media/image3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if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31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32.PNG"/><Relationship Id="rId9" Type="http://schemas.microsoft.com/office/2007/relationships/diagramDrawing" Target="../diagrams/drawin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8949" y="476431"/>
            <a:ext cx="8915399" cy="2788921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>
                <a:cs typeface="Times New Roman" panose="02020603050405020304" pitchFamily="18" charset="0"/>
              </a:rPr>
              <a:t>Object-Oriented Implementation of a Novel Mathematical Framework to Determine the Effects of Developmental Interactions on Evolutionary Responses</a:t>
            </a:r>
            <a:endParaRPr lang="en-US" sz="3600" dirty="0"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37763" y="5962131"/>
            <a:ext cx="2154237" cy="705369"/>
          </a:xfrm>
        </p:spPr>
        <p:txBody>
          <a:bodyPr>
            <a:noAutofit/>
          </a:bodyPr>
          <a:lstStyle/>
          <a:p>
            <a:pPr algn="ctr">
              <a:lnSpc>
                <a:spcPct val="93000"/>
              </a:lnSpc>
              <a:defRPr/>
            </a:pPr>
            <a:endParaRPr lang="en-US" altLang="en-US" b="1" dirty="0">
              <a:solidFill>
                <a:schemeClr val="tx1"/>
              </a:solidFill>
              <a:cs typeface="Arial" pitchFamily="34" charset="0"/>
            </a:endParaRPr>
          </a:p>
          <a:p>
            <a:r>
              <a:rPr lang="en-US" dirty="0" smtClean="0">
                <a:solidFill>
                  <a:schemeClr val="accent2"/>
                </a:solidFill>
              </a:rPr>
              <a:t>Elizabeth Brooks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848" y="3549131"/>
            <a:ext cx="3149600" cy="2603500"/>
          </a:xfrm>
          <a:prstGeom prst="rect">
            <a:avLst/>
          </a:prstGeom>
        </p:spPr>
      </p:pic>
      <p:pic>
        <p:nvPicPr>
          <p:cNvPr id="5" name="Picture 6" descr="L Skelton 7-13-0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044" y="520994"/>
            <a:ext cx="7696659" cy="5772495"/>
          </a:xfrm>
          <a:prstGeom prst="rect">
            <a:avLst/>
          </a:prstGeom>
          <a:noFill/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Melanic-Dap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4673" y="476431"/>
            <a:ext cx="1216383" cy="1618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32"/>
          <a:stretch/>
        </p:blipFill>
        <p:spPr>
          <a:xfrm>
            <a:off x="1943521" y="2073090"/>
            <a:ext cx="4899966" cy="35661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32"/>
          <a:stretch/>
        </p:blipFill>
        <p:spPr>
          <a:xfrm>
            <a:off x="6944365" y="2073090"/>
            <a:ext cx="4899966" cy="35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59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Program and Data Verification</a:t>
            </a:r>
            <a:endParaRPr lang="en-US" sz="3600" dirty="0"/>
          </a:p>
        </p:txBody>
      </p:sp>
      <p:pic>
        <p:nvPicPr>
          <p:cNvPr id="15" name="Picture Placeholder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18" b="6933"/>
          <a:stretch/>
        </p:blipFill>
        <p:spPr>
          <a:xfrm>
            <a:off x="2887573" y="1463055"/>
            <a:ext cx="7790759" cy="4155071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592925" y="6019435"/>
            <a:ext cx="6096000" cy="60760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defRPr/>
            </a:pPr>
            <a:r>
              <a:rPr lang="en-US" altLang="en-US" dirty="0">
                <a:cs typeface="Arial" pitchFamily="34" charset="0"/>
              </a:rPr>
              <a:t>Dr. Alison </a:t>
            </a:r>
            <a:r>
              <a:rPr lang="en-US" altLang="en-US" dirty="0" err="1" smtClean="0">
                <a:cs typeface="Arial" pitchFamily="34" charset="0"/>
              </a:rPr>
              <a:t>Scoville</a:t>
            </a:r>
            <a:endParaRPr lang="en-US" altLang="en-US" baseline="33000" dirty="0" smtClean="0">
              <a:cs typeface="Arial" pitchFamily="34" charset="0"/>
            </a:endParaRPr>
          </a:p>
          <a:p>
            <a:pPr>
              <a:lnSpc>
                <a:spcPct val="93000"/>
              </a:lnSpc>
              <a:buClr>
                <a:srgbClr val="000000"/>
              </a:buClr>
              <a:defRPr/>
            </a:pPr>
            <a:r>
              <a:rPr lang="en-US" altLang="en-US" dirty="0" smtClean="0">
                <a:cs typeface="Arial" pitchFamily="34" charset="0"/>
              </a:rPr>
              <a:t>Department </a:t>
            </a:r>
            <a:r>
              <a:rPr lang="en-US" altLang="en-US" dirty="0">
                <a:cs typeface="Arial" pitchFamily="34" charset="0"/>
              </a:rPr>
              <a:t>of Biology, Central Washington </a:t>
            </a:r>
            <a:r>
              <a:rPr lang="en-US" altLang="en-US" dirty="0" smtClean="0">
                <a:cs typeface="Arial" pitchFamily="34" charset="0"/>
              </a:rPr>
              <a:t>University</a:t>
            </a:r>
            <a:endParaRPr lang="en-US" altLang="en-US" dirty="0">
              <a:cs typeface="Arial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573" y="1463055"/>
            <a:ext cx="7477679" cy="435224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370" y="1657028"/>
            <a:ext cx="1659610" cy="165961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217" y="2301823"/>
            <a:ext cx="3876797" cy="2919480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23983" y="1778387"/>
            <a:ext cx="1216383" cy="1387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47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9332" y="461340"/>
            <a:ext cx="3790970" cy="728440"/>
          </a:xfrm>
        </p:spPr>
        <p:txBody>
          <a:bodyPr/>
          <a:lstStyle/>
          <a:p>
            <a:r>
              <a:rPr lang="en-US" dirty="0" smtClean="0"/>
              <a:t>Web-Based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7117" y="5005532"/>
            <a:ext cx="8915400" cy="1809750"/>
          </a:xfrm>
        </p:spPr>
        <p:txBody>
          <a:bodyPr>
            <a:noAutofit/>
          </a:bodyPr>
          <a:lstStyle/>
          <a:p>
            <a:r>
              <a:rPr lang="en-US" sz="1600" dirty="0" smtClean="0"/>
              <a:t>Biologists will be able to test hypothesis about the evolutionary trajectory of a given species.</a:t>
            </a:r>
          </a:p>
          <a:p>
            <a:pPr lvl="1"/>
            <a:r>
              <a:rPr lang="en-US" dirty="0" smtClean="0"/>
              <a:t>Accepts user supplied values and functions.</a:t>
            </a:r>
          </a:p>
          <a:p>
            <a:pPr lvl="1"/>
            <a:r>
              <a:rPr lang="en-US" dirty="0" smtClean="0"/>
              <a:t>Displays plots of trait development.</a:t>
            </a:r>
          </a:p>
          <a:p>
            <a:r>
              <a:rPr lang="en-US" sz="1600" dirty="0" smtClean="0"/>
              <a:t>Program packages will be available for download in multiple languages.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117" y="1409746"/>
            <a:ext cx="3826885" cy="3375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991" y="1101747"/>
            <a:ext cx="4388454" cy="390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05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589212" y="581247"/>
            <a:ext cx="8911687" cy="1280890"/>
          </a:xfrm>
        </p:spPr>
        <p:txBody>
          <a:bodyPr/>
          <a:lstStyle/>
          <a:p>
            <a:pPr algn="ctr"/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589212" y="1443038"/>
            <a:ext cx="8915400" cy="5014912"/>
          </a:xfrm>
        </p:spPr>
        <p:txBody>
          <a:bodyPr>
            <a:normAutofit fontScale="85000" lnSpcReduction="10000"/>
          </a:bodyPr>
          <a:lstStyle/>
          <a:p>
            <a:pPr fontAlgn="base"/>
            <a:r>
              <a:rPr lang="en-US" dirty="0" smtClean="0"/>
              <a:t>Bateson, W. 1894. Materials for the study of variation, treated with especial regard to discontinuity in the origin of species. London: Macmillan.</a:t>
            </a:r>
          </a:p>
          <a:p>
            <a:pPr fontAlgn="base"/>
            <a:r>
              <a:rPr lang="en-US" dirty="0" smtClean="0"/>
              <a:t>Carroll, S.B., and S.P. </a:t>
            </a:r>
            <a:r>
              <a:rPr lang="en-US" dirty="0" err="1" smtClean="0"/>
              <a:t>Klassen</a:t>
            </a:r>
            <a:r>
              <a:rPr lang="en-US" dirty="0" smtClean="0"/>
              <a:t>, 1997. Genetic differentiation of fitness-associated traits among rapidly evolving populations of the soapberry bug. Evolution 51:1182-1188.</a:t>
            </a:r>
          </a:p>
          <a:p>
            <a:pPr fontAlgn="base"/>
            <a:r>
              <a:rPr lang="en-US" dirty="0" smtClean="0"/>
              <a:t>Mohan, </a:t>
            </a:r>
            <a:r>
              <a:rPr lang="en-US" dirty="0" err="1" smtClean="0"/>
              <a:t>Permanand</a:t>
            </a:r>
            <a:r>
              <a:rPr lang="en-US" dirty="0" smtClean="0"/>
              <a:t>. 2013. Fundamentals of Object-Oriented Programming in Java. </a:t>
            </a:r>
            <a:r>
              <a:rPr lang="en-US" dirty="0" err="1"/>
              <a:t>CreateSpace</a:t>
            </a:r>
            <a:r>
              <a:rPr lang="en-US" dirty="0"/>
              <a:t> Independent Publishing </a:t>
            </a:r>
            <a:r>
              <a:rPr lang="en-US" dirty="0" smtClean="0"/>
              <a:t>Platform.</a:t>
            </a:r>
          </a:p>
          <a:p>
            <a:pPr fontAlgn="base"/>
            <a:r>
              <a:rPr lang="en-US" dirty="0" smtClean="0"/>
              <a:t>Parsons, K. J., and B. W. Robinson. 2006. Replicated evolution of integrated plastic responses during early adaptive divergence. Evolution 60: 801-813.</a:t>
            </a:r>
          </a:p>
          <a:p>
            <a:pPr fontAlgn="base"/>
            <a:r>
              <a:rPr lang="en-US" dirty="0" smtClean="0"/>
              <a:t>Rice, S. H. 2002.  A general population genetic theory for the evolution of developmental interactions.  PNAS 99: 15518-15523.</a:t>
            </a:r>
          </a:p>
          <a:p>
            <a:pPr fontAlgn="base"/>
            <a:r>
              <a:rPr lang="en-US" dirty="0" smtClean="0"/>
              <a:t>Rice, S. H. 2004a. Evolutionary Theory: Mathematical and conceptual foundations. </a:t>
            </a:r>
            <a:r>
              <a:rPr lang="en-US" dirty="0" err="1" smtClean="0"/>
              <a:t>Sinauer</a:t>
            </a:r>
            <a:r>
              <a:rPr lang="en-US" dirty="0" smtClean="0"/>
              <a:t> Associates. Sunderland MA.</a:t>
            </a:r>
          </a:p>
          <a:p>
            <a:pPr fontAlgn="base"/>
            <a:r>
              <a:rPr lang="en-US" dirty="0" smtClean="0"/>
              <a:t>Rice, S. H. 2004b. Developmental associations between traits: covariance and beyond. Genetics 166:513-526.</a:t>
            </a:r>
          </a:p>
          <a:p>
            <a:pPr fontAlgn="base"/>
            <a:r>
              <a:rPr lang="en-US" dirty="0" err="1" smtClean="0"/>
              <a:t>Streelman</a:t>
            </a:r>
            <a:r>
              <a:rPr lang="en-US" dirty="0" smtClean="0"/>
              <a:t>, J. Todd (</a:t>
            </a:r>
            <a:r>
              <a:rPr lang="en-US" dirty="0" err="1" smtClean="0"/>
              <a:t>ed</a:t>
            </a:r>
            <a:r>
              <a:rPr lang="en-US" dirty="0" smtClean="0"/>
              <a:t>). 2014. Advances in Evolutionary Developmental Biology. Wiley-Blackwell.  Retrieved from http://www.eblib.com.</a:t>
            </a:r>
          </a:p>
          <a:p>
            <a:pPr fontAlgn="base"/>
            <a:r>
              <a:rPr lang="en-US" dirty="0" smtClean="0"/>
              <a:t>Wolf, J. B. 2002. The geometry of phenotypic evolution in developmental hyperspace. Proceedings of the National Academy of Sciences, USA 99:15849-15851.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97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574" y="655641"/>
            <a:ext cx="8911687" cy="1280890"/>
          </a:xfrm>
        </p:spPr>
        <p:txBody>
          <a:bodyPr/>
          <a:lstStyle/>
          <a:p>
            <a:pPr algn="ctr"/>
            <a:r>
              <a:rPr lang="en-US" dirty="0" smtClean="0"/>
              <a:t>Evolutionary Developmental Biology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1531" y="1722606"/>
            <a:ext cx="8915400" cy="1445974"/>
          </a:xfrm>
        </p:spPr>
        <p:txBody>
          <a:bodyPr>
            <a:normAutofit/>
          </a:bodyPr>
          <a:lstStyle/>
          <a:p>
            <a:r>
              <a:rPr lang="en-US" dirty="0" smtClean="0"/>
              <a:t>Traits often result from nonlinear interactions between developmental factors.</a:t>
            </a:r>
          </a:p>
          <a:p>
            <a:pPr lvl="1"/>
            <a:r>
              <a:rPr lang="en-US" sz="1800" dirty="0" smtClean="0"/>
              <a:t>May </a:t>
            </a:r>
            <a:r>
              <a:rPr lang="en-US" sz="1800" dirty="0" smtClean="0"/>
              <a:t>produce large and rapid changes to trait (co)variances.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9341" y="3219449"/>
            <a:ext cx="4454606" cy="3355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356" y="3123411"/>
            <a:ext cx="2716987" cy="354717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204" y="3234458"/>
            <a:ext cx="492217" cy="65711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203" y="3234456"/>
            <a:ext cx="492217" cy="657110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>
            <a:off x="5047640" y="3891566"/>
            <a:ext cx="0" cy="13609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038420" y="4476759"/>
            <a:ext cx="489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DVM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792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4.44444E-6 L 0.00221 0.2916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1458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30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2745" y="748492"/>
            <a:ext cx="6352042" cy="508000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/>
              <a:t>Quantitative Genetics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01763" y="2002256"/>
            <a:ext cx="3785161" cy="3198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866901" y="1849856"/>
            <a:ext cx="5257800" cy="39882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The study of complex biological traits.</a:t>
            </a:r>
          </a:p>
          <a:p>
            <a:pPr lvl="1"/>
            <a:r>
              <a:rPr lang="en-US" dirty="0" smtClean="0"/>
              <a:t>Traits controlled by more than one gene, or epistasis.</a:t>
            </a:r>
          </a:p>
          <a:p>
            <a:r>
              <a:rPr lang="en-US" sz="1600" dirty="0" smtClean="0"/>
              <a:t>Genes controlling one trait may overlap with genes influencing other traits.</a:t>
            </a:r>
          </a:p>
          <a:p>
            <a:pPr lvl="1"/>
            <a:r>
              <a:rPr lang="en-US" dirty="0" smtClean="0"/>
              <a:t>Allows for </a:t>
            </a:r>
            <a:r>
              <a:rPr lang="en-US" dirty="0" err="1" smtClean="0"/>
              <a:t>covariation</a:t>
            </a:r>
            <a:r>
              <a:rPr lang="en-US" dirty="0" smtClean="0"/>
              <a:t> between traits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G-matrix describes the extent to which traits </a:t>
            </a:r>
            <a:r>
              <a:rPr lang="en-US" dirty="0"/>
              <a:t>have genetic variation and whether or not different traits are genetically </a:t>
            </a:r>
            <a:r>
              <a:rPr lang="en-US" dirty="0" smtClean="0"/>
              <a:t>related.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" b="804"/>
          <a:stretch/>
        </p:blipFill>
        <p:spPr>
          <a:xfrm>
            <a:off x="7194865" y="1542242"/>
            <a:ext cx="2099479" cy="29065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" b="804"/>
          <a:stretch/>
        </p:blipFill>
        <p:spPr>
          <a:xfrm>
            <a:off x="9374111" y="1542242"/>
            <a:ext cx="2160042" cy="29065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865" y="4601208"/>
            <a:ext cx="2099479" cy="12369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093"/>
          <a:stretch/>
        </p:blipFill>
        <p:spPr>
          <a:xfrm>
            <a:off x="9375622" y="4639878"/>
            <a:ext cx="2158531" cy="11702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865" y="5927935"/>
            <a:ext cx="2099479" cy="61667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0812" y="5927935"/>
            <a:ext cx="1614450" cy="61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26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5087938" cy="97631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Research Motivation</a:t>
            </a:r>
            <a:endParaRPr lang="en-US" sz="36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69206" y="1480906"/>
            <a:ext cx="5754688" cy="3975101"/>
          </a:xfrm>
        </p:spPr>
        <p:txBody>
          <a:bodyPr>
            <a:normAutofit/>
          </a:bodyPr>
          <a:lstStyle/>
          <a:p>
            <a:r>
              <a:rPr lang="en-US" sz="1600" dirty="0" smtClean="0"/>
              <a:t>Traditional quantitative genetic models rely on genetic variances and </a:t>
            </a:r>
            <a:r>
              <a:rPr lang="en-US" sz="1600" dirty="0" err="1" smtClean="0"/>
              <a:t>covariances</a:t>
            </a:r>
            <a:r>
              <a:rPr lang="en-US" sz="1600" dirty="0" smtClean="0"/>
              <a:t> (the G-matrix).</a:t>
            </a:r>
          </a:p>
          <a:p>
            <a:pPr lvl="1"/>
            <a:r>
              <a:rPr lang="en-US" dirty="0" smtClean="0"/>
              <a:t>May be used to determine the short-term evolution of a species</a:t>
            </a:r>
            <a:r>
              <a:rPr lang="en-US" dirty="0" smtClean="0"/>
              <a:t>.</a:t>
            </a:r>
          </a:p>
          <a:p>
            <a:r>
              <a:rPr lang="en-US" sz="1600" dirty="0" smtClean="0"/>
              <a:t>A fitness landscape represents how a species interacts with its environment </a:t>
            </a:r>
            <a:r>
              <a:rPr lang="en-US" sz="1600" dirty="0"/>
              <a:t>to improve their </a:t>
            </a:r>
            <a:r>
              <a:rPr lang="en-US" sz="1600" dirty="0" smtClean="0"/>
              <a:t>ability to survive.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656" y="1875305"/>
            <a:ext cx="4400550" cy="41189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406" y="2035853"/>
            <a:ext cx="4475038" cy="33704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886" y="3468456"/>
            <a:ext cx="1698473" cy="1937886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1922462" y="1735604"/>
            <a:ext cx="5754688" cy="2057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Fails to take into consideration the developmental interactions underlying traits.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phototactic</a:t>
            </a:r>
            <a:r>
              <a:rPr lang="en-US" dirty="0" smtClean="0"/>
              <a:t> behavior of </a:t>
            </a:r>
            <a:r>
              <a:rPr lang="en-US" i="1" dirty="0" smtClean="0"/>
              <a:t>Daphnia </a:t>
            </a:r>
            <a:r>
              <a:rPr lang="en-US" dirty="0" smtClean="0"/>
              <a:t>affects multiple phenotypic traits.</a:t>
            </a:r>
          </a:p>
        </p:txBody>
      </p:sp>
    </p:spTree>
    <p:extLst>
      <p:ext uri="{BB962C8B-B14F-4D97-AF65-F5344CB8AC3E}">
        <p14:creationId xmlns:p14="http://schemas.microsoft.com/office/powerpoint/2010/main" val="83038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936567"/>
          </a:xfrm>
        </p:spPr>
        <p:txBody>
          <a:bodyPr/>
          <a:lstStyle/>
          <a:p>
            <a:r>
              <a:rPr lang="en-US" dirty="0" smtClean="0"/>
              <a:t>Objectives/Deliverables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323204" y="764771"/>
            <a:ext cx="8915399" cy="4247365"/>
          </a:xfrm>
        </p:spPr>
        <p:txBody>
          <a:bodyPr>
            <a:normAutofit/>
          </a:bodyPr>
          <a:lstStyle/>
          <a:p>
            <a:r>
              <a:rPr lang="en-US" sz="2000" dirty="0"/>
              <a:t>The development of a program that will determine the extent to which the </a:t>
            </a:r>
            <a:r>
              <a:rPr lang="en-US" sz="2000" dirty="0" smtClean="0"/>
              <a:t>interactions of </a:t>
            </a:r>
            <a:r>
              <a:rPr lang="en-US" sz="2000" dirty="0"/>
              <a:t>traits a</a:t>
            </a:r>
            <a:r>
              <a:rPr lang="en-US" sz="2000" dirty="0" smtClean="0"/>
              <a:t>ffects </a:t>
            </a:r>
            <a:r>
              <a:rPr lang="en-US" sz="2000" dirty="0"/>
              <a:t>the evolutionary response of a given species.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 smtClean="0"/>
              <a:t>Web-based tool that accepts user supplied functions.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 smtClean="0"/>
              <a:t>Downloadable program packages in Java and C++.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Graphical representation of mathematical results.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232" y="3823855"/>
            <a:ext cx="3876797" cy="29194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204" y="3823855"/>
            <a:ext cx="3824854" cy="291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9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80618" y="489380"/>
            <a:ext cx="8911687" cy="699814"/>
          </a:xfrm>
        </p:spPr>
        <p:txBody>
          <a:bodyPr/>
          <a:lstStyle/>
          <a:p>
            <a:r>
              <a:rPr lang="en-US" dirty="0" smtClean="0"/>
              <a:t>Updated Mathematical Framework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152435" y="1406892"/>
            <a:ext cx="1898634" cy="576262"/>
          </a:xfrm>
        </p:spPr>
        <p:txBody>
          <a:bodyPr/>
          <a:lstStyle/>
          <a:p>
            <a:r>
              <a:rPr lang="en-US" dirty="0" smtClean="0"/>
              <a:t>Model One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506854" y="5807203"/>
            <a:ext cx="3595457" cy="1032956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altLang="en-US" dirty="0" smtClean="0">
                <a:solidFill>
                  <a:schemeClr val="tx1"/>
                </a:solidFill>
                <a:latin typeface="Arial" charset="0"/>
              </a:rPr>
              <a:t>Relies on the genetic </a:t>
            </a:r>
            <a:r>
              <a:rPr lang="en-US" altLang="en-US" dirty="0">
                <a:solidFill>
                  <a:schemeClr val="tx1"/>
                </a:solidFill>
                <a:latin typeface="Arial" charset="0"/>
              </a:rPr>
              <a:t>(</a:t>
            </a:r>
            <a:r>
              <a:rPr lang="en-US" altLang="en-US" dirty="0" smtClean="0">
                <a:solidFill>
                  <a:schemeClr val="tx1"/>
                </a:solidFill>
                <a:latin typeface="Arial" charset="0"/>
              </a:rPr>
              <a:t>co)variances </a:t>
            </a:r>
            <a:r>
              <a:rPr lang="en-US" altLang="en-US" dirty="0">
                <a:solidFill>
                  <a:schemeClr val="tx1"/>
                </a:solidFill>
                <a:latin typeface="Arial" charset="0"/>
              </a:rPr>
              <a:t>of </a:t>
            </a:r>
            <a:r>
              <a:rPr lang="en-US" altLang="en-US" dirty="0" smtClean="0">
                <a:solidFill>
                  <a:schemeClr val="tx1"/>
                </a:solidFill>
                <a:latin typeface="Arial" charset="0"/>
              </a:rPr>
              <a:t>individual traits</a:t>
            </a:r>
            <a:r>
              <a:rPr lang="en-US" altLang="en-US" dirty="0">
                <a:solidFill>
                  <a:schemeClr val="tx1"/>
                </a:solidFill>
                <a:latin typeface="Arial" charset="0"/>
              </a:rPr>
              <a:t>.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5672679" y="1406892"/>
            <a:ext cx="1929237" cy="576262"/>
          </a:xfrm>
        </p:spPr>
        <p:txBody>
          <a:bodyPr/>
          <a:lstStyle/>
          <a:p>
            <a:r>
              <a:rPr lang="en-US" dirty="0" smtClean="0"/>
              <a:t>Model Two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half" idx="2"/>
          </p:nvPr>
        </p:nvSpPr>
        <p:spPr>
          <a:xfrm>
            <a:off x="8745852" y="5803668"/>
            <a:ext cx="3595687" cy="1054332"/>
          </a:xfrm>
        </p:spPr>
        <p:txBody>
          <a:bodyPr>
            <a:normAutofit fontScale="92500"/>
          </a:bodyPr>
          <a:lstStyle/>
          <a:p>
            <a:pPr>
              <a:buFont typeface="+mj-lt"/>
              <a:buAutoNum type="arabicPeriod" startAt="3"/>
            </a:pPr>
            <a:r>
              <a:rPr lang="en-US" altLang="en-US" dirty="0" smtClean="0">
                <a:solidFill>
                  <a:schemeClr val="tx1"/>
                </a:solidFill>
              </a:rPr>
              <a:t>Includes increasing levels of entanglement with specific, individual trait functions.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13" name="Content Placeholder 5"/>
          <p:cNvSpPr>
            <a:spLocks noGrp="1"/>
          </p:cNvSpPr>
          <p:nvPr>
            <p:ph sz="half" idx="2"/>
          </p:nvPr>
        </p:nvSpPr>
        <p:spPr>
          <a:xfrm>
            <a:off x="4952682" y="5782292"/>
            <a:ext cx="3595458" cy="1054332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en-US" altLang="en-US" dirty="0" smtClean="0">
                <a:solidFill>
                  <a:schemeClr val="tx1"/>
                </a:solidFill>
              </a:rPr>
              <a:t>Allows for developmental entanglement on the first trait by the second.</a:t>
            </a:r>
            <a:endParaRPr lang="en-US" altLang="en-US" b="1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14" name="Text Placeholder 6"/>
          <p:cNvSpPr txBox="1">
            <a:spLocks/>
          </p:cNvSpPr>
          <p:nvPr/>
        </p:nvSpPr>
        <p:spPr>
          <a:xfrm>
            <a:off x="9223527" y="1406892"/>
            <a:ext cx="2075074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Model Three</a:t>
            </a:r>
            <a:endParaRPr lang="en-US" dirty="0"/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912" y="2886876"/>
            <a:ext cx="3630770" cy="14436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/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5852" y="2765936"/>
            <a:ext cx="3195511" cy="16854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/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618" y="3054106"/>
            <a:ext cx="1670451" cy="485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/>
        </p:spPr>
      </p:pic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618" y="3650641"/>
            <a:ext cx="1670451" cy="4885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/>
        </p:spPr>
      </p:pic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510" y="4790785"/>
            <a:ext cx="2021801" cy="55611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  <a:extLst/>
        </p:spPr>
      </p:pic>
      <p:pic>
        <p:nvPicPr>
          <p:cNvPr id="17" name="Picture 1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5851" y="4681734"/>
            <a:ext cx="3220606" cy="37465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  <a:extLst/>
        </p:spPr>
      </p:pic>
      <p:pic>
        <p:nvPicPr>
          <p:cNvPr id="18" name="Picture 1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5851" y="5139353"/>
            <a:ext cx="3220606" cy="343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1131803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  <p:bldP spid="12" grpId="0" build="p"/>
      <p:bldP spid="13" grpId="0" build="p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448056"/>
            <a:ext cx="8915400" cy="566738"/>
          </a:xfrm>
        </p:spPr>
        <p:txBody>
          <a:bodyPr>
            <a:noAutofit/>
          </a:bodyPr>
          <a:lstStyle/>
          <a:p>
            <a:r>
              <a:rPr lang="en-US" sz="3600" dirty="0" smtClean="0"/>
              <a:t>Object-Oriented Programming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6675120" y="1434942"/>
            <a:ext cx="5212080" cy="5267770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Use of objects allows for increased code flexibility.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Objects are used to model the state and behavior of related systems.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Inheritance efficiently structures the code base and reduces redundancies.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Fields and methods may be shared between classes.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Interfaces provide specific classes with the necessary information for describing the state of an object in a particular instance.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A class describes the characteristics of an object through related functions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18" b="7301"/>
          <a:stretch/>
        </p:blipFill>
        <p:spPr>
          <a:xfrm>
            <a:off x="1802481" y="1288638"/>
            <a:ext cx="4854351" cy="52677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909" y="2266951"/>
            <a:ext cx="5378577" cy="428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26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03387" y="274638"/>
            <a:ext cx="4997451" cy="976312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>
                <a:cs typeface="Times New Roman" panose="02020603050405020304" pitchFamily="18" charset="0"/>
              </a:rPr>
              <a:t>Code </a:t>
            </a:r>
            <a:r>
              <a:rPr lang="en-US" sz="3600" dirty="0" smtClean="0">
                <a:cs typeface="Times New Roman" panose="02020603050405020304" pitchFamily="18" charset="0"/>
              </a:rPr>
              <a:t>Structure</a:t>
            </a:r>
            <a:endParaRPr lang="en-US" sz="3600" dirty="0">
              <a:cs typeface="Times New Roman" panose="02020603050405020304" pitchFamily="18" charset="0"/>
            </a:endParaRP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4390098"/>
              </p:ext>
            </p:extLst>
          </p:nvPr>
        </p:nvGraphicFramePr>
        <p:xfrm>
          <a:off x="274319" y="1468436"/>
          <a:ext cx="11798619" cy="5675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2741973" y="1662906"/>
            <a:ext cx="5174528" cy="4675187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SpeciesCharacteristics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GeneralModel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ModelOne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ModelTwo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ModelThree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IndividualFitness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MeanFitnessBySimulationModelOne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MeanFitnessBySimulationModelTwo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MeanFitnessBySimulationModelThree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IndividualTraitOneModelTwo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IndividualTraitOneModelThree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IndividualTraitTwoModelThree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Driver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5" name="Elbow Connector 4"/>
          <p:cNvCxnSpPr/>
          <p:nvPr/>
        </p:nvCxnSpPr>
        <p:spPr>
          <a:xfrm>
            <a:off x="3429000" y="3100388"/>
            <a:ext cx="2057400" cy="1314450"/>
          </a:xfrm>
          <a:prstGeom prst="bentConnector3">
            <a:avLst>
              <a:gd name="adj1" fmla="val 93750"/>
            </a:avLst>
          </a:prstGeom>
          <a:ln>
            <a:solidFill>
              <a:srgbClr val="C00000"/>
            </a:solidFill>
            <a:headEnd type="diamond"/>
            <a:tailEnd type="non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>
            <a:off x="3429000" y="2771775"/>
            <a:ext cx="4229100" cy="328613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headEnd type="diamond"/>
            <a:tailEnd type="non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>
            <a:off x="3429000" y="3351213"/>
            <a:ext cx="3800475" cy="1063625"/>
          </a:xfrm>
          <a:prstGeom prst="bentConnector3">
            <a:avLst>
              <a:gd name="adj1" fmla="val 96241"/>
            </a:avLst>
          </a:prstGeom>
          <a:ln>
            <a:solidFill>
              <a:srgbClr val="C00000"/>
            </a:solidFill>
            <a:headEnd type="diamond"/>
            <a:tailEnd type="non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>
            <a:off x="3429000" y="3586163"/>
            <a:ext cx="6415088" cy="828675"/>
          </a:xfrm>
          <a:prstGeom prst="bentConnector3">
            <a:avLst>
              <a:gd name="adj1" fmla="val 97661"/>
            </a:avLst>
          </a:prstGeom>
          <a:ln>
            <a:solidFill>
              <a:srgbClr val="C00000"/>
            </a:solidFill>
            <a:headEnd type="diamond"/>
            <a:tailEnd type="non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945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9" grpId="1" uiExpand="1" build="p"/>
      <p:bldP spid="9" grpId="2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87998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Shared Functions</a:t>
            </a:r>
            <a:endParaRPr lang="en-US" sz="3600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611" y="2409482"/>
            <a:ext cx="4210719" cy="10066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  <a:extLst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80287" y="2026203"/>
            <a:ext cx="4957764" cy="3429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053611" y="3416131"/>
            <a:ext cx="42743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/>
              <a:t>The individual fitness surface (</a:t>
            </a:r>
            <a:r>
              <a:rPr lang="en-US" altLang="en-US" i="1" dirty="0"/>
              <a:t>w</a:t>
            </a:r>
            <a:r>
              <a:rPr lang="en-US" altLang="en-US" dirty="0"/>
              <a:t>) is defined by the sum of fitness values associated with the</a:t>
            </a:r>
            <a:r>
              <a:rPr lang="en-US" altLang="en-US" i="1" dirty="0"/>
              <a:t> </a:t>
            </a:r>
            <a:r>
              <a:rPr lang="en-US" altLang="en-US" dirty="0" smtClean="0"/>
              <a:t>trait values </a:t>
            </a:r>
            <a:r>
              <a:rPr lang="en-US" altLang="en-US" dirty="0"/>
              <a:t>(</a:t>
            </a:r>
            <a:r>
              <a:rPr lang="en-US" altLang="en-US" i="1" dirty="0" err="1" smtClean="0"/>
              <a:t>m,d</a:t>
            </a:r>
            <a:r>
              <a:rPr lang="en-US" altLang="en-US" dirty="0"/>
              <a:t>)</a:t>
            </a:r>
            <a:r>
              <a:rPr lang="en-US" altLang="en-US" dirty="0" smtClean="0"/>
              <a:t> </a:t>
            </a:r>
            <a:r>
              <a:rPr lang="en-US" altLang="en-US" dirty="0"/>
              <a:t>of an individual.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889" y="945476"/>
            <a:ext cx="9619260" cy="5315020"/>
          </a:xfrm>
          <a:prstGeom prst="rect">
            <a:avLst/>
          </a:prstGeom>
        </p:spPr>
      </p:pic>
      <p:cxnSp>
        <p:nvCxnSpPr>
          <p:cNvPr id="13" name="Elbow Connector 12"/>
          <p:cNvCxnSpPr/>
          <p:nvPr/>
        </p:nvCxnSpPr>
        <p:spPr>
          <a:xfrm>
            <a:off x="3282928" y="2704803"/>
            <a:ext cx="2085464" cy="1261202"/>
          </a:xfrm>
          <a:prstGeom prst="bentConnector3">
            <a:avLst>
              <a:gd name="adj1" fmla="val 93103"/>
            </a:avLst>
          </a:prstGeom>
          <a:ln>
            <a:solidFill>
              <a:srgbClr val="C00000"/>
            </a:solidFill>
            <a:headEnd type="diamond"/>
            <a:tailEnd type="non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>
            <a:off x="3282928" y="2376190"/>
            <a:ext cx="4295743" cy="336013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headEnd type="diamond"/>
            <a:tailEnd type="non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>
            <a:off x="3282928" y="2955628"/>
            <a:ext cx="3820044" cy="1010377"/>
          </a:xfrm>
          <a:prstGeom prst="bentConnector3">
            <a:avLst>
              <a:gd name="adj1" fmla="val 97062"/>
            </a:avLst>
          </a:prstGeom>
          <a:ln>
            <a:solidFill>
              <a:srgbClr val="C00000"/>
            </a:solidFill>
            <a:headEnd type="diamond"/>
            <a:tailEnd type="non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>
            <a:off x="3282928" y="3190578"/>
            <a:ext cx="6512001" cy="824817"/>
          </a:xfrm>
          <a:prstGeom prst="bentConnector3">
            <a:avLst>
              <a:gd name="adj1" fmla="val 97361"/>
            </a:avLst>
          </a:prstGeom>
          <a:ln>
            <a:solidFill>
              <a:srgbClr val="C00000"/>
            </a:solidFill>
            <a:headEnd type="diamond"/>
            <a:tailEnd type="non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48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0936526"/>
              </p:ext>
            </p:extLst>
          </p:nvPr>
        </p:nvGraphicFramePr>
        <p:xfrm>
          <a:off x="321545" y="1136591"/>
          <a:ext cx="11183066" cy="55957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496113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0" grpId="1"/>
      <p:bldGraphic spid="48" grpId="0">
        <p:bldAsOne/>
      </p:bldGraphic>
    </p:bldLst>
  </p:timing>
</p:sld>
</file>

<file path=ppt/theme/theme1.xml><?xml version="1.0" encoding="utf-8"?>
<a:theme xmlns:a="http://schemas.openxmlformats.org/drawingml/2006/main" name="Wisp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1578</TotalTime>
  <Words>695</Words>
  <Application>Microsoft Office PowerPoint</Application>
  <PresentationFormat>Widescreen</PresentationFormat>
  <Paragraphs>104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Times New Roman</vt:lpstr>
      <vt:lpstr>Wingdings 3</vt:lpstr>
      <vt:lpstr>Wisp</vt:lpstr>
      <vt:lpstr>Object-Oriented Implementation of a Novel Mathematical Framework to Determine the Effects of Developmental Interactions on Evolutionary Responses</vt:lpstr>
      <vt:lpstr>Evolutionary Developmental Biology</vt:lpstr>
      <vt:lpstr>Quantitative Genetics</vt:lpstr>
      <vt:lpstr>Research Motivation</vt:lpstr>
      <vt:lpstr>Objectives/Deliverables</vt:lpstr>
      <vt:lpstr>Updated Mathematical Framework</vt:lpstr>
      <vt:lpstr>Object-Oriented Programming</vt:lpstr>
      <vt:lpstr>Code Structure</vt:lpstr>
      <vt:lpstr>Shared Functions</vt:lpstr>
      <vt:lpstr>Program and Data Verification</vt:lpstr>
      <vt:lpstr>Web-Based Tool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Liz Mae</dc:creator>
  <cp:lastModifiedBy>Liz Mae</cp:lastModifiedBy>
  <cp:revision>105</cp:revision>
  <dcterms:created xsi:type="dcterms:W3CDTF">2015-05-05T06:21:33Z</dcterms:created>
  <dcterms:modified xsi:type="dcterms:W3CDTF">2015-05-21T05:41:12Z</dcterms:modified>
</cp:coreProperties>
</file>