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5F58-F1C9-47BD-9CB6-FE33EEF61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Lifestyle of rich and famous idols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9EA95-A5C9-4264-9306-EB0D1081A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Caronia</a:t>
            </a:r>
          </a:p>
        </p:txBody>
      </p:sp>
    </p:spTree>
    <p:extLst>
      <p:ext uri="{BB962C8B-B14F-4D97-AF65-F5344CB8AC3E}">
        <p14:creationId xmlns:p14="http://schemas.microsoft.com/office/powerpoint/2010/main" val="33283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45AA-7D2E-4892-A826-2B9C9E8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7BAD-9C5B-4668-B888-0B7218050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celebrities</a:t>
            </a:r>
          </a:p>
          <a:p>
            <a:pPr lvl="1"/>
            <a:r>
              <a:rPr lang="en-US" dirty="0"/>
              <a:t>3 prongs of public appearance</a:t>
            </a:r>
          </a:p>
          <a:p>
            <a:pPr lvl="1"/>
            <a:r>
              <a:rPr lang="en-US" dirty="0"/>
              <a:t>Read an article that lauded </a:t>
            </a:r>
            <a:r>
              <a:rPr lang="en-US" dirty="0" err="1"/>
              <a:t>miley</a:t>
            </a:r>
            <a:r>
              <a:rPr lang="en-US" dirty="0"/>
              <a:t> </a:t>
            </a:r>
            <a:r>
              <a:rPr lang="en-US" dirty="0" err="1"/>
              <a:t>cyrus</a:t>
            </a:r>
            <a:r>
              <a:rPr lang="en-US" dirty="0"/>
              <a:t>’ diet, routine, and Instagram for making her into the success she 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D8BA7-7F21-4D65-91BB-4BA2036A5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88C1-6757-47E6-A787-629B08D2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16" y="786581"/>
            <a:ext cx="9905998" cy="1905000"/>
          </a:xfrm>
        </p:spPr>
        <p:txBody>
          <a:bodyPr/>
          <a:lstStyle/>
          <a:p>
            <a:r>
              <a:rPr lang="en-US" dirty="0"/>
              <a:t>Easily </a:t>
            </a:r>
            <a:br>
              <a:rPr lang="en-US" dirty="0"/>
            </a:br>
            <a:r>
              <a:rPr lang="en-US" dirty="0"/>
              <a:t>Collectable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5548-1660-4680-B339-BAD73F85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61" y="3574196"/>
            <a:ext cx="9905998" cy="3124201"/>
          </a:xfrm>
        </p:spPr>
        <p:txBody>
          <a:bodyPr/>
          <a:lstStyle/>
          <a:p>
            <a:r>
              <a:rPr lang="en-US" dirty="0"/>
              <a:t>Stick to a Food Plan, </a:t>
            </a:r>
          </a:p>
          <a:p>
            <a:r>
              <a:rPr lang="en-US" dirty="0"/>
              <a:t>an Exercise Plan, </a:t>
            </a:r>
          </a:p>
          <a:p>
            <a:r>
              <a:rPr lang="en-US" dirty="0"/>
              <a:t>and Do a little Instagram</a:t>
            </a:r>
          </a:p>
          <a:p>
            <a:pPr marL="0" indent="0">
              <a:buNone/>
            </a:pPr>
            <a:r>
              <a:rPr lang="en-US" dirty="0"/>
              <a:t>		 Stalking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E2572-BAFC-49DC-A80D-B6EA5959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81"/>
          <a:stretch/>
        </p:blipFill>
        <p:spPr>
          <a:xfrm>
            <a:off x="3642852" y="159603"/>
            <a:ext cx="8347587" cy="65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69B-FF0F-4E18-8E46-47187FD7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B251-4EB7-4EE3-AB04-32190C5E2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589" y="2514600"/>
            <a:ext cx="4876800" cy="3124201"/>
          </a:xfrm>
        </p:spPr>
        <p:txBody>
          <a:bodyPr/>
          <a:lstStyle/>
          <a:p>
            <a:r>
              <a:rPr lang="en-US" dirty="0"/>
              <a:t>Sponsored posts average higher likes:</a:t>
            </a:r>
          </a:p>
          <a:p>
            <a:pPr lvl="1"/>
            <a:r>
              <a:rPr lang="en-US" dirty="0"/>
              <a:t>Get competitive with exposure: </a:t>
            </a:r>
            <a:r>
              <a:rPr lang="en-US" dirty="0" err="1"/>
              <a:t>whats</a:t>
            </a:r>
            <a:r>
              <a:rPr lang="en-US" dirty="0"/>
              <a:t> the lowest view of sponsored post?</a:t>
            </a:r>
          </a:p>
          <a:p>
            <a:pPr lvl="2"/>
            <a:r>
              <a:rPr lang="en-US" dirty="0"/>
              <a:t>Select min(Views) from </a:t>
            </a:r>
            <a:r>
              <a:rPr lang="en-US" dirty="0" err="1"/>
              <a:t>finsta</a:t>
            </a:r>
            <a:r>
              <a:rPr lang="en-US" dirty="0"/>
              <a:t> where Sponsored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6969-0D69-4B96-A6FB-D0F456BF1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Choose to eat somewhere based on how much longer </a:t>
            </a:r>
            <a:r>
              <a:rPr lang="en-US" dirty="0" err="1"/>
              <a:t>youll</a:t>
            </a:r>
            <a:r>
              <a:rPr lang="en-US" dirty="0"/>
              <a:t> be able to work out</a:t>
            </a:r>
          </a:p>
          <a:p>
            <a:pPr lvl="1"/>
            <a:r>
              <a:rPr lang="en-US" dirty="0"/>
              <a:t>Select Name from trains where type Any (select Type from exercise </a:t>
            </a:r>
            <a:r>
              <a:rPr lang="en-US"/>
              <a:t>where Duration = 90 )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8167-4FB8-41CF-B6A9-542539F4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DD30-FFAA-444C-AAD9-DBC5C5F277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Healthy food is expensive: the cheaper it is calorie wise- the less it is </a:t>
            </a:r>
            <a:r>
              <a:rPr lang="en-US" dirty="0" err="1"/>
              <a:t>dollarwise</a:t>
            </a:r>
            <a:endParaRPr lang="en-US" dirty="0"/>
          </a:p>
          <a:p>
            <a:r>
              <a:rPr lang="en-US" dirty="0"/>
              <a:t> query &lt;- </a:t>
            </a:r>
            <a:r>
              <a:rPr lang="en-US" dirty="0" err="1"/>
              <a:t>sprintf</a:t>
            </a:r>
            <a:r>
              <a:rPr lang="en-US" dirty="0"/>
              <a:t>("select * from food where price &lt; any( select price from food where Calories &gt; 600) and Calories &lt; 600")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E4B9E-F8F8-48EA-B36E-60F2DDDC48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Your average heartrate when doing aerobic exercise (skiing, suicide runs, </a:t>
            </a:r>
            <a:r>
              <a:rPr lang="en-US" dirty="0" err="1"/>
              <a:t>etc</a:t>
            </a:r>
            <a:r>
              <a:rPr lang="en-US" dirty="0"/>
              <a:t>) can be at minimum 65 bpm</a:t>
            </a:r>
          </a:p>
          <a:p>
            <a:r>
              <a:rPr lang="en-US" dirty="0"/>
              <a:t>The average likes of an unsponsored user will always be less than a sponsored user</a:t>
            </a:r>
          </a:p>
          <a:p>
            <a:r>
              <a:rPr lang="en-US" dirty="0"/>
              <a:t>query &lt;- </a:t>
            </a:r>
            <a:r>
              <a:rPr lang="en-US" dirty="0" err="1"/>
              <a:t>sprintf</a:t>
            </a:r>
            <a:r>
              <a:rPr lang="en-US" dirty="0"/>
              <a:t>("select * from </a:t>
            </a:r>
            <a:r>
              <a:rPr lang="en-US" dirty="0" err="1"/>
              <a:t>finsta</a:t>
            </a:r>
            <a:r>
              <a:rPr lang="en-US" dirty="0"/>
              <a:t> where exists(select sum(l1.Likes) &lt; sum(l2.Likes)  from </a:t>
            </a:r>
            <a:r>
              <a:rPr lang="en-US" dirty="0" err="1"/>
              <a:t>finsta</a:t>
            </a:r>
            <a:r>
              <a:rPr lang="en-US" dirty="0"/>
              <a:t> l1, </a:t>
            </a:r>
            <a:r>
              <a:rPr lang="en-US" dirty="0" err="1"/>
              <a:t>finsta</a:t>
            </a:r>
            <a:r>
              <a:rPr lang="en-US" dirty="0"/>
              <a:t> l2 where group by l1.Sponsored)")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2425-55B4-46F7-BA66-788051FE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4C65-F983-43CE-8A8B-548CAD84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binary relationship tables are foreign keys</a:t>
            </a:r>
          </a:p>
          <a:p>
            <a:pPr lvl="1"/>
            <a:r>
              <a:rPr lang="en-US" dirty="0"/>
              <a:t>Cascade update, set null delete</a:t>
            </a:r>
          </a:p>
          <a:p>
            <a:pPr lvl="1"/>
            <a:r>
              <a:rPr lang="en-US" dirty="0"/>
              <a:t>Change name of food sold by Hansel &amp; Griddle to pizza: </a:t>
            </a:r>
          </a:p>
          <a:p>
            <a:pPr marL="457200" lvl="1" indent="0">
              <a:buNone/>
            </a:pPr>
            <a:r>
              <a:rPr lang="en-US" dirty="0"/>
              <a:t>Update food set Name = “Pizza” where Location = “Hansel and Griddle” and Name=“Couscous”</a:t>
            </a:r>
          </a:p>
        </p:txBody>
      </p:sp>
    </p:spTree>
    <p:extLst>
      <p:ext uri="{BB962C8B-B14F-4D97-AF65-F5344CB8AC3E}">
        <p14:creationId xmlns:p14="http://schemas.microsoft.com/office/powerpoint/2010/main" val="122299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394-2398-441C-BC28-A9CDA0BA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DAD-909F-4CC2-A4F0-6C77EEC4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anyone get discovered?</a:t>
            </a:r>
          </a:p>
          <a:p>
            <a:r>
              <a:rPr lang="en-US" dirty="0"/>
              <a:t>Who has friends vs acquaintances</a:t>
            </a:r>
          </a:p>
          <a:p>
            <a:r>
              <a:rPr lang="en-US" dirty="0"/>
              <a:t>What’s more popular, food or exercise?</a:t>
            </a:r>
          </a:p>
          <a:p>
            <a:r>
              <a:rPr lang="en-US" dirty="0"/>
              <a:t>Do calories / proteins </a:t>
            </a:r>
            <a:r>
              <a:rPr lang="en-US" dirty="0">
                <a:sym typeface="Wingdings" panose="05000000000000000000" pitchFamily="2" charset="2"/>
              </a:rPr>
              <a:t> exercise duration?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69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410</TotalTime>
  <Words>312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Mesh</vt:lpstr>
      <vt:lpstr>Lifestyle of rich and famous idols</vt:lpstr>
      <vt:lpstr>Motivation </vt:lpstr>
      <vt:lpstr>Easily  Collectable  Data</vt:lpstr>
      <vt:lpstr>Discover</vt:lpstr>
      <vt:lpstr>Patterns</vt:lpstr>
      <vt:lpstr>Foreign keys</vt:lpstr>
      <vt:lpstr>Discover: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Lifestyle of rich and famous idols</dc:title>
  <dc:creator>Elizabeth Caronia</dc:creator>
  <cp:lastModifiedBy>Elizabeth Caronia</cp:lastModifiedBy>
  <cp:revision>10</cp:revision>
  <dcterms:created xsi:type="dcterms:W3CDTF">2017-11-22T05:41:25Z</dcterms:created>
  <dcterms:modified xsi:type="dcterms:W3CDTF">2017-11-22T12:34:29Z</dcterms:modified>
</cp:coreProperties>
</file>